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24"/>
  </p:sldMasterIdLst>
  <p:notesMasterIdLst>
    <p:notesMasterId r:id="rId64"/>
  </p:notesMasterIdLst>
  <p:handoutMasterIdLst>
    <p:handoutMasterId r:id="rId65"/>
  </p:handoutMasterIdLst>
  <p:sldIdLst>
    <p:sldId id="294" r:id="rId25"/>
    <p:sldId id="317" r:id="rId26"/>
    <p:sldId id="308" r:id="rId27"/>
    <p:sldId id="309" r:id="rId28"/>
    <p:sldId id="346" r:id="rId29"/>
    <p:sldId id="298" r:id="rId30"/>
    <p:sldId id="306" r:id="rId31"/>
    <p:sldId id="307" r:id="rId32"/>
    <p:sldId id="343" r:id="rId33"/>
    <p:sldId id="350" r:id="rId34"/>
    <p:sldId id="300" r:id="rId35"/>
    <p:sldId id="311" r:id="rId36"/>
    <p:sldId id="354" r:id="rId37"/>
    <p:sldId id="325" r:id="rId38"/>
    <p:sldId id="312" r:id="rId39"/>
    <p:sldId id="361" r:id="rId40"/>
    <p:sldId id="336" r:id="rId41"/>
    <p:sldId id="337" r:id="rId42"/>
    <p:sldId id="338" r:id="rId43"/>
    <p:sldId id="323" r:id="rId44"/>
    <p:sldId id="331" r:id="rId45"/>
    <p:sldId id="335" r:id="rId46"/>
    <p:sldId id="362" r:id="rId47"/>
    <p:sldId id="326" r:id="rId48"/>
    <p:sldId id="351" r:id="rId49"/>
    <p:sldId id="330" r:id="rId50"/>
    <p:sldId id="329" r:id="rId51"/>
    <p:sldId id="332" r:id="rId52"/>
    <p:sldId id="328" r:id="rId53"/>
    <p:sldId id="320" r:id="rId54"/>
    <p:sldId id="340" r:id="rId55"/>
    <p:sldId id="341" r:id="rId56"/>
    <p:sldId id="342" r:id="rId57"/>
    <p:sldId id="356" r:id="rId58"/>
    <p:sldId id="358" r:id="rId59"/>
    <p:sldId id="357" r:id="rId60"/>
    <p:sldId id="344" r:id="rId61"/>
    <p:sldId id="345" r:id="rId62"/>
    <p:sldId id="302" r:id="rId63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4E82"/>
    <a:srgbClr val="698335"/>
    <a:srgbClr val="FFFF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98" autoAdjust="0"/>
    <p:restoredTop sz="82801" autoAdjust="0"/>
  </p:normalViewPr>
  <p:slideViewPr>
    <p:cSldViewPr>
      <p:cViewPr varScale="1">
        <p:scale>
          <a:sx n="61" d="100"/>
          <a:sy n="61" d="100"/>
        </p:scale>
        <p:origin x="133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customXml" Target="../customXml/item18.xml"/><Relationship Id="rId26" Type="http://schemas.openxmlformats.org/officeDocument/2006/relationships/slide" Target="slides/slide2.xml"/><Relationship Id="rId39" Type="http://schemas.openxmlformats.org/officeDocument/2006/relationships/slide" Target="slides/slide15.xml"/><Relationship Id="rId21" Type="http://schemas.openxmlformats.org/officeDocument/2006/relationships/customXml" Target="../customXml/item21.xml"/><Relationship Id="rId34" Type="http://schemas.openxmlformats.org/officeDocument/2006/relationships/slide" Target="slides/slide10.xml"/><Relationship Id="rId42" Type="http://schemas.openxmlformats.org/officeDocument/2006/relationships/slide" Target="slides/slide18.xml"/><Relationship Id="rId47" Type="http://schemas.openxmlformats.org/officeDocument/2006/relationships/slide" Target="slides/slide23.xml"/><Relationship Id="rId50" Type="http://schemas.openxmlformats.org/officeDocument/2006/relationships/slide" Target="slides/slide26.xml"/><Relationship Id="rId55" Type="http://schemas.openxmlformats.org/officeDocument/2006/relationships/slide" Target="slides/slide31.xml"/><Relationship Id="rId63" Type="http://schemas.openxmlformats.org/officeDocument/2006/relationships/slide" Target="slides/slide39.xml"/><Relationship Id="rId68" Type="http://schemas.openxmlformats.org/officeDocument/2006/relationships/theme" Target="theme/theme1.xml"/><Relationship Id="rId7" Type="http://schemas.openxmlformats.org/officeDocument/2006/relationships/customXml" Target="../customXml/item7.xml"/><Relationship Id="rId2" Type="http://schemas.openxmlformats.org/officeDocument/2006/relationships/customXml" Target="../customXml/item2.xml"/><Relationship Id="rId16" Type="http://schemas.openxmlformats.org/officeDocument/2006/relationships/customXml" Target="../customXml/item16.xml"/><Relationship Id="rId29" Type="http://schemas.openxmlformats.org/officeDocument/2006/relationships/slide" Target="slides/slide5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Master" Target="slideMasters/slideMaster1.xml"/><Relationship Id="rId32" Type="http://schemas.openxmlformats.org/officeDocument/2006/relationships/slide" Target="slides/slide8.xml"/><Relationship Id="rId37" Type="http://schemas.openxmlformats.org/officeDocument/2006/relationships/slide" Target="slides/slide13.xml"/><Relationship Id="rId40" Type="http://schemas.openxmlformats.org/officeDocument/2006/relationships/slide" Target="slides/slide16.xml"/><Relationship Id="rId45" Type="http://schemas.openxmlformats.org/officeDocument/2006/relationships/slide" Target="slides/slide21.xml"/><Relationship Id="rId53" Type="http://schemas.openxmlformats.org/officeDocument/2006/relationships/slide" Target="slides/slide29.xml"/><Relationship Id="rId58" Type="http://schemas.openxmlformats.org/officeDocument/2006/relationships/slide" Target="slides/slide34.xml"/><Relationship Id="rId66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customXml" Target="../customXml/item15.xml"/><Relationship Id="rId23" Type="http://schemas.openxmlformats.org/officeDocument/2006/relationships/customXml" Target="../customXml/item23.xml"/><Relationship Id="rId28" Type="http://schemas.openxmlformats.org/officeDocument/2006/relationships/slide" Target="slides/slide4.xml"/><Relationship Id="rId36" Type="http://schemas.openxmlformats.org/officeDocument/2006/relationships/slide" Target="slides/slide12.xml"/><Relationship Id="rId49" Type="http://schemas.openxmlformats.org/officeDocument/2006/relationships/slide" Target="slides/slide25.xml"/><Relationship Id="rId57" Type="http://schemas.openxmlformats.org/officeDocument/2006/relationships/slide" Target="slides/slide33.xml"/><Relationship Id="rId61" Type="http://schemas.openxmlformats.org/officeDocument/2006/relationships/slide" Target="slides/slide37.xml"/><Relationship Id="rId10" Type="http://schemas.openxmlformats.org/officeDocument/2006/relationships/customXml" Target="../customXml/item10.xml"/><Relationship Id="rId19" Type="http://schemas.openxmlformats.org/officeDocument/2006/relationships/customXml" Target="../customXml/item19.xml"/><Relationship Id="rId31" Type="http://schemas.openxmlformats.org/officeDocument/2006/relationships/slide" Target="slides/slide7.xml"/><Relationship Id="rId44" Type="http://schemas.openxmlformats.org/officeDocument/2006/relationships/slide" Target="slides/slide20.xml"/><Relationship Id="rId52" Type="http://schemas.openxmlformats.org/officeDocument/2006/relationships/slide" Target="slides/slide28.xml"/><Relationship Id="rId60" Type="http://schemas.openxmlformats.org/officeDocument/2006/relationships/slide" Target="slides/slide36.xml"/><Relationship Id="rId65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customXml" Target="../customXml/item14.xml"/><Relationship Id="rId22" Type="http://schemas.openxmlformats.org/officeDocument/2006/relationships/customXml" Target="../customXml/item22.xml"/><Relationship Id="rId27" Type="http://schemas.openxmlformats.org/officeDocument/2006/relationships/slide" Target="slides/slide3.xml"/><Relationship Id="rId30" Type="http://schemas.openxmlformats.org/officeDocument/2006/relationships/slide" Target="slides/slide6.xml"/><Relationship Id="rId35" Type="http://schemas.openxmlformats.org/officeDocument/2006/relationships/slide" Target="slides/slide11.xml"/><Relationship Id="rId43" Type="http://schemas.openxmlformats.org/officeDocument/2006/relationships/slide" Target="slides/slide19.xml"/><Relationship Id="rId48" Type="http://schemas.openxmlformats.org/officeDocument/2006/relationships/slide" Target="slides/slide24.xml"/><Relationship Id="rId56" Type="http://schemas.openxmlformats.org/officeDocument/2006/relationships/slide" Target="slides/slide32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customXml" Target="../customXml/item8.xml"/><Relationship Id="rId51" Type="http://schemas.openxmlformats.org/officeDocument/2006/relationships/slide" Target="slides/slide27.xml"/><Relationship Id="rId3" Type="http://schemas.openxmlformats.org/officeDocument/2006/relationships/customXml" Target="../customXml/item3.xml"/><Relationship Id="rId12" Type="http://schemas.openxmlformats.org/officeDocument/2006/relationships/customXml" Target="../customXml/item12.xml"/><Relationship Id="rId17" Type="http://schemas.openxmlformats.org/officeDocument/2006/relationships/customXml" Target="../customXml/item17.xml"/><Relationship Id="rId25" Type="http://schemas.openxmlformats.org/officeDocument/2006/relationships/slide" Target="slides/slide1.xml"/><Relationship Id="rId33" Type="http://schemas.openxmlformats.org/officeDocument/2006/relationships/slide" Target="slides/slide9.xml"/><Relationship Id="rId38" Type="http://schemas.openxmlformats.org/officeDocument/2006/relationships/slide" Target="slides/slide14.xml"/><Relationship Id="rId46" Type="http://schemas.openxmlformats.org/officeDocument/2006/relationships/slide" Target="slides/slide22.xml"/><Relationship Id="rId59" Type="http://schemas.openxmlformats.org/officeDocument/2006/relationships/slide" Target="slides/slide35.xml"/><Relationship Id="rId67" Type="http://schemas.openxmlformats.org/officeDocument/2006/relationships/viewProps" Target="viewProps.xml"/><Relationship Id="rId20" Type="http://schemas.openxmlformats.org/officeDocument/2006/relationships/customXml" Target="../customXml/item20.xml"/><Relationship Id="rId41" Type="http://schemas.openxmlformats.org/officeDocument/2006/relationships/slide" Target="slides/slide17.xml"/><Relationship Id="rId54" Type="http://schemas.openxmlformats.org/officeDocument/2006/relationships/slide" Target="slides/slide30.xml"/><Relationship Id="rId62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B3694BE-7DC9-434F-8F6F-76E7BD0916C1}" type="doc">
      <dgm:prSet loTypeId="urn:microsoft.com/office/officeart/2009/3/layout/HorizontalOrganizationChart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A5F7C2C9-EB8D-4A6E-BC2E-DF55F453D145}">
      <dgm:prSet phldrT="[Text]" custT="1"/>
      <dgm:spPr>
        <a:solidFill>
          <a:srgbClr val="698335"/>
        </a:solidFill>
      </dgm:spPr>
      <dgm:t>
        <a:bodyPr/>
        <a:lstStyle/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Цаг хугацааны хувьд</a:t>
          </a:r>
        </a:p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 хоцролтгүй, тооны </a:t>
          </a:r>
        </a:p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зөрүүгүй мэдээлэл</a:t>
          </a:r>
          <a:endParaRPr lang="en-US" sz="1400" cap="all" baseline="0" dirty="0">
            <a:latin typeface="Arial" pitchFamily="34" charset="0"/>
            <a:cs typeface="Arial" pitchFamily="34" charset="0"/>
          </a:endParaRPr>
        </a:p>
      </dgm:t>
    </dgm:pt>
    <dgm:pt modelId="{8AE48B70-5E69-41CC-96E8-0C1389BDF79F}" type="parTrans" cxnId="{15BD26DB-18EE-4A99-AA52-FF31247FED22}">
      <dgm:prSet custT="1"/>
      <dgm:spPr>
        <a:ln>
          <a:solidFill>
            <a:srgbClr val="698335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8E82BDD2-2DED-442C-83AE-32D7495D8058}" type="sibTrans" cxnId="{15BD26DB-18EE-4A99-AA52-FF31247FED22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D18C09AC-2EC1-4EB8-9C53-908F9A2632BA}">
      <dgm:prSet phldrT="[Text]" custT="1"/>
      <dgm:spPr>
        <a:solidFill>
          <a:srgbClr val="664E82"/>
        </a:solidFill>
      </dgm:spPr>
      <dgm:t>
        <a:bodyPr/>
        <a:lstStyle/>
        <a:p>
          <a:r>
            <a:rPr lang="mn-MN" sz="1400" dirty="0">
              <a:latin typeface="Arial" pitchFamily="34" charset="0"/>
              <a:cs typeface="Arial" pitchFamily="34" charset="0"/>
            </a:rPr>
            <a:t>Төрөлт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5E6706E4-8C98-4464-AE68-477A1BE9A17D}" type="parTrans" cxnId="{9FDF564E-2116-415A-9011-285D89CE7DC6}">
      <dgm:prSet custT="1"/>
      <dgm:spPr>
        <a:solidFill>
          <a:srgbClr val="664E82"/>
        </a:solidFill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8096543D-D2B4-465E-A75E-A3DAC1AA9A56}" type="sibTrans" cxnId="{9FDF564E-2116-415A-9011-285D89CE7DC6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2C2AF59F-31A2-41C0-A05C-28BC285619EF}">
      <dgm:prSet phldrT="[Text]" custT="1"/>
      <dgm:spPr>
        <a:solidFill>
          <a:srgbClr val="664E82"/>
        </a:solidFill>
      </dgm:spPr>
      <dgm:t>
        <a:bodyPr/>
        <a:lstStyle/>
        <a:p>
          <a:r>
            <a:rPr lang="mn-MN" sz="1400" dirty="0">
              <a:latin typeface="Arial" pitchFamily="34" charset="0"/>
              <a:cs typeface="Arial" pitchFamily="34" charset="0"/>
            </a:rPr>
            <a:t>Нас баралт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5F9B19B2-AA80-44C8-A96E-8971F4148FCF}" type="parTrans" cxnId="{9B6FC6C7-84E7-4468-A090-42669F043089}">
      <dgm:prSet custT="1"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D9399200-C67D-4581-99DE-498BB1B1E882}" type="sibTrans" cxnId="{9B6FC6C7-84E7-4468-A090-42669F043089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355D3C22-DD41-40A6-9379-2B69128635F7}">
      <dgm:prSet phldrT="[Text]" custT="1"/>
      <dgm:spPr>
        <a:solidFill>
          <a:srgbClr val="664E82"/>
        </a:solidFill>
      </dgm:spPr>
      <dgm:t>
        <a:bodyPr/>
        <a:lstStyle/>
        <a:p>
          <a:r>
            <a:rPr lang="mn-MN" sz="1400" dirty="0">
              <a:latin typeface="Arial" pitchFamily="34" charset="0"/>
              <a:cs typeface="Arial" pitchFamily="34" charset="0"/>
            </a:rPr>
            <a:t>Хүн амын тооны өөрчлөлт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F449DA8E-80B9-4DA9-899F-F5E2EC5FD7D6}" type="parTrans" cxnId="{09524EC9-674D-439B-9990-4C8C6276C686}">
      <dgm:prSet custT="1"/>
      <dgm:spPr>
        <a:ln>
          <a:solidFill>
            <a:srgbClr val="664E82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1D9352A4-D99A-4417-AE4C-A4AC85E66304}" type="sibTrans" cxnId="{09524EC9-674D-439B-9990-4C8C6276C686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6B34221A-1B20-42F7-9F41-B64F67996123}">
      <dgm:prSet phldrT="[Text]" custT="1"/>
      <dgm:spPr>
        <a:solidFill>
          <a:schemeClr val="tx2"/>
        </a:solidFill>
      </dgm:spPr>
      <dgm:t>
        <a:bodyPr vert="vert270"/>
        <a:lstStyle/>
        <a:p>
          <a:r>
            <a:rPr lang="mn-MN" sz="2400" dirty="0">
              <a:latin typeface="Arial" pitchFamily="34" charset="0"/>
              <a:cs typeface="Arial" pitchFamily="34" charset="0"/>
            </a:rPr>
            <a:t>ХАӨМС</a:t>
          </a:r>
          <a:endParaRPr lang="en-US" sz="2400" dirty="0">
            <a:latin typeface="Arial" pitchFamily="34" charset="0"/>
            <a:cs typeface="Arial" pitchFamily="34" charset="0"/>
          </a:endParaRPr>
        </a:p>
      </dgm:t>
    </dgm:pt>
    <dgm:pt modelId="{A8B2A975-99D0-4150-B276-44C2F6FA3BCA}" type="parTrans" cxnId="{45ACF064-00FB-4543-B860-1A30CBCD813E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73EC4193-C0B7-4509-ADE6-C69C72ABE5DB}" type="sibTrans" cxnId="{45ACF064-00FB-4543-B860-1A30CBCD813E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DC6833FC-C893-41FD-9505-7693565BB8AD}">
      <dgm:prSet phldrT="[Text]" custT="1"/>
      <dgm:spPr>
        <a:solidFill>
          <a:srgbClr val="698335"/>
        </a:solidFill>
      </dgm:spPr>
      <dgm:t>
        <a:bodyPr/>
        <a:lstStyle/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Хүн ам, эрүүл мэнд, </a:t>
          </a:r>
        </a:p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шилжих хөдөлгөөний</a:t>
          </a:r>
        </a:p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 статистикийн бодит </a:t>
          </a:r>
        </a:p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мэдээлэл</a:t>
          </a:r>
          <a:endParaRPr lang="en-US" sz="1400" cap="all" baseline="0" dirty="0">
            <a:latin typeface="Arial" pitchFamily="34" charset="0"/>
            <a:cs typeface="Arial" pitchFamily="34" charset="0"/>
          </a:endParaRPr>
        </a:p>
      </dgm:t>
    </dgm:pt>
    <dgm:pt modelId="{85497B2C-A7A0-44E5-ACF9-DE465C2EEF7E}" type="parTrans" cxnId="{78704008-D1D2-4436-8932-5055EDCA860D}">
      <dgm:prSet custT="1"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1F63D647-89DE-418A-9731-5EE4734704C5}" type="sibTrans" cxnId="{78704008-D1D2-4436-8932-5055EDCA860D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D03F099B-8444-4613-A552-E52BE0FA89B6}">
      <dgm:prSet phldrT="[Text]" custT="1"/>
      <dgm:spPr>
        <a:solidFill>
          <a:srgbClr val="664E82"/>
        </a:solidFill>
      </dgm:spPr>
      <dgm:t>
        <a:bodyPr/>
        <a:lstStyle/>
        <a:p>
          <a:r>
            <a:rPr lang="en-US" sz="1400" dirty="0">
              <a:latin typeface="Arial" pitchFamily="34" charset="0"/>
              <a:cs typeface="Arial" pitchFamily="34" charset="0"/>
            </a:rPr>
            <a:t>UN demographic yearbook</a:t>
          </a:r>
        </a:p>
      </dgm:t>
    </dgm:pt>
    <dgm:pt modelId="{D6881719-60CA-4F87-8C18-37358B780384}" type="parTrans" cxnId="{4286E436-1823-46CA-BCF1-8476B0F3379E}">
      <dgm:prSet custT="1"/>
      <dgm:spPr>
        <a:solidFill>
          <a:srgbClr val="664E82"/>
        </a:solidFill>
        <a:ln>
          <a:solidFill>
            <a:srgbClr val="664E82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770C6B0D-0C5E-4D5E-ACD4-D60DB363019B}" type="sibTrans" cxnId="{4286E436-1823-46CA-BCF1-8476B0F3379E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E1C7E5CC-5D39-48E0-A177-156E328F7D6D}">
      <dgm:prSet phldrT="[Text]" custT="1"/>
      <dgm:spPr>
        <a:solidFill>
          <a:srgbClr val="664E82"/>
        </a:solidFill>
      </dgm:spPr>
      <dgm:t>
        <a:bodyPr/>
        <a:lstStyle/>
        <a:p>
          <a:r>
            <a:rPr lang="en-US" sz="1400" dirty="0">
              <a:latin typeface="Arial" pitchFamily="34" charset="0"/>
              <a:cs typeface="Arial" pitchFamily="34" charset="0"/>
            </a:rPr>
            <a:t>CRVS recommendation</a:t>
          </a:r>
        </a:p>
      </dgm:t>
    </dgm:pt>
    <dgm:pt modelId="{6F715FB0-EDB3-40B4-B125-05F77EA1390A}" type="parTrans" cxnId="{A8FF6962-7025-412A-9AA3-40EAA1714E38}">
      <dgm:prSet custT="1"/>
      <dgm:spPr>
        <a:ln>
          <a:solidFill>
            <a:srgbClr val="664E82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1C8E6DC7-4527-4E51-9BE9-A8FCC110AA48}" type="sibTrans" cxnId="{A8FF6962-7025-412A-9AA3-40EAA1714E38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0F8A4E08-1764-4A7F-8616-353788349C8E}">
      <dgm:prSet phldrT="[Text]" custT="1"/>
      <dgm:spPr>
        <a:solidFill>
          <a:srgbClr val="698335"/>
        </a:solidFill>
      </dgm:spPr>
      <dgm:t>
        <a:bodyPr/>
        <a:lstStyle/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Статистикийн түүвэр судалгааны хүрээ бий болно</a:t>
          </a:r>
          <a:endParaRPr lang="en-US" sz="1400" cap="all" baseline="0" dirty="0">
            <a:latin typeface="Arial" pitchFamily="34" charset="0"/>
            <a:cs typeface="Arial" pitchFamily="34" charset="0"/>
          </a:endParaRPr>
        </a:p>
      </dgm:t>
    </dgm:pt>
    <dgm:pt modelId="{3184CED0-8718-48C9-8369-B9EB40ECEA88}" type="parTrans" cxnId="{7844AAC9-D7ED-439B-828A-ECE8F0CAD903}">
      <dgm:prSet custT="1"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0520FDAB-D917-466A-A314-D1044FD62436}" type="sibTrans" cxnId="{7844AAC9-D7ED-439B-828A-ECE8F0CAD903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76BAFBC8-5072-4F56-B5CC-A3DED1E89834}">
      <dgm:prSet phldrT="[Text]" custT="1"/>
      <dgm:spPr>
        <a:solidFill>
          <a:srgbClr val="698335"/>
        </a:solidFill>
      </dgm:spPr>
      <dgm:t>
        <a:bodyPr/>
        <a:lstStyle/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Хаягийн нэгдсэн сан үүсгэх боломж</a:t>
          </a:r>
          <a:endParaRPr lang="en-US" sz="1400" cap="all" baseline="0" dirty="0">
            <a:latin typeface="Arial" pitchFamily="34" charset="0"/>
            <a:cs typeface="Arial" pitchFamily="34" charset="0"/>
          </a:endParaRPr>
        </a:p>
      </dgm:t>
    </dgm:pt>
    <dgm:pt modelId="{3CB85473-87A1-4888-993D-B3857B40A4A8}" type="parTrans" cxnId="{966F2205-E7EA-4DA5-B9F8-73A0A968E862}">
      <dgm:prSet custT="1"/>
      <dgm:spPr>
        <a:ln>
          <a:solidFill>
            <a:srgbClr val="698335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D5540E1D-CC6E-4ED5-BEF0-54E092016704}" type="sibTrans" cxnId="{966F2205-E7EA-4DA5-B9F8-73A0A968E862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EF713D5E-4E2E-42DF-A494-38A21EE10C4C}">
      <dgm:prSet phldrT="[Text]" custT="1"/>
      <dgm:spPr>
        <a:solidFill>
          <a:srgbClr val="698335"/>
        </a:solidFill>
      </dgm:spPr>
      <dgm:t>
        <a:bodyPr/>
        <a:lstStyle/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Орон сууцны</a:t>
          </a:r>
          <a:r>
            <a:rPr lang="en-US" sz="1400" cap="all" baseline="0" dirty="0">
              <a:latin typeface="Arial" pitchFamily="34" charset="0"/>
              <a:cs typeface="Arial" pitchFamily="34" charset="0"/>
            </a:rPr>
            <a:t> </a:t>
          </a:r>
          <a:r>
            <a:rPr lang="mn-MN" sz="1400" cap="all" baseline="0" dirty="0">
              <a:latin typeface="Arial" pitchFamily="34" charset="0"/>
              <a:cs typeface="Arial" pitchFamily="34" charset="0"/>
            </a:rPr>
            <a:t>тооллого </a:t>
          </a:r>
        </a:p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явуулах суурь бүрдэнэ</a:t>
          </a:r>
          <a:endParaRPr lang="en-US" sz="1400" cap="all" baseline="0" dirty="0">
            <a:latin typeface="Arial" pitchFamily="34" charset="0"/>
            <a:cs typeface="Arial" pitchFamily="34" charset="0"/>
          </a:endParaRPr>
        </a:p>
      </dgm:t>
    </dgm:pt>
    <dgm:pt modelId="{03CE157A-3956-43BA-9841-E191425A9DE4}" type="parTrans" cxnId="{7AC06631-5D6A-4D13-981D-2CEE0199E5ED}">
      <dgm:prSet custT="1"/>
      <dgm:spPr>
        <a:ln>
          <a:solidFill>
            <a:srgbClr val="698335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9DEA7C51-3815-435B-8FA0-35AED1C85CC1}" type="sibTrans" cxnId="{7AC06631-5D6A-4D13-981D-2CEE0199E5ED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6C187BEE-2DEA-4CC0-A820-8D3BF879E410}">
      <dgm:prSet phldrT="[Text]" custT="1"/>
      <dgm:spPr>
        <a:solidFill>
          <a:srgbClr val="698335"/>
        </a:solidFill>
      </dgm:spPr>
      <dgm:t>
        <a:bodyPr/>
        <a:lstStyle/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Газарзүйн мэдээллийн</a:t>
          </a:r>
        </a:p>
        <a:p>
          <a:r>
            <a:rPr lang="mn-MN" sz="1400" cap="all" baseline="0" dirty="0">
              <a:latin typeface="Arial" pitchFamily="34" charset="0"/>
              <a:cs typeface="Arial" pitchFamily="34" charset="0"/>
            </a:rPr>
            <a:t> систем</a:t>
          </a:r>
          <a:endParaRPr lang="en-US" sz="1400" cap="all" baseline="0" dirty="0">
            <a:latin typeface="Arial" pitchFamily="34" charset="0"/>
            <a:cs typeface="Arial" pitchFamily="34" charset="0"/>
          </a:endParaRPr>
        </a:p>
      </dgm:t>
    </dgm:pt>
    <dgm:pt modelId="{452D6F63-8866-40D4-A6BD-762703507168}" type="parTrans" cxnId="{617487C7-1531-4AE1-B270-6649A4649B21}">
      <dgm:prSet custT="1"/>
      <dgm:spPr>
        <a:ln>
          <a:solidFill>
            <a:srgbClr val="698335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16C65B96-337C-4F7E-851D-0A2F2BCD568A}" type="sibTrans" cxnId="{617487C7-1531-4AE1-B270-6649A4649B21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A82637AE-3AC1-4A94-B48F-FB93FDA038E8}">
      <dgm:prSet phldrT="[Text]" custT="1"/>
      <dgm:spPr>
        <a:solidFill>
          <a:srgbClr val="664E82"/>
        </a:solidFill>
      </dgm:spPr>
      <dgm:t>
        <a:bodyPr/>
        <a:lstStyle/>
        <a:p>
          <a:r>
            <a:rPr lang="mn-MN" sz="1400" dirty="0">
              <a:latin typeface="Arial" pitchFamily="34" charset="0"/>
              <a:cs typeface="Arial" pitchFamily="34" charset="0"/>
            </a:rPr>
            <a:t>Судалгааны түүвэрлэлтийн чанар сайжирна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A5059B1F-CFA8-4F08-BDB0-9B7846CC0B88}" type="parTrans" cxnId="{7BE16F06-7AE1-4AFB-9744-B98D82796B9C}">
      <dgm:prSet custT="1"/>
      <dgm:spPr>
        <a:ln>
          <a:solidFill>
            <a:srgbClr val="664E82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AB977CAA-3196-4E2A-BFEB-1176EF96CBBB}" type="sibTrans" cxnId="{7BE16F06-7AE1-4AFB-9744-B98D82796B9C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74824D9A-D512-43B9-8D31-18E8659B0D5C}">
      <dgm:prSet phldrT="[Text]" custT="1"/>
      <dgm:spPr>
        <a:solidFill>
          <a:srgbClr val="664E82"/>
        </a:solidFill>
      </dgm:spPr>
      <dgm:t>
        <a:bodyPr/>
        <a:lstStyle/>
        <a:p>
          <a:r>
            <a:rPr lang="mn-MN" sz="1400" dirty="0">
              <a:latin typeface="Arial" pitchFamily="34" charset="0"/>
              <a:cs typeface="Arial" pitchFamily="34" charset="0"/>
            </a:rPr>
            <a:t>Хүн ам зүйн үзүүлэлтүүдийг байршлаар тархаах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BEF9D813-C56E-4A94-9E3B-1F9D3FDDCE16}" type="parTrans" cxnId="{57DE0A66-EB43-4D56-8B07-31B8CEACF33E}">
      <dgm:prSet custT="1"/>
      <dgm:spPr>
        <a:ln>
          <a:solidFill>
            <a:srgbClr val="664E82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57C67EB6-0543-449D-8529-F56131734F1F}" type="sibTrans" cxnId="{57DE0A66-EB43-4D56-8B07-31B8CEACF33E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0CE143B5-A2A5-482C-8000-53715BC55F76}">
      <dgm:prSet phldrT="[Text]" custT="1"/>
      <dgm:spPr>
        <a:solidFill>
          <a:srgbClr val="664E82"/>
        </a:solidFill>
      </dgm:spPr>
      <dgm:t>
        <a:bodyPr/>
        <a:lstStyle/>
        <a:p>
          <a:r>
            <a:rPr lang="mn-MN" sz="1400" dirty="0">
              <a:latin typeface="Arial" pitchFamily="34" charset="0"/>
              <a:cs typeface="Arial" pitchFamily="34" charset="0"/>
            </a:rPr>
            <a:t>Засаг захиргааны нэгжийн бүх түвшинд оронзайн анализ хийх боломж</a:t>
          </a:r>
          <a:endParaRPr lang="en-US" sz="1400" dirty="0">
            <a:latin typeface="Arial" pitchFamily="34" charset="0"/>
            <a:cs typeface="Arial" pitchFamily="34" charset="0"/>
          </a:endParaRPr>
        </a:p>
      </dgm:t>
    </dgm:pt>
    <dgm:pt modelId="{DEF495BD-1C88-40E0-ADA3-D4B880BB053C}" type="parTrans" cxnId="{91ECF005-754E-457A-875C-7BCB19D58A0E}">
      <dgm:prSet custT="1"/>
      <dgm:spPr>
        <a:ln>
          <a:solidFill>
            <a:srgbClr val="664E82"/>
          </a:solidFill>
        </a:ln>
      </dgm:spPr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FA890B41-4B26-4B64-97B4-EB21D86DBFBD}" type="sibTrans" cxnId="{91ECF005-754E-457A-875C-7BCB19D58A0E}">
      <dgm:prSet/>
      <dgm:spPr/>
      <dgm:t>
        <a:bodyPr/>
        <a:lstStyle/>
        <a:p>
          <a:endParaRPr lang="en-US" sz="1600">
            <a:latin typeface="Arial" pitchFamily="34" charset="0"/>
            <a:cs typeface="Arial" pitchFamily="34" charset="0"/>
          </a:endParaRPr>
        </a:p>
      </dgm:t>
    </dgm:pt>
    <dgm:pt modelId="{7AA71C13-EBAD-47D5-95D4-1C810FAD4712}" type="pres">
      <dgm:prSet presAssocID="{7B3694BE-7DC9-434F-8F6F-76E7BD0916C1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5C3FDE30-8863-48E0-9324-B2BCB59E3F00}" type="pres">
      <dgm:prSet presAssocID="{6B34221A-1B20-42F7-9F41-B64F67996123}" presName="hierRoot1" presStyleCnt="0">
        <dgm:presLayoutVars>
          <dgm:hierBranch val="init"/>
        </dgm:presLayoutVars>
      </dgm:prSet>
      <dgm:spPr/>
    </dgm:pt>
    <dgm:pt modelId="{6435E6F3-71BE-486E-82B5-250048BBF4ED}" type="pres">
      <dgm:prSet presAssocID="{6B34221A-1B20-42F7-9F41-B64F67996123}" presName="rootComposite1" presStyleCnt="0"/>
      <dgm:spPr/>
    </dgm:pt>
    <dgm:pt modelId="{70E38E39-81E2-4B0A-933F-465CEF40522D}" type="pres">
      <dgm:prSet presAssocID="{6B34221A-1B20-42F7-9F41-B64F67996123}" presName="rootText1" presStyleLbl="node0" presStyleIdx="0" presStyleCnt="1" custScaleY="1031881" custLinFactNeighborX="-25607" custLinFactNeighborY="-234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996D3A6-89C4-4E3A-A6D1-C3A751F7181C}" type="pres">
      <dgm:prSet presAssocID="{6B34221A-1B20-42F7-9F41-B64F67996123}" presName="rootConnector1" presStyleLbl="node1" presStyleIdx="0" presStyleCnt="0"/>
      <dgm:spPr/>
      <dgm:t>
        <a:bodyPr/>
        <a:lstStyle/>
        <a:p>
          <a:endParaRPr lang="en-US"/>
        </a:p>
      </dgm:t>
    </dgm:pt>
    <dgm:pt modelId="{4358B854-DEFC-4CE2-BF8A-98792832B497}" type="pres">
      <dgm:prSet presAssocID="{6B34221A-1B20-42F7-9F41-B64F67996123}" presName="hierChild2" presStyleCnt="0"/>
      <dgm:spPr/>
    </dgm:pt>
    <dgm:pt modelId="{31017593-976D-47E2-A9FC-A82EA2E0B0D7}" type="pres">
      <dgm:prSet presAssocID="{8AE48B70-5E69-41CC-96E8-0C1389BDF79F}" presName="Name64" presStyleLbl="parChTrans1D2" presStyleIdx="0" presStyleCnt="6"/>
      <dgm:spPr/>
      <dgm:t>
        <a:bodyPr/>
        <a:lstStyle/>
        <a:p>
          <a:endParaRPr lang="en-US"/>
        </a:p>
      </dgm:t>
    </dgm:pt>
    <dgm:pt modelId="{B6A59DFB-FCE4-4441-9C9F-F15747B4AF06}" type="pres">
      <dgm:prSet presAssocID="{A5F7C2C9-EB8D-4A6E-BC2E-DF55F453D145}" presName="hierRoot2" presStyleCnt="0">
        <dgm:presLayoutVars>
          <dgm:hierBranch val="init"/>
        </dgm:presLayoutVars>
      </dgm:prSet>
      <dgm:spPr/>
    </dgm:pt>
    <dgm:pt modelId="{EB82EE05-F9E8-4A1D-8CB3-D455E22F16B6}" type="pres">
      <dgm:prSet presAssocID="{A5F7C2C9-EB8D-4A6E-BC2E-DF55F453D145}" presName="rootComposite" presStyleCnt="0"/>
      <dgm:spPr/>
    </dgm:pt>
    <dgm:pt modelId="{D2F23E97-3374-4C64-8165-0BBC060242E9}" type="pres">
      <dgm:prSet presAssocID="{A5F7C2C9-EB8D-4A6E-BC2E-DF55F453D145}" presName="rootText" presStyleLbl="node2" presStyleIdx="0" presStyleCnt="6" custScaleX="474410" custScaleY="553023" custLinFactNeighborX="-2272" custLinFactNeighborY="3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AB1226-70FE-4E36-AEA9-B9142F9C292F}" type="pres">
      <dgm:prSet presAssocID="{A5F7C2C9-EB8D-4A6E-BC2E-DF55F453D145}" presName="rootConnector" presStyleLbl="node2" presStyleIdx="0" presStyleCnt="6"/>
      <dgm:spPr/>
      <dgm:t>
        <a:bodyPr/>
        <a:lstStyle/>
        <a:p>
          <a:endParaRPr lang="en-US"/>
        </a:p>
      </dgm:t>
    </dgm:pt>
    <dgm:pt modelId="{9849EA72-91E7-411D-9D49-7D73752D3DB1}" type="pres">
      <dgm:prSet presAssocID="{A5F7C2C9-EB8D-4A6E-BC2E-DF55F453D145}" presName="hierChild4" presStyleCnt="0"/>
      <dgm:spPr/>
    </dgm:pt>
    <dgm:pt modelId="{8F293480-0483-4C99-B0AB-B07191B8339F}" type="pres">
      <dgm:prSet presAssocID="{5E6706E4-8C98-4464-AE68-477A1BE9A17D}" presName="Name64" presStyleLbl="parChTrans1D3" presStyleIdx="0" presStyleCnt="8"/>
      <dgm:spPr/>
      <dgm:t>
        <a:bodyPr/>
        <a:lstStyle/>
        <a:p>
          <a:endParaRPr lang="en-US"/>
        </a:p>
      </dgm:t>
    </dgm:pt>
    <dgm:pt modelId="{7031D4FA-B1A9-4EA1-A054-30BA544FF3C0}" type="pres">
      <dgm:prSet presAssocID="{D18C09AC-2EC1-4EB8-9C53-908F9A2632BA}" presName="hierRoot2" presStyleCnt="0">
        <dgm:presLayoutVars>
          <dgm:hierBranch val="init"/>
        </dgm:presLayoutVars>
      </dgm:prSet>
      <dgm:spPr/>
    </dgm:pt>
    <dgm:pt modelId="{768CE10E-991E-4953-A0EF-FE855F5827D1}" type="pres">
      <dgm:prSet presAssocID="{D18C09AC-2EC1-4EB8-9C53-908F9A2632BA}" presName="rootComposite" presStyleCnt="0"/>
      <dgm:spPr/>
    </dgm:pt>
    <dgm:pt modelId="{74EC71DF-6954-43B0-90CF-5371CCE0B36B}" type="pres">
      <dgm:prSet presAssocID="{D18C09AC-2EC1-4EB8-9C53-908F9A2632BA}" presName="rootText" presStyleLbl="node3" presStyleIdx="0" presStyleCnt="8" custScaleX="591343" custScaleY="222469" custLinFactNeighborX="3755" custLinFactNeighborY="124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CCE028F-65F1-4AAA-A3CE-0A80B8D121B5}" type="pres">
      <dgm:prSet presAssocID="{D18C09AC-2EC1-4EB8-9C53-908F9A2632BA}" presName="rootConnector" presStyleLbl="node3" presStyleIdx="0" presStyleCnt="8"/>
      <dgm:spPr/>
      <dgm:t>
        <a:bodyPr/>
        <a:lstStyle/>
        <a:p>
          <a:endParaRPr lang="en-US"/>
        </a:p>
      </dgm:t>
    </dgm:pt>
    <dgm:pt modelId="{4FE71DFE-4036-48A6-A2F3-9A753011C032}" type="pres">
      <dgm:prSet presAssocID="{D18C09AC-2EC1-4EB8-9C53-908F9A2632BA}" presName="hierChild4" presStyleCnt="0"/>
      <dgm:spPr/>
    </dgm:pt>
    <dgm:pt modelId="{96DA00B5-232F-40A4-9900-C2A18939A119}" type="pres">
      <dgm:prSet presAssocID="{D18C09AC-2EC1-4EB8-9C53-908F9A2632BA}" presName="hierChild5" presStyleCnt="0"/>
      <dgm:spPr/>
    </dgm:pt>
    <dgm:pt modelId="{50DED0F3-42A9-4998-8138-0305F9266806}" type="pres">
      <dgm:prSet presAssocID="{5F9B19B2-AA80-44C8-A96E-8971F4148FCF}" presName="Name64" presStyleLbl="parChTrans1D3" presStyleIdx="1" presStyleCnt="8"/>
      <dgm:spPr/>
      <dgm:t>
        <a:bodyPr/>
        <a:lstStyle/>
        <a:p>
          <a:endParaRPr lang="en-US"/>
        </a:p>
      </dgm:t>
    </dgm:pt>
    <dgm:pt modelId="{865D1A3F-1232-417A-BDC6-26F850DB44EF}" type="pres">
      <dgm:prSet presAssocID="{2C2AF59F-31A2-41C0-A05C-28BC285619EF}" presName="hierRoot2" presStyleCnt="0">
        <dgm:presLayoutVars>
          <dgm:hierBranch val="init"/>
        </dgm:presLayoutVars>
      </dgm:prSet>
      <dgm:spPr/>
    </dgm:pt>
    <dgm:pt modelId="{5715627C-77F1-4773-BEAA-42D06360DC7E}" type="pres">
      <dgm:prSet presAssocID="{2C2AF59F-31A2-41C0-A05C-28BC285619EF}" presName="rootComposite" presStyleCnt="0"/>
      <dgm:spPr/>
    </dgm:pt>
    <dgm:pt modelId="{B98538CA-9BAB-478B-8164-B55EA9409EB3}" type="pres">
      <dgm:prSet presAssocID="{2C2AF59F-31A2-41C0-A05C-28BC285619EF}" presName="rootText" presStyleLbl="node3" presStyleIdx="1" presStyleCnt="8" custScaleX="591343" custScaleY="222469" custLinFactNeighborX="3755" custLinFactNeighborY="16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49505A0-5109-4A04-97CD-F84D08FC6898}" type="pres">
      <dgm:prSet presAssocID="{2C2AF59F-31A2-41C0-A05C-28BC285619EF}" presName="rootConnector" presStyleLbl="node3" presStyleIdx="1" presStyleCnt="8"/>
      <dgm:spPr/>
      <dgm:t>
        <a:bodyPr/>
        <a:lstStyle/>
        <a:p>
          <a:endParaRPr lang="en-US"/>
        </a:p>
      </dgm:t>
    </dgm:pt>
    <dgm:pt modelId="{CB59E605-3EC8-4E1D-AA79-A14A2E0248F6}" type="pres">
      <dgm:prSet presAssocID="{2C2AF59F-31A2-41C0-A05C-28BC285619EF}" presName="hierChild4" presStyleCnt="0"/>
      <dgm:spPr/>
    </dgm:pt>
    <dgm:pt modelId="{2CC014DB-86B6-45BB-A885-FE7F52B8AF9D}" type="pres">
      <dgm:prSet presAssocID="{2C2AF59F-31A2-41C0-A05C-28BC285619EF}" presName="hierChild5" presStyleCnt="0"/>
      <dgm:spPr/>
    </dgm:pt>
    <dgm:pt modelId="{689C91A6-58EA-4761-8F30-0944248E5178}" type="pres">
      <dgm:prSet presAssocID="{F449DA8E-80B9-4DA9-899F-F5E2EC5FD7D6}" presName="Name64" presStyleLbl="parChTrans1D3" presStyleIdx="2" presStyleCnt="8"/>
      <dgm:spPr/>
      <dgm:t>
        <a:bodyPr/>
        <a:lstStyle/>
        <a:p>
          <a:endParaRPr lang="en-US"/>
        </a:p>
      </dgm:t>
    </dgm:pt>
    <dgm:pt modelId="{EA0200B7-C966-40B2-B57C-9AA3217A0220}" type="pres">
      <dgm:prSet presAssocID="{355D3C22-DD41-40A6-9379-2B69128635F7}" presName="hierRoot2" presStyleCnt="0">
        <dgm:presLayoutVars>
          <dgm:hierBranch val="init"/>
        </dgm:presLayoutVars>
      </dgm:prSet>
      <dgm:spPr/>
    </dgm:pt>
    <dgm:pt modelId="{9FE82D48-B4D9-405F-8CD2-68BC8E7A3888}" type="pres">
      <dgm:prSet presAssocID="{355D3C22-DD41-40A6-9379-2B69128635F7}" presName="rootComposite" presStyleCnt="0"/>
      <dgm:spPr/>
    </dgm:pt>
    <dgm:pt modelId="{7DDF279B-C6F0-4F00-B1DF-C7AE2B0637A4}" type="pres">
      <dgm:prSet presAssocID="{355D3C22-DD41-40A6-9379-2B69128635F7}" presName="rootText" presStyleLbl="node3" presStyleIdx="2" presStyleCnt="8" custScaleX="591343" custScaleY="222469" custLinFactNeighborX="3755" custLinFactNeighborY="70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70708D6-5048-4DD4-B12D-DD1B1301151A}" type="pres">
      <dgm:prSet presAssocID="{355D3C22-DD41-40A6-9379-2B69128635F7}" presName="rootConnector" presStyleLbl="node3" presStyleIdx="2" presStyleCnt="8"/>
      <dgm:spPr/>
      <dgm:t>
        <a:bodyPr/>
        <a:lstStyle/>
        <a:p>
          <a:endParaRPr lang="en-US"/>
        </a:p>
      </dgm:t>
    </dgm:pt>
    <dgm:pt modelId="{52F34218-11AD-4E90-A8FB-DC0E768A1B49}" type="pres">
      <dgm:prSet presAssocID="{355D3C22-DD41-40A6-9379-2B69128635F7}" presName="hierChild4" presStyleCnt="0"/>
      <dgm:spPr/>
    </dgm:pt>
    <dgm:pt modelId="{C40DADD1-358C-4C15-9AD4-8262F10EBCD3}" type="pres">
      <dgm:prSet presAssocID="{355D3C22-DD41-40A6-9379-2B69128635F7}" presName="hierChild5" presStyleCnt="0"/>
      <dgm:spPr/>
    </dgm:pt>
    <dgm:pt modelId="{155C4F58-C472-434C-9883-FD8D08012642}" type="pres">
      <dgm:prSet presAssocID="{A5F7C2C9-EB8D-4A6E-BC2E-DF55F453D145}" presName="hierChild5" presStyleCnt="0"/>
      <dgm:spPr/>
    </dgm:pt>
    <dgm:pt modelId="{757D66B0-6AE7-41BF-BFD1-E8D72E6F5B03}" type="pres">
      <dgm:prSet presAssocID="{85497B2C-A7A0-44E5-ACF9-DE465C2EEF7E}" presName="Name64" presStyleLbl="parChTrans1D2" presStyleIdx="1" presStyleCnt="6"/>
      <dgm:spPr/>
      <dgm:t>
        <a:bodyPr/>
        <a:lstStyle/>
        <a:p>
          <a:endParaRPr lang="en-US"/>
        </a:p>
      </dgm:t>
    </dgm:pt>
    <dgm:pt modelId="{32A5AF37-2585-470F-B030-6EC389352FE7}" type="pres">
      <dgm:prSet presAssocID="{DC6833FC-C893-41FD-9505-7693565BB8AD}" presName="hierRoot2" presStyleCnt="0">
        <dgm:presLayoutVars>
          <dgm:hierBranch val="init"/>
        </dgm:presLayoutVars>
      </dgm:prSet>
      <dgm:spPr/>
    </dgm:pt>
    <dgm:pt modelId="{30B70B93-5266-49F2-84B7-F5D862827553}" type="pres">
      <dgm:prSet presAssocID="{DC6833FC-C893-41FD-9505-7693565BB8AD}" presName="rootComposite" presStyleCnt="0"/>
      <dgm:spPr/>
    </dgm:pt>
    <dgm:pt modelId="{A75362E7-0676-4105-8A13-D1EDECFEEFFB}" type="pres">
      <dgm:prSet presAssocID="{DC6833FC-C893-41FD-9505-7693565BB8AD}" presName="rootText" presStyleLbl="node2" presStyleIdx="1" presStyleCnt="6" custScaleX="474410" custScaleY="600589" custLinFactNeighborX="-2272" custLinFactNeighborY="3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5D13F0-B76B-4BAC-94AE-38BAF66430AD}" type="pres">
      <dgm:prSet presAssocID="{DC6833FC-C893-41FD-9505-7693565BB8AD}" presName="rootConnector" presStyleLbl="node2" presStyleIdx="1" presStyleCnt="6"/>
      <dgm:spPr/>
      <dgm:t>
        <a:bodyPr/>
        <a:lstStyle/>
        <a:p>
          <a:endParaRPr lang="en-US"/>
        </a:p>
      </dgm:t>
    </dgm:pt>
    <dgm:pt modelId="{A4F21A68-262F-47F6-A789-B4A682C0B59C}" type="pres">
      <dgm:prSet presAssocID="{DC6833FC-C893-41FD-9505-7693565BB8AD}" presName="hierChild4" presStyleCnt="0"/>
      <dgm:spPr/>
    </dgm:pt>
    <dgm:pt modelId="{9C88C810-2EE4-458E-A2F3-A350AA4CAE6C}" type="pres">
      <dgm:prSet presAssocID="{D6881719-60CA-4F87-8C18-37358B780384}" presName="Name64" presStyleLbl="parChTrans1D3" presStyleIdx="3" presStyleCnt="8"/>
      <dgm:spPr/>
      <dgm:t>
        <a:bodyPr/>
        <a:lstStyle/>
        <a:p>
          <a:endParaRPr lang="en-US"/>
        </a:p>
      </dgm:t>
    </dgm:pt>
    <dgm:pt modelId="{A0E2D1E0-794F-4F7D-A975-F4EBF4F3BB9A}" type="pres">
      <dgm:prSet presAssocID="{D03F099B-8444-4613-A552-E52BE0FA89B6}" presName="hierRoot2" presStyleCnt="0">
        <dgm:presLayoutVars>
          <dgm:hierBranch val="init"/>
        </dgm:presLayoutVars>
      </dgm:prSet>
      <dgm:spPr/>
    </dgm:pt>
    <dgm:pt modelId="{71B83140-5E99-42D5-90B9-6E2FE9E5D644}" type="pres">
      <dgm:prSet presAssocID="{D03F099B-8444-4613-A552-E52BE0FA89B6}" presName="rootComposite" presStyleCnt="0"/>
      <dgm:spPr/>
    </dgm:pt>
    <dgm:pt modelId="{E751A790-DF54-46E9-80CC-797512476492}" type="pres">
      <dgm:prSet presAssocID="{D03F099B-8444-4613-A552-E52BE0FA89B6}" presName="rootText" presStyleLbl="node3" presStyleIdx="3" presStyleCnt="8" custScaleX="591343" custScaleY="222469" custLinFactNeighborX="3755" custLinFactNeighborY="124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FD15BE3-ADB6-4B85-9B6A-64C07A997842}" type="pres">
      <dgm:prSet presAssocID="{D03F099B-8444-4613-A552-E52BE0FA89B6}" presName="rootConnector" presStyleLbl="node3" presStyleIdx="3" presStyleCnt="8"/>
      <dgm:spPr/>
      <dgm:t>
        <a:bodyPr/>
        <a:lstStyle/>
        <a:p>
          <a:endParaRPr lang="en-US"/>
        </a:p>
      </dgm:t>
    </dgm:pt>
    <dgm:pt modelId="{960FF510-B39F-49AF-A195-10973FE163A6}" type="pres">
      <dgm:prSet presAssocID="{D03F099B-8444-4613-A552-E52BE0FA89B6}" presName="hierChild4" presStyleCnt="0"/>
      <dgm:spPr/>
    </dgm:pt>
    <dgm:pt modelId="{B31F8665-7486-438C-B33A-4ECA7BBFFB4C}" type="pres">
      <dgm:prSet presAssocID="{D03F099B-8444-4613-A552-E52BE0FA89B6}" presName="hierChild5" presStyleCnt="0"/>
      <dgm:spPr/>
    </dgm:pt>
    <dgm:pt modelId="{C9FDC556-F1A5-4F51-BDD9-C84D43292E17}" type="pres">
      <dgm:prSet presAssocID="{6F715FB0-EDB3-40B4-B125-05F77EA1390A}" presName="Name64" presStyleLbl="parChTrans1D3" presStyleIdx="4" presStyleCnt="8"/>
      <dgm:spPr/>
      <dgm:t>
        <a:bodyPr/>
        <a:lstStyle/>
        <a:p>
          <a:endParaRPr lang="en-US"/>
        </a:p>
      </dgm:t>
    </dgm:pt>
    <dgm:pt modelId="{563A4D38-57E8-4C09-9504-8C1C813F43CD}" type="pres">
      <dgm:prSet presAssocID="{E1C7E5CC-5D39-48E0-A177-156E328F7D6D}" presName="hierRoot2" presStyleCnt="0">
        <dgm:presLayoutVars>
          <dgm:hierBranch val="init"/>
        </dgm:presLayoutVars>
      </dgm:prSet>
      <dgm:spPr/>
    </dgm:pt>
    <dgm:pt modelId="{6DE74CDB-D85D-45F0-AE40-521EFAF066BF}" type="pres">
      <dgm:prSet presAssocID="{E1C7E5CC-5D39-48E0-A177-156E328F7D6D}" presName="rootComposite" presStyleCnt="0"/>
      <dgm:spPr/>
    </dgm:pt>
    <dgm:pt modelId="{919D9595-1F9A-4AC8-A746-E7AD68A8DB9F}" type="pres">
      <dgm:prSet presAssocID="{E1C7E5CC-5D39-48E0-A177-156E328F7D6D}" presName="rootText" presStyleLbl="node3" presStyleIdx="4" presStyleCnt="8" custScaleX="591343" custScaleY="222469" custLinFactNeighborX="3755" custLinFactNeighborY="124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1B0301-032C-4375-8101-D620892CB89B}" type="pres">
      <dgm:prSet presAssocID="{E1C7E5CC-5D39-48E0-A177-156E328F7D6D}" presName="rootConnector" presStyleLbl="node3" presStyleIdx="4" presStyleCnt="8"/>
      <dgm:spPr/>
      <dgm:t>
        <a:bodyPr/>
        <a:lstStyle/>
        <a:p>
          <a:endParaRPr lang="en-US"/>
        </a:p>
      </dgm:t>
    </dgm:pt>
    <dgm:pt modelId="{9C1D02F4-DB39-4248-A36A-44A60E00B746}" type="pres">
      <dgm:prSet presAssocID="{E1C7E5CC-5D39-48E0-A177-156E328F7D6D}" presName="hierChild4" presStyleCnt="0"/>
      <dgm:spPr/>
    </dgm:pt>
    <dgm:pt modelId="{1BDA4D12-46BE-44D2-BAC9-6274F7AB12F4}" type="pres">
      <dgm:prSet presAssocID="{E1C7E5CC-5D39-48E0-A177-156E328F7D6D}" presName="hierChild5" presStyleCnt="0"/>
      <dgm:spPr/>
    </dgm:pt>
    <dgm:pt modelId="{4C19D460-530C-40D5-BCCA-479BFF0911F8}" type="pres">
      <dgm:prSet presAssocID="{DC6833FC-C893-41FD-9505-7693565BB8AD}" presName="hierChild5" presStyleCnt="0"/>
      <dgm:spPr/>
    </dgm:pt>
    <dgm:pt modelId="{0F15426F-5B35-42D1-B6FD-3EC4D0EE5E7D}" type="pres">
      <dgm:prSet presAssocID="{3184CED0-8718-48C9-8369-B9EB40ECEA88}" presName="Name64" presStyleLbl="parChTrans1D2" presStyleIdx="2" presStyleCnt="6"/>
      <dgm:spPr/>
      <dgm:t>
        <a:bodyPr/>
        <a:lstStyle/>
        <a:p>
          <a:endParaRPr lang="en-US"/>
        </a:p>
      </dgm:t>
    </dgm:pt>
    <dgm:pt modelId="{D062F99C-6F24-40C7-B9C2-C3A97BF93E34}" type="pres">
      <dgm:prSet presAssocID="{0F8A4E08-1764-4A7F-8616-353788349C8E}" presName="hierRoot2" presStyleCnt="0">
        <dgm:presLayoutVars>
          <dgm:hierBranch val="init"/>
        </dgm:presLayoutVars>
      </dgm:prSet>
      <dgm:spPr/>
    </dgm:pt>
    <dgm:pt modelId="{1AEB0F20-8BA4-47EB-AAC8-2D099FA81206}" type="pres">
      <dgm:prSet presAssocID="{0F8A4E08-1764-4A7F-8616-353788349C8E}" presName="rootComposite" presStyleCnt="0"/>
      <dgm:spPr/>
    </dgm:pt>
    <dgm:pt modelId="{1E75F405-2EC4-444A-9682-114B4F20310D}" type="pres">
      <dgm:prSet presAssocID="{0F8A4E08-1764-4A7F-8616-353788349C8E}" presName="rootText" presStyleLbl="node2" presStyleIdx="2" presStyleCnt="6" custScaleX="474410" custScaleY="356785" custLinFactNeighborX="-2272" custLinFactNeighborY="3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BA3D5A6-2680-484B-96C7-87CB204DDA01}" type="pres">
      <dgm:prSet presAssocID="{0F8A4E08-1764-4A7F-8616-353788349C8E}" presName="rootConnector" presStyleLbl="node2" presStyleIdx="2" presStyleCnt="6"/>
      <dgm:spPr/>
      <dgm:t>
        <a:bodyPr/>
        <a:lstStyle/>
        <a:p>
          <a:endParaRPr lang="en-US"/>
        </a:p>
      </dgm:t>
    </dgm:pt>
    <dgm:pt modelId="{136C0F26-EE25-4752-A3D6-2C2ECFB3FFE2}" type="pres">
      <dgm:prSet presAssocID="{0F8A4E08-1764-4A7F-8616-353788349C8E}" presName="hierChild4" presStyleCnt="0"/>
      <dgm:spPr/>
    </dgm:pt>
    <dgm:pt modelId="{17FAE625-21CD-4D1D-AF86-4BDF961F871A}" type="pres">
      <dgm:prSet presAssocID="{A5059B1F-CFA8-4F08-BDB0-9B7846CC0B88}" presName="Name64" presStyleLbl="parChTrans1D3" presStyleIdx="5" presStyleCnt="8"/>
      <dgm:spPr/>
      <dgm:t>
        <a:bodyPr/>
        <a:lstStyle/>
        <a:p>
          <a:endParaRPr lang="en-US"/>
        </a:p>
      </dgm:t>
    </dgm:pt>
    <dgm:pt modelId="{B9A6B711-831A-47E9-A1E0-44297F0D77CC}" type="pres">
      <dgm:prSet presAssocID="{A82637AE-3AC1-4A94-B48F-FB93FDA038E8}" presName="hierRoot2" presStyleCnt="0">
        <dgm:presLayoutVars>
          <dgm:hierBranch val="init"/>
        </dgm:presLayoutVars>
      </dgm:prSet>
      <dgm:spPr/>
    </dgm:pt>
    <dgm:pt modelId="{F91755BF-7FF2-4834-9D96-2D1011F6DDBC}" type="pres">
      <dgm:prSet presAssocID="{A82637AE-3AC1-4A94-B48F-FB93FDA038E8}" presName="rootComposite" presStyleCnt="0"/>
      <dgm:spPr/>
    </dgm:pt>
    <dgm:pt modelId="{56A4FEFC-6A72-4DF5-A15A-79A69D768E2F}" type="pres">
      <dgm:prSet presAssocID="{A82637AE-3AC1-4A94-B48F-FB93FDA038E8}" presName="rootText" presStyleLbl="node3" presStyleIdx="5" presStyleCnt="8" custScaleX="591343" custScaleY="289543" custLinFactNeighborX="3755" custLinFactNeighborY="161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74C8B71-9108-4B1C-83C2-FDF9F45EB734}" type="pres">
      <dgm:prSet presAssocID="{A82637AE-3AC1-4A94-B48F-FB93FDA038E8}" presName="rootConnector" presStyleLbl="node3" presStyleIdx="5" presStyleCnt="8"/>
      <dgm:spPr/>
      <dgm:t>
        <a:bodyPr/>
        <a:lstStyle/>
        <a:p>
          <a:endParaRPr lang="en-US"/>
        </a:p>
      </dgm:t>
    </dgm:pt>
    <dgm:pt modelId="{92AF6D70-1143-4233-95E3-B40CA2336530}" type="pres">
      <dgm:prSet presAssocID="{A82637AE-3AC1-4A94-B48F-FB93FDA038E8}" presName="hierChild4" presStyleCnt="0"/>
      <dgm:spPr/>
    </dgm:pt>
    <dgm:pt modelId="{D2C6609B-B8C2-4E2D-838B-6762225D72A2}" type="pres">
      <dgm:prSet presAssocID="{A82637AE-3AC1-4A94-B48F-FB93FDA038E8}" presName="hierChild5" presStyleCnt="0"/>
      <dgm:spPr/>
    </dgm:pt>
    <dgm:pt modelId="{A9B71022-F126-450B-B07D-654F4D708958}" type="pres">
      <dgm:prSet presAssocID="{0F8A4E08-1764-4A7F-8616-353788349C8E}" presName="hierChild5" presStyleCnt="0"/>
      <dgm:spPr/>
    </dgm:pt>
    <dgm:pt modelId="{0AF73966-5D35-43D4-8A5C-AFBCFACD1745}" type="pres">
      <dgm:prSet presAssocID="{3CB85473-87A1-4888-993D-B3857B40A4A8}" presName="Name64" presStyleLbl="parChTrans1D2" presStyleIdx="3" presStyleCnt="6"/>
      <dgm:spPr/>
      <dgm:t>
        <a:bodyPr/>
        <a:lstStyle/>
        <a:p>
          <a:endParaRPr lang="en-US"/>
        </a:p>
      </dgm:t>
    </dgm:pt>
    <dgm:pt modelId="{87C9EEF3-2504-4EAE-B50A-9E0B70B7F6DB}" type="pres">
      <dgm:prSet presAssocID="{76BAFBC8-5072-4F56-B5CC-A3DED1E89834}" presName="hierRoot2" presStyleCnt="0">
        <dgm:presLayoutVars>
          <dgm:hierBranch val="init"/>
        </dgm:presLayoutVars>
      </dgm:prSet>
      <dgm:spPr/>
    </dgm:pt>
    <dgm:pt modelId="{6F3FE0FB-6544-46BB-8992-299B11F426C4}" type="pres">
      <dgm:prSet presAssocID="{76BAFBC8-5072-4F56-B5CC-A3DED1E89834}" presName="rootComposite" presStyleCnt="0"/>
      <dgm:spPr/>
    </dgm:pt>
    <dgm:pt modelId="{C4B32F74-91B7-4EB5-9249-97B0D9860002}" type="pres">
      <dgm:prSet presAssocID="{76BAFBC8-5072-4F56-B5CC-A3DED1E89834}" presName="rootText" presStyleLbl="node2" presStyleIdx="3" presStyleCnt="6" custScaleX="474410" custScaleY="356785" custLinFactNeighborX="-2272" custLinFactNeighborY="3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AF1722E-ADC3-4F14-BFB3-84730A962DBB}" type="pres">
      <dgm:prSet presAssocID="{76BAFBC8-5072-4F56-B5CC-A3DED1E89834}" presName="rootConnector" presStyleLbl="node2" presStyleIdx="3" presStyleCnt="6"/>
      <dgm:spPr/>
      <dgm:t>
        <a:bodyPr/>
        <a:lstStyle/>
        <a:p>
          <a:endParaRPr lang="en-US"/>
        </a:p>
      </dgm:t>
    </dgm:pt>
    <dgm:pt modelId="{883E2E66-4634-42D4-AF27-A2BA254964D1}" type="pres">
      <dgm:prSet presAssocID="{76BAFBC8-5072-4F56-B5CC-A3DED1E89834}" presName="hierChild4" presStyleCnt="0"/>
      <dgm:spPr/>
    </dgm:pt>
    <dgm:pt modelId="{39A872DD-A432-4B27-9692-722EB2017668}" type="pres">
      <dgm:prSet presAssocID="{76BAFBC8-5072-4F56-B5CC-A3DED1E89834}" presName="hierChild5" presStyleCnt="0"/>
      <dgm:spPr/>
    </dgm:pt>
    <dgm:pt modelId="{95D2EE97-FD09-406A-8674-5C72958AE80D}" type="pres">
      <dgm:prSet presAssocID="{03CE157A-3956-43BA-9841-E191425A9DE4}" presName="Name64" presStyleLbl="parChTrans1D2" presStyleIdx="4" presStyleCnt="6"/>
      <dgm:spPr/>
      <dgm:t>
        <a:bodyPr/>
        <a:lstStyle/>
        <a:p>
          <a:endParaRPr lang="en-US"/>
        </a:p>
      </dgm:t>
    </dgm:pt>
    <dgm:pt modelId="{FBFEC300-30BF-4B4F-8EBF-218706382701}" type="pres">
      <dgm:prSet presAssocID="{EF713D5E-4E2E-42DF-A494-38A21EE10C4C}" presName="hierRoot2" presStyleCnt="0">
        <dgm:presLayoutVars>
          <dgm:hierBranch val="init"/>
        </dgm:presLayoutVars>
      </dgm:prSet>
      <dgm:spPr/>
    </dgm:pt>
    <dgm:pt modelId="{80BC65DF-BDFF-4466-BB1D-701E2645E956}" type="pres">
      <dgm:prSet presAssocID="{EF713D5E-4E2E-42DF-A494-38A21EE10C4C}" presName="rootComposite" presStyleCnt="0"/>
      <dgm:spPr/>
    </dgm:pt>
    <dgm:pt modelId="{4387C218-1CAF-4842-9A41-A3EAD3E718D1}" type="pres">
      <dgm:prSet presAssocID="{EF713D5E-4E2E-42DF-A494-38A21EE10C4C}" presName="rootText" presStyleLbl="node2" presStyleIdx="4" presStyleCnt="6" custScaleX="474410" custScaleY="356785" custLinFactNeighborX="-2272" custLinFactNeighborY="3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A3E857F-72E8-44BD-8747-DAD4514FB8EF}" type="pres">
      <dgm:prSet presAssocID="{EF713D5E-4E2E-42DF-A494-38A21EE10C4C}" presName="rootConnector" presStyleLbl="node2" presStyleIdx="4" presStyleCnt="6"/>
      <dgm:spPr/>
      <dgm:t>
        <a:bodyPr/>
        <a:lstStyle/>
        <a:p>
          <a:endParaRPr lang="en-US"/>
        </a:p>
      </dgm:t>
    </dgm:pt>
    <dgm:pt modelId="{16F95981-2264-4733-990E-0A6E6CDDE275}" type="pres">
      <dgm:prSet presAssocID="{EF713D5E-4E2E-42DF-A494-38A21EE10C4C}" presName="hierChild4" presStyleCnt="0"/>
      <dgm:spPr/>
    </dgm:pt>
    <dgm:pt modelId="{796FC971-0843-41FB-9165-DC3E5594CD6A}" type="pres">
      <dgm:prSet presAssocID="{EF713D5E-4E2E-42DF-A494-38A21EE10C4C}" presName="hierChild5" presStyleCnt="0"/>
      <dgm:spPr/>
    </dgm:pt>
    <dgm:pt modelId="{98C9FAB3-63C5-4DC3-8938-12B12169E97F}" type="pres">
      <dgm:prSet presAssocID="{452D6F63-8866-40D4-A6BD-762703507168}" presName="Name64" presStyleLbl="parChTrans1D2" presStyleIdx="5" presStyleCnt="6"/>
      <dgm:spPr/>
      <dgm:t>
        <a:bodyPr/>
        <a:lstStyle/>
        <a:p>
          <a:endParaRPr lang="en-US"/>
        </a:p>
      </dgm:t>
    </dgm:pt>
    <dgm:pt modelId="{17497B6B-4963-49EC-B808-3A7D8CB9AD77}" type="pres">
      <dgm:prSet presAssocID="{6C187BEE-2DEA-4CC0-A820-8D3BF879E410}" presName="hierRoot2" presStyleCnt="0">
        <dgm:presLayoutVars>
          <dgm:hierBranch val="init"/>
        </dgm:presLayoutVars>
      </dgm:prSet>
      <dgm:spPr/>
    </dgm:pt>
    <dgm:pt modelId="{9EFE45DD-C1C2-4B3A-AB33-8E9763ED0E17}" type="pres">
      <dgm:prSet presAssocID="{6C187BEE-2DEA-4CC0-A820-8D3BF879E410}" presName="rootComposite" presStyleCnt="0"/>
      <dgm:spPr/>
    </dgm:pt>
    <dgm:pt modelId="{686E784B-9C68-45CB-8F6C-F0D132453B38}" type="pres">
      <dgm:prSet presAssocID="{6C187BEE-2DEA-4CC0-A820-8D3BF879E410}" presName="rootText" presStyleLbl="node2" presStyleIdx="5" presStyleCnt="6" custScaleX="474410" custScaleY="356785" custLinFactNeighborX="-2272" custLinFactNeighborY="320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9B9429-48B4-4B26-9EF1-E4637FC443EB}" type="pres">
      <dgm:prSet presAssocID="{6C187BEE-2DEA-4CC0-A820-8D3BF879E410}" presName="rootConnector" presStyleLbl="node2" presStyleIdx="5" presStyleCnt="6"/>
      <dgm:spPr/>
      <dgm:t>
        <a:bodyPr/>
        <a:lstStyle/>
        <a:p>
          <a:endParaRPr lang="en-US"/>
        </a:p>
      </dgm:t>
    </dgm:pt>
    <dgm:pt modelId="{DB517449-09E1-4E8E-8E11-E15DFF373E41}" type="pres">
      <dgm:prSet presAssocID="{6C187BEE-2DEA-4CC0-A820-8D3BF879E410}" presName="hierChild4" presStyleCnt="0"/>
      <dgm:spPr/>
    </dgm:pt>
    <dgm:pt modelId="{2198F65F-23A9-4962-869F-2E1346675066}" type="pres">
      <dgm:prSet presAssocID="{BEF9D813-C56E-4A94-9E3B-1F9D3FDDCE16}" presName="Name64" presStyleLbl="parChTrans1D3" presStyleIdx="6" presStyleCnt="8"/>
      <dgm:spPr/>
      <dgm:t>
        <a:bodyPr/>
        <a:lstStyle/>
        <a:p>
          <a:endParaRPr lang="en-US"/>
        </a:p>
      </dgm:t>
    </dgm:pt>
    <dgm:pt modelId="{6A915429-FAA0-4755-9B6B-1E5BB7EDF025}" type="pres">
      <dgm:prSet presAssocID="{74824D9A-D512-43B9-8D31-18E8659B0D5C}" presName="hierRoot2" presStyleCnt="0">
        <dgm:presLayoutVars>
          <dgm:hierBranch val="init"/>
        </dgm:presLayoutVars>
      </dgm:prSet>
      <dgm:spPr/>
    </dgm:pt>
    <dgm:pt modelId="{BE46BB4B-1752-42F0-A607-452C6DEF6B35}" type="pres">
      <dgm:prSet presAssocID="{74824D9A-D512-43B9-8D31-18E8659B0D5C}" presName="rootComposite" presStyleCnt="0"/>
      <dgm:spPr/>
    </dgm:pt>
    <dgm:pt modelId="{8432F555-664E-433D-9359-A5B65DE60DF8}" type="pres">
      <dgm:prSet presAssocID="{74824D9A-D512-43B9-8D31-18E8659B0D5C}" presName="rootText" presStyleLbl="node3" presStyleIdx="6" presStyleCnt="8" custScaleX="591343" custScaleY="329730" custLinFactNeighborX="3755" custLinFactNeighborY="124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8E6EDD-6DA6-418A-B713-BE16779B577E}" type="pres">
      <dgm:prSet presAssocID="{74824D9A-D512-43B9-8D31-18E8659B0D5C}" presName="rootConnector" presStyleLbl="node3" presStyleIdx="6" presStyleCnt="8"/>
      <dgm:spPr/>
      <dgm:t>
        <a:bodyPr/>
        <a:lstStyle/>
        <a:p>
          <a:endParaRPr lang="en-US"/>
        </a:p>
      </dgm:t>
    </dgm:pt>
    <dgm:pt modelId="{56F950B2-E897-434F-82CC-160853575CC0}" type="pres">
      <dgm:prSet presAssocID="{74824D9A-D512-43B9-8D31-18E8659B0D5C}" presName="hierChild4" presStyleCnt="0"/>
      <dgm:spPr/>
    </dgm:pt>
    <dgm:pt modelId="{EBE6A005-81E7-4108-B600-8ED4276DD745}" type="pres">
      <dgm:prSet presAssocID="{74824D9A-D512-43B9-8D31-18E8659B0D5C}" presName="hierChild5" presStyleCnt="0"/>
      <dgm:spPr/>
    </dgm:pt>
    <dgm:pt modelId="{F600883B-8717-4761-9D71-1253CAA5BABB}" type="pres">
      <dgm:prSet presAssocID="{DEF495BD-1C88-40E0-ADA3-D4B880BB053C}" presName="Name64" presStyleLbl="parChTrans1D3" presStyleIdx="7" presStyleCnt="8"/>
      <dgm:spPr/>
      <dgm:t>
        <a:bodyPr/>
        <a:lstStyle/>
        <a:p>
          <a:endParaRPr lang="en-US"/>
        </a:p>
      </dgm:t>
    </dgm:pt>
    <dgm:pt modelId="{99958654-81B7-47F1-89DE-905B1C2E39FD}" type="pres">
      <dgm:prSet presAssocID="{0CE143B5-A2A5-482C-8000-53715BC55F76}" presName="hierRoot2" presStyleCnt="0">
        <dgm:presLayoutVars>
          <dgm:hierBranch val="init"/>
        </dgm:presLayoutVars>
      </dgm:prSet>
      <dgm:spPr/>
    </dgm:pt>
    <dgm:pt modelId="{32797A3C-FA61-46D7-9B79-1A8D046A19AE}" type="pres">
      <dgm:prSet presAssocID="{0CE143B5-A2A5-482C-8000-53715BC55F76}" presName="rootComposite" presStyleCnt="0"/>
      <dgm:spPr/>
    </dgm:pt>
    <dgm:pt modelId="{A968206C-5150-4452-A28D-3F39C391AB39}" type="pres">
      <dgm:prSet presAssocID="{0CE143B5-A2A5-482C-8000-53715BC55F76}" presName="rootText" presStyleLbl="node3" presStyleIdx="7" presStyleCnt="8" custScaleX="591343" custScaleY="273886" custLinFactNeighborX="3755" custLinFactNeighborY="1240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BCD2C75-9919-4C07-B479-6535AB277692}" type="pres">
      <dgm:prSet presAssocID="{0CE143B5-A2A5-482C-8000-53715BC55F76}" presName="rootConnector" presStyleLbl="node3" presStyleIdx="7" presStyleCnt="8"/>
      <dgm:spPr/>
      <dgm:t>
        <a:bodyPr/>
        <a:lstStyle/>
        <a:p>
          <a:endParaRPr lang="en-US"/>
        </a:p>
      </dgm:t>
    </dgm:pt>
    <dgm:pt modelId="{C8464DB5-695E-4844-90C9-0C5E3E938733}" type="pres">
      <dgm:prSet presAssocID="{0CE143B5-A2A5-482C-8000-53715BC55F76}" presName="hierChild4" presStyleCnt="0"/>
      <dgm:spPr/>
    </dgm:pt>
    <dgm:pt modelId="{8E5C3ADD-003C-441A-8AA7-715129A5F369}" type="pres">
      <dgm:prSet presAssocID="{0CE143B5-A2A5-482C-8000-53715BC55F76}" presName="hierChild5" presStyleCnt="0"/>
      <dgm:spPr/>
    </dgm:pt>
    <dgm:pt modelId="{15810DC9-7CF8-4885-BE4B-C193A3D983E8}" type="pres">
      <dgm:prSet presAssocID="{6C187BEE-2DEA-4CC0-A820-8D3BF879E410}" presName="hierChild5" presStyleCnt="0"/>
      <dgm:spPr/>
    </dgm:pt>
    <dgm:pt modelId="{854AF80A-FF6D-424E-9D07-CEE8E94DEC22}" type="pres">
      <dgm:prSet presAssocID="{6B34221A-1B20-42F7-9F41-B64F67996123}" presName="hierChild3" presStyleCnt="0"/>
      <dgm:spPr/>
    </dgm:pt>
  </dgm:ptLst>
  <dgm:cxnLst>
    <dgm:cxn modelId="{99EBE44B-DEB8-4B61-AF8A-624A7A9E676B}" type="presOf" srcId="{0F8A4E08-1764-4A7F-8616-353788349C8E}" destId="{1E75F405-2EC4-444A-9682-114B4F20310D}" srcOrd="0" destOrd="0" presId="urn:microsoft.com/office/officeart/2009/3/layout/HorizontalOrganizationChart"/>
    <dgm:cxn modelId="{CCEE5894-0F0F-4783-A5E7-56B7128D765F}" type="presOf" srcId="{0F8A4E08-1764-4A7F-8616-353788349C8E}" destId="{9BA3D5A6-2680-484B-96C7-87CB204DDA01}" srcOrd="1" destOrd="0" presId="urn:microsoft.com/office/officeart/2009/3/layout/HorizontalOrganizationChart"/>
    <dgm:cxn modelId="{91ECF005-754E-457A-875C-7BCB19D58A0E}" srcId="{6C187BEE-2DEA-4CC0-A820-8D3BF879E410}" destId="{0CE143B5-A2A5-482C-8000-53715BC55F76}" srcOrd="1" destOrd="0" parTransId="{DEF495BD-1C88-40E0-ADA3-D4B880BB053C}" sibTransId="{FA890B41-4B26-4B64-97B4-EB21D86DBFBD}"/>
    <dgm:cxn modelId="{617487C7-1531-4AE1-B270-6649A4649B21}" srcId="{6B34221A-1B20-42F7-9F41-B64F67996123}" destId="{6C187BEE-2DEA-4CC0-A820-8D3BF879E410}" srcOrd="5" destOrd="0" parTransId="{452D6F63-8866-40D4-A6BD-762703507168}" sibTransId="{16C65B96-337C-4F7E-851D-0A2F2BCD568A}"/>
    <dgm:cxn modelId="{0CE14A85-198F-4DDB-9E73-C4533391091E}" type="presOf" srcId="{85497B2C-A7A0-44E5-ACF9-DE465C2EEF7E}" destId="{757D66B0-6AE7-41BF-BFD1-E8D72E6F5B03}" srcOrd="0" destOrd="0" presId="urn:microsoft.com/office/officeart/2009/3/layout/HorizontalOrganizationChart"/>
    <dgm:cxn modelId="{B86660B1-A6CA-472C-9AB9-6C7ED9A84DCD}" type="presOf" srcId="{BEF9D813-C56E-4A94-9E3B-1F9D3FDDCE16}" destId="{2198F65F-23A9-4962-869F-2E1346675066}" srcOrd="0" destOrd="0" presId="urn:microsoft.com/office/officeart/2009/3/layout/HorizontalOrganizationChart"/>
    <dgm:cxn modelId="{9B5DE49D-ED7C-4980-AE99-CB10202BE3FF}" type="presOf" srcId="{DEF495BD-1C88-40E0-ADA3-D4B880BB053C}" destId="{F600883B-8717-4761-9D71-1253CAA5BABB}" srcOrd="0" destOrd="0" presId="urn:microsoft.com/office/officeart/2009/3/layout/HorizontalOrganizationChart"/>
    <dgm:cxn modelId="{0E676369-A763-44F3-B8E7-FA7E693BC1A6}" type="presOf" srcId="{E1C7E5CC-5D39-48E0-A177-156E328F7D6D}" destId="{E61B0301-032C-4375-8101-D620892CB89B}" srcOrd="1" destOrd="0" presId="urn:microsoft.com/office/officeart/2009/3/layout/HorizontalOrganizationChart"/>
    <dgm:cxn modelId="{09524EC9-674D-439B-9990-4C8C6276C686}" srcId="{A5F7C2C9-EB8D-4A6E-BC2E-DF55F453D145}" destId="{355D3C22-DD41-40A6-9379-2B69128635F7}" srcOrd="2" destOrd="0" parTransId="{F449DA8E-80B9-4DA9-899F-F5E2EC5FD7D6}" sibTransId="{1D9352A4-D99A-4417-AE4C-A4AC85E66304}"/>
    <dgm:cxn modelId="{9E4DF6A7-6A33-4CCE-800F-D88ABABA8148}" type="presOf" srcId="{3184CED0-8718-48C9-8369-B9EB40ECEA88}" destId="{0F15426F-5B35-42D1-B6FD-3EC4D0EE5E7D}" srcOrd="0" destOrd="0" presId="urn:microsoft.com/office/officeart/2009/3/layout/HorizontalOrganizationChart"/>
    <dgm:cxn modelId="{93CEA647-588D-4ADA-90AD-5D6E3E877059}" type="presOf" srcId="{D18C09AC-2EC1-4EB8-9C53-908F9A2632BA}" destId="{74EC71DF-6954-43B0-90CF-5371CCE0B36B}" srcOrd="0" destOrd="0" presId="urn:microsoft.com/office/officeart/2009/3/layout/HorizontalOrganizationChart"/>
    <dgm:cxn modelId="{F2D4D9DF-3DE1-470E-857A-B88701F3E630}" type="presOf" srcId="{76BAFBC8-5072-4F56-B5CC-A3DED1E89834}" destId="{CAF1722E-ADC3-4F14-BFB3-84730A962DBB}" srcOrd="1" destOrd="0" presId="urn:microsoft.com/office/officeart/2009/3/layout/HorizontalOrganizationChart"/>
    <dgm:cxn modelId="{E70A3B73-85AA-40A8-AB38-02D15E4A8F4F}" type="presOf" srcId="{5F9B19B2-AA80-44C8-A96E-8971F4148FCF}" destId="{50DED0F3-42A9-4998-8138-0305F9266806}" srcOrd="0" destOrd="0" presId="urn:microsoft.com/office/officeart/2009/3/layout/HorizontalOrganizationChart"/>
    <dgm:cxn modelId="{2B705611-8D54-43AB-93C4-4DEE3CE2DECE}" type="presOf" srcId="{0CE143B5-A2A5-482C-8000-53715BC55F76}" destId="{0BCD2C75-9919-4C07-B479-6535AB277692}" srcOrd="1" destOrd="0" presId="urn:microsoft.com/office/officeart/2009/3/layout/HorizontalOrganizationChart"/>
    <dgm:cxn modelId="{9FDF564E-2116-415A-9011-285D89CE7DC6}" srcId="{A5F7C2C9-EB8D-4A6E-BC2E-DF55F453D145}" destId="{D18C09AC-2EC1-4EB8-9C53-908F9A2632BA}" srcOrd="0" destOrd="0" parTransId="{5E6706E4-8C98-4464-AE68-477A1BE9A17D}" sibTransId="{8096543D-D2B4-465E-A75E-A3DAC1AA9A56}"/>
    <dgm:cxn modelId="{57DE0A66-EB43-4D56-8B07-31B8CEACF33E}" srcId="{6C187BEE-2DEA-4CC0-A820-8D3BF879E410}" destId="{74824D9A-D512-43B9-8D31-18E8659B0D5C}" srcOrd="0" destOrd="0" parTransId="{BEF9D813-C56E-4A94-9E3B-1F9D3FDDCE16}" sibTransId="{57C67EB6-0543-449D-8529-F56131734F1F}"/>
    <dgm:cxn modelId="{D9FB6F18-136B-4D1A-BCC1-1935654B4BD1}" type="presOf" srcId="{2C2AF59F-31A2-41C0-A05C-28BC285619EF}" destId="{F49505A0-5109-4A04-97CD-F84D08FC6898}" srcOrd="1" destOrd="0" presId="urn:microsoft.com/office/officeart/2009/3/layout/HorizontalOrganizationChart"/>
    <dgm:cxn modelId="{B0D3FA1E-E4AE-4938-B958-8E7D0A884F84}" type="presOf" srcId="{6B34221A-1B20-42F7-9F41-B64F67996123}" destId="{A996D3A6-89C4-4E3A-A6D1-C3A751F7181C}" srcOrd="1" destOrd="0" presId="urn:microsoft.com/office/officeart/2009/3/layout/HorizontalOrganizationChart"/>
    <dgm:cxn modelId="{18F2A57B-87CC-4FFA-82F5-80DC9B3344D8}" type="presOf" srcId="{74824D9A-D512-43B9-8D31-18E8659B0D5C}" destId="{488E6EDD-6DA6-418A-B713-BE16779B577E}" srcOrd="1" destOrd="0" presId="urn:microsoft.com/office/officeart/2009/3/layout/HorizontalOrganizationChart"/>
    <dgm:cxn modelId="{E3B84DC0-565C-47E7-A0CA-96076EFE444D}" type="presOf" srcId="{3CB85473-87A1-4888-993D-B3857B40A4A8}" destId="{0AF73966-5D35-43D4-8A5C-AFBCFACD1745}" srcOrd="0" destOrd="0" presId="urn:microsoft.com/office/officeart/2009/3/layout/HorizontalOrganizationChart"/>
    <dgm:cxn modelId="{4286E436-1823-46CA-BCF1-8476B0F3379E}" srcId="{DC6833FC-C893-41FD-9505-7693565BB8AD}" destId="{D03F099B-8444-4613-A552-E52BE0FA89B6}" srcOrd="0" destOrd="0" parTransId="{D6881719-60CA-4F87-8C18-37358B780384}" sibTransId="{770C6B0D-0C5E-4D5E-ACD4-D60DB363019B}"/>
    <dgm:cxn modelId="{7844AAC9-D7ED-439B-828A-ECE8F0CAD903}" srcId="{6B34221A-1B20-42F7-9F41-B64F67996123}" destId="{0F8A4E08-1764-4A7F-8616-353788349C8E}" srcOrd="2" destOrd="0" parTransId="{3184CED0-8718-48C9-8369-B9EB40ECEA88}" sibTransId="{0520FDAB-D917-466A-A314-D1044FD62436}"/>
    <dgm:cxn modelId="{45ACF064-00FB-4543-B860-1A30CBCD813E}" srcId="{7B3694BE-7DC9-434F-8F6F-76E7BD0916C1}" destId="{6B34221A-1B20-42F7-9F41-B64F67996123}" srcOrd="0" destOrd="0" parTransId="{A8B2A975-99D0-4150-B276-44C2F6FA3BCA}" sibTransId="{73EC4193-C0B7-4509-ADE6-C69C72ABE5DB}"/>
    <dgm:cxn modelId="{276360B9-F5DC-4031-A6A7-7BD484B213AC}" type="presOf" srcId="{2C2AF59F-31A2-41C0-A05C-28BC285619EF}" destId="{B98538CA-9BAB-478B-8164-B55EA9409EB3}" srcOrd="0" destOrd="0" presId="urn:microsoft.com/office/officeart/2009/3/layout/HorizontalOrganizationChart"/>
    <dgm:cxn modelId="{03D24469-DC61-4496-BB66-49E3F3949A67}" type="presOf" srcId="{355D3C22-DD41-40A6-9379-2B69128635F7}" destId="{7DDF279B-C6F0-4F00-B1DF-C7AE2B0637A4}" srcOrd="0" destOrd="0" presId="urn:microsoft.com/office/officeart/2009/3/layout/HorizontalOrganizationChart"/>
    <dgm:cxn modelId="{7AC06631-5D6A-4D13-981D-2CEE0199E5ED}" srcId="{6B34221A-1B20-42F7-9F41-B64F67996123}" destId="{EF713D5E-4E2E-42DF-A494-38A21EE10C4C}" srcOrd="4" destOrd="0" parTransId="{03CE157A-3956-43BA-9841-E191425A9DE4}" sibTransId="{9DEA7C51-3815-435B-8FA0-35AED1C85CC1}"/>
    <dgm:cxn modelId="{886B6010-C6F1-4DE7-9533-2731D8E25273}" type="presOf" srcId="{A5F7C2C9-EB8D-4A6E-BC2E-DF55F453D145}" destId="{D2F23E97-3374-4C64-8165-0BBC060242E9}" srcOrd="0" destOrd="0" presId="urn:microsoft.com/office/officeart/2009/3/layout/HorizontalOrganizationChart"/>
    <dgm:cxn modelId="{AC9730B7-98CA-48D2-9270-1548CDBA267E}" type="presOf" srcId="{7B3694BE-7DC9-434F-8F6F-76E7BD0916C1}" destId="{7AA71C13-EBAD-47D5-95D4-1C810FAD4712}" srcOrd="0" destOrd="0" presId="urn:microsoft.com/office/officeart/2009/3/layout/HorizontalOrganizationChart"/>
    <dgm:cxn modelId="{9FFE2C5A-E221-4B51-AF35-1F32290C5774}" type="presOf" srcId="{D03F099B-8444-4613-A552-E52BE0FA89B6}" destId="{E751A790-DF54-46E9-80CC-797512476492}" srcOrd="0" destOrd="0" presId="urn:microsoft.com/office/officeart/2009/3/layout/HorizontalOrganizationChart"/>
    <dgm:cxn modelId="{30109EA5-55AF-4099-9B52-A15A1CDDF43C}" type="presOf" srcId="{D03F099B-8444-4613-A552-E52BE0FA89B6}" destId="{3FD15BE3-ADB6-4B85-9B6A-64C07A997842}" srcOrd="1" destOrd="0" presId="urn:microsoft.com/office/officeart/2009/3/layout/HorizontalOrganizationChart"/>
    <dgm:cxn modelId="{C3A1F1DA-362A-4EA6-A715-1A7B963B20F1}" type="presOf" srcId="{D6881719-60CA-4F87-8C18-37358B780384}" destId="{9C88C810-2EE4-458E-A2F3-A350AA4CAE6C}" srcOrd="0" destOrd="0" presId="urn:microsoft.com/office/officeart/2009/3/layout/HorizontalOrganizationChart"/>
    <dgm:cxn modelId="{94C7E8CD-80F5-4B71-B5BB-B36D303F8500}" type="presOf" srcId="{EF713D5E-4E2E-42DF-A494-38A21EE10C4C}" destId="{6A3E857F-72E8-44BD-8747-DAD4514FB8EF}" srcOrd="1" destOrd="0" presId="urn:microsoft.com/office/officeart/2009/3/layout/HorizontalOrganizationChart"/>
    <dgm:cxn modelId="{D23B8317-2034-4E3F-8BA7-6A2C1CF6FA6F}" type="presOf" srcId="{76BAFBC8-5072-4F56-B5CC-A3DED1E89834}" destId="{C4B32F74-91B7-4EB5-9249-97B0D9860002}" srcOrd="0" destOrd="0" presId="urn:microsoft.com/office/officeart/2009/3/layout/HorizontalOrganizationChart"/>
    <dgm:cxn modelId="{34D34199-99E7-40D6-AAF9-186D4387A202}" type="presOf" srcId="{6C187BEE-2DEA-4CC0-A820-8D3BF879E410}" destId="{686E784B-9C68-45CB-8F6C-F0D132453B38}" srcOrd="0" destOrd="0" presId="urn:microsoft.com/office/officeart/2009/3/layout/HorizontalOrganizationChart"/>
    <dgm:cxn modelId="{9AE0B80A-2CB5-4C1D-AFC6-8A1F9997A972}" type="presOf" srcId="{DC6833FC-C893-41FD-9505-7693565BB8AD}" destId="{A75362E7-0676-4105-8A13-D1EDECFEEFFB}" srcOrd="0" destOrd="0" presId="urn:microsoft.com/office/officeart/2009/3/layout/HorizontalOrganizationChart"/>
    <dgm:cxn modelId="{79FBACDF-F106-4BD1-929A-FA1C67B321EF}" type="presOf" srcId="{A5F7C2C9-EB8D-4A6E-BC2E-DF55F453D145}" destId="{38AB1226-70FE-4E36-AEA9-B9142F9C292F}" srcOrd="1" destOrd="0" presId="urn:microsoft.com/office/officeart/2009/3/layout/HorizontalOrganizationChart"/>
    <dgm:cxn modelId="{6F9E9EA9-F127-42C6-A759-503FCA9CA609}" type="presOf" srcId="{5E6706E4-8C98-4464-AE68-477A1BE9A17D}" destId="{8F293480-0483-4C99-B0AB-B07191B8339F}" srcOrd="0" destOrd="0" presId="urn:microsoft.com/office/officeart/2009/3/layout/HorizontalOrganizationChart"/>
    <dgm:cxn modelId="{47628663-6507-465F-AF73-8B0D87A12F7B}" type="presOf" srcId="{EF713D5E-4E2E-42DF-A494-38A21EE10C4C}" destId="{4387C218-1CAF-4842-9A41-A3EAD3E718D1}" srcOrd="0" destOrd="0" presId="urn:microsoft.com/office/officeart/2009/3/layout/HorizontalOrganizationChart"/>
    <dgm:cxn modelId="{52E0DAE9-F647-491B-8F1D-A6DF6030E26A}" type="presOf" srcId="{6F715FB0-EDB3-40B4-B125-05F77EA1390A}" destId="{C9FDC556-F1A5-4F51-BDD9-C84D43292E17}" srcOrd="0" destOrd="0" presId="urn:microsoft.com/office/officeart/2009/3/layout/HorizontalOrganizationChart"/>
    <dgm:cxn modelId="{A196AA6D-4CDF-4D0E-8696-29E971833DF4}" type="presOf" srcId="{8AE48B70-5E69-41CC-96E8-0C1389BDF79F}" destId="{31017593-976D-47E2-A9FC-A82EA2E0B0D7}" srcOrd="0" destOrd="0" presId="urn:microsoft.com/office/officeart/2009/3/layout/HorizontalOrganizationChart"/>
    <dgm:cxn modelId="{023BBFE2-87B0-4965-9AFD-413A0CA6A2EF}" type="presOf" srcId="{F449DA8E-80B9-4DA9-899F-F5E2EC5FD7D6}" destId="{689C91A6-58EA-4761-8F30-0944248E5178}" srcOrd="0" destOrd="0" presId="urn:microsoft.com/office/officeart/2009/3/layout/HorizontalOrganizationChart"/>
    <dgm:cxn modelId="{82D3AB2A-F805-45F0-BBC7-5BFE6B57B780}" type="presOf" srcId="{A5059B1F-CFA8-4F08-BDB0-9B7846CC0B88}" destId="{17FAE625-21CD-4D1D-AF86-4BDF961F871A}" srcOrd="0" destOrd="0" presId="urn:microsoft.com/office/officeart/2009/3/layout/HorizontalOrganizationChart"/>
    <dgm:cxn modelId="{B11FD4DB-914F-4C49-B76F-33D2A3432AB3}" type="presOf" srcId="{452D6F63-8866-40D4-A6BD-762703507168}" destId="{98C9FAB3-63C5-4DC3-8938-12B12169E97F}" srcOrd="0" destOrd="0" presId="urn:microsoft.com/office/officeart/2009/3/layout/HorizontalOrganizationChart"/>
    <dgm:cxn modelId="{EF41836C-A284-4526-9698-B0C2FCD947C4}" type="presOf" srcId="{74824D9A-D512-43B9-8D31-18E8659B0D5C}" destId="{8432F555-664E-433D-9359-A5B65DE60DF8}" srcOrd="0" destOrd="0" presId="urn:microsoft.com/office/officeart/2009/3/layout/HorizontalOrganizationChart"/>
    <dgm:cxn modelId="{78704008-D1D2-4436-8932-5055EDCA860D}" srcId="{6B34221A-1B20-42F7-9F41-B64F67996123}" destId="{DC6833FC-C893-41FD-9505-7693565BB8AD}" srcOrd="1" destOrd="0" parTransId="{85497B2C-A7A0-44E5-ACF9-DE465C2EEF7E}" sibTransId="{1F63D647-89DE-418A-9731-5EE4734704C5}"/>
    <dgm:cxn modelId="{6395D037-8019-48AD-B402-4015F60AB495}" type="presOf" srcId="{A82637AE-3AC1-4A94-B48F-FB93FDA038E8}" destId="{674C8B71-9108-4B1C-83C2-FDF9F45EB734}" srcOrd="1" destOrd="0" presId="urn:microsoft.com/office/officeart/2009/3/layout/HorizontalOrganizationChart"/>
    <dgm:cxn modelId="{82C8521B-6F7A-4ED1-A56E-992258367036}" type="presOf" srcId="{A82637AE-3AC1-4A94-B48F-FB93FDA038E8}" destId="{56A4FEFC-6A72-4DF5-A15A-79A69D768E2F}" srcOrd="0" destOrd="0" presId="urn:microsoft.com/office/officeart/2009/3/layout/HorizontalOrganizationChart"/>
    <dgm:cxn modelId="{15BD26DB-18EE-4A99-AA52-FF31247FED22}" srcId="{6B34221A-1B20-42F7-9F41-B64F67996123}" destId="{A5F7C2C9-EB8D-4A6E-BC2E-DF55F453D145}" srcOrd="0" destOrd="0" parTransId="{8AE48B70-5E69-41CC-96E8-0C1389BDF79F}" sibTransId="{8E82BDD2-2DED-442C-83AE-32D7495D8058}"/>
    <dgm:cxn modelId="{8A3090EA-F487-4B8E-BE6D-D85273E21C4A}" type="presOf" srcId="{6C187BEE-2DEA-4CC0-A820-8D3BF879E410}" destId="{389B9429-48B4-4B26-9EF1-E4637FC443EB}" srcOrd="1" destOrd="0" presId="urn:microsoft.com/office/officeart/2009/3/layout/HorizontalOrganizationChart"/>
    <dgm:cxn modelId="{A9593582-56AA-4131-BB7A-C1A4DB76024E}" type="presOf" srcId="{DC6833FC-C893-41FD-9505-7693565BB8AD}" destId="{005D13F0-B76B-4BAC-94AE-38BAF66430AD}" srcOrd="1" destOrd="0" presId="urn:microsoft.com/office/officeart/2009/3/layout/HorizontalOrganizationChart"/>
    <dgm:cxn modelId="{3686DD78-4B2B-4B41-8065-3D5F711EDA26}" type="presOf" srcId="{355D3C22-DD41-40A6-9379-2B69128635F7}" destId="{270708D6-5048-4DD4-B12D-DD1B1301151A}" srcOrd="1" destOrd="0" presId="urn:microsoft.com/office/officeart/2009/3/layout/HorizontalOrganizationChart"/>
    <dgm:cxn modelId="{A8FF6962-7025-412A-9AA3-40EAA1714E38}" srcId="{DC6833FC-C893-41FD-9505-7693565BB8AD}" destId="{E1C7E5CC-5D39-48E0-A177-156E328F7D6D}" srcOrd="1" destOrd="0" parTransId="{6F715FB0-EDB3-40B4-B125-05F77EA1390A}" sibTransId="{1C8E6DC7-4527-4E51-9BE9-A8FCC110AA48}"/>
    <dgm:cxn modelId="{E7C073E3-066E-4F35-AF14-BF964FEF633C}" type="presOf" srcId="{03CE157A-3956-43BA-9841-E191425A9DE4}" destId="{95D2EE97-FD09-406A-8674-5C72958AE80D}" srcOrd="0" destOrd="0" presId="urn:microsoft.com/office/officeart/2009/3/layout/HorizontalOrganizationChart"/>
    <dgm:cxn modelId="{9B6FC6C7-84E7-4468-A090-42669F043089}" srcId="{A5F7C2C9-EB8D-4A6E-BC2E-DF55F453D145}" destId="{2C2AF59F-31A2-41C0-A05C-28BC285619EF}" srcOrd="1" destOrd="0" parTransId="{5F9B19B2-AA80-44C8-A96E-8971F4148FCF}" sibTransId="{D9399200-C67D-4581-99DE-498BB1B1E882}"/>
    <dgm:cxn modelId="{BFED09F4-22F5-4B4C-90CD-908B60358F9D}" type="presOf" srcId="{0CE143B5-A2A5-482C-8000-53715BC55F76}" destId="{A968206C-5150-4452-A28D-3F39C391AB39}" srcOrd="0" destOrd="0" presId="urn:microsoft.com/office/officeart/2009/3/layout/HorizontalOrganizationChart"/>
    <dgm:cxn modelId="{8AE0941E-7C41-4B6D-8724-843AFA9A5E87}" type="presOf" srcId="{6B34221A-1B20-42F7-9F41-B64F67996123}" destId="{70E38E39-81E2-4B0A-933F-465CEF40522D}" srcOrd="0" destOrd="0" presId="urn:microsoft.com/office/officeart/2009/3/layout/HorizontalOrganizationChart"/>
    <dgm:cxn modelId="{239CCBAC-59EF-4A4D-95BE-BD108A3059A0}" type="presOf" srcId="{E1C7E5CC-5D39-48E0-A177-156E328F7D6D}" destId="{919D9595-1F9A-4AC8-A746-E7AD68A8DB9F}" srcOrd="0" destOrd="0" presId="urn:microsoft.com/office/officeart/2009/3/layout/HorizontalOrganizationChart"/>
    <dgm:cxn modelId="{7BE16F06-7AE1-4AFB-9744-B98D82796B9C}" srcId="{0F8A4E08-1764-4A7F-8616-353788349C8E}" destId="{A82637AE-3AC1-4A94-B48F-FB93FDA038E8}" srcOrd="0" destOrd="0" parTransId="{A5059B1F-CFA8-4F08-BDB0-9B7846CC0B88}" sibTransId="{AB977CAA-3196-4E2A-BFEB-1176EF96CBBB}"/>
    <dgm:cxn modelId="{966F2205-E7EA-4DA5-B9F8-73A0A968E862}" srcId="{6B34221A-1B20-42F7-9F41-B64F67996123}" destId="{76BAFBC8-5072-4F56-B5CC-A3DED1E89834}" srcOrd="3" destOrd="0" parTransId="{3CB85473-87A1-4888-993D-B3857B40A4A8}" sibTransId="{D5540E1D-CC6E-4ED5-BEF0-54E092016704}"/>
    <dgm:cxn modelId="{68B3397E-7BD7-45BD-9D24-27B6D834BE8C}" type="presOf" srcId="{D18C09AC-2EC1-4EB8-9C53-908F9A2632BA}" destId="{ECCE028F-65F1-4AAA-A3CE-0A80B8D121B5}" srcOrd="1" destOrd="0" presId="urn:microsoft.com/office/officeart/2009/3/layout/HorizontalOrganizationChart"/>
    <dgm:cxn modelId="{56A314B6-7CAB-494F-BE53-C89CCD549A89}" type="presParOf" srcId="{7AA71C13-EBAD-47D5-95D4-1C810FAD4712}" destId="{5C3FDE30-8863-48E0-9324-B2BCB59E3F00}" srcOrd="0" destOrd="0" presId="urn:microsoft.com/office/officeart/2009/3/layout/HorizontalOrganizationChart"/>
    <dgm:cxn modelId="{1BB1EB08-1758-4F21-BEC0-9517948A2EA5}" type="presParOf" srcId="{5C3FDE30-8863-48E0-9324-B2BCB59E3F00}" destId="{6435E6F3-71BE-486E-82B5-250048BBF4ED}" srcOrd="0" destOrd="0" presId="urn:microsoft.com/office/officeart/2009/3/layout/HorizontalOrganizationChart"/>
    <dgm:cxn modelId="{A60B7A75-9F0D-4CB7-814E-5E513F663C1D}" type="presParOf" srcId="{6435E6F3-71BE-486E-82B5-250048BBF4ED}" destId="{70E38E39-81E2-4B0A-933F-465CEF40522D}" srcOrd="0" destOrd="0" presId="urn:microsoft.com/office/officeart/2009/3/layout/HorizontalOrganizationChart"/>
    <dgm:cxn modelId="{5BAD7026-EEC3-4B3F-BF5C-99E82FA99FF5}" type="presParOf" srcId="{6435E6F3-71BE-486E-82B5-250048BBF4ED}" destId="{A996D3A6-89C4-4E3A-A6D1-C3A751F7181C}" srcOrd="1" destOrd="0" presId="urn:microsoft.com/office/officeart/2009/3/layout/HorizontalOrganizationChart"/>
    <dgm:cxn modelId="{9264982E-00BA-4702-8768-EA4F8A2367B5}" type="presParOf" srcId="{5C3FDE30-8863-48E0-9324-B2BCB59E3F00}" destId="{4358B854-DEFC-4CE2-BF8A-98792832B497}" srcOrd="1" destOrd="0" presId="urn:microsoft.com/office/officeart/2009/3/layout/HorizontalOrganizationChart"/>
    <dgm:cxn modelId="{CF9E257B-270F-470A-AB25-7CD03425C371}" type="presParOf" srcId="{4358B854-DEFC-4CE2-BF8A-98792832B497}" destId="{31017593-976D-47E2-A9FC-A82EA2E0B0D7}" srcOrd="0" destOrd="0" presId="urn:microsoft.com/office/officeart/2009/3/layout/HorizontalOrganizationChart"/>
    <dgm:cxn modelId="{CF7995DE-B662-417B-B8ED-77B829575A93}" type="presParOf" srcId="{4358B854-DEFC-4CE2-BF8A-98792832B497}" destId="{B6A59DFB-FCE4-4441-9C9F-F15747B4AF06}" srcOrd="1" destOrd="0" presId="urn:microsoft.com/office/officeart/2009/3/layout/HorizontalOrganizationChart"/>
    <dgm:cxn modelId="{7BECED4E-71AC-46EE-863D-87E8685DE7C1}" type="presParOf" srcId="{B6A59DFB-FCE4-4441-9C9F-F15747B4AF06}" destId="{EB82EE05-F9E8-4A1D-8CB3-D455E22F16B6}" srcOrd="0" destOrd="0" presId="urn:microsoft.com/office/officeart/2009/3/layout/HorizontalOrganizationChart"/>
    <dgm:cxn modelId="{5E03E0DD-6F36-41CF-9479-CC383E0F21DE}" type="presParOf" srcId="{EB82EE05-F9E8-4A1D-8CB3-D455E22F16B6}" destId="{D2F23E97-3374-4C64-8165-0BBC060242E9}" srcOrd="0" destOrd="0" presId="urn:microsoft.com/office/officeart/2009/3/layout/HorizontalOrganizationChart"/>
    <dgm:cxn modelId="{153DE4EE-5442-4912-A6E1-41EA81100E62}" type="presParOf" srcId="{EB82EE05-F9E8-4A1D-8CB3-D455E22F16B6}" destId="{38AB1226-70FE-4E36-AEA9-B9142F9C292F}" srcOrd="1" destOrd="0" presId="urn:microsoft.com/office/officeart/2009/3/layout/HorizontalOrganizationChart"/>
    <dgm:cxn modelId="{79E96635-AA10-403E-B150-8D6830D0D06B}" type="presParOf" srcId="{B6A59DFB-FCE4-4441-9C9F-F15747B4AF06}" destId="{9849EA72-91E7-411D-9D49-7D73752D3DB1}" srcOrd="1" destOrd="0" presId="urn:microsoft.com/office/officeart/2009/3/layout/HorizontalOrganizationChart"/>
    <dgm:cxn modelId="{520F6B3F-7DC8-4701-8913-F1F86E6E7811}" type="presParOf" srcId="{9849EA72-91E7-411D-9D49-7D73752D3DB1}" destId="{8F293480-0483-4C99-B0AB-B07191B8339F}" srcOrd="0" destOrd="0" presId="urn:microsoft.com/office/officeart/2009/3/layout/HorizontalOrganizationChart"/>
    <dgm:cxn modelId="{5FCA4CD4-A85A-4310-B15C-7CCDF981662C}" type="presParOf" srcId="{9849EA72-91E7-411D-9D49-7D73752D3DB1}" destId="{7031D4FA-B1A9-4EA1-A054-30BA544FF3C0}" srcOrd="1" destOrd="0" presId="urn:microsoft.com/office/officeart/2009/3/layout/HorizontalOrganizationChart"/>
    <dgm:cxn modelId="{EBA074E3-5A73-4E96-AB96-2AF7DFF1A01C}" type="presParOf" srcId="{7031D4FA-B1A9-4EA1-A054-30BA544FF3C0}" destId="{768CE10E-991E-4953-A0EF-FE855F5827D1}" srcOrd="0" destOrd="0" presId="urn:microsoft.com/office/officeart/2009/3/layout/HorizontalOrganizationChart"/>
    <dgm:cxn modelId="{05DC5D80-157B-4778-901F-6507100FE54C}" type="presParOf" srcId="{768CE10E-991E-4953-A0EF-FE855F5827D1}" destId="{74EC71DF-6954-43B0-90CF-5371CCE0B36B}" srcOrd="0" destOrd="0" presId="urn:microsoft.com/office/officeart/2009/3/layout/HorizontalOrganizationChart"/>
    <dgm:cxn modelId="{52E2630C-FE1C-4C95-8AAB-EAA9F43EA6F8}" type="presParOf" srcId="{768CE10E-991E-4953-A0EF-FE855F5827D1}" destId="{ECCE028F-65F1-4AAA-A3CE-0A80B8D121B5}" srcOrd="1" destOrd="0" presId="urn:microsoft.com/office/officeart/2009/3/layout/HorizontalOrganizationChart"/>
    <dgm:cxn modelId="{2A5F405F-D2F4-455C-A4DD-8F2AF86D7B58}" type="presParOf" srcId="{7031D4FA-B1A9-4EA1-A054-30BA544FF3C0}" destId="{4FE71DFE-4036-48A6-A2F3-9A753011C032}" srcOrd="1" destOrd="0" presId="urn:microsoft.com/office/officeart/2009/3/layout/HorizontalOrganizationChart"/>
    <dgm:cxn modelId="{D2A626FB-B9CC-48BC-81ED-149BE548B1D7}" type="presParOf" srcId="{7031D4FA-B1A9-4EA1-A054-30BA544FF3C0}" destId="{96DA00B5-232F-40A4-9900-C2A18939A119}" srcOrd="2" destOrd="0" presId="urn:microsoft.com/office/officeart/2009/3/layout/HorizontalOrganizationChart"/>
    <dgm:cxn modelId="{FA860536-8973-4C30-A613-5B7CC796F16B}" type="presParOf" srcId="{9849EA72-91E7-411D-9D49-7D73752D3DB1}" destId="{50DED0F3-42A9-4998-8138-0305F9266806}" srcOrd="2" destOrd="0" presId="urn:microsoft.com/office/officeart/2009/3/layout/HorizontalOrganizationChart"/>
    <dgm:cxn modelId="{1B867261-5897-403C-B6F0-056B06CAF911}" type="presParOf" srcId="{9849EA72-91E7-411D-9D49-7D73752D3DB1}" destId="{865D1A3F-1232-417A-BDC6-26F850DB44EF}" srcOrd="3" destOrd="0" presId="urn:microsoft.com/office/officeart/2009/3/layout/HorizontalOrganizationChart"/>
    <dgm:cxn modelId="{88F7FC15-4D1D-4F3D-8F1E-CD7DAB5C18B5}" type="presParOf" srcId="{865D1A3F-1232-417A-BDC6-26F850DB44EF}" destId="{5715627C-77F1-4773-BEAA-42D06360DC7E}" srcOrd="0" destOrd="0" presId="urn:microsoft.com/office/officeart/2009/3/layout/HorizontalOrganizationChart"/>
    <dgm:cxn modelId="{21359981-661A-472E-9855-7B8424742A6D}" type="presParOf" srcId="{5715627C-77F1-4773-BEAA-42D06360DC7E}" destId="{B98538CA-9BAB-478B-8164-B55EA9409EB3}" srcOrd="0" destOrd="0" presId="urn:microsoft.com/office/officeart/2009/3/layout/HorizontalOrganizationChart"/>
    <dgm:cxn modelId="{6275C94A-E82C-4312-8E41-97E8C0874049}" type="presParOf" srcId="{5715627C-77F1-4773-BEAA-42D06360DC7E}" destId="{F49505A0-5109-4A04-97CD-F84D08FC6898}" srcOrd="1" destOrd="0" presId="urn:microsoft.com/office/officeart/2009/3/layout/HorizontalOrganizationChart"/>
    <dgm:cxn modelId="{246776D3-52D6-4FB0-A772-FC13697A2584}" type="presParOf" srcId="{865D1A3F-1232-417A-BDC6-26F850DB44EF}" destId="{CB59E605-3EC8-4E1D-AA79-A14A2E0248F6}" srcOrd="1" destOrd="0" presId="urn:microsoft.com/office/officeart/2009/3/layout/HorizontalOrganizationChart"/>
    <dgm:cxn modelId="{A0FDE0AD-80F5-4572-9634-C8633D4B38AE}" type="presParOf" srcId="{865D1A3F-1232-417A-BDC6-26F850DB44EF}" destId="{2CC014DB-86B6-45BB-A885-FE7F52B8AF9D}" srcOrd="2" destOrd="0" presId="urn:microsoft.com/office/officeart/2009/3/layout/HorizontalOrganizationChart"/>
    <dgm:cxn modelId="{70643E5C-5101-42F7-BAE3-AD895B438FF7}" type="presParOf" srcId="{9849EA72-91E7-411D-9D49-7D73752D3DB1}" destId="{689C91A6-58EA-4761-8F30-0944248E5178}" srcOrd="4" destOrd="0" presId="urn:microsoft.com/office/officeart/2009/3/layout/HorizontalOrganizationChart"/>
    <dgm:cxn modelId="{7274EC66-93B3-4A64-8396-F4FA90F25237}" type="presParOf" srcId="{9849EA72-91E7-411D-9D49-7D73752D3DB1}" destId="{EA0200B7-C966-40B2-B57C-9AA3217A0220}" srcOrd="5" destOrd="0" presId="urn:microsoft.com/office/officeart/2009/3/layout/HorizontalOrganizationChart"/>
    <dgm:cxn modelId="{FE425A0C-9E39-4A4F-8E31-429CD2821A8E}" type="presParOf" srcId="{EA0200B7-C966-40B2-B57C-9AA3217A0220}" destId="{9FE82D48-B4D9-405F-8CD2-68BC8E7A3888}" srcOrd="0" destOrd="0" presId="urn:microsoft.com/office/officeart/2009/3/layout/HorizontalOrganizationChart"/>
    <dgm:cxn modelId="{F67D7740-2474-4E4B-9CA3-4A649BB1AC83}" type="presParOf" srcId="{9FE82D48-B4D9-405F-8CD2-68BC8E7A3888}" destId="{7DDF279B-C6F0-4F00-B1DF-C7AE2B0637A4}" srcOrd="0" destOrd="0" presId="urn:microsoft.com/office/officeart/2009/3/layout/HorizontalOrganizationChart"/>
    <dgm:cxn modelId="{C0488ED0-A944-4A23-84F4-93450A9229C0}" type="presParOf" srcId="{9FE82D48-B4D9-405F-8CD2-68BC8E7A3888}" destId="{270708D6-5048-4DD4-B12D-DD1B1301151A}" srcOrd="1" destOrd="0" presId="urn:microsoft.com/office/officeart/2009/3/layout/HorizontalOrganizationChart"/>
    <dgm:cxn modelId="{6AEE1AAF-05D8-4631-8E5C-793FB95786EE}" type="presParOf" srcId="{EA0200B7-C966-40B2-B57C-9AA3217A0220}" destId="{52F34218-11AD-4E90-A8FB-DC0E768A1B49}" srcOrd="1" destOrd="0" presId="urn:microsoft.com/office/officeart/2009/3/layout/HorizontalOrganizationChart"/>
    <dgm:cxn modelId="{B12ECD94-FC06-494F-9089-31E6D3A5525B}" type="presParOf" srcId="{EA0200B7-C966-40B2-B57C-9AA3217A0220}" destId="{C40DADD1-358C-4C15-9AD4-8262F10EBCD3}" srcOrd="2" destOrd="0" presId="urn:microsoft.com/office/officeart/2009/3/layout/HorizontalOrganizationChart"/>
    <dgm:cxn modelId="{0BB0A247-FAEA-43C1-B2CE-2FB2845EEF84}" type="presParOf" srcId="{B6A59DFB-FCE4-4441-9C9F-F15747B4AF06}" destId="{155C4F58-C472-434C-9883-FD8D08012642}" srcOrd="2" destOrd="0" presId="urn:microsoft.com/office/officeart/2009/3/layout/HorizontalOrganizationChart"/>
    <dgm:cxn modelId="{BD4EF18B-498B-4B1E-B425-12682D080D9F}" type="presParOf" srcId="{4358B854-DEFC-4CE2-BF8A-98792832B497}" destId="{757D66B0-6AE7-41BF-BFD1-E8D72E6F5B03}" srcOrd="2" destOrd="0" presId="urn:microsoft.com/office/officeart/2009/3/layout/HorizontalOrganizationChart"/>
    <dgm:cxn modelId="{01685529-FA2F-4651-BF9A-9872A9D92E28}" type="presParOf" srcId="{4358B854-DEFC-4CE2-BF8A-98792832B497}" destId="{32A5AF37-2585-470F-B030-6EC389352FE7}" srcOrd="3" destOrd="0" presId="urn:microsoft.com/office/officeart/2009/3/layout/HorizontalOrganizationChart"/>
    <dgm:cxn modelId="{8261A45E-E08C-4655-9D80-4B9B07185E7E}" type="presParOf" srcId="{32A5AF37-2585-470F-B030-6EC389352FE7}" destId="{30B70B93-5266-49F2-84B7-F5D862827553}" srcOrd="0" destOrd="0" presId="urn:microsoft.com/office/officeart/2009/3/layout/HorizontalOrganizationChart"/>
    <dgm:cxn modelId="{7E6C5C7D-1907-4080-A50C-7D0B2FC81C8C}" type="presParOf" srcId="{30B70B93-5266-49F2-84B7-F5D862827553}" destId="{A75362E7-0676-4105-8A13-D1EDECFEEFFB}" srcOrd="0" destOrd="0" presId="urn:microsoft.com/office/officeart/2009/3/layout/HorizontalOrganizationChart"/>
    <dgm:cxn modelId="{E64DC7BF-42E4-469B-B820-BB2516100F43}" type="presParOf" srcId="{30B70B93-5266-49F2-84B7-F5D862827553}" destId="{005D13F0-B76B-4BAC-94AE-38BAF66430AD}" srcOrd="1" destOrd="0" presId="urn:microsoft.com/office/officeart/2009/3/layout/HorizontalOrganizationChart"/>
    <dgm:cxn modelId="{EB4D638B-FE94-4375-9632-B539B4E4A0A6}" type="presParOf" srcId="{32A5AF37-2585-470F-B030-6EC389352FE7}" destId="{A4F21A68-262F-47F6-A789-B4A682C0B59C}" srcOrd="1" destOrd="0" presId="urn:microsoft.com/office/officeart/2009/3/layout/HorizontalOrganizationChart"/>
    <dgm:cxn modelId="{332148FF-4841-463E-8360-418C2D140EE5}" type="presParOf" srcId="{A4F21A68-262F-47F6-A789-B4A682C0B59C}" destId="{9C88C810-2EE4-458E-A2F3-A350AA4CAE6C}" srcOrd="0" destOrd="0" presId="urn:microsoft.com/office/officeart/2009/3/layout/HorizontalOrganizationChart"/>
    <dgm:cxn modelId="{FDA0EFF6-A9C2-4664-9043-E7B0D4FD7B4C}" type="presParOf" srcId="{A4F21A68-262F-47F6-A789-B4A682C0B59C}" destId="{A0E2D1E0-794F-4F7D-A975-F4EBF4F3BB9A}" srcOrd="1" destOrd="0" presId="urn:microsoft.com/office/officeart/2009/3/layout/HorizontalOrganizationChart"/>
    <dgm:cxn modelId="{0B068018-A3EB-4BD5-8DB8-352BEB1406DC}" type="presParOf" srcId="{A0E2D1E0-794F-4F7D-A975-F4EBF4F3BB9A}" destId="{71B83140-5E99-42D5-90B9-6E2FE9E5D644}" srcOrd="0" destOrd="0" presId="urn:microsoft.com/office/officeart/2009/3/layout/HorizontalOrganizationChart"/>
    <dgm:cxn modelId="{844E8414-A811-4E57-A7A2-D6AFE4528075}" type="presParOf" srcId="{71B83140-5E99-42D5-90B9-6E2FE9E5D644}" destId="{E751A790-DF54-46E9-80CC-797512476492}" srcOrd="0" destOrd="0" presId="urn:microsoft.com/office/officeart/2009/3/layout/HorizontalOrganizationChart"/>
    <dgm:cxn modelId="{DEDB4BA1-E70D-491F-ADA6-19279B6FF9C3}" type="presParOf" srcId="{71B83140-5E99-42D5-90B9-6E2FE9E5D644}" destId="{3FD15BE3-ADB6-4B85-9B6A-64C07A997842}" srcOrd="1" destOrd="0" presId="urn:microsoft.com/office/officeart/2009/3/layout/HorizontalOrganizationChart"/>
    <dgm:cxn modelId="{E5F833CD-3F48-4B63-9ED3-4D4A3E1874CB}" type="presParOf" srcId="{A0E2D1E0-794F-4F7D-A975-F4EBF4F3BB9A}" destId="{960FF510-B39F-49AF-A195-10973FE163A6}" srcOrd="1" destOrd="0" presId="urn:microsoft.com/office/officeart/2009/3/layout/HorizontalOrganizationChart"/>
    <dgm:cxn modelId="{86934B20-F435-4E36-882C-B4096372D2AE}" type="presParOf" srcId="{A0E2D1E0-794F-4F7D-A975-F4EBF4F3BB9A}" destId="{B31F8665-7486-438C-B33A-4ECA7BBFFB4C}" srcOrd="2" destOrd="0" presId="urn:microsoft.com/office/officeart/2009/3/layout/HorizontalOrganizationChart"/>
    <dgm:cxn modelId="{8433FAE7-8F36-4FC6-9218-D89329ED74C8}" type="presParOf" srcId="{A4F21A68-262F-47F6-A789-B4A682C0B59C}" destId="{C9FDC556-F1A5-4F51-BDD9-C84D43292E17}" srcOrd="2" destOrd="0" presId="urn:microsoft.com/office/officeart/2009/3/layout/HorizontalOrganizationChart"/>
    <dgm:cxn modelId="{EA350A8E-A0A7-4BB1-875D-3CAA2CCB13C0}" type="presParOf" srcId="{A4F21A68-262F-47F6-A789-B4A682C0B59C}" destId="{563A4D38-57E8-4C09-9504-8C1C813F43CD}" srcOrd="3" destOrd="0" presId="urn:microsoft.com/office/officeart/2009/3/layout/HorizontalOrganizationChart"/>
    <dgm:cxn modelId="{EB346827-D2EE-43F8-8462-4DA5374EE0AF}" type="presParOf" srcId="{563A4D38-57E8-4C09-9504-8C1C813F43CD}" destId="{6DE74CDB-D85D-45F0-AE40-521EFAF066BF}" srcOrd="0" destOrd="0" presId="urn:microsoft.com/office/officeart/2009/3/layout/HorizontalOrganizationChart"/>
    <dgm:cxn modelId="{4ED21FF7-D07B-4F18-93C3-69CAC4C2FFAD}" type="presParOf" srcId="{6DE74CDB-D85D-45F0-AE40-521EFAF066BF}" destId="{919D9595-1F9A-4AC8-A746-E7AD68A8DB9F}" srcOrd="0" destOrd="0" presId="urn:microsoft.com/office/officeart/2009/3/layout/HorizontalOrganizationChart"/>
    <dgm:cxn modelId="{1554D193-8131-4CAB-9B33-3D789FBBDC12}" type="presParOf" srcId="{6DE74CDB-D85D-45F0-AE40-521EFAF066BF}" destId="{E61B0301-032C-4375-8101-D620892CB89B}" srcOrd="1" destOrd="0" presId="urn:microsoft.com/office/officeart/2009/3/layout/HorizontalOrganizationChart"/>
    <dgm:cxn modelId="{A576E43A-4715-48A9-A451-584E4EFEACB0}" type="presParOf" srcId="{563A4D38-57E8-4C09-9504-8C1C813F43CD}" destId="{9C1D02F4-DB39-4248-A36A-44A60E00B746}" srcOrd="1" destOrd="0" presId="urn:microsoft.com/office/officeart/2009/3/layout/HorizontalOrganizationChart"/>
    <dgm:cxn modelId="{41852207-43EE-4DE7-B896-ED59B8B370C4}" type="presParOf" srcId="{563A4D38-57E8-4C09-9504-8C1C813F43CD}" destId="{1BDA4D12-46BE-44D2-BAC9-6274F7AB12F4}" srcOrd="2" destOrd="0" presId="urn:microsoft.com/office/officeart/2009/3/layout/HorizontalOrganizationChart"/>
    <dgm:cxn modelId="{FB48A7B6-E65F-48A7-8450-533079BB6F78}" type="presParOf" srcId="{32A5AF37-2585-470F-B030-6EC389352FE7}" destId="{4C19D460-530C-40D5-BCCA-479BFF0911F8}" srcOrd="2" destOrd="0" presId="urn:microsoft.com/office/officeart/2009/3/layout/HorizontalOrganizationChart"/>
    <dgm:cxn modelId="{CF6697DD-CA7C-4D05-9DB9-7F33EAC7FC13}" type="presParOf" srcId="{4358B854-DEFC-4CE2-BF8A-98792832B497}" destId="{0F15426F-5B35-42D1-B6FD-3EC4D0EE5E7D}" srcOrd="4" destOrd="0" presId="urn:microsoft.com/office/officeart/2009/3/layout/HorizontalOrganizationChart"/>
    <dgm:cxn modelId="{749B3665-3A83-4FC0-A269-4831510FD06D}" type="presParOf" srcId="{4358B854-DEFC-4CE2-BF8A-98792832B497}" destId="{D062F99C-6F24-40C7-B9C2-C3A97BF93E34}" srcOrd="5" destOrd="0" presId="urn:microsoft.com/office/officeart/2009/3/layout/HorizontalOrganizationChart"/>
    <dgm:cxn modelId="{E9CD44DE-8E29-4EF2-A35A-53C89100FB6E}" type="presParOf" srcId="{D062F99C-6F24-40C7-B9C2-C3A97BF93E34}" destId="{1AEB0F20-8BA4-47EB-AAC8-2D099FA81206}" srcOrd="0" destOrd="0" presId="urn:microsoft.com/office/officeart/2009/3/layout/HorizontalOrganizationChart"/>
    <dgm:cxn modelId="{FA90CC55-7C7D-4D50-86B6-554E8F490376}" type="presParOf" srcId="{1AEB0F20-8BA4-47EB-AAC8-2D099FA81206}" destId="{1E75F405-2EC4-444A-9682-114B4F20310D}" srcOrd="0" destOrd="0" presId="urn:microsoft.com/office/officeart/2009/3/layout/HorizontalOrganizationChart"/>
    <dgm:cxn modelId="{BF0473A5-ACCE-4E35-A71E-095C0BCB7409}" type="presParOf" srcId="{1AEB0F20-8BA4-47EB-AAC8-2D099FA81206}" destId="{9BA3D5A6-2680-484B-96C7-87CB204DDA01}" srcOrd="1" destOrd="0" presId="urn:microsoft.com/office/officeart/2009/3/layout/HorizontalOrganizationChart"/>
    <dgm:cxn modelId="{DCE0D16E-245D-4996-9543-6EE68D106126}" type="presParOf" srcId="{D062F99C-6F24-40C7-B9C2-C3A97BF93E34}" destId="{136C0F26-EE25-4752-A3D6-2C2ECFB3FFE2}" srcOrd="1" destOrd="0" presId="urn:microsoft.com/office/officeart/2009/3/layout/HorizontalOrganizationChart"/>
    <dgm:cxn modelId="{A03D42FB-28DE-4FC2-9CC1-8E037F9DABC5}" type="presParOf" srcId="{136C0F26-EE25-4752-A3D6-2C2ECFB3FFE2}" destId="{17FAE625-21CD-4D1D-AF86-4BDF961F871A}" srcOrd="0" destOrd="0" presId="urn:microsoft.com/office/officeart/2009/3/layout/HorizontalOrganizationChart"/>
    <dgm:cxn modelId="{D9640E1A-B145-402F-A63D-73C17F189501}" type="presParOf" srcId="{136C0F26-EE25-4752-A3D6-2C2ECFB3FFE2}" destId="{B9A6B711-831A-47E9-A1E0-44297F0D77CC}" srcOrd="1" destOrd="0" presId="urn:microsoft.com/office/officeart/2009/3/layout/HorizontalOrganizationChart"/>
    <dgm:cxn modelId="{E2B60AB2-B4AC-4813-A99A-BBAF57B1026D}" type="presParOf" srcId="{B9A6B711-831A-47E9-A1E0-44297F0D77CC}" destId="{F91755BF-7FF2-4834-9D96-2D1011F6DDBC}" srcOrd="0" destOrd="0" presId="urn:microsoft.com/office/officeart/2009/3/layout/HorizontalOrganizationChart"/>
    <dgm:cxn modelId="{E0A60BDA-09C7-42C0-B568-2BDCD05DE173}" type="presParOf" srcId="{F91755BF-7FF2-4834-9D96-2D1011F6DDBC}" destId="{56A4FEFC-6A72-4DF5-A15A-79A69D768E2F}" srcOrd="0" destOrd="0" presId="urn:microsoft.com/office/officeart/2009/3/layout/HorizontalOrganizationChart"/>
    <dgm:cxn modelId="{3B4BD1FC-E1AF-4C60-9F8B-52558C5F45E3}" type="presParOf" srcId="{F91755BF-7FF2-4834-9D96-2D1011F6DDBC}" destId="{674C8B71-9108-4B1C-83C2-FDF9F45EB734}" srcOrd="1" destOrd="0" presId="urn:microsoft.com/office/officeart/2009/3/layout/HorizontalOrganizationChart"/>
    <dgm:cxn modelId="{8FA9C4C6-A70E-49D1-B966-250775F5A3B3}" type="presParOf" srcId="{B9A6B711-831A-47E9-A1E0-44297F0D77CC}" destId="{92AF6D70-1143-4233-95E3-B40CA2336530}" srcOrd="1" destOrd="0" presId="urn:microsoft.com/office/officeart/2009/3/layout/HorizontalOrganizationChart"/>
    <dgm:cxn modelId="{9118B1E8-7317-4378-84C4-E4088C32DB7C}" type="presParOf" srcId="{B9A6B711-831A-47E9-A1E0-44297F0D77CC}" destId="{D2C6609B-B8C2-4E2D-838B-6762225D72A2}" srcOrd="2" destOrd="0" presId="urn:microsoft.com/office/officeart/2009/3/layout/HorizontalOrganizationChart"/>
    <dgm:cxn modelId="{F6411B72-EFA5-47CB-B844-04F113E1B3E1}" type="presParOf" srcId="{D062F99C-6F24-40C7-B9C2-C3A97BF93E34}" destId="{A9B71022-F126-450B-B07D-654F4D708958}" srcOrd="2" destOrd="0" presId="urn:microsoft.com/office/officeart/2009/3/layout/HorizontalOrganizationChart"/>
    <dgm:cxn modelId="{27530B1B-7567-419F-94CF-44FDCECF2312}" type="presParOf" srcId="{4358B854-DEFC-4CE2-BF8A-98792832B497}" destId="{0AF73966-5D35-43D4-8A5C-AFBCFACD1745}" srcOrd="6" destOrd="0" presId="urn:microsoft.com/office/officeart/2009/3/layout/HorizontalOrganizationChart"/>
    <dgm:cxn modelId="{98937D43-DD3F-4B82-B2D9-E05D35EE75CB}" type="presParOf" srcId="{4358B854-DEFC-4CE2-BF8A-98792832B497}" destId="{87C9EEF3-2504-4EAE-B50A-9E0B70B7F6DB}" srcOrd="7" destOrd="0" presId="urn:microsoft.com/office/officeart/2009/3/layout/HorizontalOrganizationChart"/>
    <dgm:cxn modelId="{91B521E1-CD42-44AB-BA3B-70FE08E41858}" type="presParOf" srcId="{87C9EEF3-2504-4EAE-B50A-9E0B70B7F6DB}" destId="{6F3FE0FB-6544-46BB-8992-299B11F426C4}" srcOrd="0" destOrd="0" presId="urn:microsoft.com/office/officeart/2009/3/layout/HorizontalOrganizationChart"/>
    <dgm:cxn modelId="{5F7EE587-8290-4C28-A057-1CCC8DEC5E5E}" type="presParOf" srcId="{6F3FE0FB-6544-46BB-8992-299B11F426C4}" destId="{C4B32F74-91B7-4EB5-9249-97B0D9860002}" srcOrd="0" destOrd="0" presId="urn:microsoft.com/office/officeart/2009/3/layout/HorizontalOrganizationChart"/>
    <dgm:cxn modelId="{FC26F60D-D73F-46AF-BCD9-C3522B1EBF09}" type="presParOf" srcId="{6F3FE0FB-6544-46BB-8992-299B11F426C4}" destId="{CAF1722E-ADC3-4F14-BFB3-84730A962DBB}" srcOrd="1" destOrd="0" presId="urn:microsoft.com/office/officeart/2009/3/layout/HorizontalOrganizationChart"/>
    <dgm:cxn modelId="{18821C29-4CE6-4DC4-9A9B-ED7E2CE2C904}" type="presParOf" srcId="{87C9EEF3-2504-4EAE-B50A-9E0B70B7F6DB}" destId="{883E2E66-4634-42D4-AF27-A2BA254964D1}" srcOrd="1" destOrd="0" presId="urn:microsoft.com/office/officeart/2009/3/layout/HorizontalOrganizationChart"/>
    <dgm:cxn modelId="{D0DEBFAC-89BF-477F-B6E3-F10737452790}" type="presParOf" srcId="{87C9EEF3-2504-4EAE-B50A-9E0B70B7F6DB}" destId="{39A872DD-A432-4B27-9692-722EB2017668}" srcOrd="2" destOrd="0" presId="urn:microsoft.com/office/officeart/2009/3/layout/HorizontalOrganizationChart"/>
    <dgm:cxn modelId="{D9A4826F-2312-48CC-A933-4E195C8559F8}" type="presParOf" srcId="{4358B854-DEFC-4CE2-BF8A-98792832B497}" destId="{95D2EE97-FD09-406A-8674-5C72958AE80D}" srcOrd="8" destOrd="0" presId="urn:microsoft.com/office/officeart/2009/3/layout/HorizontalOrganizationChart"/>
    <dgm:cxn modelId="{4A9A386E-9642-4787-BB54-6D23E0172023}" type="presParOf" srcId="{4358B854-DEFC-4CE2-BF8A-98792832B497}" destId="{FBFEC300-30BF-4B4F-8EBF-218706382701}" srcOrd="9" destOrd="0" presId="urn:microsoft.com/office/officeart/2009/3/layout/HorizontalOrganizationChart"/>
    <dgm:cxn modelId="{8BA5D6C9-74DA-4040-A3FB-C7DCDCA40F21}" type="presParOf" srcId="{FBFEC300-30BF-4B4F-8EBF-218706382701}" destId="{80BC65DF-BDFF-4466-BB1D-701E2645E956}" srcOrd="0" destOrd="0" presId="urn:microsoft.com/office/officeart/2009/3/layout/HorizontalOrganizationChart"/>
    <dgm:cxn modelId="{69F5C848-B3F1-4439-A8B3-DB5994006E95}" type="presParOf" srcId="{80BC65DF-BDFF-4466-BB1D-701E2645E956}" destId="{4387C218-1CAF-4842-9A41-A3EAD3E718D1}" srcOrd="0" destOrd="0" presId="urn:microsoft.com/office/officeart/2009/3/layout/HorizontalOrganizationChart"/>
    <dgm:cxn modelId="{6217B575-D200-4D7F-8E82-9AECE22A6995}" type="presParOf" srcId="{80BC65DF-BDFF-4466-BB1D-701E2645E956}" destId="{6A3E857F-72E8-44BD-8747-DAD4514FB8EF}" srcOrd="1" destOrd="0" presId="urn:microsoft.com/office/officeart/2009/3/layout/HorizontalOrganizationChart"/>
    <dgm:cxn modelId="{B822902F-EB22-4F05-9766-3A0391D1C399}" type="presParOf" srcId="{FBFEC300-30BF-4B4F-8EBF-218706382701}" destId="{16F95981-2264-4733-990E-0A6E6CDDE275}" srcOrd="1" destOrd="0" presId="urn:microsoft.com/office/officeart/2009/3/layout/HorizontalOrganizationChart"/>
    <dgm:cxn modelId="{5D62D1DC-97D9-42BA-804C-4B446ED2DB01}" type="presParOf" srcId="{FBFEC300-30BF-4B4F-8EBF-218706382701}" destId="{796FC971-0843-41FB-9165-DC3E5594CD6A}" srcOrd="2" destOrd="0" presId="urn:microsoft.com/office/officeart/2009/3/layout/HorizontalOrganizationChart"/>
    <dgm:cxn modelId="{E8864935-8490-4104-9288-44E63C341D0C}" type="presParOf" srcId="{4358B854-DEFC-4CE2-BF8A-98792832B497}" destId="{98C9FAB3-63C5-4DC3-8938-12B12169E97F}" srcOrd="10" destOrd="0" presId="urn:microsoft.com/office/officeart/2009/3/layout/HorizontalOrganizationChart"/>
    <dgm:cxn modelId="{6387E40F-72A9-43A4-90F8-1E15AC7EB5BA}" type="presParOf" srcId="{4358B854-DEFC-4CE2-BF8A-98792832B497}" destId="{17497B6B-4963-49EC-B808-3A7D8CB9AD77}" srcOrd="11" destOrd="0" presId="urn:microsoft.com/office/officeart/2009/3/layout/HorizontalOrganizationChart"/>
    <dgm:cxn modelId="{A786C4A5-3369-433A-A512-B2C5E8B70186}" type="presParOf" srcId="{17497B6B-4963-49EC-B808-3A7D8CB9AD77}" destId="{9EFE45DD-C1C2-4B3A-AB33-8E9763ED0E17}" srcOrd="0" destOrd="0" presId="urn:microsoft.com/office/officeart/2009/3/layout/HorizontalOrganizationChart"/>
    <dgm:cxn modelId="{501FB13C-DDD4-4825-96BE-4218F24C4456}" type="presParOf" srcId="{9EFE45DD-C1C2-4B3A-AB33-8E9763ED0E17}" destId="{686E784B-9C68-45CB-8F6C-F0D132453B38}" srcOrd="0" destOrd="0" presId="urn:microsoft.com/office/officeart/2009/3/layout/HorizontalOrganizationChart"/>
    <dgm:cxn modelId="{3B1D38C7-2EC8-4F4D-B401-3C0E17C1BE43}" type="presParOf" srcId="{9EFE45DD-C1C2-4B3A-AB33-8E9763ED0E17}" destId="{389B9429-48B4-4B26-9EF1-E4637FC443EB}" srcOrd="1" destOrd="0" presId="urn:microsoft.com/office/officeart/2009/3/layout/HorizontalOrganizationChart"/>
    <dgm:cxn modelId="{8D32FE66-6D09-4E9E-B1E3-38858510BEFA}" type="presParOf" srcId="{17497B6B-4963-49EC-B808-3A7D8CB9AD77}" destId="{DB517449-09E1-4E8E-8E11-E15DFF373E41}" srcOrd="1" destOrd="0" presId="urn:microsoft.com/office/officeart/2009/3/layout/HorizontalOrganizationChart"/>
    <dgm:cxn modelId="{A2BE9B01-B80A-4EFD-9719-E0C7F902B2F5}" type="presParOf" srcId="{DB517449-09E1-4E8E-8E11-E15DFF373E41}" destId="{2198F65F-23A9-4962-869F-2E1346675066}" srcOrd="0" destOrd="0" presId="urn:microsoft.com/office/officeart/2009/3/layout/HorizontalOrganizationChart"/>
    <dgm:cxn modelId="{8C642A34-3DCE-4F53-BFA0-51443B27F736}" type="presParOf" srcId="{DB517449-09E1-4E8E-8E11-E15DFF373E41}" destId="{6A915429-FAA0-4755-9B6B-1E5BB7EDF025}" srcOrd="1" destOrd="0" presId="urn:microsoft.com/office/officeart/2009/3/layout/HorizontalOrganizationChart"/>
    <dgm:cxn modelId="{68E2963C-F85F-4B31-8458-CC52B00FF39F}" type="presParOf" srcId="{6A915429-FAA0-4755-9B6B-1E5BB7EDF025}" destId="{BE46BB4B-1752-42F0-A607-452C6DEF6B35}" srcOrd="0" destOrd="0" presId="urn:microsoft.com/office/officeart/2009/3/layout/HorizontalOrganizationChart"/>
    <dgm:cxn modelId="{921471F6-0718-41DC-8F6F-D69FE97ACAC7}" type="presParOf" srcId="{BE46BB4B-1752-42F0-A607-452C6DEF6B35}" destId="{8432F555-664E-433D-9359-A5B65DE60DF8}" srcOrd="0" destOrd="0" presId="urn:microsoft.com/office/officeart/2009/3/layout/HorizontalOrganizationChart"/>
    <dgm:cxn modelId="{CA90E690-4ED9-4679-B46A-7026F2063CDA}" type="presParOf" srcId="{BE46BB4B-1752-42F0-A607-452C6DEF6B35}" destId="{488E6EDD-6DA6-418A-B713-BE16779B577E}" srcOrd="1" destOrd="0" presId="urn:microsoft.com/office/officeart/2009/3/layout/HorizontalOrganizationChart"/>
    <dgm:cxn modelId="{0E32EC68-3591-46DF-B634-27D0CC55AEE6}" type="presParOf" srcId="{6A915429-FAA0-4755-9B6B-1E5BB7EDF025}" destId="{56F950B2-E897-434F-82CC-160853575CC0}" srcOrd="1" destOrd="0" presId="urn:microsoft.com/office/officeart/2009/3/layout/HorizontalOrganizationChart"/>
    <dgm:cxn modelId="{D263B0AA-B4E2-4C46-8BF2-4812F970704A}" type="presParOf" srcId="{6A915429-FAA0-4755-9B6B-1E5BB7EDF025}" destId="{EBE6A005-81E7-4108-B600-8ED4276DD745}" srcOrd="2" destOrd="0" presId="urn:microsoft.com/office/officeart/2009/3/layout/HorizontalOrganizationChart"/>
    <dgm:cxn modelId="{06E902BF-4352-4054-8B2B-17A9467169F3}" type="presParOf" srcId="{DB517449-09E1-4E8E-8E11-E15DFF373E41}" destId="{F600883B-8717-4761-9D71-1253CAA5BABB}" srcOrd="2" destOrd="0" presId="urn:microsoft.com/office/officeart/2009/3/layout/HorizontalOrganizationChart"/>
    <dgm:cxn modelId="{430ED50B-9A6F-44C3-BA0A-0787C6D8EE77}" type="presParOf" srcId="{DB517449-09E1-4E8E-8E11-E15DFF373E41}" destId="{99958654-81B7-47F1-89DE-905B1C2E39FD}" srcOrd="3" destOrd="0" presId="urn:microsoft.com/office/officeart/2009/3/layout/HorizontalOrganizationChart"/>
    <dgm:cxn modelId="{C99B1A3D-7E9E-49E9-8D46-B664D60C0178}" type="presParOf" srcId="{99958654-81B7-47F1-89DE-905B1C2E39FD}" destId="{32797A3C-FA61-46D7-9B79-1A8D046A19AE}" srcOrd="0" destOrd="0" presId="urn:microsoft.com/office/officeart/2009/3/layout/HorizontalOrganizationChart"/>
    <dgm:cxn modelId="{D9DCD136-E0DC-48F5-88A1-5E74B5ED9134}" type="presParOf" srcId="{32797A3C-FA61-46D7-9B79-1A8D046A19AE}" destId="{A968206C-5150-4452-A28D-3F39C391AB39}" srcOrd="0" destOrd="0" presId="urn:microsoft.com/office/officeart/2009/3/layout/HorizontalOrganizationChart"/>
    <dgm:cxn modelId="{274A86EE-A54C-48D2-90C8-546FB85F5EAF}" type="presParOf" srcId="{32797A3C-FA61-46D7-9B79-1A8D046A19AE}" destId="{0BCD2C75-9919-4C07-B479-6535AB277692}" srcOrd="1" destOrd="0" presId="urn:microsoft.com/office/officeart/2009/3/layout/HorizontalOrganizationChart"/>
    <dgm:cxn modelId="{D8CD33DE-E99B-4A3E-8A33-265221271248}" type="presParOf" srcId="{99958654-81B7-47F1-89DE-905B1C2E39FD}" destId="{C8464DB5-695E-4844-90C9-0C5E3E938733}" srcOrd="1" destOrd="0" presId="urn:microsoft.com/office/officeart/2009/3/layout/HorizontalOrganizationChart"/>
    <dgm:cxn modelId="{DBD9EA0C-3A8F-4A9B-BFBB-FCC00A881B94}" type="presParOf" srcId="{99958654-81B7-47F1-89DE-905B1C2E39FD}" destId="{8E5C3ADD-003C-441A-8AA7-715129A5F369}" srcOrd="2" destOrd="0" presId="urn:microsoft.com/office/officeart/2009/3/layout/HorizontalOrganizationChart"/>
    <dgm:cxn modelId="{FB9843A2-4CBF-4CC5-9B1D-279F054D1D75}" type="presParOf" srcId="{17497B6B-4963-49EC-B808-3A7D8CB9AD77}" destId="{15810DC9-7CF8-4885-BE4B-C193A3D983E8}" srcOrd="2" destOrd="0" presId="urn:microsoft.com/office/officeart/2009/3/layout/HorizontalOrganizationChart"/>
    <dgm:cxn modelId="{8403E4B8-4294-4152-A8D3-CA838699D600}" type="presParOf" srcId="{5C3FDE30-8863-48E0-9324-B2BCB59E3F00}" destId="{854AF80A-FF6D-424E-9D07-CEE8E94DEC22}" srcOrd="2" destOrd="0" presId="urn:microsoft.com/office/officeart/2009/3/layout/HorizontalOrganizationChar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199008-1B5E-4CE0-A895-787D401CA5E4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1" csCatId="accent1" phldr="1"/>
      <dgm:spPr/>
    </dgm:pt>
    <dgm:pt modelId="{7B16BBAE-3A8A-461D-9096-FAA00CF72F01}">
      <dgm:prSet phldrT="[Text]" custT="1"/>
      <dgm:spPr/>
      <dgm:t>
        <a:bodyPr/>
        <a:lstStyle/>
        <a:p>
          <a:r>
            <a:rPr lang="mn-MN" sz="1800" b="1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25 хүснэгт</a:t>
          </a:r>
          <a:r>
            <a:rPr lang="mn-MN" sz="1600" b="1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 </a:t>
          </a:r>
          <a:r>
            <a:rPr lang="mn-MN" sz="1600" b="0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Хүн</a:t>
          </a:r>
          <a:r>
            <a:rPr lang="mn-MN" sz="1600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 амын мэдээний хүснэгт</a:t>
          </a:r>
          <a:endParaRPr lang="en-US" sz="1600" kern="1200" dirty="0">
            <a:solidFill>
              <a:srgbClr val="002060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41D82187-21A3-4B14-A15B-0CE4361FB7F7}" type="parTrans" cxnId="{C555CD1A-A5FC-4F9A-9169-855550161705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3FB3610C-0B2E-4B9E-A101-5F9D1ADC3AAD}" type="sibTrans" cxnId="{C555CD1A-A5FC-4F9A-9169-855550161705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C22FD5F7-8D3B-4040-BC40-3B2B3458722D}">
      <dgm:prSet phldrT="[Text]" custT="1"/>
      <dgm:spPr/>
      <dgm:t>
        <a:bodyPr/>
        <a:lstStyle/>
        <a:p>
          <a:r>
            <a:rPr lang="mn-MN" sz="1800" b="1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19 хүснэгт </a:t>
          </a:r>
        </a:p>
        <a:p>
          <a:r>
            <a:rPr lang="mn-MN" sz="1600" b="0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Өрхийн мэдээний хүснэгт</a:t>
          </a:r>
          <a:endParaRPr lang="en-US" sz="1600" b="0" kern="1200" dirty="0">
            <a:solidFill>
              <a:srgbClr val="002060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05979864-0B15-40A9-9CFA-0DA093317370}" type="parTrans" cxnId="{BFBF9E03-B0C6-448A-A7AB-09B83FC6046F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33F44A59-B60B-4F90-87FB-71CD047087BB}" type="sibTrans" cxnId="{BFBF9E03-B0C6-448A-A7AB-09B83FC6046F}">
      <dgm:prSet custT="1">
        <dgm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B7CA5584-9881-4B97-8724-EFE4D4DCD0A9}">
      <dgm:prSet phldrT="[Text]" custT="1"/>
      <dgm:spPr/>
      <dgm:t>
        <a:bodyPr/>
        <a:lstStyle/>
        <a:p>
          <a:r>
            <a:rPr lang="mn-MN" sz="1600" b="0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Аймаг/Нийслэл</a:t>
          </a:r>
        </a:p>
        <a:p>
          <a:r>
            <a:rPr lang="mn-MN" sz="1600" b="0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Сум/Дүүрэг</a:t>
          </a:r>
          <a:endParaRPr lang="en-US" sz="1600" b="0" kern="1200" dirty="0">
            <a:solidFill>
              <a:srgbClr val="002060"/>
            </a:solidFill>
            <a:latin typeface="Arial" pitchFamily="34" charset="0"/>
            <a:ea typeface="+mn-ea"/>
            <a:cs typeface="Arial" pitchFamily="34" charset="0"/>
          </a:endParaRPr>
        </a:p>
        <a:p>
          <a:r>
            <a:rPr lang="mn-MN" sz="1600" b="0" kern="1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rPr>
            <a:t>Баг/Хороо</a:t>
          </a:r>
          <a:endParaRPr lang="en-US" sz="1600" b="0" kern="1200" dirty="0">
            <a:solidFill>
              <a:srgbClr val="002060"/>
            </a:solidFill>
            <a:latin typeface="Arial" pitchFamily="34" charset="0"/>
            <a:ea typeface="+mn-ea"/>
            <a:cs typeface="Arial" pitchFamily="34" charset="0"/>
          </a:endParaRPr>
        </a:p>
      </dgm:t>
    </dgm:pt>
    <dgm:pt modelId="{EA121B49-1D11-4897-A507-6E3FAB8F7990}" type="parTrans" cxnId="{361C8919-9C2F-4523-A43B-CBA6E3BAAFF8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6F6596DB-35C1-41EA-8EB7-C6B85ECB56DD}" type="sibTrans" cxnId="{361C8919-9C2F-4523-A43B-CBA6E3BAAFF8}">
      <dgm:prSet/>
      <dgm:spPr/>
      <dgm:t>
        <a:bodyPr/>
        <a:lstStyle/>
        <a:p>
          <a:endParaRPr lang="en-US" sz="1400">
            <a:latin typeface="Arial" pitchFamily="34" charset="0"/>
            <a:cs typeface="Arial" pitchFamily="34" charset="0"/>
          </a:endParaRPr>
        </a:p>
      </dgm:t>
    </dgm:pt>
    <dgm:pt modelId="{2FE6C894-1386-483A-B2A4-F8FE16256194}" type="pres">
      <dgm:prSet presAssocID="{D1199008-1B5E-4CE0-A895-787D401CA5E4}" presName="linearFlow" presStyleCnt="0">
        <dgm:presLayoutVars>
          <dgm:dir/>
          <dgm:resizeHandles val="exact"/>
        </dgm:presLayoutVars>
      </dgm:prSet>
      <dgm:spPr/>
    </dgm:pt>
    <dgm:pt modelId="{01F395AD-DAEB-4824-82DF-63340FBDAB05}" type="pres">
      <dgm:prSet presAssocID="{7B16BBAE-3A8A-461D-9096-FAA00CF72F01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4C9FF4-D94C-4F2A-BADE-CC7DC189DB69}" type="pres">
      <dgm:prSet presAssocID="{3FB3610C-0B2E-4B9E-A101-5F9D1ADC3AAD}" presName="spacerL" presStyleCnt="0"/>
      <dgm:spPr/>
    </dgm:pt>
    <dgm:pt modelId="{A751F91A-AAA7-41EB-9309-770594DA38EB}" type="pres">
      <dgm:prSet presAssocID="{3FB3610C-0B2E-4B9E-A101-5F9D1ADC3AAD}" presName="sibTrans" presStyleLbl="sibTrans2D1" presStyleIdx="0" presStyleCnt="2"/>
      <dgm:spPr/>
      <dgm:t>
        <a:bodyPr/>
        <a:lstStyle/>
        <a:p>
          <a:endParaRPr lang="en-US"/>
        </a:p>
      </dgm:t>
    </dgm:pt>
    <dgm:pt modelId="{B2161E98-C87B-454A-BA2E-97E8D20D42BE}" type="pres">
      <dgm:prSet presAssocID="{3FB3610C-0B2E-4B9E-A101-5F9D1ADC3AAD}" presName="spacerR" presStyleCnt="0"/>
      <dgm:spPr/>
    </dgm:pt>
    <dgm:pt modelId="{AC630E15-3D51-4A78-980C-4FDBE200AE14}" type="pres">
      <dgm:prSet presAssocID="{C22FD5F7-8D3B-4040-BC40-3B2B3458722D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415B8B-2BD4-4849-99D7-7F151209A478}" type="pres">
      <dgm:prSet presAssocID="{33F44A59-B60B-4F90-87FB-71CD047087BB}" presName="spacerL" presStyleCnt="0"/>
      <dgm:spPr/>
    </dgm:pt>
    <dgm:pt modelId="{4182FBD1-CA19-442E-B2F3-6322DD01E511}" type="pres">
      <dgm:prSet presAssocID="{33F44A59-B60B-4F90-87FB-71CD047087BB}" presName="sibTrans" presStyleLbl="sibTrans2D1" presStyleIdx="1" presStyleCnt="2"/>
      <dgm:spPr/>
      <dgm:t>
        <a:bodyPr/>
        <a:lstStyle/>
        <a:p>
          <a:endParaRPr lang="en-US"/>
        </a:p>
      </dgm:t>
    </dgm:pt>
    <dgm:pt modelId="{E379AE45-27E6-4774-8CEF-D7A2A5F5F2A9}" type="pres">
      <dgm:prSet presAssocID="{33F44A59-B60B-4F90-87FB-71CD047087BB}" presName="spacerR" presStyleCnt="0"/>
      <dgm:spPr/>
    </dgm:pt>
    <dgm:pt modelId="{D8D6594F-7B99-480A-97B6-A9D9B72F606E}" type="pres">
      <dgm:prSet presAssocID="{B7CA5584-9881-4B97-8724-EFE4D4DCD0A9}" presName="node" presStyleLbl="node1" presStyleIdx="2" presStyleCnt="3" custScaleX="1245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CA020F3-8507-47D2-8BE1-E089634F2385}" type="presOf" srcId="{B7CA5584-9881-4B97-8724-EFE4D4DCD0A9}" destId="{D8D6594F-7B99-480A-97B6-A9D9B72F606E}" srcOrd="0" destOrd="0" presId="urn:microsoft.com/office/officeart/2005/8/layout/equation1"/>
    <dgm:cxn modelId="{5B397237-BFB9-493E-9AA3-41EEC35E911A}" type="presOf" srcId="{D1199008-1B5E-4CE0-A895-787D401CA5E4}" destId="{2FE6C894-1386-483A-B2A4-F8FE16256194}" srcOrd="0" destOrd="0" presId="urn:microsoft.com/office/officeart/2005/8/layout/equation1"/>
    <dgm:cxn modelId="{BFBF9E03-B0C6-448A-A7AB-09B83FC6046F}" srcId="{D1199008-1B5E-4CE0-A895-787D401CA5E4}" destId="{C22FD5F7-8D3B-4040-BC40-3B2B3458722D}" srcOrd="1" destOrd="0" parTransId="{05979864-0B15-40A9-9CFA-0DA093317370}" sibTransId="{33F44A59-B60B-4F90-87FB-71CD047087BB}"/>
    <dgm:cxn modelId="{3E43F8F6-AF9D-441E-9E72-E282A1BB8AE8}" type="presOf" srcId="{33F44A59-B60B-4F90-87FB-71CD047087BB}" destId="{4182FBD1-CA19-442E-B2F3-6322DD01E511}" srcOrd="0" destOrd="0" presId="urn:microsoft.com/office/officeart/2005/8/layout/equation1"/>
    <dgm:cxn modelId="{5E8CE407-0B69-434D-9FE1-DD05763CB49C}" type="presOf" srcId="{3FB3610C-0B2E-4B9E-A101-5F9D1ADC3AAD}" destId="{A751F91A-AAA7-41EB-9309-770594DA38EB}" srcOrd="0" destOrd="0" presId="urn:microsoft.com/office/officeart/2005/8/layout/equation1"/>
    <dgm:cxn modelId="{361C8919-9C2F-4523-A43B-CBA6E3BAAFF8}" srcId="{D1199008-1B5E-4CE0-A895-787D401CA5E4}" destId="{B7CA5584-9881-4B97-8724-EFE4D4DCD0A9}" srcOrd="2" destOrd="0" parTransId="{EA121B49-1D11-4897-A507-6E3FAB8F7990}" sibTransId="{6F6596DB-35C1-41EA-8EB7-C6B85ECB56DD}"/>
    <dgm:cxn modelId="{86857BE1-EBFE-48D6-8FFB-4C8EC3B1A223}" type="presOf" srcId="{C22FD5F7-8D3B-4040-BC40-3B2B3458722D}" destId="{AC630E15-3D51-4A78-980C-4FDBE200AE14}" srcOrd="0" destOrd="0" presId="urn:microsoft.com/office/officeart/2005/8/layout/equation1"/>
    <dgm:cxn modelId="{C555CD1A-A5FC-4F9A-9169-855550161705}" srcId="{D1199008-1B5E-4CE0-A895-787D401CA5E4}" destId="{7B16BBAE-3A8A-461D-9096-FAA00CF72F01}" srcOrd="0" destOrd="0" parTransId="{41D82187-21A3-4B14-A15B-0CE4361FB7F7}" sibTransId="{3FB3610C-0B2E-4B9E-A101-5F9D1ADC3AAD}"/>
    <dgm:cxn modelId="{E51CC672-11C2-4E84-BB50-6D74BE4A7FB3}" type="presOf" srcId="{7B16BBAE-3A8A-461D-9096-FAA00CF72F01}" destId="{01F395AD-DAEB-4824-82DF-63340FBDAB05}" srcOrd="0" destOrd="0" presId="urn:microsoft.com/office/officeart/2005/8/layout/equation1"/>
    <dgm:cxn modelId="{195A7C48-B0DA-4CD5-96D9-CF7CEF136877}" type="presParOf" srcId="{2FE6C894-1386-483A-B2A4-F8FE16256194}" destId="{01F395AD-DAEB-4824-82DF-63340FBDAB05}" srcOrd="0" destOrd="0" presId="urn:microsoft.com/office/officeart/2005/8/layout/equation1"/>
    <dgm:cxn modelId="{21F142A9-3DB8-42B6-AB9E-96DF014A8858}" type="presParOf" srcId="{2FE6C894-1386-483A-B2A4-F8FE16256194}" destId="{CE4C9FF4-D94C-4F2A-BADE-CC7DC189DB69}" srcOrd="1" destOrd="0" presId="urn:microsoft.com/office/officeart/2005/8/layout/equation1"/>
    <dgm:cxn modelId="{D22E7F2C-F03A-4318-9C80-150F78FA6DE3}" type="presParOf" srcId="{2FE6C894-1386-483A-B2A4-F8FE16256194}" destId="{A751F91A-AAA7-41EB-9309-770594DA38EB}" srcOrd="2" destOrd="0" presId="urn:microsoft.com/office/officeart/2005/8/layout/equation1"/>
    <dgm:cxn modelId="{E3BF0301-4A01-4F98-9EB5-1784BB6A4867}" type="presParOf" srcId="{2FE6C894-1386-483A-B2A4-F8FE16256194}" destId="{B2161E98-C87B-454A-BA2E-97E8D20D42BE}" srcOrd="3" destOrd="0" presId="urn:microsoft.com/office/officeart/2005/8/layout/equation1"/>
    <dgm:cxn modelId="{E910E212-6075-4FED-B6C3-FD0794C9950C}" type="presParOf" srcId="{2FE6C894-1386-483A-B2A4-F8FE16256194}" destId="{AC630E15-3D51-4A78-980C-4FDBE200AE14}" srcOrd="4" destOrd="0" presId="urn:microsoft.com/office/officeart/2005/8/layout/equation1"/>
    <dgm:cxn modelId="{C6CB2155-A572-43EA-AC09-8926E36048BF}" type="presParOf" srcId="{2FE6C894-1386-483A-B2A4-F8FE16256194}" destId="{6E415B8B-2BD4-4849-99D7-7F151209A478}" srcOrd="5" destOrd="0" presId="urn:microsoft.com/office/officeart/2005/8/layout/equation1"/>
    <dgm:cxn modelId="{DA595C75-D248-4DDC-8E68-D8CE5AC30CB7}" type="presParOf" srcId="{2FE6C894-1386-483A-B2A4-F8FE16256194}" destId="{4182FBD1-CA19-442E-B2F3-6322DD01E511}" srcOrd="6" destOrd="0" presId="urn:microsoft.com/office/officeart/2005/8/layout/equation1"/>
    <dgm:cxn modelId="{8BC2DAA5-E4E6-44DE-8C5D-E893A9B3F30F}" type="presParOf" srcId="{2FE6C894-1386-483A-B2A4-F8FE16256194}" destId="{E379AE45-27E6-4774-8CEF-D7A2A5F5F2A9}" srcOrd="7" destOrd="0" presId="urn:microsoft.com/office/officeart/2005/8/layout/equation1"/>
    <dgm:cxn modelId="{2075CBDB-5BF7-43A0-964E-755AF358B69B}" type="presParOf" srcId="{2FE6C894-1386-483A-B2A4-F8FE16256194}" destId="{D8D6594F-7B99-480A-97B6-A9D9B72F606E}" srcOrd="8" destOrd="0" presId="urn:microsoft.com/office/officeart/2005/8/layout/equatio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5A294FF-483E-4D9A-9B11-CE40741A453A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23E07F-6B79-4059-A33E-3397BF292ADD}">
      <dgm:prSet phldrT="[Text]" custT="1"/>
      <dgm:spPr/>
      <dgm:t>
        <a:bodyPr/>
        <a:lstStyle/>
        <a:p>
          <a:r>
            <a:rPr lang="mn-MN" sz="2000" dirty="0">
              <a:latin typeface="Arial" panose="020B0604020202020204" pitchFamily="34" charset="0"/>
              <a:cs typeface="Arial" panose="020B0604020202020204" pitchFamily="34" charset="0"/>
            </a:rPr>
            <a:t>Үндэсний статистикийн хороо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E90DFC-2F24-4B93-8E5E-B1AC56D89C00}" type="parTrans" cxnId="{BA618BF6-0AE5-499D-840E-076DE76B6B4F}">
      <dgm:prSet/>
      <dgm:spPr/>
      <dgm:t>
        <a:bodyPr/>
        <a:lstStyle/>
        <a:p>
          <a:endParaRPr lang="en-US"/>
        </a:p>
      </dgm:t>
    </dgm:pt>
    <dgm:pt modelId="{BC20F0AA-0034-4E4F-BF62-A69EBC79ECE0}" type="sibTrans" cxnId="{BA618BF6-0AE5-499D-840E-076DE76B6B4F}">
      <dgm:prSet/>
      <dgm:spPr/>
      <dgm:t>
        <a:bodyPr/>
        <a:lstStyle/>
        <a:p>
          <a:endParaRPr lang="en-US"/>
        </a:p>
      </dgm:t>
    </dgm:pt>
    <dgm:pt modelId="{0D3491B8-8198-4F50-BD2F-7479C8CE36D6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Аймаг/Нийслэл дарга нар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CCC59-F81D-434C-BF4B-34E3F46B9412}" type="parTrans" cxnId="{5586DF05-B9AB-4234-A029-4DFCC935D44E}">
      <dgm:prSet/>
      <dgm:spPr/>
      <dgm:t>
        <a:bodyPr/>
        <a:lstStyle/>
        <a:p>
          <a:endParaRPr lang="en-US"/>
        </a:p>
      </dgm:t>
    </dgm:pt>
    <dgm:pt modelId="{69F950CC-50F4-4935-97A0-A4AE8424FE4B}" type="sibTrans" cxnId="{5586DF05-B9AB-4234-A029-4DFCC935D44E}">
      <dgm:prSet/>
      <dgm:spPr/>
      <dgm:t>
        <a:bodyPr/>
        <a:lstStyle/>
        <a:p>
          <a:endParaRPr lang="en-US"/>
        </a:p>
      </dgm:t>
    </dgm:pt>
    <dgm:pt modelId="{9B2BDE64-85D2-4816-8A9D-62539627A146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Сум/Дүүргийн дарга нар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87BA14-BEE1-4D2D-BF48-016B785AF697}" type="parTrans" cxnId="{D0BAC388-9F99-4E25-9563-8A0A6EAB1D48}">
      <dgm:prSet/>
      <dgm:spPr/>
      <dgm:t>
        <a:bodyPr/>
        <a:lstStyle/>
        <a:p>
          <a:endParaRPr lang="en-US"/>
        </a:p>
      </dgm:t>
    </dgm:pt>
    <dgm:pt modelId="{6007B64D-1153-4220-9C7D-35F7498C6AE9}" type="sibTrans" cxnId="{D0BAC388-9F99-4E25-9563-8A0A6EAB1D48}">
      <dgm:prSet/>
      <dgm:spPr/>
      <dgm:t>
        <a:bodyPr/>
        <a:lstStyle/>
        <a:p>
          <a:endParaRPr lang="en-US"/>
        </a:p>
      </dgm:t>
    </dgm:pt>
    <dgm:pt modelId="{923B1045-1F93-4B0A-9CF0-F7B47922FB8E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Баг/Хорооны дарга, зохион байгуулагч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3ECCA8-E87F-403E-B476-5582046DD610}" type="parTrans" cxnId="{67772829-E780-469C-9BAB-9AE1E2FA1A36}">
      <dgm:prSet/>
      <dgm:spPr/>
      <dgm:t>
        <a:bodyPr/>
        <a:lstStyle/>
        <a:p>
          <a:endParaRPr lang="en-US"/>
        </a:p>
      </dgm:t>
    </dgm:pt>
    <dgm:pt modelId="{BF07481F-C57F-45D5-AF4D-8DFCC3379BD7}" type="sibTrans" cxnId="{67772829-E780-469C-9BAB-9AE1E2FA1A36}">
      <dgm:prSet/>
      <dgm:spPr/>
      <dgm:t>
        <a:bodyPr/>
        <a:lstStyle/>
        <a:p>
          <a:endParaRPr lang="en-US"/>
        </a:p>
      </dgm:t>
    </dgm:pt>
    <dgm:pt modelId="{6198B5F9-7503-4CB7-838F-0D2072783AC1}" type="pres">
      <dgm:prSet presAssocID="{45A294FF-483E-4D9A-9B11-CE40741A453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E434F96-C203-4AA8-8679-C30A6F1B415B}" type="pres">
      <dgm:prSet presAssocID="{9423E07F-6B79-4059-A33E-3397BF292ADD}" presName="Parent" presStyleLbl="node0" presStyleIdx="0" presStyleCnt="1" custLinFactNeighborX="-16333" custLinFactNeighborY="-40133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9E7E698-7CEC-415C-B362-3502448A4A70}" type="pres">
      <dgm:prSet presAssocID="{0D3491B8-8198-4F50-BD2F-7479C8CE36D6}" presName="Accent1" presStyleCnt="0"/>
      <dgm:spPr/>
    </dgm:pt>
    <dgm:pt modelId="{7AA032EB-36A2-418A-B527-69C84FCE0C08}" type="pres">
      <dgm:prSet presAssocID="{0D3491B8-8198-4F50-BD2F-7479C8CE36D6}" presName="Accent" presStyleLbl="bgShp" presStyleIdx="0" presStyleCnt="3"/>
      <dgm:spPr/>
    </dgm:pt>
    <dgm:pt modelId="{37D944CE-F186-47B7-8E1B-16B76B05B167}" type="pres">
      <dgm:prSet presAssocID="{0D3491B8-8198-4F50-BD2F-7479C8CE36D6}" presName="Child1" presStyleLbl="node1" presStyleIdx="0" presStyleCnt="3" custScaleX="110000" custScaleY="110000" custLinFactNeighborX="-21372" custLinFactNeighborY="678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BC6C6-67CD-4642-B443-497BADB6B207}" type="pres">
      <dgm:prSet presAssocID="{9B2BDE64-85D2-4816-8A9D-62539627A146}" presName="Accent2" presStyleCnt="0"/>
      <dgm:spPr/>
    </dgm:pt>
    <dgm:pt modelId="{842DE9E8-4AAE-43BF-A9F7-DAA7357718AB}" type="pres">
      <dgm:prSet presAssocID="{9B2BDE64-85D2-4816-8A9D-62539627A146}" presName="Accent" presStyleLbl="bgShp" presStyleIdx="1" presStyleCnt="3" custAng="7362271" custScaleX="106002" custScaleY="21927" custLinFactY="4869" custLinFactNeighborX="50903" custLinFactNeighborY="100000"/>
      <dgm:spPr/>
    </dgm:pt>
    <dgm:pt modelId="{B5FE72D5-237E-4F62-89EE-9BCFBA5DF494}" type="pres">
      <dgm:prSet presAssocID="{9B2BDE64-85D2-4816-8A9D-62539627A146}" presName="Child2" presStyleLbl="node1" presStyleIdx="1" presStyleCnt="3" custScaleX="100000" custScaleY="100000" custLinFactNeighborX="63706" custLinFactNeighborY="4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44397-345E-49F8-991B-A15A0DC36F3A}" type="pres">
      <dgm:prSet presAssocID="{923B1045-1F93-4B0A-9CF0-F7B47922FB8E}" presName="Accent3" presStyleCnt="0"/>
      <dgm:spPr/>
    </dgm:pt>
    <dgm:pt modelId="{6090E9DA-4CC2-4E9C-BEF9-04BEE1B36676}" type="pres">
      <dgm:prSet presAssocID="{923B1045-1F93-4B0A-9CF0-F7B47922FB8E}" presName="Accent" presStyleLbl="bgShp" presStyleIdx="2" presStyleCnt="3" custLinFactNeighborX="82599" custLinFactNeighborY="11512"/>
      <dgm:spPr/>
    </dgm:pt>
    <dgm:pt modelId="{85C52340-BA82-4458-8D78-A38BF97FB83A}" type="pres">
      <dgm:prSet presAssocID="{923B1045-1F93-4B0A-9CF0-F7B47922FB8E}" presName="Child3" presStyleLbl="node1" presStyleIdx="2" presStyleCnt="3" custScaleX="90910" custScaleY="90910" custLinFactNeighborX="38039" custLinFactNeighborY="52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23E51A-EAEC-4372-A375-F967DE9AFFBF}" type="presOf" srcId="{923B1045-1F93-4B0A-9CF0-F7B47922FB8E}" destId="{85C52340-BA82-4458-8D78-A38BF97FB83A}" srcOrd="0" destOrd="0" presId="urn:microsoft.com/office/officeart/2011/layout/HexagonRadial"/>
    <dgm:cxn modelId="{16138529-9588-4536-898A-5843DBFF9A54}" type="presOf" srcId="{9423E07F-6B79-4059-A33E-3397BF292ADD}" destId="{9E434F96-C203-4AA8-8679-C30A6F1B415B}" srcOrd="0" destOrd="0" presId="urn:microsoft.com/office/officeart/2011/layout/HexagonRadial"/>
    <dgm:cxn modelId="{67772829-E780-469C-9BAB-9AE1E2FA1A36}" srcId="{9423E07F-6B79-4059-A33E-3397BF292ADD}" destId="{923B1045-1F93-4B0A-9CF0-F7B47922FB8E}" srcOrd="2" destOrd="0" parTransId="{753ECCA8-E87F-403E-B476-5582046DD610}" sibTransId="{BF07481F-C57F-45D5-AF4D-8DFCC3379BD7}"/>
    <dgm:cxn modelId="{2B4E69DA-6DD0-4BED-834B-29AC17F83A9B}" type="presOf" srcId="{45A294FF-483E-4D9A-9B11-CE40741A453A}" destId="{6198B5F9-7503-4CB7-838F-0D2072783AC1}" srcOrd="0" destOrd="0" presId="urn:microsoft.com/office/officeart/2011/layout/HexagonRadial"/>
    <dgm:cxn modelId="{BA618BF6-0AE5-499D-840E-076DE76B6B4F}" srcId="{45A294FF-483E-4D9A-9B11-CE40741A453A}" destId="{9423E07F-6B79-4059-A33E-3397BF292ADD}" srcOrd="0" destOrd="0" parTransId="{19E90DFC-2F24-4B93-8E5E-B1AC56D89C00}" sibTransId="{BC20F0AA-0034-4E4F-BF62-A69EBC79ECE0}"/>
    <dgm:cxn modelId="{CD04AAD3-BA16-4D49-A03D-41A82A3CD6A7}" type="presOf" srcId="{9B2BDE64-85D2-4816-8A9D-62539627A146}" destId="{B5FE72D5-237E-4F62-89EE-9BCFBA5DF494}" srcOrd="0" destOrd="0" presId="urn:microsoft.com/office/officeart/2011/layout/HexagonRadial"/>
    <dgm:cxn modelId="{191E3846-2CFB-4FC8-8ACB-1403BC83AF4F}" type="presOf" srcId="{0D3491B8-8198-4F50-BD2F-7479C8CE36D6}" destId="{37D944CE-F186-47B7-8E1B-16B76B05B167}" srcOrd="0" destOrd="0" presId="urn:microsoft.com/office/officeart/2011/layout/HexagonRadial"/>
    <dgm:cxn modelId="{D0BAC388-9F99-4E25-9563-8A0A6EAB1D48}" srcId="{9423E07F-6B79-4059-A33E-3397BF292ADD}" destId="{9B2BDE64-85D2-4816-8A9D-62539627A146}" srcOrd="1" destOrd="0" parTransId="{3987BA14-BEE1-4D2D-BF48-016B785AF697}" sibTransId="{6007B64D-1153-4220-9C7D-35F7498C6AE9}"/>
    <dgm:cxn modelId="{5586DF05-B9AB-4234-A029-4DFCC935D44E}" srcId="{9423E07F-6B79-4059-A33E-3397BF292ADD}" destId="{0D3491B8-8198-4F50-BD2F-7479C8CE36D6}" srcOrd="0" destOrd="0" parTransId="{98FCCC59-F81D-434C-BF4B-34E3F46B9412}" sibTransId="{69F950CC-50F4-4935-97A0-A4AE8424FE4B}"/>
    <dgm:cxn modelId="{B00A8E54-0BBF-4964-8198-B672CB98014C}" type="presParOf" srcId="{6198B5F9-7503-4CB7-838F-0D2072783AC1}" destId="{9E434F96-C203-4AA8-8679-C30A6F1B415B}" srcOrd="0" destOrd="0" presId="urn:microsoft.com/office/officeart/2011/layout/HexagonRadial"/>
    <dgm:cxn modelId="{9BDA2DED-D7C3-4B19-8FA0-25F177DA025A}" type="presParOf" srcId="{6198B5F9-7503-4CB7-838F-0D2072783AC1}" destId="{49E7E698-7CEC-415C-B362-3502448A4A70}" srcOrd="1" destOrd="0" presId="urn:microsoft.com/office/officeart/2011/layout/HexagonRadial"/>
    <dgm:cxn modelId="{F74062B3-AF47-4A66-8063-DF8C010984C3}" type="presParOf" srcId="{49E7E698-7CEC-415C-B362-3502448A4A70}" destId="{7AA032EB-36A2-418A-B527-69C84FCE0C08}" srcOrd="0" destOrd="0" presId="urn:microsoft.com/office/officeart/2011/layout/HexagonRadial"/>
    <dgm:cxn modelId="{7DCC48F8-256B-4740-9523-503682C3CCC5}" type="presParOf" srcId="{6198B5F9-7503-4CB7-838F-0D2072783AC1}" destId="{37D944CE-F186-47B7-8E1B-16B76B05B167}" srcOrd="2" destOrd="0" presId="urn:microsoft.com/office/officeart/2011/layout/HexagonRadial"/>
    <dgm:cxn modelId="{C2B0CB10-CFA0-45BF-9ABE-1DAEB79CF5C6}" type="presParOf" srcId="{6198B5F9-7503-4CB7-838F-0D2072783AC1}" destId="{3CCBC6C6-67CD-4642-B443-497BADB6B207}" srcOrd="3" destOrd="0" presId="urn:microsoft.com/office/officeart/2011/layout/HexagonRadial"/>
    <dgm:cxn modelId="{D8A6777A-4118-4CAD-BE26-673236E95DE0}" type="presParOf" srcId="{3CCBC6C6-67CD-4642-B443-497BADB6B207}" destId="{842DE9E8-4AAE-43BF-A9F7-DAA7357718AB}" srcOrd="0" destOrd="0" presId="urn:microsoft.com/office/officeart/2011/layout/HexagonRadial"/>
    <dgm:cxn modelId="{AB8FC420-EE7A-472C-B52F-A8ABA5C90643}" type="presParOf" srcId="{6198B5F9-7503-4CB7-838F-0D2072783AC1}" destId="{B5FE72D5-237E-4F62-89EE-9BCFBA5DF494}" srcOrd="4" destOrd="0" presId="urn:microsoft.com/office/officeart/2011/layout/HexagonRadial"/>
    <dgm:cxn modelId="{FD21226A-B910-4587-9543-67887382B416}" type="presParOf" srcId="{6198B5F9-7503-4CB7-838F-0D2072783AC1}" destId="{34944397-345E-49F8-991B-A15A0DC36F3A}" srcOrd="5" destOrd="0" presId="urn:microsoft.com/office/officeart/2011/layout/HexagonRadial"/>
    <dgm:cxn modelId="{1B61F951-15B7-4F49-B917-23FBC2A33375}" type="presParOf" srcId="{34944397-345E-49F8-991B-A15A0DC36F3A}" destId="{6090E9DA-4CC2-4E9C-BEF9-04BEE1B36676}" srcOrd="0" destOrd="0" presId="urn:microsoft.com/office/officeart/2011/layout/HexagonRadial"/>
    <dgm:cxn modelId="{08066EC7-F611-4202-A506-BB297636A93C}" type="presParOf" srcId="{6198B5F9-7503-4CB7-838F-0D2072783AC1}" destId="{85C52340-BA82-4458-8D78-A38BF97FB83A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5A294FF-483E-4D9A-9B11-CE40741A453A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23E07F-6B79-4059-A33E-3397BF292ADD}">
      <dgm:prSet phldrT="[Text]" custT="1"/>
      <dgm:spPr/>
      <dgm:t>
        <a:bodyPr/>
        <a:lstStyle/>
        <a:p>
          <a:r>
            <a:rPr lang="mn-MN" sz="2000" dirty="0">
              <a:latin typeface="Arial" panose="020B0604020202020204" pitchFamily="34" charset="0"/>
              <a:cs typeface="Arial" panose="020B0604020202020204" pitchFamily="34" charset="0"/>
            </a:rPr>
            <a:t>Үндэсний статистикийн хороо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E90DFC-2F24-4B93-8E5E-B1AC56D89C00}" type="parTrans" cxnId="{BA618BF6-0AE5-499D-840E-076DE76B6B4F}">
      <dgm:prSet/>
      <dgm:spPr/>
      <dgm:t>
        <a:bodyPr/>
        <a:lstStyle/>
        <a:p>
          <a:endParaRPr lang="en-US"/>
        </a:p>
      </dgm:t>
    </dgm:pt>
    <dgm:pt modelId="{BC20F0AA-0034-4E4F-BF62-A69EBC79ECE0}" type="sibTrans" cxnId="{BA618BF6-0AE5-499D-840E-076DE76B6B4F}">
      <dgm:prSet/>
      <dgm:spPr/>
      <dgm:t>
        <a:bodyPr/>
        <a:lstStyle/>
        <a:p>
          <a:endParaRPr lang="en-US"/>
        </a:p>
      </dgm:t>
    </dgm:pt>
    <dgm:pt modelId="{0D3491B8-8198-4F50-BD2F-7479C8CE36D6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Аймаг/Нийслэл дарга нар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CCC59-F81D-434C-BF4B-34E3F46B9412}" type="parTrans" cxnId="{5586DF05-B9AB-4234-A029-4DFCC935D44E}">
      <dgm:prSet/>
      <dgm:spPr/>
      <dgm:t>
        <a:bodyPr/>
        <a:lstStyle/>
        <a:p>
          <a:endParaRPr lang="en-US"/>
        </a:p>
      </dgm:t>
    </dgm:pt>
    <dgm:pt modelId="{69F950CC-50F4-4935-97A0-A4AE8424FE4B}" type="sibTrans" cxnId="{5586DF05-B9AB-4234-A029-4DFCC935D44E}">
      <dgm:prSet/>
      <dgm:spPr/>
      <dgm:t>
        <a:bodyPr/>
        <a:lstStyle/>
        <a:p>
          <a:endParaRPr lang="en-US"/>
        </a:p>
      </dgm:t>
    </dgm:pt>
    <dgm:pt modelId="{9B2BDE64-85D2-4816-8A9D-62539627A146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Сум/Дүүргийн дарга нар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87BA14-BEE1-4D2D-BF48-016B785AF697}" type="parTrans" cxnId="{D0BAC388-9F99-4E25-9563-8A0A6EAB1D48}">
      <dgm:prSet/>
      <dgm:spPr/>
      <dgm:t>
        <a:bodyPr/>
        <a:lstStyle/>
        <a:p>
          <a:endParaRPr lang="en-US"/>
        </a:p>
      </dgm:t>
    </dgm:pt>
    <dgm:pt modelId="{6007B64D-1153-4220-9C7D-35F7498C6AE9}" type="sibTrans" cxnId="{D0BAC388-9F99-4E25-9563-8A0A6EAB1D48}">
      <dgm:prSet/>
      <dgm:spPr/>
      <dgm:t>
        <a:bodyPr/>
        <a:lstStyle/>
        <a:p>
          <a:endParaRPr lang="en-US"/>
        </a:p>
      </dgm:t>
    </dgm:pt>
    <dgm:pt modelId="{923B1045-1F93-4B0A-9CF0-F7B47922FB8E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Баг/Хорооны дарга, зохион байгуулагч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3ECCA8-E87F-403E-B476-5582046DD610}" type="parTrans" cxnId="{67772829-E780-469C-9BAB-9AE1E2FA1A36}">
      <dgm:prSet/>
      <dgm:spPr/>
      <dgm:t>
        <a:bodyPr/>
        <a:lstStyle/>
        <a:p>
          <a:endParaRPr lang="en-US"/>
        </a:p>
      </dgm:t>
    </dgm:pt>
    <dgm:pt modelId="{BF07481F-C57F-45D5-AF4D-8DFCC3379BD7}" type="sibTrans" cxnId="{67772829-E780-469C-9BAB-9AE1E2FA1A36}">
      <dgm:prSet/>
      <dgm:spPr/>
      <dgm:t>
        <a:bodyPr/>
        <a:lstStyle/>
        <a:p>
          <a:endParaRPr lang="en-US"/>
        </a:p>
      </dgm:t>
    </dgm:pt>
    <dgm:pt modelId="{6198B5F9-7503-4CB7-838F-0D2072783AC1}" type="pres">
      <dgm:prSet presAssocID="{45A294FF-483E-4D9A-9B11-CE40741A453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E434F96-C203-4AA8-8679-C30A6F1B415B}" type="pres">
      <dgm:prSet presAssocID="{9423E07F-6B79-4059-A33E-3397BF292ADD}" presName="Parent" presStyleLbl="node0" presStyleIdx="0" presStyleCnt="1" custLinFactNeighborX="-16333" custLinFactNeighborY="-40133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9E7E698-7CEC-415C-B362-3502448A4A70}" type="pres">
      <dgm:prSet presAssocID="{0D3491B8-8198-4F50-BD2F-7479C8CE36D6}" presName="Accent1" presStyleCnt="0"/>
      <dgm:spPr/>
    </dgm:pt>
    <dgm:pt modelId="{7AA032EB-36A2-418A-B527-69C84FCE0C08}" type="pres">
      <dgm:prSet presAssocID="{0D3491B8-8198-4F50-BD2F-7479C8CE36D6}" presName="Accent" presStyleLbl="bgShp" presStyleIdx="0" presStyleCnt="3"/>
      <dgm:spPr/>
    </dgm:pt>
    <dgm:pt modelId="{37D944CE-F186-47B7-8E1B-16B76B05B167}" type="pres">
      <dgm:prSet presAssocID="{0D3491B8-8198-4F50-BD2F-7479C8CE36D6}" presName="Child1" presStyleLbl="node1" presStyleIdx="0" presStyleCnt="3" custScaleX="110000" custScaleY="110000" custLinFactNeighborX="-21372" custLinFactNeighborY="678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BC6C6-67CD-4642-B443-497BADB6B207}" type="pres">
      <dgm:prSet presAssocID="{9B2BDE64-85D2-4816-8A9D-62539627A146}" presName="Accent2" presStyleCnt="0"/>
      <dgm:spPr/>
    </dgm:pt>
    <dgm:pt modelId="{842DE9E8-4AAE-43BF-A9F7-DAA7357718AB}" type="pres">
      <dgm:prSet presAssocID="{9B2BDE64-85D2-4816-8A9D-62539627A146}" presName="Accent" presStyleLbl="bgShp" presStyleIdx="1" presStyleCnt="3" custAng="7362271" custScaleX="106002" custScaleY="21927" custLinFactY="4869" custLinFactNeighborX="50903" custLinFactNeighborY="100000"/>
      <dgm:spPr/>
    </dgm:pt>
    <dgm:pt modelId="{B5FE72D5-237E-4F62-89EE-9BCFBA5DF494}" type="pres">
      <dgm:prSet presAssocID="{9B2BDE64-85D2-4816-8A9D-62539627A146}" presName="Child2" presStyleLbl="node1" presStyleIdx="1" presStyleCnt="3" custScaleX="100000" custScaleY="100000" custLinFactNeighborX="63706" custLinFactNeighborY="4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44397-345E-49F8-991B-A15A0DC36F3A}" type="pres">
      <dgm:prSet presAssocID="{923B1045-1F93-4B0A-9CF0-F7B47922FB8E}" presName="Accent3" presStyleCnt="0"/>
      <dgm:spPr/>
    </dgm:pt>
    <dgm:pt modelId="{6090E9DA-4CC2-4E9C-BEF9-04BEE1B36676}" type="pres">
      <dgm:prSet presAssocID="{923B1045-1F93-4B0A-9CF0-F7B47922FB8E}" presName="Accent" presStyleLbl="bgShp" presStyleIdx="2" presStyleCnt="3" custLinFactNeighborX="82599" custLinFactNeighborY="11512"/>
      <dgm:spPr/>
    </dgm:pt>
    <dgm:pt modelId="{85C52340-BA82-4458-8D78-A38BF97FB83A}" type="pres">
      <dgm:prSet presAssocID="{923B1045-1F93-4B0A-9CF0-F7B47922FB8E}" presName="Child3" presStyleLbl="node1" presStyleIdx="2" presStyleCnt="3" custScaleX="90910" custScaleY="90910" custLinFactNeighborX="38039" custLinFactNeighborY="52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23E51A-EAEC-4372-A375-F967DE9AFFBF}" type="presOf" srcId="{923B1045-1F93-4B0A-9CF0-F7B47922FB8E}" destId="{85C52340-BA82-4458-8D78-A38BF97FB83A}" srcOrd="0" destOrd="0" presId="urn:microsoft.com/office/officeart/2011/layout/HexagonRadial"/>
    <dgm:cxn modelId="{16138529-9588-4536-898A-5843DBFF9A54}" type="presOf" srcId="{9423E07F-6B79-4059-A33E-3397BF292ADD}" destId="{9E434F96-C203-4AA8-8679-C30A6F1B415B}" srcOrd="0" destOrd="0" presId="urn:microsoft.com/office/officeart/2011/layout/HexagonRadial"/>
    <dgm:cxn modelId="{67772829-E780-469C-9BAB-9AE1E2FA1A36}" srcId="{9423E07F-6B79-4059-A33E-3397BF292ADD}" destId="{923B1045-1F93-4B0A-9CF0-F7B47922FB8E}" srcOrd="2" destOrd="0" parTransId="{753ECCA8-E87F-403E-B476-5582046DD610}" sibTransId="{BF07481F-C57F-45D5-AF4D-8DFCC3379BD7}"/>
    <dgm:cxn modelId="{2B4E69DA-6DD0-4BED-834B-29AC17F83A9B}" type="presOf" srcId="{45A294FF-483E-4D9A-9B11-CE40741A453A}" destId="{6198B5F9-7503-4CB7-838F-0D2072783AC1}" srcOrd="0" destOrd="0" presId="urn:microsoft.com/office/officeart/2011/layout/HexagonRadial"/>
    <dgm:cxn modelId="{BA618BF6-0AE5-499D-840E-076DE76B6B4F}" srcId="{45A294FF-483E-4D9A-9B11-CE40741A453A}" destId="{9423E07F-6B79-4059-A33E-3397BF292ADD}" srcOrd="0" destOrd="0" parTransId="{19E90DFC-2F24-4B93-8E5E-B1AC56D89C00}" sibTransId="{BC20F0AA-0034-4E4F-BF62-A69EBC79ECE0}"/>
    <dgm:cxn modelId="{CD04AAD3-BA16-4D49-A03D-41A82A3CD6A7}" type="presOf" srcId="{9B2BDE64-85D2-4816-8A9D-62539627A146}" destId="{B5FE72D5-237E-4F62-89EE-9BCFBA5DF494}" srcOrd="0" destOrd="0" presId="urn:microsoft.com/office/officeart/2011/layout/HexagonRadial"/>
    <dgm:cxn modelId="{191E3846-2CFB-4FC8-8ACB-1403BC83AF4F}" type="presOf" srcId="{0D3491B8-8198-4F50-BD2F-7479C8CE36D6}" destId="{37D944CE-F186-47B7-8E1B-16B76B05B167}" srcOrd="0" destOrd="0" presId="urn:microsoft.com/office/officeart/2011/layout/HexagonRadial"/>
    <dgm:cxn modelId="{D0BAC388-9F99-4E25-9563-8A0A6EAB1D48}" srcId="{9423E07F-6B79-4059-A33E-3397BF292ADD}" destId="{9B2BDE64-85D2-4816-8A9D-62539627A146}" srcOrd="1" destOrd="0" parTransId="{3987BA14-BEE1-4D2D-BF48-016B785AF697}" sibTransId="{6007B64D-1153-4220-9C7D-35F7498C6AE9}"/>
    <dgm:cxn modelId="{5586DF05-B9AB-4234-A029-4DFCC935D44E}" srcId="{9423E07F-6B79-4059-A33E-3397BF292ADD}" destId="{0D3491B8-8198-4F50-BD2F-7479C8CE36D6}" srcOrd="0" destOrd="0" parTransId="{98FCCC59-F81D-434C-BF4B-34E3F46B9412}" sibTransId="{69F950CC-50F4-4935-97A0-A4AE8424FE4B}"/>
    <dgm:cxn modelId="{B00A8E54-0BBF-4964-8198-B672CB98014C}" type="presParOf" srcId="{6198B5F9-7503-4CB7-838F-0D2072783AC1}" destId="{9E434F96-C203-4AA8-8679-C30A6F1B415B}" srcOrd="0" destOrd="0" presId="urn:microsoft.com/office/officeart/2011/layout/HexagonRadial"/>
    <dgm:cxn modelId="{9BDA2DED-D7C3-4B19-8FA0-25F177DA025A}" type="presParOf" srcId="{6198B5F9-7503-4CB7-838F-0D2072783AC1}" destId="{49E7E698-7CEC-415C-B362-3502448A4A70}" srcOrd="1" destOrd="0" presId="urn:microsoft.com/office/officeart/2011/layout/HexagonRadial"/>
    <dgm:cxn modelId="{F74062B3-AF47-4A66-8063-DF8C010984C3}" type="presParOf" srcId="{49E7E698-7CEC-415C-B362-3502448A4A70}" destId="{7AA032EB-36A2-418A-B527-69C84FCE0C08}" srcOrd="0" destOrd="0" presId="urn:microsoft.com/office/officeart/2011/layout/HexagonRadial"/>
    <dgm:cxn modelId="{7DCC48F8-256B-4740-9523-503682C3CCC5}" type="presParOf" srcId="{6198B5F9-7503-4CB7-838F-0D2072783AC1}" destId="{37D944CE-F186-47B7-8E1B-16B76B05B167}" srcOrd="2" destOrd="0" presId="urn:microsoft.com/office/officeart/2011/layout/HexagonRadial"/>
    <dgm:cxn modelId="{C2B0CB10-CFA0-45BF-9ABE-1DAEB79CF5C6}" type="presParOf" srcId="{6198B5F9-7503-4CB7-838F-0D2072783AC1}" destId="{3CCBC6C6-67CD-4642-B443-497BADB6B207}" srcOrd="3" destOrd="0" presId="urn:microsoft.com/office/officeart/2011/layout/HexagonRadial"/>
    <dgm:cxn modelId="{D8A6777A-4118-4CAD-BE26-673236E95DE0}" type="presParOf" srcId="{3CCBC6C6-67CD-4642-B443-497BADB6B207}" destId="{842DE9E8-4AAE-43BF-A9F7-DAA7357718AB}" srcOrd="0" destOrd="0" presId="urn:microsoft.com/office/officeart/2011/layout/HexagonRadial"/>
    <dgm:cxn modelId="{AB8FC420-EE7A-472C-B52F-A8ABA5C90643}" type="presParOf" srcId="{6198B5F9-7503-4CB7-838F-0D2072783AC1}" destId="{B5FE72D5-237E-4F62-89EE-9BCFBA5DF494}" srcOrd="4" destOrd="0" presId="urn:microsoft.com/office/officeart/2011/layout/HexagonRadial"/>
    <dgm:cxn modelId="{FD21226A-B910-4587-9543-67887382B416}" type="presParOf" srcId="{6198B5F9-7503-4CB7-838F-0D2072783AC1}" destId="{34944397-345E-49F8-991B-A15A0DC36F3A}" srcOrd="5" destOrd="0" presId="urn:microsoft.com/office/officeart/2011/layout/HexagonRadial"/>
    <dgm:cxn modelId="{1B61F951-15B7-4F49-B917-23FBC2A33375}" type="presParOf" srcId="{34944397-345E-49F8-991B-A15A0DC36F3A}" destId="{6090E9DA-4CC2-4E9C-BEF9-04BEE1B36676}" srcOrd="0" destOrd="0" presId="urn:microsoft.com/office/officeart/2011/layout/HexagonRadial"/>
    <dgm:cxn modelId="{08066EC7-F611-4202-A506-BB297636A93C}" type="presParOf" srcId="{6198B5F9-7503-4CB7-838F-0D2072783AC1}" destId="{85C52340-BA82-4458-8D78-A38BF97FB83A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A294FF-483E-4D9A-9B11-CE40741A453A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23E07F-6B79-4059-A33E-3397BF292ADD}">
      <dgm:prSet phldrT="[Text]" custT="1"/>
      <dgm:spPr/>
      <dgm:t>
        <a:bodyPr/>
        <a:lstStyle/>
        <a:p>
          <a:r>
            <a:rPr lang="mn-MN" sz="2000" dirty="0">
              <a:latin typeface="Arial" panose="020B0604020202020204" pitchFamily="34" charset="0"/>
              <a:cs typeface="Arial" panose="020B0604020202020204" pitchFamily="34" charset="0"/>
            </a:rPr>
            <a:t>Үндэсний статистикийн хороо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E90DFC-2F24-4B93-8E5E-B1AC56D89C00}" type="parTrans" cxnId="{BA618BF6-0AE5-499D-840E-076DE76B6B4F}">
      <dgm:prSet/>
      <dgm:spPr/>
      <dgm:t>
        <a:bodyPr/>
        <a:lstStyle/>
        <a:p>
          <a:endParaRPr lang="en-US"/>
        </a:p>
      </dgm:t>
    </dgm:pt>
    <dgm:pt modelId="{BC20F0AA-0034-4E4F-BF62-A69EBC79ECE0}" type="sibTrans" cxnId="{BA618BF6-0AE5-499D-840E-076DE76B6B4F}">
      <dgm:prSet/>
      <dgm:spPr/>
      <dgm:t>
        <a:bodyPr/>
        <a:lstStyle/>
        <a:p>
          <a:endParaRPr lang="en-US"/>
        </a:p>
      </dgm:t>
    </dgm:pt>
    <dgm:pt modelId="{0D3491B8-8198-4F50-BD2F-7479C8CE36D6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Аймаг/Нийслэл дарга нар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CCC59-F81D-434C-BF4B-34E3F46B9412}" type="parTrans" cxnId="{5586DF05-B9AB-4234-A029-4DFCC935D44E}">
      <dgm:prSet/>
      <dgm:spPr/>
      <dgm:t>
        <a:bodyPr/>
        <a:lstStyle/>
        <a:p>
          <a:endParaRPr lang="en-US"/>
        </a:p>
      </dgm:t>
    </dgm:pt>
    <dgm:pt modelId="{69F950CC-50F4-4935-97A0-A4AE8424FE4B}" type="sibTrans" cxnId="{5586DF05-B9AB-4234-A029-4DFCC935D44E}">
      <dgm:prSet/>
      <dgm:spPr/>
      <dgm:t>
        <a:bodyPr/>
        <a:lstStyle/>
        <a:p>
          <a:endParaRPr lang="en-US"/>
        </a:p>
      </dgm:t>
    </dgm:pt>
    <dgm:pt modelId="{9B2BDE64-85D2-4816-8A9D-62539627A146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Сум/Дүүргийн дарга нар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87BA14-BEE1-4D2D-BF48-016B785AF697}" type="parTrans" cxnId="{D0BAC388-9F99-4E25-9563-8A0A6EAB1D48}">
      <dgm:prSet/>
      <dgm:spPr/>
      <dgm:t>
        <a:bodyPr/>
        <a:lstStyle/>
        <a:p>
          <a:endParaRPr lang="en-US"/>
        </a:p>
      </dgm:t>
    </dgm:pt>
    <dgm:pt modelId="{6007B64D-1153-4220-9C7D-35F7498C6AE9}" type="sibTrans" cxnId="{D0BAC388-9F99-4E25-9563-8A0A6EAB1D48}">
      <dgm:prSet/>
      <dgm:spPr/>
      <dgm:t>
        <a:bodyPr/>
        <a:lstStyle/>
        <a:p>
          <a:endParaRPr lang="en-US"/>
        </a:p>
      </dgm:t>
    </dgm:pt>
    <dgm:pt modelId="{923B1045-1F93-4B0A-9CF0-F7B47922FB8E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Баг/Хорооны дарга, зохион байгуулагч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3ECCA8-E87F-403E-B476-5582046DD610}" type="parTrans" cxnId="{67772829-E780-469C-9BAB-9AE1E2FA1A36}">
      <dgm:prSet/>
      <dgm:spPr/>
      <dgm:t>
        <a:bodyPr/>
        <a:lstStyle/>
        <a:p>
          <a:endParaRPr lang="en-US"/>
        </a:p>
      </dgm:t>
    </dgm:pt>
    <dgm:pt modelId="{BF07481F-C57F-45D5-AF4D-8DFCC3379BD7}" type="sibTrans" cxnId="{67772829-E780-469C-9BAB-9AE1E2FA1A36}">
      <dgm:prSet/>
      <dgm:spPr/>
      <dgm:t>
        <a:bodyPr/>
        <a:lstStyle/>
        <a:p>
          <a:endParaRPr lang="en-US"/>
        </a:p>
      </dgm:t>
    </dgm:pt>
    <dgm:pt modelId="{6198B5F9-7503-4CB7-838F-0D2072783AC1}" type="pres">
      <dgm:prSet presAssocID="{45A294FF-483E-4D9A-9B11-CE40741A453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E434F96-C203-4AA8-8679-C30A6F1B415B}" type="pres">
      <dgm:prSet presAssocID="{9423E07F-6B79-4059-A33E-3397BF292ADD}" presName="Parent" presStyleLbl="node0" presStyleIdx="0" presStyleCnt="1" custLinFactNeighborX="-16333" custLinFactNeighborY="-40133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9E7E698-7CEC-415C-B362-3502448A4A70}" type="pres">
      <dgm:prSet presAssocID="{0D3491B8-8198-4F50-BD2F-7479C8CE36D6}" presName="Accent1" presStyleCnt="0"/>
      <dgm:spPr/>
    </dgm:pt>
    <dgm:pt modelId="{7AA032EB-36A2-418A-B527-69C84FCE0C08}" type="pres">
      <dgm:prSet presAssocID="{0D3491B8-8198-4F50-BD2F-7479C8CE36D6}" presName="Accent" presStyleLbl="bgShp" presStyleIdx="0" presStyleCnt="3"/>
      <dgm:spPr/>
    </dgm:pt>
    <dgm:pt modelId="{37D944CE-F186-47B7-8E1B-16B76B05B167}" type="pres">
      <dgm:prSet presAssocID="{0D3491B8-8198-4F50-BD2F-7479C8CE36D6}" presName="Child1" presStyleLbl="node1" presStyleIdx="0" presStyleCnt="3" custScaleX="110000" custScaleY="110000" custLinFactNeighborX="-21372" custLinFactNeighborY="678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BC6C6-67CD-4642-B443-497BADB6B207}" type="pres">
      <dgm:prSet presAssocID="{9B2BDE64-85D2-4816-8A9D-62539627A146}" presName="Accent2" presStyleCnt="0"/>
      <dgm:spPr/>
    </dgm:pt>
    <dgm:pt modelId="{842DE9E8-4AAE-43BF-A9F7-DAA7357718AB}" type="pres">
      <dgm:prSet presAssocID="{9B2BDE64-85D2-4816-8A9D-62539627A146}" presName="Accent" presStyleLbl="bgShp" presStyleIdx="1" presStyleCnt="3" custAng="7362271" custScaleX="106002" custScaleY="21927" custLinFactY="4869" custLinFactNeighborX="50903" custLinFactNeighborY="100000"/>
      <dgm:spPr/>
    </dgm:pt>
    <dgm:pt modelId="{B5FE72D5-237E-4F62-89EE-9BCFBA5DF494}" type="pres">
      <dgm:prSet presAssocID="{9B2BDE64-85D2-4816-8A9D-62539627A146}" presName="Child2" presStyleLbl="node1" presStyleIdx="1" presStyleCnt="3" custScaleX="100000" custScaleY="100000" custLinFactNeighborX="63706" custLinFactNeighborY="4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44397-345E-49F8-991B-A15A0DC36F3A}" type="pres">
      <dgm:prSet presAssocID="{923B1045-1F93-4B0A-9CF0-F7B47922FB8E}" presName="Accent3" presStyleCnt="0"/>
      <dgm:spPr/>
    </dgm:pt>
    <dgm:pt modelId="{6090E9DA-4CC2-4E9C-BEF9-04BEE1B36676}" type="pres">
      <dgm:prSet presAssocID="{923B1045-1F93-4B0A-9CF0-F7B47922FB8E}" presName="Accent" presStyleLbl="bgShp" presStyleIdx="2" presStyleCnt="3" custLinFactNeighborX="82599" custLinFactNeighborY="11512"/>
      <dgm:spPr/>
    </dgm:pt>
    <dgm:pt modelId="{85C52340-BA82-4458-8D78-A38BF97FB83A}" type="pres">
      <dgm:prSet presAssocID="{923B1045-1F93-4B0A-9CF0-F7B47922FB8E}" presName="Child3" presStyleLbl="node1" presStyleIdx="2" presStyleCnt="3" custScaleX="90910" custScaleY="90910" custLinFactNeighborX="38039" custLinFactNeighborY="52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23E51A-EAEC-4372-A375-F967DE9AFFBF}" type="presOf" srcId="{923B1045-1F93-4B0A-9CF0-F7B47922FB8E}" destId="{85C52340-BA82-4458-8D78-A38BF97FB83A}" srcOrd="0" destOrd="0" presId="urn:microsoft.com/office/officeart/2011/layout/HexagonRadial"/>
    <dgm:cxn modelId="{16138529-9588-4536-898A-5843DBFF9A54}" type="presOf" srcId="{9423E07F-6B79-4059-A33E-3397BF292ADD}" destId="{9E434F96-C203-4AA8-8679-C30A6F1B415B}" srcOrd="0" destOrd="0" presId="urn:microsoft.com/office/officeart/2011/layout/HexagonRadial"/>
    <dgm:cxn modelId="{67772829-E780-469C-9BAB-9AE1E2FA1A36}" srcId="{9423E07F-6B79-4059-A33E-3397BF292ADD}" destId="{923B1045-1F93-4B0A-9CF0-F7B47922FB8E}" srcOrd="2" destOrd="0" parTransId="{753ECCA8-E87F-403E-B476-5582046DD610}" sibTransId="{BF07481F-C57F-45D5-AF4D-8DFCC3379BD7}"/>
    <dgm:cxn modelId="{2B4E69DA-6DD0-4BED-834B-29AC17F83A9B}" type="presOf" srcId="{45A294FF-483E-4D9A-9B11-CE40741A453A}" destId="{6198B5F9-7503-4CB7-838F-0D2072783AC1}" srcOrd="0" destOrd="0" presId="urn:microsoft.com/office/officeart/2011/layout/HexagonRadial"/>
    <dgm:cxn modelId="{BA618BF6-0AE5-499D-840E-076DE76B6B4F}" srcId="{45A294FF-483E-4D9A-9B11-CE40741A453A}" destId="{9423E07F-6B79-4059-A33E-3397BF292ADD}" srcOrd="0" destOrd="0" parTransId="{19E90DFC-2F24-4B93-8E5E-B1AC56D89C00}" sibTransId="{BC20F0AA-0034-4E4F-BF62-A69EBC79ECE0}"/>
    <dgm:cxn modelId="{CD04AAD3-BA16-4D49-A03D-41A82A3CD6A7}" type="presOf" srcId="{9B2BDE64-85D2-4816-8A9D-62539627A146}" destId="{B5FE72D5-237E-4F62-89EE-9BCFBA5DF494}" srcOrd="0" destOrd="0" presId="urn:microsoft.com/office/officeart/2011/layout/HexagonRadial"/>
    <dgm:cxn modelId="{191E3846-2CFB-4FC8-8ACB-1403BC83AF4F}" type="presOf" srcId="{0D3491B8-8198-4F50-BD2F-7479C8CE36D6}" destId="{37D944CE-F186-47B7-8E1B-16B76B05B167}" srcOrd="0" destOrd="0" presId="urn:microsoft.com/office/officeart/2011/layout/HexagonRadial"/>
    <dgm:cxn modelId="{D0BAC388-9F99-4E25-9563-8A0A6EAB1D48}" srcId="{9423E07F-6B79-4059-A33E-3397BF292ADD}" destId="{9B2BDE64-85D2-4816-8A9D-62539627A146}" srcOrd="1" destOrd="0" parTransId="{3987BA14-BEE1-4D2D-BF48-016B785AF697}" sibTransId="{6007B64D-1153-4220-9C7D-35F7498C6AE9}"/>
    <dgm:cxn modelId="{5586DF05-B9AB-4234-A029-4DFCC935D44E}" srcId="{9423E07F-6B79-4059-A33E-3397BF292ADD}" destId="{0D3491B8-8198-4F50-BD2F-7479C8CE36D6}" srcOrd="0" destOrd="0" parTransId="{98FCCC59-F81D-434C-BF4B-34E3F46B9412}" sibTransId="{69F950CC-50F4-4935-97A0-A4AE8424FE4B}"/>
    <dgm:cxn modelId="{B00A8E54-0BBF-4964-8198-B672CB98014C}" type="presParOf" srcId="{6198B5F9-7503-4CB7-838F-0D2072783AC1}" destId="{9E434F96-C203-4AA8-8679-C30A6F1B415B}" srcOrd="0" destOrd="0" presId="urn:microsoft.com/office/officeart/2011/layout/HexagonRadial"/>
    <dgm:cxn modelId="{9BDA2DED-D7C3-4B19-8FA0-25F177DA025A}" type="presParOf" srcId="{6198B5F9-7503-4CB7-838F-0D2072783AC1}" destId="{49E7E698-7CEC-415C-B362-3502448A4A70}" srcOrd="1" destOrd="0" presId="urn:microsoft.com/office/officeart/2011/layout/HexagonRadial"/>
    <dgm:cxn modelId="{F74062B3-AF47-4A66-8063-DF8C010984C3}" type="presParOf" srcId="{49E7E698-7CEC-415C-B362-3502448A4A70}" destId="{7AA032EB-36A2-418A-B527-69C84FCE0C08}" srcOrd="0" destOrd="0" presId="urn:microsoft.com/office/officeart/2011/layout/HexagonRadial"/>
    <dgm:cxn modelId="{7DCC48F8-256B-4740-9523-503682C3CCC5}" type="presParOf" srcId="{6198B5F9-7503-4CB7-838F-0D2072783AC1}" destId="{37D944CE-F186-47B7-8E1B-16B76B05B167}" srcOrd="2" destOrd="0" presId="urn:microsoft.com/office/officeart/2011/layout/HexagonRadial"/>
    <dgm:cxn modelId="{C2B0CB10-CFA0-45BF-9ABE-1DAEB79CF5C6}" type="presParOf" srcId="{6198B5F9-7503-4CB7-838F-0D2072783AC1}" destId="{3CCBC6C6-67CD-4642-B443-497BADB6B207}" srcOrd="3" destOrd="0" presId="urn:microsoft.com/office/officeart/2011/layout/HexagonRadial"/>
    <dgm:cxn modelId="{D8A6777A-4118-4CAD-BE26-673236E95DE0}" type="presParOf" srcId="{3CCBC6C6-67CD-4642-B443-497BADB6B207}" destId="{842DE9E8-4AAE-43BF-A9F7-DAA7357718AB}" srcOrd="0" destOrd="0" presId="urn:microsoft.com/office/officeart/2011/layout/HexagonRadial"/>
    <dgm:cxn modelId="{AB8FC420-EE7A-472C-B52F-A8ABA5C90643}" type="presParOf" srcId="{6198B5F9-7503-4CB7-838F-0D2072783AC1}" destId="{B5FE72D5-237E-4F62-89EE-9BCFBA5DF494}" srcOrd="4" destOrd="0" presId="urn:microsoft.com/office/officeart/2011/layout/HexagonRadial"/>
    <dgm:cxn modelId="{FD21226A-B910-4587-9543-67887382B416}" type="presParOf" srcId="{6198B5F9-7503-4CB7-838F-0D2072783AC1}" destId="{34944397-345E-49F8-991B-A15A0DC36F3A}" srcOrd="5" destOrd="0" presId="urn:microsoft.com/office/officeart/2011/layout/HexagonRadial"/>
    <dgm:cxn modelId="{1B61F951-15B7-4F49-B917-23FBC2A33375}" type="presParOf" srcId="{34944397-345E-49F8-991B-A15A0DC36F3A}" destId="{6090E9DA-4CC2-4E9C-BEF9-04BEE1B36676}" srcOrd="0" destOrd="0" presId="urn:microsoft.com/office/officeart/2011/layout/HexagonRadial"/>
    <dgm:cxn modelId="{08066EC7-F611-4202-A506-BB297636A93C}" type="presParOf" srcId="{6198B5F9-7503-4CB7-838F-0D2072783AC1}" destId="{85C52340-BA82-4458-8D78-A38BF97FB83A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5A294FF-483E-4D9A-9B11-CE40741A453A}" type="doc">
      <dgm:prSet loTypeId="urn:microsoft.com/office/officeart/2011/layout/HexagonRadial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9423E07F-6B79-4059-A33E-3397BF292ADD}">
      <dgm:prSet phldrT="[Text]" custT="1"/>
      <dgm:spPr/>
      <dgm:t>
        <a:bodyPr/>
        <a:lstStyle/>
        <a:p>
          <a:r>
            <a:rPr lang="mn-MN" sz="2000" dirty="0">
              <a:latin typeface="Arial" panose="020B0604020202020204" pitchFamily="34" charset="0"/>
              <a:cs typeface="Arial" panose="020B0604020202020204" pitchFamily="34" charset="0"/>
            </a:rPr>
            <a:t>Үндэсний статистикийн хороо</a:t>
          </a:r>
          <a:endParaRPr lang="en-US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9E90DFC-2F24-4B93-8E5E-B1AC56D89C00}" type="parTrans" cxnId="{BA618BF6-0AE5-499D-840E-076DE76B6B4F}">
      <dgm:prSet/>
      <dgm:spPr/>
      <dgm:t>
        <a:bodyPr/>
        <a:lstStyle/>
        <a:p>
          <a:endParaRPr lang="en-US"/>
        </a:p>
      </dgm:t>
    </dgm:pt>
    <dgm:pt modelId="{BC20F0AA-0034-4E4F-BF62-A69EBC79ECE0}" type="sibTrans" cxnId="{BA618BF6-0AE5-499D-840E-076DE76B6B4F}">
      <dgm:prSet/>
      <dgm:spPr/>
      <dgm:t>
        <a:bodyPr/>
        <a:lstStyle/>
        <a:p>
          <a:endParaRPr lang="en-US"/>
        </a:p>
      </dgm:t>
    </dgm:pt>
    <dgm:pt modelId="{0D3491B8-8198-4F50-BD2F-7479C8CE36D6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Аймаг/Нийслэл дарга нар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FCCC59-F81D-434C-BF4B-34E3F46B9412}" type="parTrans" cxnId="{5586DF05-B9AB-4234-A029-4DFCC935D44E}">
      <dgm:prSet/>
      <dgm:spPr/>
      <dgm:t>
        <a:bodyPr/>
        <a:lstStyle/>
        <a:p>
          <a:endParaRPr lang="en-US"/>
        </a:p>
      </dgm:t>
    </dgm:pt>
    <dgm:pt modelId="{69F950CC-50F4-4935-97A0-A4AE8424FE4B}" type="sibTrans" cxnId="{5586DF05-B9AB-4234-A029-4DFCC935D44E}">
      <dgm:prSet/>
      <dgm:spPr/>
      <dgm:t>
        <a:bodyPr/>
        <a:lstStyle/>
        <a:p>
          <a:endParaRPr lang="en-US"/>
        </a:p>
      </dgm:t>
    </dgm:pt>
    <dgm:pt modelId="{9B2BDE64-85D2-4816-8A9D-62539627A146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Сум/Дүүргийн дарга нар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87BA14-BEE1-4D2D-BF48-016B785AF697}" type="parTrans" cxnId="{D0BAC388-9F99-4E25-9563-8A0A6EAB1D48}">
      <dgm:prSet/>
      <dgm:spPr/>
      <dgm:t>
        <a:bodyPr/>
        <a:lstStyle/>
        <a:p>
          <a:endParaRPr lang="en-US"/>
        </a:p>
      </dgm:t>
    </dgm:pt>
    <dgm:pt modelId="{6007B64D-1153-4220-9C7D-35F7498C6AE9}" type="sibTrans" cxnId="{D0BAC388-9F99-4E25-9563-8A0A6EAB1D48}">
      <dgm:prSet/>
      <dgm:spPr/>
      <dgm:t>
        <a:bodyPr/>
        <a:lstStyle/>
        <a:p>
          <a:endParaRPr lang="en-US"/>
        </a:p>
      </dgm:t>
    </dgm:pt>
    <dgm:pt modelId="{923B1045-1F93-4B0A-9CF0-F7B47922FB8E}">
      <dgm:prSet phldrT="[Text]" custT="1"/>
      <dgm:spPr/>
      <dgm:t>
        <a:bodyPr/>
        <a:lstStyle/>
        <a:p>
          <a:r>
            <a:rPr lang="mn-MN" sz="1600" dirty="0">
              <a:latin typeface="Arial" panose="020B0604020202020204" pitchFamily="34" charset="0"/>
              <a:cs typeface="Arial" panose="020B0604020202020204" pitchFamily="34" charset="0"/>
            </a:rPr>
            <a:t>Баг/Хорооны дарга, зохион байгуулагч</a:t>
          </a:r>
          <a:endParaRPr lang="en-U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3ECCA8-E87F-403E-B476-5582046DD610}" type="parTrans" cxnId="{67772829-E780-469C-9BAB-9AE1E2FA1A36}">
      <dgm:prSet/>
      <dgm:spPr/>
      <dgm:t>
        <a:bodyPr/>
        <a:lstStyle/>
        <a:p>
          <a:endParaRPr lang="en-US"/>
        </a:p>
      </dgm:t>
    </dgm:pt>
    <dgm:pt modelId="{BF07481F-C57F-45D5-AF4D-8DFCC3379BD7}" type="sibTrans" cxnId="{67772829-E780-469C-9BAB-9AE1E2FA1A36}">
      <dgm:prSet/>
      <dgm:spPr/>
      <dgm:t>
        <a:bodyPr/>
        <a:lstStyle/>
        <a:p>
          <a:endParaRPr lang="en-US"/>
        </a:p>
      </dgm:t>
    </dgm:pt>
    <dgm:pt modelId="{6198B5F9-7503-4CB7-838F-0D2072783AC1}" type="pres">
      <dgm:prSet presAssocID="{45A294FF-483E-4D9A-9B11-CE40741A453A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9E434F96-C203-4AA8-8679-C30A6F1B415B}" type="pres">
      <dgm:prSet presAssocID="{9423E07F-6B79-4059-A33E-3397BF292ADD}" presName="Parent" presStyleLbl="node0" presStyleIdx="0" presStyleCnt="1" custLinFactNeighborX="-16333" custLinFactNeighborY="-40133">
        <dgm:presLayoutVars>
          <dgm:chMax val="6"/>
          <dgm:chPref val="6"/>
        </dgm:presLayoutVars>
      </dgm:prSet>
      <dgm:spPr/>
      <dgm:t>
        <a:bodyPr/>
        <a:lstStyle/>
        <a:p>
          <a:endParaRPr lang="en-US"/>
        </a:p>
      </dgm:t>
    </dgm:pt>
    <dgm:pt modelId="{49E7E698-7CEC-415C-B362-3502448A4A70}" type="pres">
      <dgm:prSet presAssocID="{0D3491B8-8198-4F50-BD2F-7479C8CE36D6}" presName="Accent1" presStyleCnt="0"/>
      <dgm:spPr/>
    </dgm:pt>
    <dgm:pt modelId="{7AA032EB-36A2-418A-B527-69C84FCE0C08}" type="pres">
      <dgm:prSet presAssocID="{0D3491B8-8198-4F50-BD2F-7479C8CE36D6}" presName="Accent" presStyleLbl="bgShp" presStyleIdx="0" presStyleCnt="3"/>
      <dgm:spPr/>
    </dgm:pt>
    <dgm:pt modelId="{37D944CE-F186-47B7-8E1B-16B76B05B167}" type="pres">
      <dgm:prSet presAssocID="{0D3491B8-8198-4F50-BD2F-7479C8CE36D6}" presName="Child1" presStyleLbl="node1" presStyleIdx="0" presStyleCnt="3" custScaleX="110000" custScaleY="110000" custLinFactNeighborX="-21372" custLinFactNeighborY="678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CBC6C6-67CD-4642-B443-497BADB6B207}" type="pres">
      <dgm:prSet presAssocID="{9B2BDE64-85D2-4816-8A9D-62539627A146}" presName="Accent2" presStyleCnt="0"/>
      <dgm:spPr/>
    </dgm:pt>
    <dgm:pt modelId="{842DE9E8-4AAE-43BF-A9F7-DAA7357718AB}" type="pres">
      <dgm:prSet presAssocID="{9B2BDE64-85D2-4816-8A9D-62539627A146}" presName="Accent" presStyleLbl="bgShp" presStyleIdx="1" presStyleCnt="3" custAng="7362271" custScaleX="106002" custScaleY="21927" custLinFactY="4869" custLinFactNeighborX="50903" custLinFactNeighborY="100000"/>
      <dgm:spPr/>
    </dgm:pt>
    <dgm:pt modelId="{B5FE72D5-237E-4F62-89EE-9BCFBA5DF494}" type="pres">
      <dgm:prSet presAssocID="{9B2BDE64-85D2-4816-8A9D-62539627A146}" presName="Child2" presStyleLbl="node1" presStyleIdx="1" presStyleCnt="3" custScaleX="100000" custScaleY="100000" custLinFactNeighborX="63706" custLinFactNeighborY="454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944397-345E-49F8-991B-A15A0DC36F3A}" type="pres">
      <dgm:prSet presAssocID="{923B1045-1F93-4B0A-9CF0-F7B47922FB8E}" presName="Accent3" presStyleCnt="0"/>
      <dgm:spPr/>
    </dgm:pt>
    <dgm:pt modelId="{6090E9DA-4CC2-4E9C-BEF9-04BEE1B36676}" type="pres">
      <dgm:prSet presAssocID="{923B1045-1F93-4B0A-9CF0-F7B47922FB8E}" presName="Accent" presStyleLbl="bgShp" presStyleIdx="2" presStyleCnt="3" custLinFactNeighborX="82599" custLinFactNeighborY="11512"/>
      <dgm:spPr/>
    </dgm:pt>
    <dgm:pt modelId="{85C52340-BA82-4458-8D78-A38BF97FB83A}" type="pres">
      <dgm:prSet presAssocID="{923B1045-1F93-4B0A-9CF0-F7B47922FB8E}" presName="Child3" presStyleLbl="node1" presStyleIdx="2" presStyleCnt="3" custScaleX="90910" custScaleY="90910" custLinFactNeighborX="38039" custLinFactNeighborY="527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23E51A-EAEC-4372-A375-F967DE9AFFBF}" type="presOf" srcId="{923B1045-1F93-4B0A-9CF0-F7B47922FB8E}" destId="{85C52340-BA82-4458-8D78-A38BF97FB83A}" srcOrd="0" destOrd="0" presId="urn:microsoft.com/office/officeart/2011/layout/HexagonRadial"/>
    <dgm:cxn modelId="{16138529-9588-4536-898A-5843DBFF9A54}" type="presOf" srcId="{9423E07F-6B79-4059-A33E-3397BF292ADD}" destId="{9E434F96-C203-4AA8-8679-C30A6F1B415B}" srcOrd="0" destOrd="0" presId="urn:microsoft.com/office/officeart/2011/layout/HexagonRadial"/>
    <dgm:cxn modelId="{67772829-E780-469C-9BAB-9AE1E2FA1A36}" srcId="{9423E07F-6B79-4059-A33E-3397BF292ADD}" destId="{923B1045-1F93-4B0A-9CF0-F7B47922FB8E}" srcOrd="2" destOrd="0" parTransId="{753ECCA8-E87F-403E-B476-5582046DD610}" sibTransId="{BF07481F-C57F-45D5-AF4D-8DFCC3379BD7}"/>
    <dgm:cxn modelId="{2B4E69DA-6DD0-4BED-834B-29AC17F83A9B}" type="presOf" srcId="{45A294FF-483E-4D9A-9B11-CE40741A453A}" destId="{6198B5F9-7503-4CB7-838F-0D2072783AC1}" srcOrd="0" destOrd="0" presId="urn:microsoft.com/office/officeart/2011/layout/HexagonRadial"/>
    <dgm:cxn modelId="{BA618BF6-0AE5-499D-840E-076DE76B6B4F}" srcId="{45A294FF-483E-4D9A-9B11-CE40741A453A}" destId="{9423E07F-6B79-4059-A33E-3397BF292ADD}" srcOrd="0" destOrd="0" parTransId="{19E90DFC-2F24-4B93-8E5E-B1AC56D89C00}" sibTransId="{BC20F0AA-0034-4E4F-BF62-A69EBC79ECE0}"/>
    <dgm:cxn modelId="{CD04AAD3-BA16-4D49-A03D-41A82A3CD6A7}" type="presOf" srcId="{9B2BDE64-85D2-4816-8A9D-62539627A146}" destId="{B5FE72D5-237E-4F62-89EE-9BCFBA5DF494}" srcOrd="0" destOrd="0" presId="urn:microsoft.com/office/officeart/2011/layout/HexagonRadial"/>
    <dgm:cxn modelId="{191E3846-2CFB-4FC8-8ACB-1403BC83AF4F}" type="presOf" srcId="{0D3491B8-8198-4F50-BD2F-7479C8CE36D6}" destId="{37D944CE-F186-47B7-8E1B-16B76B05B167}" srcOrd="0" destOrd="0" presId="urn:microsoft.com/office/officeart/2011/layout/HexagonRadial"/>
    <dgm:cxn modelId="{D0BAC388-9F99-4E25-9563-8A0A6EAB1D48}" srcId="{9423E07F-6B79-4059-A33E-3397BF292ADD}" destId="{9B2BDE64-85D2-4816-8A9D-62539627A146}" srcOrd="1" destOrd="0" parTransId="{3987BA14-BEE1-4D2D-BF48-016B785AF697}" sibTransId="{6007B64D-1153-4220-9C7D-35F7498C6AE9}"/>
    <dgm:cxn modelId="{5586DF05-B9AB-4234-A029-4DFCC935D44E}" srcId="{9423E07F-6B79-4059-A33E-3397BF292ADD}" destId="{0D3491B8-8198-4F50-BD2F-7479C8CE36D6}" srcOrd="0" destOrd="0" parTransId="{98FCCC59-F81D-434C-BF4B-34E3F46B9412}" sibTransId="{69F950CC-50F4-4935-97A0-A4AE8424FE4B}"/>
    <dgm:cxn modelId="{B00A8E54-0BBF-4964-8198-B672CB98014C}" type="presParOf" srcId="{6198B5F9-7503-4CB7-838F-0D2072783AC1}" destId="{9E434F96-C203-4AA8-8679-C30A6F1B415B}" srcOrd="0" destOrd="0" presId="urn:microsoft.com/office/officeart/2011/layout/HexagonRadial"/>
    <dgm:cxn modelId="{9BDA2DED-D7C3-4B19-8FA0-25F177DA025A}" type="presParOf" srcId="{6198B5F9-7503-4CB7-838F-0D2072783AC1}" destId="{49E7E698-7CEC-415C-B362-3502448A4A70}" srcOrd="1" destOrd="0" presId="urn:microsoft.com/office/officeart/2011/layout/HexagonRadial"/>
    <dgm:cxn modelId="{F74062B3-AF47-4A66-8063-DF8C010984C3}" type="presParOf" srcId="{49E7E698-7CEC-415C-B362-3502448A4A70}" destId="{7AA032EB-36A2-418A-B527-69C84FCE0C08}" srcOrd="0" destOrd="0" presId="urn:microsoft.com/office/officeart/2011/layout/HexagonRadial"/>
    <dgm:cxn modelId="{7DCC48F8-256B-4740-9523-503682C3CCC5}" type="presParOf" srcId="{6198B5F9-7503-4CB7-838F-0D2072783AC1}" destId="{37D944CE-F186-47B7-8E1B-16B76B05B167}" srcOrd="2" destOrd="0" presId="urn:microsoft.com/office/officeart/2011/layout/HexagonRadial"/>
    <dgm:cxn modelId="{C2B0CB10-CFA0-45BF-9ABE-1DAEB79CF5C6}" type="presParOf" srcId="{6198B5F9-7503-4CB7-838F-0D2072783AC1}" destId="{3CCBC6C6-67CD-4642-B443-497BADB6B207}" srcOrd="3" destOrd="0" presId="urn:microsoft.com/office/officeart/2011/layout/HexagonRadial"/>
    <dgm:cxn modelId="{D8A6777A-4118-4CAD-BE26-673236E95DE0}" type="presParOf" srcId="{3CCBC6C6-67CD-4642-B443-497BADB6B207}" destId="{842DE9E8-4AAE-43BF-A9F7-DAA7357718AB}" srcOrd="0" destOrd="0" presId="urn:microsoft.com/office/officeart/2011/layout/HexagonRadial"/>
    <dgm:cxn modelId="{AB8FC420-EE7A-472C-B52F-A8ABA5C90643}" type="presParOf" srcId="{6198B5F9-7503-4CB7-838F-0D2072783AC1}" destId="{B5FE72D5-237E-4F62-89EE-9BCFBA5DF494}" srcOrd="4" destOrd="0" presId="urn:microsoft.com/office/officeart/2011/layout/HexagonRadial"/>
    <dgm:cxn modelId="{FD21226A-B910-4587-9543-67887382B416}" type="presParOf" srcId="{6198B5F9-7503-4CB7-838F-0D2072783AC1}" destId="{34944397-345E-49F8-991B-A15A0DC36F3A}" srcOrd="5" destOrd="0" presId="urn:microsoft.com/office/officeart/2011/layout/HexagonRadial"/>
    <dgm:cxn modelId="{1B61F951-15B7-4F49-B917-23FBC2A33375}" type="presParOf" srcId="{34944397-345E-49F8-991B-A15A0DC36F3A}" destId="{6090E9DA-4CC2-4E9C-BEF9-04BEE1B36676}" srcOrd="0" destOrd="0" presId="urn:microsoft.com/office/officeart/2011/layout/HexagonRadial"/>
    <dgm:cxn modelId="{08066EC7-F611-4202-A506-BB297636A93C}" type="presParOf" srcId="{6198B5F9-7503-4CB7-838F-0D2072783AC1}" destId="{85C52340-BA82-4458-8D78-A38BF97FB83A}" srcOrd="6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HorizontalOrganizationChart">
  <dgm:title val=""/>
  <dgm:desc val=""/>
  <dgm:catLst>
    <dgm:cat type="hierarchy" pri="43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305"/>
      <dgm:constr type="w" for="des" forName="rootComposite" refType="w" fact="10"/>
      <dgm:constr type="h" for="des" forName="rootComposite" refType="w" refFor="des" refForName="rootComposite1" fact="0.305"/>
      <dgm:constr type="w" for="des" forName="rootComposite3" refType="w" fact="10"/>
      <dgm:constr type="h" for="des" forName="rootComposite3" refType="w" refFor="des" refForName="rootComposite1" fact="0.305"/>
      <dgm:constr type="primFontSz" for="des" ptType="node" op="equ"/>
      <dgm:constr type="sp" for="des" op="equ"/>
      <dgm:constr type="sp" for="des" forName="hierRoot1" refType="w" refFor="des" refForName="rootComposite1" fact="0.2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125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125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func="var" arg="dir" op="equ" val="norm">
                  <dgm:alg type="hierRoot">
                    <dgm:param type="hierAlign" val="lT"/>
                  </dgm:alg>
                  <dgm:constrLst>
                    <dgm:constr type="alignOff" val="0.75"/>
                  </dgm:constrLst>
                </dgm:if>
                <dgm:else name="Name9">
                  <dgm:alg type="hierRoot">
                    <dgm:param type="hierAlign" val="rT"/>
                  </dgm:alg>
                  <dgm:constrLst>
                    <dgm:constr type="alignOff" val="0.75"/>
                  </dgm:constrLst>
                </dgm:else>
              </dgm:choose>
            </dgm:if>
            <dgm:if name="Name10" func="var" arg="hierBranch" op="equ" val="r">
              <dgm:choose name="Name11">
                <dgm:if name="Name12" func="var" arg="dir" op="equ" val="norm">
                  <dgm:alg type="hierRoot">
                    <dgm:param type="hierAlign" val="lB"/>
                  </dgm:alg>
                  <dgm:constrLst>
                    <dgm:constr type="alignOff" val="0.75"/>
                  </dgm:constrLst>
                </dgm:if>
                <dgm:else name="Name13">
                  <dgm:alg type="hierRoot">
                    <dgm:param type="hierAlign" val="rB"/>
                  </dgm:alg>
                  <dgm:constrLst>
                    <dgm:constr type="alignOff" val="0.75"/>
                  </dgm:constrLst>
                </dgm:else>
              </dgm:choose>
            </dgm:if>
            <dgm:if name="Name14" func="var" arg="hierBranch" op="equ" val="hang">
              <dgm:choose name="Name15">
                <dgm:if name="Name16" func="var" arg="dir" op="equ" val="norm">
                  <dgm:alg type="hierRoot">
                    <dgm:param type="hierAlign" val="lCtrCh"/>
                  </dgm:alg>
                  <dgm:constrLst>
                    <dgm:constr type="alignOff" val="0.65"/>
                  </dgm:constrLst>
                </dgm:if>
                <dgm:else name="Name17">
                  <dgm:alg type="hierRoot">
                    <dgm:param type="hierAlign" val="rCtrCh"/>
                  </dgm:alg>
                  <dgm:constrLst>
                    <dgm:constr type="alignOff" val="0.65"/>
                  </dgm:constrLst>
                </dgm:else>
              </dgm:choose>
            </dgm:if>
            <dgm:else name="Name18">
              <dgm:choose name="Name19">
                <dgm:if name="Name20" func="var" arg="dir" op="equ" val="norm">
                  <dgm:alg type="hierRoot">
                    <dgm:param type="hierAlign" val="l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if>
                <dgm:else name="Name21">
                  <dgm:alg type="hierRoot">
                    <dgm:param type="hierAlign" val="rCtrCh"/>
                  </dgm:alg>
                  <dgm:constrLst>
                    <dgm:constr type="alignOff"/>
                    <dgm:constr type="bendDist" for="des" ptType="parTrans" refType="sp" fact="0.5"/>
                  </dgm:constrLst>
                </dgm:else>
              </dgm:choose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22">
              <dgm:if name="Name23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4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25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6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7">
              <dgm:if name="Name28" func="var" arg="hierBranch" op="equ" val="l">
                <dgm:choose name="Name29">
                  <dgm:if name="Name30" func="var" arg="dir" op="equ" val="norm">
                    <dgm:alg type="hierChild">
                      <dgm:param type="chAlign" val="t"/>
                      <dgm:param type="linDir" val="fromL"/>
                    </dgm:alg>
                  </dgm:if>
                  <dgm:else name="Name31">
                    <dgm:alg type="hierChild">
                      <dgm:param type="chAlign" val="t"/>
                      <dgm:param type="linDir" val="fromR"/>
                    </dgm:alg>
                  </dgm:else>
                </dgm:choose>
              </dgm:if>
              <dgm:if name="Name32" func="var" arg="hierBranch" op="equ" val="r">
                <dgm:choose name="Name33">
                  <dgm:if name="Name34" func="var" arg="dir" op="equ" val="norm">
                    <dgm:alg type="hierChild">
                      <dgm:param type="chAlign" val="b"/>
                      <dgm:param type="linDir" val="fromL"/>
                    </dgm:alg>
                  </dgm:if>
                  <dgm:else name="Name35">
                    <dgm:alg type="hierChild">
                      <dgm:param type="chAlign" val="b"/>
                      <dgm:param type="linDir" val="fromR"/>
                    </dgm:alg>
                  </dgm:else>
                </dgm:choose>
              </dgm:if>
              <dgm:if name="Name36" func="var" arg="hierBranch" op="equ" val="hang">
                <dgm:choose name="Name37">
                  <dgm:if name="Name38" func="var" arg="dir" op="equ" val="norm">
                    <dgm:alg type="hierChild">
                      <dgm:param type="chAlign" val="l"/>
                      <dgm:param type="linDir" val="fromT"/>
                      <dgm:param type="secChAlign" val="t"/>
                      <dgm:param type="secLinDir" val="fromL"/>
                    </dgm:alg>
                  </dgm:if>
                  <dgm:else name="Name39">
                    <dgm:alg type="hierChild">
                      <dgm:param type="chAlign" val="r"/>
                      <dgm:param type="linDir" val="fromT"/>
                      <dgm:param type="secChAlign" val="t"/>
                      <dgm:param type="secLinDir" val="fromR"/>
                    </dgm:alg>
                  </dgm:else>
                </dgm:choose>
              </dgm:if>
              <dgm:else name="Name40">
                <dgm:choose name="Name41">
                  <dgm:if name="Name4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43">
                    <dgm:alg type="hierChild">
                      <dgm:param type="linDir" val="fromT"/>
                      <dgm:param type="ch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44" axis="precedSib" ptType="parTrans" st="-1" cnt="1">
                <dgm:choose name="Name45">
                  <dgm:if name="Name46" func="var" arg="hierBranch" op="equ" val="hang">
                    <dgm:layoutNode name="Name47">
                      <dgm:choose name="Name48">
                        <dgm:if name="Name4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 tCtr"/>
                          </dgm:alg>
                        </dgm:if>
                        <dgm:else name="Name5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 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1" func="var" arg="hierBranch" op="equ" val="l">
                    <dgm:layoutNode name="Name52">
                      <dgm:choose name="Name53">
                        <dgm:if name="Name54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tCtr"/>
                          </dgm:alg>
                        </dgm:if>
                        <dgm:else name="Name55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t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56" func="var" arg="hierBranch" op="equ" val="r">
                    <dgm:layoutNode name="Name57">
                      <dgm:choose name="Name58">
                        <dgm:if name="Name59" func="var" arg="dir" op="equ" val="norm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bCtr"/>
                          </dgm:alg>
                        </dgm:if>
                        <dgm:else name="Name6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bCtr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61">
                    <dgm:choose name="Name62">
                      <dgm:if name="Name63" func="var" arg="dir" op="equ" val="norm">
                        <dgm:layoutNode name="Name6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R"/>
                            <dgm:param type="endPts" val="midL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if>
                      <dgm:else name="Name65">
                        <dgm:layoutNode name="Name66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midL"/>
                            <dgm:param type="endPts" val="midR"/>
                            <dgm:param type="bendPt" val="end"/>
                          </dgm:alg>
                          <dgm:shape xmlns:r="http://schemas.openxmlformats.org/officeDocument/2006/relationships" type="conn" r:blip="" zOrderOff="-99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else>
                    </dgm:choos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7">
                  <dgm:if name="Name68" func="var" arg="hierBranch" op="equ" val="l">
                    <dgm:choose name="Name69">
                      <dgm:if name="Name70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71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2" func="var" arg="hierBranch" op="equ" val="r">
                    <dgm:choose name="Name73">
                      <dgm:if name="Name74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75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76" func="var" arg="hierBranch" op="equ" val="hang">
                    <dgm:choose name="Name77">
                      <dgm:if name="Name78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79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80">
                    <dgm:choose name="Name81">
                      <dgm:if name="Name82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83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84">
                    <dgm:if name="Name85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6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7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8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9">
                    <dgm:if name="Name90" func="var" arg="hierBranch" op="equ" val="l">
                      <dgm:choose name="Name91">
                        <dgm:if name="Name92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93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r">
                      <dgm:choose name="Name95">
                        <dgm:if name="Name96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97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98" func="var" arg="hierBranch" op="equ" val="hang">
                      <dgm:choose name="Name99">
                        <dgm:if name="Name100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01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05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a"/>
                </dgm:layoutNode>
                <dgm:layoutNode name="hierChild5">
                  <dgm:choose name="Name107">
                    <dgm:if name="Name108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09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10" ref="rep2b"/>
                </dgm:layoutNode>
              </dgm:layoutNode>
            </dgm:forEach>
          </dgm:layoutNode>
          <dgm:layoutNode name="hierChild3">
            <dgm:choose name="Name111">
              <dgm:if name="Name112" func="var" arg="dir" op="equ" val="norm">
                <dgm:alg type="hierChild">
                  <dgm:param type="chAlign" val="l"/>
                  <dgm:param type="linDir" val="fromT"/>
                  <dgm:param type="secChAlign" val="t"/>
                  <dgm:param type="secLinDir" val="fromL"/>
                </dgm:alg>
              </dgm:if>
              <dgm:else name="Name113">
                <dgm:alg type="hierChild">
                  <dgm:param type="chAlign" val="r"/>
                  <dgm:param type="linDir" val="fromT"/>
                  <dgm:param type="secChAlign" val="t"/>
                  <dgm:param type="sec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4" axis="precedSib" ptType="parTrans" st="-1" cnt="1">
                <dgm:layoutNode name="Name115">
                  <dgm:choose name="Name116">
                    <dgm:if name="Name117" func="var" arg="dir" op="equ" val="norm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R"/>
                        <dgm:param type="endPts" val="bCtr tCtr"/>
                      </dgm:alg>
                    </dgm:if>
                    <dgm:else name="Name11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midL"/>
                        <dgm:param type="endPts" val="bCtr tCtr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9">
                  <dgm:if name="Name120" func="var" arg="hierBranch" op="equ" val="l">
                    <dgm:choose name="Name121">
                      <dgm:if name="Name122" func="var" arg="dir" op="equ" val="norm">
                        <dgm:alg type="hierRoot">
                          <dgm:param type="hierAlign" val="lT"/>
                        </dgm:alg>
                        <dgm:constrLst>
                          <dgm:constr type="alignOff" val="0.75"/>
                        </dgm:constrLst>
                      </dgm:if>
                      <dgm:else name="Name123">
                        <dgm:alg type="hierRoot">
                          <dgm:param type="hierAlign" val="rT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4" func="var" arg="hierBranch" op="equ" val="r">
                    <dgm:choose name="Name125">
                      <dgm:if name="Name126" func="var" arg="dir" op="equ" val="norm">
                        <dgm:alg type="hierRoot">
                          <dgm:param type="hierAlign" val="lB"/>
                        </dgm:alg>
                        <dgm:constrLst>
                          <dgm:constr type="alignOff" val="0.75"/>
                        </dgm:constrLst>
                      </dgm:if>
                      <dgm:else name="Name127">
                        <dgm:alg type="hierRoot">
                          <dgm:param type="hierAlign" val="rB"/>
                        </dgm:alg>
                        <dgm:constrLst>
                          <dgm:constr type="alignOff" val="0.75"/>
                        </dgm:constrLst>
                      </dgm:else>
                    </dgm:choose>
                  </dgm:if>
                  <dgm:if name="Name128" func="var" arg="hierBranch" op="equ" val="hang">
                    <dgm:choose name="Name129">
                      <dgm:if name="Name130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 val="0.65"/>
                        </dgm:constrLst>
                      </dgm:if>
                      <dgm:else name="Name131">
                        <dgm:alg type="hierRoot">
                          <dgm:param type="hierAlign" val="rCtrCh"/>
                        </dgm:alg>
                        <dgm:constrLst>
                          <dgm:constr type="alignOff" val="0.65"/>
                        </dgm:constrLst>
                      </dgm:else>
                    </dgm:choose>
                  </dgm:if>
                  <dgm:else name="Name132">
                    <dgm:choose name="Name133">
                      <dgm:if name="Name134" func="var" arg="dir" op="equ" val="norm">
                        <dgm:alg type="hierRoot">
                          <dgm:param type="hierAlign" val="l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if>
                      <dgm:else name="Name135">
                        <dgm:alg type="hierRoot">
                          <dgm:param type="hierAlign" val="rCtrCh"/>
                        </dgm:alg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36">
                    <dgm:if name="Name137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8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39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40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41">
                    <dgm:if name="Name142" func="var" arg="hierBranch" op="equ" val="l">
                      <dgm:choose name="Name143">
                        <dgm:if name="Name144" func="var" arg="dir" op="equ" val="norm">
                          <dgm:alg type="hierChild">
                            <dgm:param type="chAlign" val="t"/>
                            <dgm:param type="linDir" val="fromL"/>
                          </dgm:alg>
                        </dgm:if>
                        <dgm:else name="Name145">
                          <dgm:alg type="hierChild">
                            <dgm:param type="chAlign" val="t"/>
                            <dgm:param type="linDir" val="fromR"/>
                          </dgm:alg>
                        </dgm:else>
                      </dgm:choose>
                    </dgm:if>
                    <dgm:if name="Name146" func="var" arg="hierBranch" op="equ" val="r">
                      <dgm:choose name="Name147">
                        <dgm:if name="Name148" func="var" arg="dir" op="equ" val="norm">
                          <dgm:alg type="hierChild">
                            <dgm:param type="chAlign" val="b"/>
                            <dgm:param type="linDir" val="fromL"/>
                          </dgm:alg>
                        </dgm:if>
                        <dgm:else name="Name149">
                          <dgm:alg type="hierChild">
                            <dgm:param type="chAlign" val="b"/>
                            <dgm:param type="linDir" val="fromR"/>
                          </dgm:alg>
                        </dgm:else>
                      </dgm:choose>
                    </dgm:if>
                    <dgm:if name="Name150" func="var" arg="hierBranch" op="equ" val="hang">
                      <dgm:choose name="Name151">
                        <dgm:if name="Name152" func="var" arg="dir" op="equ" val="norm">
                          <dgm:alg type="hierChild">
                            <dgm:param type="chAlign" val="l"/>
                            <dgm:param type="linDir" val="fromT"/>
                            <dgm:param type="secChAlign" val="t"/>
                            <dgm:param type="secLinDir" val="fromL"/>
                          </dgm:alg>
                        </dgm:if>
                        <dgm:else name="Name153">
                          <dgm:alg type="hierChild">
                            <dgm:param type="chAlign" val="r"/>
                            <dgm:param type="linDir" val="fromT"/>
                            <dgm:param type="secChAlign" val="t"/>
                            <dgm:param type="secLinDir" val="fromR"/>
                          </dgm:alg>
                        </dgm:else>
                      </dgm:choose>
                    </dgm:if>
                    <dgm:else name="Name154">
                      <dgm:choose name="Name155">
                        <dgm:if name="Name156" func="var" arg="dir" op="equ" val="norm">
                          <dgm:alg type="hierChild">
                            <dgm:param type="linDir" val="fromT"/>
                            <dgm:param type="chAlign" val="l"/>
                          </dgm:alg>
                        </dgm:if>
                        <dgm:else name="Name157">
                          <dgm:alg type="hierChild">
                            <dgm:param type="linDir" val="fromT"/>
                            <dgm:param type="ch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58" ref="rep2a"/>
                </dgm:layoutNode>
                <dgm:layoutNode name="hierChild7">
                  <dgm:choose name="Name159">
                    <dgm:if name="Name160" func="var" arg="dir" op="equ" val="norm">
                      <dgm:alg type="hierChild">
                        <dgm:param type="chAlign" val="l"/>
                        <dgm:param type="linDir" val="fromT"/>
                        <dgm:param type="secChAlign" val="t"/>
                        <dgm:param type="secLinDir" val="fromL"/>
                      </dgm:alg>
                    </dgm:if>
                    <dgm:else name="Name161">
                      <dgm:alg type="hierChild">
                        <dgm:param type="chAlign" val="r"/>
                        <dgm:param type="linDir" val="fromT"/>
                        <dgm:param type="secChAlign" val="t"/>
                        <dgm:param type="sec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62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1A3B2-FC5F-4CEC-8F06-211E2484A93E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E480B5-15DB-4374-83EB-FD90D9402D4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3064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45DEB-59E9-485E-A8C5-3EE83F570BC4}" type="datetimeFigureOut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2715B9-2205-4EA0-8269-0ED18D08AE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41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94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685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mn-MN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11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9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38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187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mn-MN" dirty="0"/>
              <a:t>Мөн адил хүн амын түүвэр нь хүн амын 17 үзүүлэлтээр ухаалаг тайлан гаргаж авч болохоор байна. </a:t>
            </a:r>
          </a:p>
          <a:p>
            <a:pPr marL="0" indent="0">
              <a:buNone/>
            </a:pPr>
            <a:r>
              <a:rPr lang="mn-MN" dirty="0"/>
              <a:t>Одоо цэргийн алба хаасан хүмүүсийг жагсаалтыг гаргаж үзье.</a:t>
            </a:r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9072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mn-MN" dirty="0"/>
              <a:t>Мөн жил болгоны 9 сард сум, баг, хорооны түвшинд цэцэрлэг болон сургуульд орох хүүхдүүдийн жагсаалт хэрэг болдог билээ. Бид 2-6 настай хүүхдийн жагсаалтыг гаргаж үзье. </a:t>
            </a:r>
          </a:p>
          <a:p>
            <a:pPr marL="228600" indent="-228600">
              <a:buAutoNum type="arabicPeriod"/>
            </a:pPr>
            <a:r>
              <a:rPr lang="mn-MN" dirty="0"/>
              <a:t>ХАӨМС-г баг, хорооны дарга нар өдөр тутмын хэрэглээндээ нэвтрүүлж анхан шатны бүртгэл болон тайлангаа гарган авч хэвших хэрэгтэй байна.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13739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n-MN" dirty="0"/>
              <a:t>Тухайн баг/хороо, сум/дүүрэг, аймаг/нийслэлийн мэдээллийг харуулахаар байгаа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791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n-MN" dirty="0"/>
              <a:t>Өрхийн байршлыг: Удаан хугацаагаар амьдардаг өвлийн байршлын цэгийг ХАӨМС-д оруулсан байгаа. Цаашид бид 4 улирлаар өрхийн байршлыг оруулахыг зорьж байгаа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850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n-MN" dirty="0"/>
              <a:t>Хүн ам, өрхийн мэдээллийн сангийн ач холбогдол хэсэгт газарзүйн мэдээлийн сан ямар хэрэгтэй бид дурдаад өнгөрсөн билээ. </a:t>
            </a:r>
          </a:p>
          <a:p>
            <a:r>
              <a:rPr lang="mn-MN" dirty="0"/>
              <a:t>Хүн ам, зүйн үзүүлэлтүүдийг байршилаар тодорхойлсон жишээнзүүдийш авьч үзье.</a:t>
            </a:r>
          </a:p>
          <a:p>
            <a:endParaRPr lang="mn-MN" dirty="0"/>
          </a:p>
          <a:p>
            <a:endParaRPr lang="mn-MN" dirty="0"/>
          </a:p>
          <a:p>
            <a:endParaRPr lang="mn-M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547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286645-D4C5-4C96-808B-C5D3116FF46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075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878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n-MN" dirty="0"/>
              <a:t>ЦААШИД ХҮН АМ, ӨРХИЙН МЭДЭЭЛЛИЙН САНГИЙН АШИГЛАЛТ, ХЭРЭГЛЭЭНД БҮХ ШАТНЫХАНД АНХААРАХ ЗҮЙЛС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66978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711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048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23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4974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52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45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CE52BA-F33E-45C3-BA3C-2A896CA91AA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09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920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mn-M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688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mn-MN" dirty="0"/>
          </a:p>
          <a:p>
            <a:pPr marL="0" indent="0">
              <a:buNone/>
            </a:pPr>
            <a:r>
              <a:rPr lang="mn-MN" dirty="0"/>
              <a:t>Үндсэн цэсийг танилцуулаад программын илтгэлд дэлгэрэнгүй танилцуулахыг дурдах</a:t>
            </a:r>
          </a:p>
          <a:p>
            <a:pPr marL="0" indent="0">
              <a:buNone/>
            </a:pPr>
            <a:endParaRPr lang="mn-MN" dirty="0"/>
          </a:p>
          <a:p>
            <a:pPr marL="0" indent="0">
              <a:buNone/>
            </a:pPr>
            <a:r>
              <a:rPr lang="mn-MN" dirty="0"/>
              <a:t>Танай сум, баг, хорооны: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mn-MN" dirty="0"/>
              <a:t>Мөн Нийт өрхийг хэд нь байшин болон гэрт амьдарч байгааг харж болохоор байна.</a:t>
            </a:r>
          </a:p>
          <a:p>
            <a:pPr marL="228600" indent="-228600">
              <a:buAutoNum type="arabicPeriod"/>
            </a:pPr>
            <a:endParaRPr lang="mn-MN" dirty="0"/>
          </a:p>
          <a:p>
            <a:endParaRPr lang="mn-M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50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mn-MN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2773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n-MN" dirty="0"/>
              <a:t>Жишээ нь: Жилийн эцэст авдаг 100 настны судалгааг хүн амын тайлангийн 100 болон түүнээс дээш настны судалгаа гэсэн хүснэгтээр гарган тулгаж тодруулга хийж тухайн дээд шатны байгууллагад хүргүүлж болно.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2715B9-2205-4EA0-8269-0ED18D08AE1D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306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C29E37-DB95-41CE-AA4D-E26EE13A769C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081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059BF-BC5D-4EB7-BCE6-641B737F7587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637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AA2D3-B55B-4F84-AC65-F45695FBE314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824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5F75B-2741-49C1-9377-CDCA48BD3756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95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20A55-BEF4-4836-9F86-30ADCE6C6AE6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1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9C9A4-DC2A-4B9A-A1BE-43D038F8BECE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89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693A6F-3E66-4AE1-89EC-3B9CBFF150D7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25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AC98CC-ECD7-40CC-BD19-88E61FDB1F84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38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275CD8-CD50-48AD-9691-2E8394143708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45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E9152-47CF-4146-BDF4-AF74CAAA2B30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44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1290D-2722-4118-8275-7BE659B2F997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08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5B6C-3B4F-4D6B-B287-0C96A6AC16B7}" type="datetime1">
              <a:rPr lang="en-US" smtClean="0"/>
              <a:pPr/>
              <a:t>3/13/2017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45E1F-0453-4486-932E-E2BEFFFAA5A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microsoft.com/office/2007/relationships/hdphoto" Target="../media/hdphoto3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microsoft.com/office/2007/relationships/hdphoto" Target="../media/hdphoto5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9.wmf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371600"/>
            <a:ext cx="6606996" cy="1905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mn-MN" sz="4000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 ам, өрхийн мэдээллийн сан</a:t>
            </a:r>
            <a:endParaRPr lang="en-US" sz="4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4341167"/>
            <a:ext cx="42406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Албан хэрэгцээндзориулав.</a:t>
            </a:r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itle 1"/>
          <p:cNvSpPr txBox="1">
            <a:spLocks/>
          </p:cNvSpPr>
          <p:nvPr/>
        </p:nvSpPr>
        <p:spPr>
          <a:xfrm>
            <a:off x="1143000" y="381000"/>
            <a:ext cx="7772400" cy="6096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</a:pPr>
            <a:r>
              <a:rPr lang="mn-MN" sz="3200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ХАӨМС-ГИЙН АЧ ХОЛБОГДОЛ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687541623"/>
              </p:ext>
            </p:extLst>
          </p:nvPr>
        </p:nvGraphicFramePr>
        <p:xfrm>
          <a:off x="1447800" y="1066800"/>
          <a:ext cx="73914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95826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Mongolia_sum_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2209800"/>
            <a:ext cx="7315200" cy="4267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824318"/>
            <a:ext cx="4038600" cy="4525963"/>
          </a:xfrm>
        </p:spPr>
        <p:txBody>
          <a:bodyPr numCol="2">
            <a:normAutofit/>
          </a:bodyPr>
          <a:lstStyle/>
          <a:p>
            <a:pPr indent="-171450"/>
            <a:endParaRPr lang="mn-MN" sz="1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US" sz="1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953000" y="1371600"/>
            <a:ext cx="4191000" cy="13716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Аймаг/Нийслэл: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хүснэгт</a:t>
            </a:r>
          </a:p>
          <a:p>
            <a:pPr>
              <a:buFont typeface="Wingdings" pitchFamily="2" charset="2"/>
              <a:buChar char="ü"/>
            </a:pP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Сум/Дүүрэг: 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4 хүснэгт</a:t>
            </a:r>
          </a:p>
          <a:p>
            <a:pPr>
              <a:buFont typeface="Wingdings" pitchFamily="2" charset="2"/>
              <a:buChar char="ü"/>
            </a:pP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Баг/Хороо: 44 хүснэгт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687202313"/>
              </p:ext>
            </p:extLst>
          </p:nvPr>
        </p:nvGraphicFramePr>
        <p:xfrm>
          <a:off x="1143000" y="2967318"/>
          <a:ext cx="80010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" name="Group 11"/>
          <p:cNvGrpSpPr/>
          <p:nvPr/>
        </p:nvGrpSpPr>
        <p:grpSpPr>
          <a:xfrm>
            <a:off x="1371600" y="5029199"/>
            <a:ext cx="1371600" cy="1554163"/>
            <a:chOff x="1066800" y="5029200"/>
            <a:chExt cx="1143000" cy="14478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029200"/>
              <a:ext cx="1143000" cy="1447800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1181100" y="5105400"/>
              <a:ext cx="914400" cy="533400"/>
            </a:xfrm>
            <a:custGeom>
              <a:avLst/>
              <a:gdLst>
                <a:gd name="connsiteX0" fmla="*/ 0 w 1510865"/>
                <a:gd name="connsiteY0" fmla="*/ 384540 h 769079"/>
                <a:gd name="connsiteX1" fmla="*/ 755433 w 1510865"/>
                <a:gd name="connsiteY1" fmla="*/ 0 h 769079"/>
                <a:gd name="connsiteX2" fmla="*/ 1510866 w 1510865"/>
                <a:gd name="connsiteY2" fmla="*/ 384540 h 769079"/>
                <a:gd name="connsiteX3" fmla="*/ 755433 w 1510865"/>
                <a:gd name="connsiteY3" fmla="*/ 769080 h 769079"/>
                <a:gd name="connsiteX4" fmla="*/ 0 w 1510865"/>
                <a:gd name="connsiteY4" fmla="*/ 384540 h 7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0865" h="769079">
                  <a:moveTo>
                    <a:pt x="0" y="384540"/>
                  </a:moveTo>
                  <a:cubicBezTo>
                    <a:pt x="0" y="172164"/>
                    <a:pt x="338219" y="0"/>
                    <a:pt x="755433" y="0"/>
                  </a:cubicBezTo>
                  <a:cubicBezTo>
                    <a:pt x="1172647" y="0"/>
                    <a:pt x="1510866" y="172164"/>
                    <a:pt x="1510866" y="384540"/>
                  </a:cubicBezTo>
                  <a:cubicBezTo>
                    <a:pt x="1510866" y="596916"/>
                    <a:pt x="1172647" y="769080"/>
                    <a:pt x="755433" y="769080"/>
                  </a:cubicBezTo>
                  <a:cubicBezTo>
                    <a:pt x="338219" y="769080"/>
                    <a:pt x="0" y="596916"/>
                    <a:pt x="0" y="384540"/>
                  </a:cubicBez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36501" tIns="127869" rIns="236501" bIns="127869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mn-MN" sz="12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ХАӨМС</a:t>
              </a:r>
              <a:endParaRPr lang="en-US" sz="1200" b="1" kern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77724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ҮР ДҮНГИЙН ХҮСНЭГТ буюу ТАЙЛАН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/>
          <a:srcRect r="4814"/>
          <a:stretch/>
        </p:blipFill>
        <p:spPr>
          <a:xfrm>
            <a:off x="1447800" y="1075900"/>
            <a:ext cx="7315200" cy="5401099"/>
          </a:xfrm>
          <a:prstGeom prst="rect">
            <a:avLst/>
          </a:prstGeom>
          <a:ln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4714535" y="1882830"/>
            <a:ext cx="3972264" cy="1172562"/>
            <a:chOff x="4714535" y="1882830"/>
            <a:chExt cx="4252614" cy="1172562"/>
          </a:xfrm>
        </p:grpSpPr>
        <p:sp>
          <p:nvSpPr>
            <p:cNvPr id="79" name="Rectangle 78"/>
            <p:cNvSpPr/>
            <p:nvPr/>
          </p:nvSpPr>
          <p:spPr>
            <a:xfrm>
              <a:off x="4714535" y="1882830"/>
              <a:ext cx="4186500" cy="1087580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966606" y="1978174"/>
              <a:ext cx="4000543" cy="1077218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mn-MN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Суурин хүн ам: </a:t>
              </a:r>
              <a:r>
                <a:rPr lang="mn-MN" sz="1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Тухайн засаг захиргааны нэгжид 183 хоног буюу 6 сараас дээш хугацаагаар оршин сууж байгаа хүн амыг хэлнэ.</a:t>
              </a:r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ХАӨМС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2017.02.13-</a:t>
            </a:r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ны байдлаар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55800" y="2120900"/>
            <a:ext cx="2438400" cy="990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943099" y="3213100"/>
            <a:ext cx="2828923" cy="2819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038724" y="3213100"/>
            <a:ext cx="3648075" cy="2743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430705" y="6172200"/>
                <a:ext cx="3090205" cy="3874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mn-MN" sz="1600" b="0" i="1" smtClean="0">
                            <a:latin typeface="Cambria Math" panose="02040503050406030204" pitchFamily="18" charset="0"/>
                          </a:rPr>
                          <m:t>Хув. жин</m:t>
                        </m:r>
                      </m:e>
                      <m:sub>
                        <m:r>
                          <a:rPr lang="mn-MN" sz="1600" b="0" i="1" smtClean="0">
                            <a:latin typeface="Cambria Math" panose="02040503050406030204" pitchFamily="18" charset="0"/>
                          </a:rPr>
                          <m:t>эр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mn-MN" sz="1600" b="0" i="1" smtClean="0">
                            <a:latin typeface="Cambria Math" panose="02040503050406030204" pitchFamily="18" charset="0"/>
                          </a:rPr>
                          <m:t>Нийт эрэгтэйчүүд</m:t>
                        </m:r>
                      </m:num>
                      <m:den>
                        <m:r>
                          <a:rPr lang="mn-MN" sz="1600" b="0" i="1" smtClean="0">
                            <a:latin typeface="Cambria Math" panose="02040503050406030204" pitchFamily="18" charset="0"/>
                          </a:rPr>
                          <m:t>Нийт хүн амын тоо</m:t>
                        </m:r>
                      </m:den>
                    </m:f>
                  </m:oMath>
                </a14:m>
                <a:r>
                  <a:rPr lang="mn-MN" sz="1600" dirty="0">
                    <a:cs typeface="Arabic Typesetting" panose="03020402040406030203" pitchFamily="66" charset="-78"/>
                  </a:rPr>
                  <a:t>*100%</a:t>
                </a:r>
                <a:endParaRPr lang="en-US" sz="1600" dirty="0">
                  <a:latin typeface="Arabic Typesetting" panose="03020402040406030203" pitchFamily="66" charset="-78"/>
                  <a:cs typeface="Arabic Typesetting" panose="03020402040406030203" pitchFamily="66" charset="-78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0705" y="6172200"/>
                <a:ext cx="3090205" cy="387414"/>
              </a:xfrm>
              <a:prstGeom prst="rect">
                <a:avLst/>
              </a:prstGeom>
              <a:blipFill>
                <a:blip r:embed="rId4" cstate="print"/>
                <a:stretch>
                  <a:fillRect l="-2959" t="-1587" r="-2564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4114800" y="3581400"/>
            <a:ext cx="1549928" cy="2293682"/>
            <a:chOff x="4114800" y="3581400"/>
            <a:chExt cx="1549928" cy="2293682"/>
          </a:xfrm>
        </p:grpSpPr>
        <p:grpSp>
          <p:nvGrpSpPr>
            <p:cNvPr id="53" name="Group 52"/>
            <p:cNvGrpSpPr/>
            <p:nvPr/>
          </p:nvGrpSpPr>
          <p:grpSpPr>
            <a:xfrm>
              <a:off x="4114800" y="5549600"/>
              <a:ext cx="1549928" cy="325482"/>
              <a:chOff x="4114800" y="5535386"/>
              <a:chExt cx="1549928" cy="32548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5105401" y="5535386"/>
                <a:ext cx="559327" cy="325482"/>
                <a:chOff x="5105401" y="5535386"/>
                <a:chExt cx="559327" cy="325482"/>
              </a:xfrm>
            </p:grpSpPr>
            <p:sp>
              <p:nvSpPr>
                <p:cNvPr id="42" name="Left Brace 41"/>
                <p:cNvSpPr/>
                <p:nvPr/>
              </p:nvSpPr>
              <p:spPr>
                <a:xfrm>
                  <a:off x="5105401" y="5535386"/>
                  <a:ext cx="76200" cy="325482"/>
                </a:xfrm>
                <a:prstGeom prst="leftBrac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5177248" y="5535675"/>
                  <a:ext cx="484243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>
                  <a:off x="5180485" y="5860868"/>
                  <a:ext cx="484243" cy="0"/>
                </a:xfrm>
                <a:prstGeom prst="line">
                  <a:avLst/>
                </a:prstGeom>
                <a:ln>
                  <a:solidFill>
                    <a:srgbClr val="00206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Rectangle: Rounded Corners 15"/>
              <p:cNvSpPr/>
              <p:nvPr/>
            </p:nvSpPr>
            <p:spPr>
              <a:xfrm>
                <a:off x="4114800" y="5548740"/>
                <a:ext cx="1000124" cy="304800"/>
              </a:xfrm>
              <a:prstGeom prst="roundRect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0-14 </a:t>
                </a:r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нас</a:t>
                </a:r>
              </a:p>
              <a:p>
                <a:pPr algn="ctr"/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Хүүхэд</a:t>
                </a:r>
                <a:endParaRPr lang="en-US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4" name="Group 53"/>
            <p:cNvGrpSpPr/>
            <p:nvPr/>
          </p:nvGrpSpPr>
          <p:grpSpPr>
            <a:xfrm>
              <a:off x="4114800" y="4571974"/>
              <a:ext cx="1543596" cy="952333"/>
              <a:chOff x="4114800" y="4267200"/>
              <a:chExt cx="1543596" cy="1219200"/>
            </a:xfrm>
          </p:grpSpPr>
          <p:sp>
            <p:nvSpPr>
              <p:cNvPr id="20" name="Left Brace 19"/>
              <p:cNvSpPr/>
              <p:nvPr/>
            </p:nvSpPr>
            <p:spPr>
              <a:xfrm>
                <a:off x="5096732" y="4267200"/>
                <a:ext cx="97932" cy="1219200"/>
              </a:xfrm>
              <a:prstGeom prst="leftBrac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Rectangle: Rounded Corners 20"/>
              <p:cNvSpPr/>
              <p:nvPr/>
            </p:nvSpPr>
            <p:spPr>
              <a:xfrm>
                <a:off x="4114800" y="4362336"/>
                <a:ext cx="1000124" cy="1019761"/>
              </a:xfrm>
              <a:prstGeom prst="roundRect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15</a:t>
                </a:r>
                <a:r>
                  <a:rPr lang="en-US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r>
                  <a:rPr lang="en-US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нас</a:t>
                </a:r>
              </a:p>
              <a:p>
                <a:pPr algn="ctr"/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Хөдөлмөр-ийн насны хүн ам</a:t>
                </a:r>
                <a:endParaRPr lang="en-US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5174153" y="5486400"/>
                <a:ext cx="484243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5174153" y="4267200"/>
                <a:ext cx="484243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7" name="Group 56"/>
            <p:cNvGrpSpPr/>
            <p:nvPr/>
          </p:nvGrpSpPr>
          <p:grpSpPr>
            <a:xfrm>
              <a:off x="4119192" y="3581400"/>
              <a:ext cx="1537224" cy="969265"/>
              <a:chOff x="4119192" y="3702625"/>
              <a:chExt cx="1537224" cy="793175"/>
            </a:xfrm>
          </p:grpSpPr>
          <p:sp>
            <p:nvSpPr>
              <p:cNvPr id="23" name="Left Brace 22"/>
              <p:cNvSpPr/>
              <p:nvPr/>
            </p:nvSpPr>
            <p:spPr>
              <a:xfrm>
                <a:off x="5085987" y="3702625"/>
                <a:ext cx="119695" cy="793149"/>
              </a:xfrm>
              <a:prstGeom prst="leftBrac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Rectangle: Rounded Corners 23"/>
              <p:cNvSpPr/>
              <p:nvPr/>
            </p:nvSpPr>
            <p:spPr>
              <a:xfrm>
                <a:off x="4119192" y="3702651"/>
                <a:ext cx="980917" cy="793149"/>
              </a:xfrm>
              <a:prstGeom prst="roundRect">
                <a:avLst/>
              </a:prstGeom>
              <a:ln w="12700">
                <a:solidFill>
                  <a:srgbClr val="00206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60</a:t>
                </a:r>
                <a:r>
                  <a:rPr lang="en-US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</a:t>
                </a:r>
                <a:r>
                  <a:rPr lang="en-US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дээш</a:t>
                </a:r>
              </a:p>
              <a:p>
                <a:pPr algn="ctr"/>
                <a:r>
                  <a:rPr lang="mn-MN" sz="1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Өндөр настан</a:t>
                </a:r>
                <a:endParaRPr lang="en-US" sz="10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5" name="Straight Connector 54"/>
              <p:cNvCxnSpPr/>
              <p:nvPr/>
            </p:nvCxnSpPr>
            <p:spPr>
              <a:xfrm>
                <a:off x="5172173" y="3704204"/>
                <a:ext cx="484243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5172173" y="4495774"/>
                <a:ext cx="484243" cy="0"/>
              </a:xfrm>
              <a:prstGeom prst="line">
                <a:avLst/>
              </a:prstGeom>
              <a:ln>
                <a:solidFill>
                  <a:srgbClr val="00206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1568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"/>
                            </p:stCondLst>
                            <p:childTnLst>
                              <p:par>
                                <p:cTn id="2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1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xit" presetSubtype="21" fill="hold" grpId="1" nodeType="clickEffect">
                                  <p:stCondLst>
                                    <p:cond delay="23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/>
          <a:srcRect r="4814"/>
          <a:stretch/>
        </p:blipFill>
        <p:spPr>
          <a:xfrm>
            <a:off x="1295400" y="1066800"/>
            <a:ext cx="7457735" cy="5562600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ХАӨМС</a:t>
            </a:r>
            <a:r>
              <a:rPr lang="en-US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2017.02.13-</a:t>
            </a:r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ны байдлаар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67325" y="2133600"/>
            <a:ext cx="2276475" cy="990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/>
          <p:cNvGrpSpPr/>
          <p:nvPr/>
        </p:nvGrpSpPr>
        <p:grpSpPr>
          <a:xfrm>
            <a:off x="1197891" y="2025689"/>
            <a:ext cx="4038261" cy="4355228"/>
            <a:chOff x="4714535" y="1882829"/>
            <a:chExt cx="4785016" cy="2270378"/>
          </a:xfrm>
        </p:grpSpPr>
        <p:sp>
          <p:nvSpPr>
            <p:cNvPr id="76" name="Rectangle 75"/>
            <p:cNvSpPr/>
            <p:nvPr/>
          </p:nvSpPr>
          <p:spPr>
            <a:xfrm>
              <a:off x="4714535" y="1882829"/>
              <a:ext cx="4186500" cy="2042404"/>
            </a:xfrm>
            <a:prstGeom prst="rect">
              <a:avLst/>
            </a:prstGeom>
            <a:solidFill>
              <a:schemeClr val="bg1"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4881614" y="1939083"/>
              <a:ext cx="4617937" cy="2214124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mn-M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Нэг орон байранд хамт, амьдардаг, нэгдмэл төсөвтэй, хүнс, амьдралын наад захын бусад хэрэгцээгээ хамтран хангадаг нэг буюу хэсэг бүлэг хүмүүсийг </a:t>
              </a:r>
              <a:r>
                <a:rPr lang="mn-MN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ӨРХ</a:t>
              </a:r>
              <a:r>
                <a:rPr lang="mn-M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гэнэ.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mn-M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Өрхийн гишүүд нь хоорондоо ураг төрлийн холбоотой, хамаатан садан, зарим гишүүд нь огт хамааралгүй, эсвэл эдгээрийн аль алинаас бүрдсэн байж болно.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mn-M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Нэг өрхөд нэг болон хэд хэдэн гэр бүл амьдарч байж болно.</a:t>
              </a:r>
            </a:p>
            <a:p>
              <a:endPara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291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grpId="1" nodeType="click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 cstate="print"/>
          <a:srcRect r="4814"/>
          <a:stretch/>
        </p:blipFill>
        <p:spPr>
          <a:xfrm>
            <a:off x="1230916" y="977900"/>
            <a:ext cx="7747984" cy="5562600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ТАЙЛАН ХҮСНЭГТ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30900" y="1368947"/>
            <a:ext cx="990600" cy="476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/>
          <p:cNvGrpSpPr/>
          <p:nvPr/>
        </p:nvGrpSpPr>
        <p:grpSpPr>
          <a:xfrm>
            <a:off x="4711700" y="1914939"/>
            <a:ext cx="4178792" cy="4790661"/>
            <a:chOff x="4812808" y="1914939"/>
            <a:chExt cx="3937984" cy="4562061"/>
          </a:xfrm>
        </p:grpSpPr>
        <p:sp>
          <p:nvSpPr>
            <p:cNvPr id="4" name="Rectangle 3"/>
            <p:cNvSpPr/>
            <p:nvPr/>
          </p:nvSpPr>
          <p:spPr>
            <a:xfrm>
              <a:off x="4812808" y="1914939"/>
              <a:ext cx="3937984" cy="4562061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204997" y="2147910"/>
              <a:ext cx="3030670" cy="3497829"/>
              <a:chOff x="5204997" y="1981200"/>
              <a:chExt cx="3030670" cy="349782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5209530" y="1981200"/>
                <a:ext cx="3020070" cy="315577"/>
                <a:chOff x="5209530" y="2209799"/>
                <a:chExt cx="3020070" cy="381001"/>
              </a:xfrm>
            </p:grpSpPr>
            <p:sp>
              <p:nvSpPr>
                <p:cNvPr id="7" name="Rectangle: Rounded Corners 6"/>
                <p:cNvSpPr/>
                <p:nvPr/>
              </p:nvSpPr>
              <p:spPr>
                <a:xfrm>
                  <a:off x="5562600" y="2209800"/>
                  <a:ext cx="2667000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Хүн амын тайлан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5209530" y="2209799"/>
                  <a:ext cx="391206" cy="381001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10"/>
              <p:cNvGrpSpPr/>
              <p:nvPr/>
            </p:nvGrpSpPr>
            <p:grpSpPr>
              <a:xfrm>
                <a:off x="5209530" y="2335238"/>
                <a:ext cx="3020070" cy="315577"/>
                <a:chOff x="5209530" y="2209799"/>
                <a:chExt cx="3020070" cy="381001"/>
              </a:xfrm>
            </p:grpSpPr>
            <p:sp>
              <p:nvSpPr>
                <p:cNvPr id="12" name="Rectangle: Rounded Corners 11"/>
                <p:cNvSpPr/>
                <p:nvPr/>
              </p:nvSpPr>
              <p:spPr>
                <a:xfrm>
                  <a:off x="5562600" y="2209800"/>
                  <a:ext cx="2667000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Өрхийн тайлан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" name="Oval 12"/>
                <p:cNvSpPr/>
                <p:nvPr/>
              </p:nvSpPr>
              <p:spPr>
                <a:xfrm>
                  <a:off x="5209530" y="2209799"/>
                  <a:ext cx="391206" cy="381001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2</a:t>
                  </a: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5210702" y="2689857"/>
                <a:ext cx="3020070" cy="315578"/>
                <a:chOff x="5209530" y="2209798"/>
                <a:chExt cx="3020070" cy="381002"/>
              </a:xfrm>
            </p:grpSpPr>
            <p:sp>
              <p:nvSpPr>
                <p:cNvPr id="15" name="Rectangle: Rounded Corners 14"/>
                <p:cNvSpPr/>
                <p:nvPr/>
              </p:nvSpPr>
              <p:spPr>
                <a:xfrm>
                  <a:off x="5562600" y="2209798"/>
                  <a:ext cx="2667000" cy="380999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Системийн тайлан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5209530" y="2209799"/>
                  <a:ext cx="391206" cy="381001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3</a:t>
                  </a:r>
                </a:p>
              </p:txBody>
            </p:sp>
          </p:grpSp>
          <p:grpSp>
            <p:nvGrpSpPr>
              <p:cNvPr id="17" name="Group 16"/>
              <p:cNvGrpSpPr/>
              <p:nvPr/>
            </p:nvGrpSpPr>
            <p:grpSpPr>
              <a:xfrm>
                <a:off x="5209530" y="3035938"/>
                <a:ext cx="3020070" cy="315577"/>
                <a:chOff x="5209530" y="2209799"/>
                <a:chExt cx="3020070" cy="381001"/>
              </a:xfrm>
            </p:grpSpPr>
            <p:sp>
              <p:nvSpPr>
                <p:cNvPr id="18" name="Rectangle: Rounded Corners 17"/>
                <p:cNvSpPr/>
                <p:nvPr/>
              </p:nvSpPr>
              <p:spPr>
                <a:xfrm>
                  <a:off x="5562600" y="2209800"/>
                  <a:ext cx="2667000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График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5209530" y="2209799"/>
                  <a:ext cx="391206" cy="381001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4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5209530" y="3384226"/>
                <a:ext cx="3020070" cy="315577"/>
                <a:chOff x="5209530" y="2209799"/>
                <a:chExt cx="3020070" cy="381001"/>
              </a:xfrm>
            </p:grpSpPr>
            <p:sp>
              <p:nvSpPr>
                <p:cNvPr id="21" name="Rectangle: Rounded Corners 20"/>
                <p:cNvSpPr/>
                <p:nvPr/>
              </p:nvSpPr>
              <p:spPr>
                <a:xfrm>
                  <a:off x="5562600" y="2209800"/>
                  <a:ext cx="2667000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Бэлэн тайлан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Oval 21"/>
                <p:cNvSpPr/>
                <p:nvPr/>
              </p:nvSpPr>
              <p:spPr>
                <a:xfrm>
                  <a:off x="5209530" y="2209799"/>
                  <a:ext cx="391206" cy="381001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5</a:t>
                  </a:r>
                </a:p>
              </p:txBody>
            </p:sp>
          </p:grpSp>
          <p:grpSp>
            <p:nvGrpSpPr>
              <p:cNvPr id="23" name="Group 22"/>
              <p:cNvGrpSpPr/>
              <p:nvPr/>
            </p:nvGrpSpPr>
            <p:grpSpPr>
              <a:xfrm>
                <a:off x="5215597" y="3737561"/>
                <a:ext cx="3020070" cy="315577"/>
                <a:chOff x="5209530" y="2209799"/>
                <a:chExt cx="3020070" cy="381001"/>
              </a:xfrm>
            </p:grpSpPr>
            <p:sp>
              <p:nvSpPr>
                <p:cNvPr id="24" name="Rectangle: Rounded Corners 23"/>
                <p:cNvSpPr/>
                <p:nvPr/>
              </p:nvSpPr>
              <p:spPr>
                <a:xfrm>
                  <a:off x="5562600" y="2209800"/>
                  <a:ext cx="2667000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ХАӨМС-н явцын тайлан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Oval 24"/>
                <p:cNvSpPr/>
                <p:nvPr/>
              </p:nvSpPr>
              <p:spPr>
                <a:xfrm>
                  <a:off x="5209530" y="2209799"/>
                  <a:ext cx="391206" cy="381001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6</a:t>
                  </a:r>
                </a:p>
              </p:txBody>
            </p:sp>
          </p:grpSp>
          <p:grpSp>
            <p:nvGrpSpPr>
              <p:cNvPr id="26" name="Group 25"/>
              <p:cNvGrpSpPr/>
              <p:nvPr/>
            </p:nvGrpSpPr>
            <p:grpSpPr>
              <a:xfrm>
                <a:off x="5209530" y="4085461"/>
                <a:ext cx="3020070" cy="315577"/>
                <a:chOff x="5209530" y="2209799"/>
                <a:chExt cx="3020070" cy="381001"/>
              </a:xfrm>
            </p:grpSpPr>
            <p:sp>
              <p:nvSpPr>
                <p:cNvPr id="27" name="Rectangle: Rounded Corners 26"/>
                <p:cNvSpPr/>
                <p:nvPr/>
              </p:nvSpPr>
              <p:spPr>
                <a:xfrm>
                  <a:off x="5562600" y="2209800"/>
                  <a:ext cx="2667000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Жагсаалт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Oval 27"/>
                <p:cNvSpPr/>
                <p:nvPr/>
              </p:nvSpPr>
              <p:spPr>
                <a:xfrm>
                  <a:off x="5209530" y="2209799"/>
                  <a:ext cx="391206" cy="381001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7</a:t>
                  </a:r>
                </a:p>
              </p:txBody>
            </p:sp>
          </p:grpSp>
          <p:grpSp>
            <p:nvGrpSpPr>
              <p:cNvPr id="29" name="Group 28"/>
              <p:cNvGrpSpPr/>
              <p:nvPr/>
            </p:nvGrpSpPr>
            <p:grpSpPr>
              <a:xfrm>
                <a:off x="5209530" y="4440385"/>
                <a:ext cx="3020070" cy="315577"/>
                <a:chOff x="5209530" y="2209799"/>
                <a:chExt cx="3020070" cy="381001"/>
              </a:xfrm>
            </p:grpSpPr>
            <p:sp>
              <p:nvSpPr>
                <p:cNvPr id="30" name="Rectangle: Rounded Corners 29"/>
                <p:cNvSpPr/>
                <p:nvPr/>
              </p:nvSpPr>
              <p:spPr>
                <a:xfrm>
                  <a:off x="5562600" y="2209800"/>
                  <a:ext cx="2667000" cy="3810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Судалгаа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5209530" y="2209799"/>
                  <a:ext cx="391206" cy="381001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</a:t>
                  </a:r>
                </a:p>
              </p:txBody>
            </p:sp>
          </p:grpSp>
          <p:grpSp>
            <p:nvGrpSpPr>
              <p:cNvPr id="41" name="Group 40"/>
              <p:cNvGrpSpPr/>
              <p:nvPr/>
            </p:nvGrpSpPr>
            <p:grpSpPr>
              <a:xfrm>
                <a:off x="5209530" y="4796857"/>
                <a:ext cx="3020070" cy="315577"/>
                <a:chOff x="5209530" y="4796857"/>
                <a:chExt cx="3020070" cy="315577"/>
              </a:xfrm>
            </p:grpSpPr>
            <p:sp>
              <p:nvSpPr>
                <p:cNvPr id="33" name="Rectangle: Rounded Corners 32"/>
                <p:cNvSpPr/>
                <p:nvPr/>
              </p:nvSpPr>
              <p:spPr>
                <a:xfrm>
                  <a:off x="5562600" y="4796858"/>
                  <a:ext cx="2667000" cy="315576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mn-MN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Мэдээ</a:t>
                  </a:r>
                  <a:endParaRPr lang="en-US" sz="16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4" name="Oval 33"/>
                <p:cNvSpPr/>
                <p:nvPr/>
              </p:nvSpPr>
              <p:spPr>
                <a:xfrm>
                  <a:off x="5209530" y="4796857"/>
                  <a:ext cx="391206" cy="315577"/>
                </a:xfrm>
                <a:prstGeom prst="ellipse">
                  <a:avLst/>
                </a:prstGeom>
                <a:solidFill>
                  <a:schemeClr val="accent1"/>
                </a:solidFill>
                <a:ln w="127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</a:t>
                  </a: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5204997" y="5140475"/>
                <a:ext cx="3029495" cy="338554"/>
                <a:chOff x="5204997" y="5140475"/>
                <a:chExt cx="3029495" cy="338554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5214422" y="5145265"/>
                  <a:ext cx="3020070" cy="315577"/>
                  <a:chOff x="5214422" y="5145265"/>
                  <a:chExt cx="3020070" cy="315577"/>
                </a:xfrm>
              </p:grpSpPr>
              <p:sp>
                <p:nvSpPr>
                  <p:cNvPr id="36" name="Rectangle: Rounded Corners 35"/>
                  <p:cNvSpPr/>
                  <p:nvPr/>
                </p:nvSpPr>
                <p:spPr>
                  <a:xfrm>
                    <a:off x="5567492" y="5145266"/>
                    <a:ext cx="2667000" cy="315576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r>
                      <a:rPr lang="mn-MN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ОӨУБЕГ-ын тодруулга</a:t>
                    </a:r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>
                  <a:xfrm>
                    <a:off x="5214422" y="5145265"/>
                    <a:ext cx="391206" cy="315577"/>
                  </a:xfrm>
                  <a:prstGeom prst="ellipse">
                    <a:avLst/>
                  </a:prstGeom>
                  <a:solidFill>
                    <a:schemeClr val="accent1"/>
                  </a:solidFill>
                  <a:ln w="12700">
                    <a:solidFill>
                      <a:schemeClr val="accent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 flipH="1">
                  <a:off x="5204997" y="5140475"/>
                  <a:ext cx="45162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10</a:t>
                  </a:r>
                </a:p>
              </p:txBody>
            </p:sp>
          </p:grp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5562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65989" y="838200"/>
            <a:ext cx="7776411" cy="471786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3000" y="381000"/>
            <a:ext cx="75438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ХҮН АМЫН ТАЙЛАН ХҮСНЭГТ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08100" y="1409700"/>
            <a:ext cx="1257300" cy="17145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308100" y="1619250"/>
            <a:ext cx="1790700" cy="20955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3216" t="1711" r="6752" b="4171"/>
          <a:stretch/>
        </p:blipFill>
        <p:spPr>
          <a:xfrm>
            <a:off x="1365250" y="2114550"/>
            <a:ext cx="2514600" cy="56410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l="2565" t="8523" r="7691" b="18295"/>
          <a:stretch/>
        </p:blipFill>
        <p:spPr>
          <a:xfrm>
            <a:off x="1346200" y="2133600"/>
            <a:ext cx="2514600" cy="47221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66825" y="6907696"/>
            <a:ext cx="7829549" cy="586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65989" y="6934200"/>
            <a:ext cx="7829549" cy="5867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9703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33333E-6 -3.7037E-6 L -0.0007 -0.8842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4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111E-6 L -0.00416 -0.86829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4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/>
          <a:srcRect b="6322"/>
          <a:stretch/>
        </p:blipFill>
        <p:spPr>
          <a:xfrm>
            <a:off x="1190944" y="914401"/>
            <a:ext cx="7776411" cy="44196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43000" y="381000"/>
            <a:ext cx="7543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ӨРХИЙН ТАЙЛАН ХҮСНЭГТ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51043" y="2889203"/>
            <a:ext cx="1781175" cy="30080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944" y="7086600"/>
            <a:ext cx="7798697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2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44444E-6 L 0.00173 -0.9062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" y="-4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877483"/>
            <a:ext cx="7915275" cy="365641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43000" y="381000"/>
            <a:ext cx="7543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ЯВЦЫН ТАЙЛАН, ЖАГСААЛТ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0" y="877481"/>
            <a:ext cx="1993187" cy="190381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8000" y="1801723"/>
            <a:ext cx="19812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8000" y="1143000"/>
            <a:ext cx="1988263" cy="2286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06423" y="887005"/>
            <a:ext cx="7875651" cy="5301132"/>
            <a:chOff x="1106423" y="877480"/>
            <a:chExt cx="7875651" cy="5301132"/>
          </a:xfrm>
        </p:grpSpPr>
        <p:sp>
          <p:nvSpPr>
            <p:cNvPr id="15" name="Rectangle 14"/>
            <p:cNvSpPr/>
            <p:nvPr/>
          </p:nvSpPr>
          <p:spPr>
            <a:xfrm>
              <a:off x="1106423" y="877480"/>
              <a:ext cx="7875651" cy="5301132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37750" y="986541"/>
              <a:ext cx="6019633" cy="4663191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1144524" y="895350"/>
            <a:ext cx="7885176" cy="5817385"/>
            <a:chOff x="1106424" y="896112"/>
            <a:chExt cx="7885176" cy="5817385"/>
          </a:xfrm>
        </p:grpSpPr>
        <p:sp>
          <p:nvSpPr>
            <p:cNvPr id="11" name="Rectangle 10"/>
            <p:cNvSpPr/>
            <p:nvPr/>
          </p:nvSpPr>
          <p:spPr>
            <a:xfrm>
              <a:off x="1143000" y="958728"/>
              <a:ext cx="7848600" cy="5754769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 cstate="print"/>
            <a:srcRect t="15441"/>
            <a:stretch/>
          </p:blipFill>
          <p:spPr>
            <a:xfrm>
              <a:off x="1106424" y="896112"/>
              <a:ext cx="5105400" cy="5799098"/>
            </a:xfrm>
            <a:prstGeom prst="rect">
              <a:avLst/>
            </a:prstGeom>
          </p:spPr>
        </p:pic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3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9" grpId="0" animBg="1"/>
      <p:bldP spid="9" grpId="1" animBg="1"/>
      <p:bldP spid="14" grpId="0" animBg="1"/>
      <p:bldP spid="14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4126" y="903161"/>
            <a:ext cx="7456434" cy="3821239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143000" y="381000"/>
            <a:ext cx="75438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ҮРГЭЛЖЛЭЛ...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914400"/>
            <a:ext cx="1905000" cy="16002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953000" y="1441571"/>
            <a:ext cx="1905000" cy="272929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6934200"/>
            <a:ext cx="7905964" cy="562957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959850" y="2127370"/>
            <a:ext cx="1905000" cy="3491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/>
          <a:srcRect b="8204"/>
          <a:stretch/>
        </p:blipFill>
        <p:spPr>
          <a:xfrm>
            <a:off x="1270000" y="903161"/>
            <a:ext cx="7881991" cy="5345239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8318500" y="5017960"/>
            <a:ext cx="2286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246241" y="5075324"/>
            <a:ext cx="1033409" cy="17123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4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2222E-6 L 0.00087 -0.888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44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8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animBg="1"/>
      <p:bldP spid="15" grpId="1" animBg="1"/>
      <p:bldP spid="16" grpId="0" animBg="1"/>
      <p:bldP spid="7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8015" y="1296582"/>
            <a:ext cx="7825064" cy="365641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3000" y="457200"/>
            <a:ext cx="8001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ОӨУБЕГ-ын тодруулга</a:t>
            </a:r>
          </a:p>
          <a:p>
            <a:pPr algn="l"/>
            <a:r>
              <a:rPr lang="mn-MN" sz="24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/Оюуны өмч, улсын бүртгэлийн ерөнхий газар/</a:t>
            </a:r>
            <a:endParaRPr lang="en-US" sz="24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4200" y="3276600"/>
            <a:ext cx="1981200" cy="16764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130192" y="3552825"/>
            <a:ext cx="1975207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9220200" y="1230152"/>
            <a:ext cx="7909389" cy="4954748"/>
            <a:chOff x="1158411" y="1247454"/>
            <a:chExt cx="7909389" cy="495474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/>
            <a:srcRect b="7938"/>
            <a:stretch/>
          </p:blipFill>
          <p:spPr>
            <a:xfrm>
              <a:off x="1158411" y="1247454"/>
              <a:ext cx="7909389" cy="4954748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4511211" y="2483778"/>
              <a:ext cx="1524000" cy="3718424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035211" y="2445678"/>
              <a:ext cx="2362200" cy="3756524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3118207" y="4260789"/>
            <a:ext cx="1987192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243886" y="1308100"/>
            <a:ext cx="7773114" cy="4953000"/>
            <a:chOff x="1215189" y="5562600"/>
            <a:chExt cx="7936832" cy="495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15189" y="5562600"/>
              <a:ext cx="7936832" cy="49530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3962400" y="6906552"/>
              <a:ext cx="533400" cy="35814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197855" y="6934200"/>
              <a:ext cx="1420081" cy="35052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95549" y="6930828"/>
              <a:ext cx="1556068" cy="35814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4460204" y="2149475"/>
            <a:ext cx="2112493" cy="50635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604287" y="2149475"/>
            <a:ext cx="2317758" cy="50635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8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11111E-6 L -0.8908 -0.0034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54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8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8" grpId="0" animBg="1"/>
      <p:bldP spid="18" grpId="1" animBg="1"/>
      <p:bldP spid="22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381000"/>
            <a:ext cx="8229600" cy="685800"/>
          </a:xfrm>
        </p:spPr>
        <p:txBody>
          <a:bodyPr>
            <a:normAutofit/>
          </a:bodyPr>
          <a:lstStyle/>
          <a:p>
            <a:pPr algn="just"/>
            <a:r>
              <a:rPr lang="mn-MN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АГУУЛГА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1342292"/>
            <a:ext cx="7162800" cy="4601308"/>
          </a:xfrm>
        </p:spPr>
        <p:txBody>
          <a:bodyPr>
            <a:normAutofit/>
          </a:bodyPr>
          <a:lstStyle/>
          <a:p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ам, өрхийн бүртгэлийн дэвтэр</a:t>
            </a:r>
          </a:p>
          <a:p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ам, өрхийн мэдээллийн сан </a:t>
            </a:r>
          </a:p>
          <a:p>
            <a:pPr lvl="1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ам, өрхийн мэдээллийн сангийн үзүүлэлтүүд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Тайлан, хүснэгт</a:t>
            </a:r>
          </a:p>
          <a:p>
            <a:pPr lvl="1"/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Газар зүйн мэдээллийн систем</a:t>
            </a:r>
          </a:p>
          <a:p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Цаашид анхаарах зүйлс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Цаашдын зорилго</a:t>
            </a:r>
          </a:p>
        </p:txBody>
      </p:sp>
      <p:sp>
        <p:nvSpPr>
          <p:cNvPr id="4" name="Rectangle 3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73384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/>
          <a:srcRect r="4814"/>
          <a:stretch/>
        </p:blipFill>
        <p:spPr>
          <a:xfrm>
            <a:off x="1295400" y="914400"/>
            <a:ext cx="7747984" cy="5562600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533400"/>
          </a:xfrm>
        </p:spPr>
        <p:txBody>
          <a:bodyPr>
            <a:noAutofit/>
          </a:bodyPr>
          <a:lstStyle/>
          <a:p>
            <a:pPr algn="l"/>
            <a:r>
              <a:rPr lang="mn-MN" sz="26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ХАӨМС-ГИЙН ХЭРЭГЛЭЭ: ӨРХИЙН ТҮҮВЭР</a:t>
            </a:r>
            <a:endParaRPr lang="en-US" sz="26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61584" y="1307432"/>
            <a:ext cx="914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4870161" y="2060583"/>
            <a:ext cx="3940216" cy="41116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512954" y="1981200"/>
            <a:ext cx="3821046" cy="4495800"/>
            <a:chOff x="1284354" y="1981201"/>
            <a:chExt cx="3821046" cy="4191000"/>
          </a:xfrm>
        </p:grpSpPr>
        <p:sp>
          <p:nvSpPr>
            <p:cNvPr id="4" name="Rectangle 3"/>
            <p:cNvSpPr/>
            <p:nvPr/>
          </p:nvSpPr>
          <p:spPr>
            <a:xfrm>
              <a:off x="1295400" y="1981201"/>
              <a:ext cx="3810000" cy="4191000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/>
            <a:srcRect l="61971" t="25165" r="18959" b="28531"/>
            <a:stretch/>
          </p:blipFill>
          <p:spPr>
            <a:xfrm>
              <a:off x="1284354" y="2449677"/>
              <a:ext cx="3505200" cy="3411430"/>
            </a:xfrm>
            <a:prstGeom prst="rect">
              <a:avLst/>
            </a:prstGeom>
          </p:spPr>
        </p:pic>
      </p:grpSp>
      <p:sp>
        <p:nvSpPr>
          <p:cNvPr id="84" name="Rectangle 83"/>
          <p:cNvSpPr/>
          <p:nvPr/>
        </p:nvSpPr>
        <p:spPr>
          <a:xfrm>
            <a:off x="2601164" y="5744457"/>
            <a:ext cx="955819" cy="27534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7551" y="2953698"/>
            <a:ext cx="4775412" cy="373987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143000" y="6937384"/>
            <a:ext cx="8001000" cy="5156426"/>
            <a:chOff x="1143000" y="6937384"/>
            <a:chExt cx="8001000" cy="515642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43000" y="6937384"/>
              <a:ext cx="8001000" cy="5156426"/>
            </a:xfrm>
            <a:prstGeom prst="rect">
              <a:avLst/>
            </a:prstGeom>
          </p:spPr>
        </p:pic>
        <p:sp>
          <p:nvSpPr>
            <p:cNvPr id="12" name="Rectangle: Rounded Corners 11"/>
            <p:cNvSpPr/>
            <p:nvPr/>
          </p:nvSpPr>
          <p:spPr>
            <a:xfrm>
              <a:off x="7086600" y="7696200"/>
              <a:ext cx="2057400" cy="4321410"/>
            </a:xfrm>
            <a:prstGeom prst="roundRect">
              <a:avLst>
                <a:gd name="adj" fmla="val 9829"/>
              </a:avLst>
            </a:prstGeom>
            <a:solidFill>
              <a:schemeClr val="bg1"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72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4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417 -0.8763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4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/>
          <a:srcRect r="4814"/>
          <a:stretch/>
        </p:blipFill>
        <p:spPr>
          <a:xfrm>
            <a:off x="1295400" y="914400"/>
            <a:ext cx="7747984" cy="5562600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ҮРГЭЛЖЛЭЛ: ХҮН АМЫН ТҮҮВЭР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62573" y="1311443"/>
            <a:ext cx="914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65184" y="1984382"/>
            <a:ext cx="3940216" cy="4111618"/>
            <a:chOff x="1165184" y="1984382"/>
            <a:chExt cx="3940216" cy="4111618"/>
          </a:xfrm>
        </p:grpSpPr>
        <p:sp>
          <p:nvSpPr>
            <p:cNvPr id="49" name="Rectangle 48"/>
            <p:cNvSpPr/>
            <p:nvPr/>
          </p:nvSpPr>
          <p:spPr>
            <a:xfrm>
              <a:off x="1165184" y="1984382"/>
              <a:ext cx="3940216" cy="411161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852" b="68889" l="11786" r="30952">
                          <a14:backgroundMark x1="12232" y1="63611" x2="12917" y2="63704"/>
                          <a14:backgroundMark x1="12173" y1="63241" x2="13155" y2="63241"/>
                        </a14:backgroundRemoval>
                      </a14:imgEffect>
                    </a14:imgLayer>
                  </a14:imgProps>
                </a:ext>
              </a:extLst>
            </a:blip>
            <a:srcRect l="11958" t="17149" r="69049" b="31018"/>
            <a:stretch/>
          </p:blipFill>
          <p:spPr>
            <a:xfrm>
              <a:off x="1382658" y="2137870"/>
              <a:ext cx="3570342" cy="327233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5" name="Rectangle 14"/>
          <p:cNvSpPr/>
          <p:nvPr/>
        </p:nvSpPr>
        <p:spPr>
          <a:xfrm>
            <a:off x="5001226" y="1905000"/>
            <a:ext cx="3940216" cy="48736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93341" y="2606843"/>
            <a:ext cx="5321756" cy="429577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99364" y="6902618"/>
            <a:ext cx="8025384" cy="5257800"/>
            <a:chOff x="1066800" y="6858000"/>
            <a:chExt cx="8025384" cy="46482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17" b="100000" l="402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66800" y="6858000"/>
              <a:ext cx="8025384" cy="46482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2064481" y="7396924"/>
              <a:ext cx="2659919" cy="3974546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14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33333E-6 L 0.00295 -0.8722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" y="-4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/>
          <a:srcRect r="4814"/>
          <a:stretch/>
        </p:blipFill>
        <p:spPr>
          <a:xfrm>
            <a:off x="1319816" y="914400"/>
            <a:ext cx="7747984" cy="5562600"/>
          </a:xfrm>
          <a:prstGeom prst="rect">
            <a:avLst/>
          </a:prstGeom>
          <a:ln>
            <a:noFill/>
          </a:ln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ҮРГЭЛЖЛЭЛ...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4191000" y="1311443"/>
            <a:ext cx="9144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1165184" y="1984382"/>
            <a:ext cx="3940216" cy="4111618"/>
            <a:chOff x="1165184" y="1984382"/>
            <a:chExt cx="3940216" cy="4111618"/>
          </a:xfrm>
        </p:grpSpPr>
        <p:sp>
          <p:nvSpPr>
            <p:cNvPr id="49" name="Rectangle 48"/>
            <p:cNvSpPr/>
            <p:nvPr/>
          </p:nvSpPr>
          <p:spPr>
            <a:xfrm>
              <a:off x="1165184" y="1984382"/>
              <a:ext cx="3940216" cy="4111618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6852" b="68889" l="11786" r="30952">
                          <a14:backgroundMark x1="12232" y1="63611" x2="12917" y2="63704"/>
                          <a14:backgroundMark x1="12173" y1="63241" x2="13155" y2="63241"/>
                        </a14:backgroundRemoval>
                      </a14:imgEffect>
                    </a14:imgLayer>
                  </a14:imgProps>
                </a:ext>
              </a:extLst>
            </a:blip>
            <a:srcRect l="11958" t="17149" r="69049" b="31018"/>
            <a:stretch/>
          </p:blipFill>
          <p:spPr>
            <a:xfrm>
              <a:off x="1382658" y="2137870"/>
              <a:ext cx="3570342" cy="3272330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15" name="Rectangle 14"/>
          <p:cNvSpPr/>
          <p:nvPr/>
        </p:nvSpPr>
        <p:spPr>
          <a:xfrm>
            <a:off x="5084852" y="1933856"/>
            <a:ext cx="3940216" cy="4873618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14034" y="2408234"/>
            <a:ext cx="6076950" cy="395287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9883" y="7010400"/>
            <a:ext cx="7947917" cy="5181600"/>
            <a:chOff x="1119883" y="7010400"/>
            <a:chExt cx="7947917" cy="51816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9883" y="7010400"/>
              <a:ext cx="7947917" cy="518160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057400" y="7620000"/>
              <a:ext cx="2667000" cy="4419600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9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2.22045E-16 L 0.00139 -0.8888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4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167" t="4007" r="3333" b="1387"/>
          <a:stretch/>
        </p:blipFill>
        <p:spPr>
          <a:xfrm>
            <a:off x="1219200" y="964211"/>
            <a:ext cx="7772400" cy="55002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400905"/>
            <a:ext cx="8229600" cy="657367"/>
          </a:xfrm>
        </p:spPr>
        <p:txBody>
          <a:bodyPr>
            <a:normAutofit/>
          </a:bodyPr>
          <a:lstStyle/>
          <a:p>
            <a:pPr algn="l"/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ТАЙЛАН ХҮСНЭГТ ХАРАХ ЭРХ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95400" y="2819400"/>
            <a:ext cx="15240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ar: 5 Points 8"/>
          <p:cNvSpPr/>
          <p:nvPr/>
        </p:nvSpPr>
        <p:spPr>
          <a:xfrm>
            <a:off x="4267200" y="1184283"/>
            <a:ext cx="45719" cy="14424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235765" y="3581400"/>
            <a:ext cx="7755835" cy="3007275"/>
            <a:chOff x="1235765" y="3581400"/>
            <a:chExt cx="7755835" cy="3007275"/>
          </a:xfrm>
        </p:grpSpPr>
        <p:sp>
          <p:nvSpPr>
            <p:cNvPr id="8" name="Rectangle 7"/>
            <p:cNvSpPr/>
            <p:nvPr/>
          </p:nvSpPr>
          <p:spPr>
            <a:xfrm>
              <a:off x="1235765" y="3581400"/>
              <a:ext cx="7755835" cy="3007275"/>
            </a:xfrm>
            <a:prstGeom prst="rect">
              <a:avLst/>
            </a:prstGeom>
            <a:solidFill>
              <a:schemeClr val="bg1">
                <a:alpha val="83000"/>
              </a:schemeClr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1402295" y="3886200"/>
              <a:ext cx="7348437" cy="2399574"/>
              <a:chOff x="685800" y="-1614077"/>
              <a:chExt cx="6308036" cy="2061940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4" cstate="print"/>
              <a:srcRect l="47167" t="13699" r="27500" b="62287"/>
              <a:stretch/>
            </p:blipFill>
            <p:spPr>
              <a:xfrm>
                <a:off x="685800" y="-1614077"/>
                <a:ext cx="6308036" cy="2061940"/>
              </a:xfrm>
              <a:prstGeom prst="rect">
                <a:avLst/>
              </a:prstGeom>
              <a:ln>
                <a:solidFill>
                  <a:schemeClr val="accent1"/>
                </a:solidFill>
              </a:ln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5" cstate="print"/>
              <a:srcRect l="46783" t="15112" r="41439" b="69322"/>
              <a:stretch/>
            </p:blipFill>
            <p:spPr>
              <a:xfrm>
                <a:off x="914400" y="-898969"/>
                <a:ext cx="2761422" cy="1346831"/>
              </a:xfrm>
              <a:prstGeom prst="rect">
                <a:avLst/>
              </a:prstGeom>
              <a:ln w="12700">
                <a:solidFill>
                  <a:schemeClr val="accent1"/>
                </a:solidFill>
              </a:ln>
            </p:spPr>
          </p:pic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6568" y="1421411"/>
            <a:ext cx="7391400" cy="2133600"/>
          </a:xfrm>
          <a:solidFill>
            <a:srgbClr val="FFFFFF"/>
          </a:solidFill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Ерөнхий сайд, бусад яамд</a:t>
            </a:r>
          </a:p>
          <a:p>
            <a:pPr>
              <a:lnSpc>
                <a:spcPct val="150000"/>
              </a:lnSpc>
            </a:pPr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Аймаг, нийслэл </a:t>
            </a:r>
          </a:p>
          <a:p>
            <a:pPr>
              <a:lnSpc>
                <a:spcPct val="150000"/>
              </a:lnSpc>
            </a:pPr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Сум, дүүрэг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mn-MN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Баг, хороо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964788" y="4149902"/>
            <a:ext cx="1524000" cy="30480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62998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8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uiExpand="1" build="p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0" y="466044"/>
            <a:ext cx="64736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mn-MN" sz="2800" dirty="0">
                <a:solidFill>
                  <a:srgbClr val="002060"/>
                </a:solidFill>
                <a:latin typeface="Arial"/>
              </a:rPr>
              <a:t>ГАЗАРЗҮЙН МЭДЭЭЛЛИЙН СИСТЕМ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1100" y="5663260"/>
            <a:ext cx="5829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t">
              <a:buNone/>
            </a:pPr>
            <a:r>
              <a:rPr lang="mn-MN" sz="2400" dirty="0">
                <a:solidFill>
                  <a:srgbClr val="002060"/>
                </a:solidFill>
                <a:latin typeface="Arial"/>
              </a:rPr>
              <a:t>Төрийн байгууллагуудын хэрэгцээнд ашиглах боломжтой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371600" y="1042737"/>
            <a:ext cx="7086600" cy="4519863"/>
            <a:chOff x="1371600" y="1042737"/>
            <a:chExt cx="5638800" cy="451986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71600" y="1042737"/>
              <a:ext cx="5638800" cy="451986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sp>
          <p:nvSpPr>
            <p:cNvPr id="11" name="Oval 10"/>
            <p:cNvSpPr/>
            <p:nvPr/>
          </p:nvSpPr>
          <p:spPr>
            <a:xfrm>
              <a:off x="3569368" y="3392776"/>
              <a:ext cx="304800" cy="356936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3962400" y="3048000"/>
              <a:ext cx="1289665" cy="533400"/>
            </a:xfrm>
            <a:prstGeom prst="roundRect">
              <a:avLst/>
            </a:prstGeom>
            <a:solidFill>
              <a:schemeClr val="bg1">
                <a:alpha val="75000"/>
              </a:schemeClr>
            </a:solidFill>
            <a:ln w="127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Өрхийн байршил</a:t>
              </a:r>
              <a:endPara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29668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914400"/>
            <a:ext cx="7924800" cy="571500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143000" y="381000"/>
            <a:ext cx="7543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ҮРГЭЛЖЛЭЛ...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4154255" y="3737936"/>
            <a:ext cx="383059" cy="228600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/>
          <p:cNvSpPr/>
          <p:nvPr/>
        </p:nvSpPr>
        <p:spPr>
          <a:xfrm>
            <a:off x="2533460" y="3084958"/>
            <a:ext cx="1620795" cy="533400"/>
          </a:xfrm>
          <a:prstGeom prst="roundRect">
            <a:avLst/>
          </a:prstGeom>
          <a:solidFill>
            <a:schemeClr val="bg1">
              <a:alpha val="75000"/>
            </a:schemeClr>
          </a:solidFill>
          <a:ln w="127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Өрхийн байршил</a:t>
            </a:r>
            <a:endParaRPr lang="en-US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4495800" y="6145677"/>
            <a:ext cx="3890969" cy="427515"/>
          </a:xfrm>
          <a:prstGeom prst="roundRect">
            <a:avLst/>
          </a:prstGeom>
          <a:solidFill>
            <a:schemeClr val="bg1">
              <a:alpha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Хэнтий аймаг, Дадал сум, 2-р баг, Балж баг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030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707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991600" cy="609600"/>
          </a:xfrm>
        </p:spPr>
        <p:txBody>
          <a:bodyPr>
            <a:noAutofit/>
          </a:bodyPr>
          <a:lstStyle/>
          <a:p>
            <a:pPr algn="l"/>
            <a:r>
              <a:rPr lang="mn-MN" sz="2600" dirty="0">
                <a:solidFill>
                  <a:srgbClr val="002060"/>
                </a:solidFill>
                <a:latin typeface="Arial"/>
              </a:rPr>
              <a:t>ГАЗАРЗҮЙН МЭДЭЭЛЛИЙН СИСТЕМИЙН ХЭРЭГЛЭЭ</a:t>
            </a:r>
            <a:endParaRPr lang="en-US" sz="26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156753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543800" cy="609600"/>
          </a:xfrm>
        </p:spPr>
        <p:txBody>
          <a:bodyPr>
            <a:noAutofit/>
          </a:bodyPr>
          <a:lstStyle/>
          <a:p>
            <a:pPr algn="l"/>
            <a:r>
              <a:rPr lang="mn-MN" sz="2400" dirty="0">
                <a:solidFill>
                  <a:srgbClr val="002060"/>
                </a:solidFill>
                <a:latin typeface="Arial"/>
              </a:rPr>
              <a:t>ГАЗАРЗҮЙН МЭДЭЭЛЛИЙН СИСТЕМИЙН ХЭРЭГЛЭЭ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66800"/>
            <a:ext cx="8001000" cy="5638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1439376"/>
            <a:ext cx="3276600" cy="1631216"/>
          </a:xfrm>
          <a:prstGeom prst="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 зүйн ачаалал буюу Хөдөлмөрийн насны 100 хүнд ногдож буй хүүхэд, өндөр настны тоогоор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50772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" t="2564" r="1661" b="2564"/>
          <a:stretch/>
        </p:blipFill>
        <p:spPr>
          <a:xfrm>
            <a:off x="1066800" y="952500"/>
            <a:ext cx="8077200" cy="59054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143000" y="381000"/>
            <a:ext cx="75438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ҮРГЭЛЖЛЭЛ...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144027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:\67. Khuvsgul\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2462" r="12977" b="2462"/>
          <a:stretch/>
        </p:blipFill>
        <p:spPr bwMode="auto">
          <a:xfrm>
            <a:off x="1231901" y="952500"/>
            <a:ext cx="7632699" cy="547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06501" y="342900"/>
            <a:ext cx="7543800" cy="6096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ҮРГЭЛЖЛЭЛ...</a:t>
            </a:r>
            <a:endParaRPr lang="en-US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57301" y="1447800"/>
            <a:ext cx="2819400" cy="1631216"/>
          </a:xfrm>
          <a:prstGeom prst="rect">
            <a:avLst/>
          </a:prstGeom>
          <a:solidFill>
            <a:schemeClr val="lt1">
              <a:alpha val="71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Хүн ам зүйн ачаалал буюу Хөдөлмөрийн насны 100 хүнд ногдож буй хүүхэд, өндөр настны тоогоор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17340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229600" y="9144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143000" y="381000"/>
            <a:ext cx="8382000" cy="6118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2800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 АМ, Өрхийн бүртгэлийн дэвтэр</a:t>
            </a:r>
            <a:endParaRPr lang="en-US" sz="2800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171034" y="4047190"/>
            <a:ext cx="4764332" cy="2191268"/>
            <a:chOff x="914400" y="2133600"/>
            <a:chExt cx="7720701" cy="447403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14400" y="2133600"/>
              <a:ext cx="5126501" cy="4474038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</p:spPr>
        </p:pic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biLevel thresh="50000"/>
              <a:lum bright="-10000"/>
            </a:blip>
            <a:srcRect r="-3177" b="-2500"/>
            <a:stretch>
              <a:fillRect/>
            </a:stretch>
          </p:blipFill>
          <p:spPr bwMode="auto">
            <a:xfrm rot="16200000">
              <a:off x="3158636" y="2099166"/>
              <a:ext cx="3177147" cy="40080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7"/>
            <p:cNvPicPr/>
            <p:nvPr/>
          </p:nvPicPr>
          <p:blipFill>
            <a:blip r:embed="rId4" cstate="print"/>
            <a:srcRect l="7573" t="15876" r="54009" b="8739"/>
            <a:stretch>
              <a:fillRect/>
            </a:stretch>
          </p:blipFill>
          <p:spPr bwMode="auto">
            <a:xfrm>
              <a:off x="4291701" y="2477492"/>
              <a:ext cx="2667000" cy="35853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45714" t="9905" r="18572" b="29863"/>
            <a:stretch>
              <a:fillRect/>
            </a:stretch>
          </p:blipFill>
          <p:spPr bwMode="auto">
            <a:xfrm>
              <a:off x="5663301" y="2401292"/>
              <a:ext cx="2971800" cy="369467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1295400" y="4114800"/>
            <a:ext cx="51054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228600" algn="just"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1996 </a:t>
            </a:r>
          </a:p>
          <a:p>
            <a:pPr marL="342900" indent="-228600" algn="just"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2001</a:t>
            </a:r>
          </a:p>
          <a:p>
            <a:pPr marL="342900" indent="-228600" algn="just"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2006</a:t>
            </a:r>
          </a:p>
          <a:p>
            <a:pPr marL="342900" indent="-228600" algn="just"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2011 </a:t>
            </a:r>
          </a:p>
          <a:p>
            <a:pPr marL="342900" indent="-228600" algn="just"/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онуудад тус тус шинэчилсэн.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47800" y="10668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algn="just">
              <a:buFont typeface="Arial" pitchFamily="34" charset="0"/>
              <a:buChar char="•"/>
            </a:pP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Хүн ам, өрхийн бүртгэлийн мэдээлэл нь албан ёсны статистик мэдээ бөгөөд мэдээллийн тогтолцоо манай улсад 1972 оноос эхэлсэн.</a:t>
            </a:r>
          </a:p>
          <a:p>
            <a:pPr marL="72000" algn="just">
              <a:buFont typeface="Arial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Баг, хорооны түвшинд 2011 оноос ХАӨБ офлайн сан үүссэн.</a:t>
            </a:r>
          </a:p>
          <a:p>
            <a:pPr marL="72000" algn="just">
              <a:buFont typeface="Arial" pitchFamily="34" charset="0"/>
              <a:buChar char="•"/>
            </a:pP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ХАӨМС нь 2014.10 сард онлайн нэгдсэн сан болсон.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mn-MN" sz="24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72000" algn="just">
              <a:buFont typeface="Arial" pitchFamily="34" charset="0"/>
              <a:buChar char="•"/>
            </a:pPr>
            <a:r>
              <a:rPr lang="mn-MN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Өрхийн бүртгэлийн дэвтэр: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5303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ЦААШИД АНХААРАХ ЗҮЙЛС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215848213"/>
              </p:ext>
            </p:extLst>
          </p:nvPr>
        </p:nvGraphicFramePr>
        <p:xfrm>
          <a:off x="-228600" y="1066800"/>
          <a:ext cx="8077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4" name="Group 53"/>
          <p:cNvGrpSpPr/>
          <p:nvPr/>
        </p:nvGrpSpPr>
        <p:grpSpPr>
          <a:xfrm>
            <a:off x="2668859" y="1087244"/>
            <a:ext cx="6248400" cy="5389756"/>
            <a:chOff x="2667000" y="1087244"/>
            <a:chExt cx="6248400" cy="5389756"/>
          </a:xfrm>
        </p:grpSpPr>
        <p:grpSp>
          <p:nvGrpSpPr>
            <p:cNvPr id="53" name="Group 52"/>
            <p:cNvGrpSpPr/>
            <p:nvPr/>
          </p:nvGrpSpPr>
          <p:grpSpPr>
            <a:xfrm>
              <a:off x="2667000" y="2380032"/>
              <a:ext cx="4800600" cy="4096968"/>
              <a:chOff x="2667000" y="2380032"/>
              <a:chExt cx="4800600" cy="4096968"/>
            </a:xfrm>
          </p:grpSpPr>
          <p:sp>
            <p:nvSpPr>
              <p:cNvPr id="48" name="Hexagon 47"/>
              <p:cNvSpPr/>
              <p:nvPr/>
            </p:nvSpPr>
            <p:spPr>
              <a:xfrm>
                <a:off x="5181600" y="3505200"/>
                <a:ext cx="2286000" cy="1981200"/>
              </a:xfrm>
              <a:prstGeom prst="hexagon">
                <a:avLst>
                  <a:gd name="adj" fmla="val 28820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Hexagon 48"/>
              <p:cNvSpPr/>
              <p:nvPr/>
            </p:nvSpPr>
            <p:spPr>
              <a:xfrm>
                <a:off x="3200400" y="2380032"/>
                <a:ext cx="2438400" cy="2115768"/>
              </a:xfrm>
              <a:prstGeom prst="hexagon">
                <a:avLst>
                  <a:gd name="adj" fmla="val 28192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Hexagon 50"/>
              <p:cNvSpPr/>
              <p:nvPr/>
            </p:nvSpPr>
            <p:spPr>
              <a:xfrm>
                <a:off x="2667000" y="4724400"/>
                <a:ext cx="2057400" cy="1752600"/>
              </a:xfrm>
              <a:prstGeom prst="hexagon">
                <a:avLst>
                  <a:gd name="adj" fmla="val 27876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3503341" y="1087244"/>
              <a:ext cx="5412059" cy="5084093"/>
              <a:chOff x="-62997" y="2514600"/>
              <a:chExt cx="6920997" cy="406844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04800" y="2514600"/>
                <a:ext cx="6553200" cy="3032515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-62997" y="2667000"/>
                <a:ext cx="6704124" cy="3916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ХАӨМС-г хариуцаж байгаа баг/хороо, сум/дүүрэг, аймаг/нийслэлийн албан хаагчдад нэгдсэн заавар, зөвөлгөө, мэдээллээр хангах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ХАӨМС-гийн мэдээлэлд хяналт тавих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Бусад төрийн байгууллагуудын сантай холбож, уялдуулах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ХАӨМС-гийн тайлан болон программ хангамжийг сайжруулах</a:t>
                </a:r>
              </a:p>
              <a:p>
                <a:endParaRPr lang="en-US" sz="2400" dirty="0"/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8590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ЦААШИД АНХААРАХ ЗҮЙЛС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-533400" y="1143000"/>
          <a:ext cx="8077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1066800" y="1143000"/>
            <a:ext cx="8077200" cy="5334000"/>
            <a:chOff x="1066800" y="1143000"/>
            <a:chExt cx="8077200" cy="5334000"/>
          </a:xfrm>
        </p:grpSpPr>
        <p:grpSp>
          <p:nvGrpSpPr>
            <p:cNvPr id="53" name="Group 52"/>
            <p:cNvGrpSpPr/>
            <p:nvPr/>
          </p:nvGrpSpPr>
          <p:grpSpPr>
            <a:xfrm>
              <a:off x="1066800" y="1181044"/>
              <a:ext cx="6402659" cy="5295956"/>
              <a:chOff x="1064941" y="1181044"/>
              <a:chExt cx="6402659" cy="5295956"/>
            </a:xfrm>
          </p:grpSpPr>
          <p:sp>
            <p:nvSpPr>
              <p:cNvPr id="48" name="Hexagon 47"/>
              <p:cNvSpPr/>
              <p:nvPr/>
            </p:nvSpPr>
            <p:spPr>
              <a:xfrm>
                <a:off x="5181600" y="3505200"/>
                <a:ext cx="2286000" cy="1981200"/>
              </a:xfrm>
              <a:prstGeom prst="hexagon">
                <a:avLst>
                  <a:gd name="adj" fmla="val 28820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9" name="Hexagon 48"/>
              <p:cNvSpPr/>
              <p:nvPr/>
            </p:nvSpPr>
            <p:spPr>
              <a:xfrm>
                <a:off x="1064941" y="1181044"/>
                <a:ext cx="2743200" cy="2324155"/>
              </a:xfrm>
              <a:prstGeom prst="hexagon">
                <a:avLst>
                  <a:gd name="adj" fmla="val 28192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Hexagon 50"/>
              <p:cNvSpPr/>
              <p:nvPr/>
            </p:nvSpPr>
            <p:spPr>
              <a:xfrm>
                <a:off x="2667000" y="4724400"/>
                <a:ext cx="2057400" cy="1752600"/>
              </a:xfrm>
              <a:prstGeom prst="hexagon">
                <a:avLst>
                  <a:gd name="adj" fmla="val 27876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4572000" y="1143000"/>
              <a:ext cx="4572000" cy="3938052"/>
              <a:chOff x="-1647936" y="2514600"/>
              <a:chExt cx="8505936" cy="4353383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04800" y="2514600"/>
                <a:ext cx="6553200" cy="3032515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-1647936" y="2683073"/>
                <a:ext cx="8005533" cy="4184910"/>
              </a:xfrm>
              <a:prstGeom prst="rect">
                <a:avLst/>
              </a:prstGeom>
              <a:solidFill>
                <a:schemeClr val="bg1">
                  <a:alpha val="96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ХАӨМС-гийн чанар болон баяжилтанд хяналт шаардлага тавьж ажиллах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Сум/Дүүргийн компьютер, интернетийн хэвийн ажилллагааг хангаж ажиллах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Сум/Дүүргийн ХАӨМС-г ашиглалтанд хяналт тавих</a:t>
                </a:r>
              </a:p>
              <a:p>
                <a:endParaRPr lang="en-US" sz="2400" dirty="0"/>
              </a:p>
            </p:txBody>
          </p:sp>
        </p:grp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2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ЦААШИД АНХААРАХ ЗҮЙЛС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-228600" y="1066800"/>
          <a:ext cx="8077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66800" y="1066800"/>
            <a:ext cx="6334760" cy="5410200"/>
            <a:chOff x="1066800" y="1066800"/>
            <a:chExt cx="4419600" cy="5410200"/>
          </a:xfrm>
        </p:grpSpPr>
        <p:grpSp>
          <p:nvGrpSpPr>
            <p:cNvPr id="53" name="Group 52"/>
            <p:cNvGrpSpPr/>
            <p:nvPr/>
          </p:nvGrpSpPr>
          <p:grpSpPr>
            <a:xfrm>
              <a:off x="1066800" y="1181044"/>
              <a:ext cx="3289004" cy="5295956"/>
              <a:chOff x="1064941" y="1181044"/>
              <a:chExt cx="3289004" cy="5295956"/>
            </a:xfrm>
          </p:grpSpPr>
          <p:sp>
            <p:nvSpPr>
              <p:cNvPr id="48" name="Hexagon 47"/>
              <p:cNvSpPr/>
              <p:nvPr/>
            </p:nvSpPr>
            <p:spPr>
              <a:xfrm>
                <a:off x="2766150" y="2362200"/>
                <a:ext cx="1587795" cy="2133600"/>
              </a:xfrm>
              <a:prstGeom prst="hexagon">
                <a:avLst>
                  <a:gd name="adj" fmla="val 28820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49" name="Hexagon 48"/>
              <p:cNvSpPr/>
              <p:nvPr/>
            </p:nvSpPr>
            <p:spPr>
              <a:xfrm>
                <a:off x="1064941" y="1181044"/>
                <a:ext cx="2743200" cy="2324155"/>
              </a:xfrm>
              <a:prstGeom prst="hexagon">
                <a:avLst>
                  <a:gd name="adj" fmla="val 28192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  <p:sp>
            <p:nvSpPr>
              <p:cNvPr id="51" name="Hexagon 50"/>
              <p:cNvSpPr/>
              <p:nvPr/>
            </p:nvSpPr>
            <p:spPr>
              <a:xfrm>
                <a:off x="2340848" y="4724400"/>
                <a:ext cx="1470192" cy="1752600"/>
              </a:xfrm>
              <a:prstGeom prst="hexagon">
                <a:avLst>
                  <a:gd name="adj" fmla="val 27876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/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1248705" y="1066800"/>
              <a:ext cx="4237695" cy="3123188"/>
              <a:chOff x="304800" y="2514600"/>
              <a:chExt cx="6553200" cy="3436282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304800" y="2514600"/>
                <a:ext cx="6553200" cy="3436282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457202" y="2515715"/>
                <a:ext cx="6183926" cy="33524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ХАӨМС-гийн чанар болон баяжилтанд хяналт, шаардлага тавьж ажиллах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Сум/</a:t>
                </a:r>
                <a:r>
                  <a:rPr lang="mn-MN" sz="240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Дүүргийн компьютер, </a:t>
                </a: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интернетийн хэвийн ажилллагааг хангаж ажиллах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Баг/Хорооны ХАӨМС-г ашиглалтанд хяналт тавих</a:t>
                </a:r>
              </a:p>
            </p:txBody>
          </p: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2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533400"/>
          </a:xfrm>
        </p:spPr>
        <p:txBody>
          <a:bodyPr>
            <a:no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ЦААШИД АНХААРАХ ЗҮЙЛС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Diagram 7"/>
          <p:cNvGraphicFramePr/>
          <p:nvPr/>
        </p:nvGraphicFramePr>
        <p:xfrm>
          <a:off x="-228600" y="1066800"/>
          <a:ext cx="80772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6" name="Group 5"/>
          <p:cNvGrpSpPr/>
          <p:nvPr/>
        </p:nvGrpSpPr>
        <p:grpSpPr>
          <a:xfrm>
            <a:off x="1371600" y="1447800"/>
            <a:ext cx="6400800" cy="4617218"/>
            <a:chOff x="1066800" y="945382"/>
            <a:chExt cx="6400800" cy="4617218"/>
          </a:xfrm>
        </p:grpSpPr>
        <p:grpSp>
          <p:nvGrpSpPr>
            <p:cNvPr id="3" name="Group 2"/>
            <p:cNvGrpSpPr/>
            <p:nvPr/>
          </p:nvGrpSpPr>
          <p:grpSpPr>
            <a:xfrm>
              <a:off x="1066800" y="1181044"/>
              <a:ext cx="6400800" cy="4381556"/>
              <a:chOff x="1066800" y="1181044"/>
              <a:chExt cx="6400800" cy="4381556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1066800" y="1181044"/>
                <a:ext cx="4572000" cy="3314756"/>
                <a:chOff x="1064941" y="1181044"/>
                <a:chExt cx="4572000" cy="3314756"/>
              </a:xfrm>
            </p:grpSpPr>
            <p:sp>
              <p:nvSpPr>
                <p:cNvPr id="48" name="Hexagon 47"/>
                <p:cNvSpPr/>
                <p:nvPr/>
              </p:nvSpPr>
              <p:spPr>
                <a:xfrm>
                  <a:off x="3198541" y="2362200"/>
                  <a:ext cx="2438400" cy="2133600"/>
                </a:xfrm>
                <a:prstGeom prst="hexagon">
                  <a:avLst>
                    <a:gd name="adj" fmla="val 28820"/>
                    <a:gd name="vf" fmla="val 115470"/>
                  </a:avLst>
                </a:prstGeom>
                <a:solidFill>
                  <a:schemeClr val="bg1">
                    <a:alpha val="8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9" name="Hexagon 48"/>
                <p:cNvSpPr/>
                <p:nvPr/>
              </p:nvSpPr>
              <p:spPr>
                <a:xfrm>
                  <a:off x="1064941" y="1181044"/>
                  <a:ext cx="2743200" cy="2324155"/>
                </a:xfrm>
                <a:prstGeom prst="hexagon">
                  <a:avLst>
                    <a:gd name="adj" fmla="val 28192"/>
                    <a:gd name="vf" fmla="val 115470"/>
                  </a:avLst>
                </a:prstGeom>
                <a:solidFill>
                  <a:schemeClr val="bg1">
                    <a:alpha val="89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Hexagon 11"/>
              <p:cNvSpPr/>
              <p:nvPr/>
            </p:nvSpPr>
            <p:spPr>
              <a:xfrm>
                <a:off x="5181600" y="3543300"/>
                <a:ext cx="2286000" cy="2019300"/>
              </a:xfrm>
              <a:prstGeom prst="hexagon">
                <a:avLst>
                  <a:gd name="adj" fmla="val 27715"/>
                  <a:gd name="vf" fmla="val 115470"/>
                </a:avLst>
              </a:prstGeom>
              <a:solidFill>
                <a:schemeClr val="bg1">
                  <a:alpha val="8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1143000" y="945382"/>
              <a:ext cx="6248400" cy="3550418"/>
              <a:chOff x="1143000" y="945382"/>
              <a:chExt cx="6248400" cy="355041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143000" y="945382"/>
                <a:ext cx="5719206" cy="3550418"/>
              </a:xfrm>
              <a:prstGeom prst="rect">
                <a:avLst/>
              </a:prstGeom>
              <a:solidFill>
                <a:schemeClr val="bg1">
                  <a:alpha val="8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143000" y="990600"/>
                <a:ext cx="6248400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ХАӨМС-г өдөр тутмын хэрэглээ, хэрэгцээндээ ашиглах</a:t>
                </a:r>
                <a:endParaRPr lang="en-US" sz="24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ХАӨМС-гийн баяжилт хийж, алдааг өдөр болгон засварлах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ХАӨМС-д мэдээллийг үнэн зөв оруулах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mn-MN" sz="24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ХАӨМС-г албан бусаар хэрэглэхийг хориглох, мэдээллийн нууцлалыг чандлан хадгалах</a:t>
                </a:r>
              </a:p>
              <a:p>
                <a:endParaRPr lang="en-US" sz="2400" dirty="0"/>
              </a:p>
            </p:txBody>
          </p:sp>
        </p:grp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225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2695" r="25834" b="31497"/>
          <a:stretch/>
        </p:blipFill>
        <p:spPr>
          <a:xfrm>
            <a:off x="1219200" y="1050233"/>
            <a:ext cx="7467600" cy="5381625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66800" y="7922317"/>
            <a:ext cx="7543800" cy="31310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9235206"/>
            <a:ext cx="7562850" cy="5095875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19200" y="4572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ЦААШИД АНХААРАХ ЗҮЙЛС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219200" y="1218445"/>
            <a:ext cx="7639050" cy="489069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914" r="89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49" r="10588"/>
          <a:stretch/>
        </p:blipFill>
        <p:spPr>
          <a:xfrm>
            <a:off x="6248400" y="1294857"/>
            <a:ext cx="1866900" cy="2220681"/>
          </a:xfrm>
          <a:prstGeom prst="rect">
            <a:avLst/>
          </a:prstGeom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345630" y="1823074"/>
            <a:ext cx="355714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ХАӨМС-д хиймлээр өрх нэмэхгүй байх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Өрхийн тэргүүлэгч насанд хүрсэн хүн байна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Хаягандаа амьдардаггүй өрхийн тэргүүлэгч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1-ээс олон тэргүүлэгчтэй өрх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334000" y="3683750"/>
            <a:ext cx="342900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mn-MN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Өрхийн тэргүүлэгч: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5-аас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дээш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настай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ажил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хөдөлмөр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эрхэлдэг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буюу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өрхийн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орлого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болоод өрхийн аливаа асуудлыг шийдвэрлэхэд голлох үүрэгтэй оролцдог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бүлийн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аль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нэг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гишүүн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ийг тодорхойлж </a:t>
            </a:r>
            <a:r>
              <a:rPr lang="en-US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болно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1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2695" t="1" r="25834" b="71660"/>
          <a:stretch/>
        </p:blipFill>
        <p:spPr>
          <a:xfrm>
            <a:off x="1219200" y="1083481"/>
            <a:ext cx="7467600" cy="24777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19200" y="4572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ЦААШИД АНХААРАХ ЗҮЙЛС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2150746"/>
            <a:ext cx="1752600" cy="298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42917" t="-1" r="25416" b="72637"/>
          <a:stretch/>
        </p:blipFill>
        <p:spPr>
          <a:xfrm>
            <a:off x="1234966" y="3732648"/>
            <a:ext cx="7467600" cy="24573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26443" y="4419600"/>
            <a:ext cx="1828800" cy="317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962400" y="990600"/>
            <a:ext cx="4953000" cy="55626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097428" y="1083481"/>
            <a:ext cx="1711144" cy="9144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Танай баг, хороо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Rounded Corners 14"/>
          <p:cNvSpPr/>
          <p:nvPr/>
        </p:nvSpPr>
        <p:spPr>
          <a:xfrm>
            <a:off x="7190509" y="5764865"/>
            <a:ext cx="1735282" cy="88254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Өөр баг, хороо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Arrow: Bent 18"/>
          <p:cNvSpPr/>
          <p:nvPr/>
        </p:nvSpPr>
        <p:spPr>
          <a:xfrm rot="5400000">
            <a:off x="5117248" y="2207794"/>
            <a:ext cx="4187536" cy="2535932"/>
          </a:xfrm>
          <a:prstGeom prst="bentArrow">
            <a:avLst>
              <a:gd name="adj1" fmla="val 10371"/>
              <a:gd name="adj2" fmla="val 12554"/>
              <a:gd name="adj3" fmla="val 15323"/>
              <a:gd name="adj4" fmla="val 2873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5139485" y="2442941"/>
            <a:ext cx="2681405" cy="739453"/>
          </a:xfrm>
          <a:prstGeom prst="roundRect">
            <a:avLst>
              <a:gd name="adj" fmla="val 23524"/>
            </a:avLst>
          </a:prstGeom>
          <a:solidFill>
            <a:schemeClr val="accent2">
              <a:alpha val="83000"/>
            </a:schemeClr>
          </a:solidFill>
          <a:ln w="952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Баталгаажуулах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/>
          <p:cNvSpPr/>
          <p:nvPr/>
        </p:nvSpPr>
        <p:spPr>
          <a:xfrm>
            <a:off x="5125630" y="3325088"/>
            <a:ext cx="2695260" cy="612993"/>
          </a:xfrm>
          <a:prstGeom prst="roundRect">
            <a:avLst>
              <a:gd name="adj" fmla="val 23524"/>
            </a:avLst>
          </a:prstGeom>
          <a:solidFill>
            <a:schemeClr val="accent3">
              <a:alpha val="83000"/>
            </a:schemeClr>
          </a:solidFill>
          <a:ln w="127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Хүлээгдэж буй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84772" y="896395"/>
            <a:ext cx="1219200" cy="1219200"/>
            <a:chOff x="6573947" y="2298116"/>
            <a:chExt cx="1219200" cy="12192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947" y="2298116"/>
              <a:ext cx="1219200" cy="1219200"/>
            </a:xfrm>
            <a:prstGeom prst="rect">
              <a:avLst/>
            </a:prstGeom>
          </p:spPr>
        </p:pic>
        <p:sp>
          <p:nvSpPr>
            <p:cNvPr id="12" name="Rectangle: Rounded Corners 11"/>
            <p:cNvSpPr/>
            <p:nvPr/>
          </p:nvSpPr>
          <p:spPr>
            <a:xfrm>
              <a:off x="6582862" y="3160596"/>
              <a:ext cx="1210285" cy="209445"/>
            </a:xfrm>
            <a:prstGeom prst="roundRect">
              <a:avLst/>
            </a:prstGeom>
            <a:solidFill>
              <a:schemeClr val="tx1">
                <a:lumMod val="50000"/>
                <a:lumOff val="50000"/>
                <a:alpha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Өрх, хүн ам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Arrow: Bent 22"/>
          <p:cNvSpPr/>
          <p:nvPr/>
        </p:nvSpPr>
        <p:spPr>
          <a:xfrm rot="16200000">
            <a:off x="3625197" y="2976083"/>
            <a:ext cx="4187536" cy="2535932"/>
          </a:xfrm>
          <a:prstGeom prst="bentArrow">
            <a:avLst>
              <a:gd name="adj1" fmla="val 10371"/>
              <a:gd name="adj2" fmla="val 12554"/>
              <a:gd name="adj3" fmla="val 15323"/>
              <a:gd name="adj4" fmla="val 28735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256330" y="5505450"/>
            <a:ext cx="1219200" cy="1219200"/>
            <a:chOff x="6573947" y="2298116"/>
            <a:chExt cx="1219200" cy="1219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3947" y="2298116"/>
              <a:ext cx="1219200" cy="1219200"/>
            </a:xfrm>
            <a:prstGeom prst="rect">
              <a:avLst/>
            </a:prstGeom>
          </p:spPr>
        </p:pic>
        <p:sp>
          <p:nvSpPr>
            <p:cNvPr id="27" name="Rectangle: Rounded Corners 26"/>
            <p:cNvSpPr/>
            <p:nvPr/>
          </p:nvSpPr>
          <p:spPr>
            <a:xfrm>
              <a:off x="6582862" y="3160596"/>
              <a:ext cx="1210285" cy="209445"/>
            </a:xfrm>
            <a:prstGeom prst="roundRect">
              <a:avLst/>
            </a:prstGeom>
            <a:solidFill>
              <a:schemeClr val="tx1">
                <a:lumMod val="50000"/>
                <a:lumOff val="50000"/>
                <a:alpha val="7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mn-MN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Өрх, хүн ам</a:t>
              </a:r>
              <a:endPara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7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07407E-6 L 0.08629 4.07407E-6 C 0.125 4.07407E-6 0.17309 0.15115 0.17309 0.27407 L 0.17309 0.546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46" y="2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33333E-6 L -0.1125 3.33333E-6 C -0.16285 3.33333E-6 -0.22535 -0.1463 -0.22535 -0.26505 L -0.22535 -0.5282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67" y="-2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0" grpId="0" animBg="1"/>
      <p:bldP spid="20" grpId="1" animBg="1"/>
      <p:bldP spid="2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/>
          <a:srcRect l="42695" t="1" r="25834" b="71660"/>
          <a:stretch/>
        </p:blipFill>
        <p:spPr>
          <a:xfrm>
            <a:off x="1219200" y="1083481"/>
            <a:ext cx="7467600" cy="247771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219200" y="457200"/>
            <a:ext cx="82296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ЦААШИД АНХААРАХ ЗҮЙЛС</a:t>
            </a:r>
            <a:endParaRPr lang="en-US" sz="3200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2150746"/>
            <a:ext cx="1752600" cy="2981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/>
          <a:srcRect l="42917" t="-1" r="25416" b="72637"/>
          <a:stretch/>
        </p:blipFill>
        <p:spPr>
          <a:xfrm>
            <a:off x="1234966" y="3732648"/>
            <a:ext cx="7467600" cy="245733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52600" y="4399255"/>
            <a:ext cx="1828800" cy="317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421424" y="1093352"/>
            <a:ext cx="4429782" cy="5136407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541162" y="1469172"/>
            <a:ext cx="4450438" cy="4093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Шилжилт баталгаажуулах өрх, хүн ам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Тухайн өрх, хүн ам хаяган дээрээ амьдарч байгаа эсэхийг тодруулах, хэрвээ амьдрахгүй бол шилжилтийг баталгаажуулах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Шилжилт хүлээгдэж байгаа өрх, хүн </a:t>
            </a: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mn-MN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Өрх, хүн амын шилжин явсан өмнөх баг, хороонд шилжилтийг баталгаажуулах хүсэлт илгээнэ.</a:t>
            </a:r>
            <a:endParaRPr lang="mn-M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31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2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051551"/>
            <a:ext cx="2133600" cy="365125"/>
          </a:xfrm>
        </p:spPr>
        <p:txBody>
          <a:bodyPr/>
          <a:lstStyle/>
          <a:p>
            <a:fld id="{C8C240C4-758A-4028-A19D-B9BE6A93669F}" type="slidenum">
              <a:rPr lang="en-US"/>
              <a:pPr/>
              <a:t>37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705600" y="2590800"/>
            <a:ext cx="1828800" cy="1676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mn-MN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БОЛОВСРОЛЫН МЭДЭЭЛЛИЙН САН</a:t>
            </a:r>
            <a:endParaRPr lang="en-US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429000" y="3810000"/>
            <a:ext cx="1676400" cy="1828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mn-MN" sz="1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ХАЛАМЖИЙН МЭДЭЭЛЛИЙН САН</a:t>
            </a:r>
            <a:endParaRPr lang="en-US" sz="1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0" y="1219200"/>
            <a:ext cx="640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ТУС ТУСДАА МЭДЭЭЛЛИЙН САНГУУД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…</a:t>
            </a:r>
          </a:p>
        </p:txBody>
      </p:sp>
      <p:sp>
        <p:nvSpPr>
          <p:cNvPr id="19" name="Oval 18"/>
          <p:cNvSpPr/>
          <p:nvPr/>
        </p:nvSpPr>
        <p:spPr>
          <a:xfrm>
            <a:off x="6705600" y="4267200"/>
            <a:ext cx="1828800" cy="1676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5400" b="1" cap="all" dirty="0">
                <a:ln w="10541" cmpd="sng">
                  <a:solidFill>
                    <a:srgbClr val="2C1CF6"/>
                  </a:solidFill>
                  <a:prstDash val="solid"/>
                </a:ln>
                <a:solidFill>
                  <a:srgbClr val="2C1CF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7" name="Oval 6"/>
          <p:cNvSpPr/>
          <p:nvPr/>
        </p:nvSpPr>
        <p:spPr>
          <a:xfrm>
            <a:off x="5181600" y="1778508"/>
            <a:ext cx="1828800" cy="16764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mn-MN" sz="1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ЭРҮҮЛ МЭНДИЙН МЭДЭЭЛЛИЙН САН</a:t>
            </a:r>
            <a:endParaRPr lang="en-US" sz="1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953000" y="3200400"/>
            <a:ext cx="2209800" cy="2286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mn-MN" sz="1600" dirty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ИРГЭНИЙ МЭДЭЭЛЛИЙН САН</a:t>
            </a:r>
            <a:endParaRPr lang="en-US" sz="1600" dirty="0">
              <a:ln w="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200400" y="2062955"/>
            <a:ext cx="2362200" cy="212249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mn-MN" sz="1600" dirty="0">
                <a:ln w="0"/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ХҮН АМ, ӨРХИЙН МЭДЭЭЛЛИЙН САН</a:t>
            </a:r>
            <a:endParaRPr lang="en-US" sz="1600" dirty="0">
              <a:ln w="0"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4572000" y="4838700"/>
            <a:ext cx="1828800" cy="18288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6000" b="1" cap="all" dirty="0">
                <a:ln w="10541" cmpd="sng">
                  <a:solidFill>
                    <a:srgbClr val="2C1CF6"/>
                  </a:solidFill>
                  <a:prstDash val="solid"/>
                </a:ln>
                <a:solidFill>
                  <a:srgbClr val="2C1CF6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143000" y="453148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ЦААШДЫН ЗОРИЛГО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550718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Rectangle 138"/>
          <p:cNvSpPr/>
          <p:nvPr/>
        </p:nvSpPr>
        <p:spPr>
          <a:xfrm>
            <a:off x="7391400" y="6125958"/>
            <a:ext cx="1728069" cy="6231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an 13"/>
          <p:cNvSpPr/>
          <p:nvPr/>
        </p:nvSpPr>
        <p:spPr>
          <a:xfrm>
            <a:off x="1049797" y="1760965"/>
            <a:ext cx="3922454" cy="2729354"/>
          </a:xfrm>
          <a:prstGeom prst="can">
            <a:avLst>
              <a:gd name="adj" fmla="val 34351"/>
            </a:avLst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034128" y="1819605"/>
            <a:ext cx="3975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mn-MN" sz="2400" dirty="0">
                <a:solidFill>
                  <a:srgbClr val="0000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НЭГДСЭН САН</a:t>
            </a:r>
            <a:endParaRPr lang="en-US" sz="2400" dirty="0">
              <a:solidFill>
                <a:srgbClr val="00006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an 3"/>
          <p:cNvSpPr/>
          <p:nvPr/>
        </p:nvSpPr>
        <p:spPr>
          <a:xfrm>
            <a:off x="2090780" y="3055362"/>
            <a:ext cx="932177" cy="10975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Иргэний мэдээллийн сан</a:t>
            </a:r>
            <a:endParaRPr lang="en-US" sz="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n 4"/>
          <p:cNvSpPr/>
          <p:nvPr/>
        </p:nvSpPr>
        <p:spPr>
          <a:xfrm>
            <a:off x="1140550" y="3191958"/>
            <a:ext cx="895628" cy="953206"/>
          </a:xfrm>
          <a:prstGeom prst="can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Өрхийн мэдээллийн сан</a:t>
            </a:r>
            <a:endParaRPr lang="en-US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n 5"/>
          <p:cNvSpPr/>
          <p:nvPr/>
        </p:nvSpPr>
        <p:spPr>
          <a:xfrm>
            <a:off x="3078448" y="3047602"/>
            <a:ext cx="895628" cy="10975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Хуулийн этгээдийн мэдээллийн сан</a:t>
            </a:r>
            <a:endParaRPr lang="en-US" sz="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4023532" y="3028275"/>
            <a:ext cx="895628" cy="1097562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Эд хөрөнгийн мэдээллийн сан</a:t>
            </a:r>
            <a:endParaRPr lang="en-US" sz="9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ight Bracket 7"/>
          <p:cNvSpPr/>
          <p:nvPr/>
        </p:nvSpPr>
        <p:spPr>
          <a:xfrm rot="16200000">
            <a:off x="1902523" y="2537353"/>
            <a:ext cx="214419" cy="821600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ket 9"/>
          <p:cNvSpPr/>
          <p:nvPr/>
        </p:nvSpPr>
        <p:spPr>
          <a:xfrm rot="16200000">
            <a:off x="2935888" y="2631927"/>
            <a:ext cx="206659" cy="624692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ket 10"/>
          <p:cNvSpPr/>
          <p:nvPr/>
        </p:nvSpPr>
        <p:spPr>
          <a:xfrm rot="16200000">
            <a:off x="3290790" y="2078712"/>
            <a:ext cx="276144" cy="1677156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ine Callout 2 (Accent Bar) 11"/>
          <p:cNvSpPr/>
          <p:nvPr/>
        </p:nvSpPr>
        <p:spPr>
          <a:xfrm>
            <a:off x="1358733" y="2541250"/>
            <a:ext cx="4541835" cy="1684182"/>
          </a:xfrm>
          <a:prstGeom prst="accentCallout2">
            <a:avLst>
              <a:gd name="adj1" fmla="val 131271"/>
              <a:gd name="adj2" fmla="val -6583"/>
              <a:gd name="adj3" fmla="val 154504"/>
              <a:gd name="adj4" fmla="val -2750"/>
              <a:gd name="adj5" fmla="val 153874"/>
              <a:gd name="adj6" fmla="val 21376"/>
            </a:avLst>
          </a:prstGeom>
          <a:noFill/>
          <a:ln>
            <a:solidFill>
              <a:srgbClr val="000064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37150" y="4627483"/>
            <a:ext cx="1084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Одоо байгаа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Line Callout 2 (Accent Bar) 15"/>
          <p:cNvSpPr/>
          <p:nvPr/>
        </p:nvSpPr>
        <p:spPr>
          <a:xfrm>
            <a:off x="2663988" y="5116344"/>
            <a:ext cx="1298412" cy="1088100"/>
          </a:xfrm>
          <a:prstGeom prst="accentCallout2">
            <a:avLst>
              <a:gd name="adj1" fmla="val 18750"/>
              <a:gd name="adj2" fmla="val -8333"/>
              <a:gd name="adj3" fmla="val 100211"/>
              <a:gd name="adj4" fmla="val -8680"/>
              <a:gd name="adj5" fmla="val 99864"/>
              <a:gd name="adj6" fmla="val -98807"/>
            </a:avLst>
          </a:prstGeom>
          <a:noFill/>
          <a:ln>
            <a:solidFill>
              <a:srgbClr val="000064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an 17"/>
          <p:cNvSpPr/>
          <p:nvPr/>
        </p:nvSpPr>
        <p:spPr>
          <a:xfrm>
            <a:off x="5016436" y="3013502"/>
            <a:ext cx="911132" cy="1139423"/>
          </a:xfrm>
          <a:prstGeom prst="can">
            <a:avLst>
              <a:gd name="adj" fmla="val 24106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Газрын мэдээллийн сан</a:t>
            </a:r>
            <a:endParaRPr lang="en-US" sz="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ight Bracket 18"/>
          <p:cNvSpPr/>
          <p:nvPr/>
        </p:nvSpPr>
        <p:spPr>
          <a:xfrm rot="16200000">
            <a:off x="3304854" y="910332"/>
            <a:ext cx="431347" cy="3843193"/>
          </a:xfrm>
          <a:prstGeom prst="rightBracket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ket 19"/>
          <p:cNvSpPr/>
          <p:nvPr/>
        </p:nvSpPr>
        <p:spPr>
          <a:xfrm rot="16200000">
            <a:off x="4347249" y="1926118"/>
            <a:ext cx="404741" cy="1785010"/>
          </a:xfrm>
          <a:prstGeom prst="rightBracket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Bracket 21"/>
          <p:cNvSpPr/>
          <p:nvPr/>
        </p:nvSpPr>
        <p:spPr>
          <a:xfrm rot="16200000">
            <a:off x="3769132" y="1356679"/>
            <a:ext cx="404741" cy="2938983"/>
          </a:xfrm>
          <a:prstGeom prst="rightBracket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an 22"/>
          <p:cNvSpPr/>
          <p:nvPr/>
        </p:nvSpPr>
        <p:spPr>
          <a:xfrm>
            <a:off x="2726871" y="5203139"/>
            <a:ext cx="1010592" cy="1001305"/>
          </a:xfrm>
          <a:prstGeom prst="can">
            <a:avLst>
              <a:gd name="adj" fmla="val 19424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Хаягийн мэдээллийн сан</a:t>
            </a:r>
            <a:endParaRPr lang="en-US" sz="1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ight Bracket 24"/>
          <p:cNvSpPr/>
          <p:nvPr/>
        </p:nvSpPr>
        <p:spPr>
          <a:xfrm rot="16200000" flipH="1">
            <a:off x="3284971" y="2402878"/>
            <a:ext cx="433089" cy="3940977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Bracket 26"/>
          <p:cNvSpPr/>
          <p:nvPr/>
        </p:nvSpPr>
        <p:spPr>
          <a:xfrm rot="16200000" flipH="1">
            <a:off x="3295595" y="3406285"/>
            <a:ext cx="433089" cy="1931585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Bracket 27"/>
          <p:cNvSpPr/>
          <p:nvPr/>
        </p:nvSpPr>
        <p:spPr>
          <a:xfrm rot="16200000" flipH="1">
            <a:off x="2843471" y="3862710"/>
            <a:ext cx="433089" cy="1016084"/>
          </a:xfrm>
          <a:prstGeom prst="rightBracket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Connector 29"/>
          <p:cNvCxnSpPr>
            <a:endCxn id="23" idx="1"/>
          </p:cNvCxnSpPr>
          <p:nvPr/>
        </p:nvCxnSpPr>
        <p:spPr>
          <a:xfrm>
            <a:off x="3227443" y="4598955"/>
            <a:ext cx="4724" cy="60418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n 31"/>
          <p:cNvSpPr/>
          <p:nvPr/>
        </p:nvSpPr>
        <p:spPr>
          <a:xfrm>
            <a:off x="1055351" y="1608263"/>
            <a:ext cx="4955906" cy="4801489"/>
          </a:xfrm>
          <a:prstGeom prst="can">
            <a:avLst/>
          </a:prstGeom>
          <a:noFill/>
          <a:ln w="38100">
            <a:solidFill>
              <a:schemeClr val="accent6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an 32"/>
          <p:cNvSpPr/>
          <p:nvPr/>
        </p:nvSpPr>
        <p:spPr>
          <a:xfrm>
            <a:off x="6255121" y="5373182"/>
            <a:ext cx="824948" cy="7494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latin typeface="Arial" panose="020B0604020202020204" pitchFamily="34" charset="0"/>
                <a:cs typeface="Arial" panose="020B0604020202020204" pitchFamily="34" charset="0"/>
              </a:rPr>
              <a:t>Ажил эрхлэлт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an 33"/>
          <p:cNvSpPr/>
          <p:nvPr/>
        </p:nvSpPr>
        <p:spPr>
          <a:xfrm>
            <a:off x="6245458" y="4528011"/>
            <a:ext cx="824948" cy="7494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latin typeface="Arial" panose="020B0604020202020204" pitchFamily="34" charset="0"/>
                <a:cs typeface="Arial" panose="020B0604020202020204" pitchFamily="34" charset="0"/>
              </a:rPr>
              <a:t>Боловсрол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Can 34"/>
          <p:cNvSpPr/>
          <p:nvPr/>
        </p:nvSpPr>
        <p:spPr>
          <a:xfrm>
            <a:off x="6245458" y="3704007"/>
            <a:ext cx="824948" cy="7494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latin typeface="Arial" panose="020B0604020202020204" pitchFamily="34" charset="0"/>
                <a:cs typeface="Arial" panose="020B0604020202020204" pitchFamily="34" charset="0"/>
              </a:rPr>
              <a:t>Эрүүл мэндийн сан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an 35"/>
          <p:cNvSpPr/>
          <p:nvPr/>
        </p:nvSpPr>
        <p:spPr>
          <a:xfrm>
            <a:off x="6245457" y="2865323"/>
            <a:ext cx="824948" cy="7494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latin typeface="Arial" panose="020B0604020202020204" pitchFamily="34" charset="0"/>
                <a:cs typeface="Arial" panose="020B0604020202020204" pitchFamily="34" charset="0"/>
              </a:rPr>
              <a:t>Халамжийн сан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Can 36"/>
          <p:cNvSpPr/>
          <p:nvPr/>
        </p:nvSpPr>
        <p:spPr>
          <a:xfrm>
            <a:off x="6245457" y="2014954"/>
            <a:ext cx="824948" cy="749449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900" dirty="0">
                <a:latin typeface="Arial" panose="020B0604020202020204" pitchFamily="34" charset="0"/>
                <a:cs typeface="Arial" panose="020B0604020202020204" pitchFamily="34" charset="0"/>
              </a:rPr>
              <a:t>Нийгмийн даатгалын сан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1" name="Elbow Connector 90"/>
          <p:cNvCxnSpPr>
            <a:cxnSpLocks/>
            <a:endCxn id="37" idx="2"/>
          </p:cNvCxnSpPr>
          <p:nvPr/>
        </p:nvCxnSpPr>
        <p:spPr>
          <a:xfrm flipV="1">
            <a:off x="2544626" y="2389679"/>
            <a:ext cx="3700831" cy="1891181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ight Arrow 96"/>
          <p:cNvSpPr/>
          <p:nvPr/>
        </p:nvSpPr>
        <p:spPr>
          <a:xfrm>
            <a:off x="7275944" y="2014953"/>
            <a:ext cx="326265" cy="4012075"/>
          </a:xfrm>
          <a:prstGeom prst="rightArrow">
            <a:avLst>
              <a:gd name="adj1" fmla="val 73977"/>
              <a:gd name="adj2" fmla="val 74974"/>
            </a:avLst>
          </a:prstGeom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Rounded Rectangle 97"/>
          <p:cNvSpPr/>
          <p:nvPr/>
        </p:nvSpPr>
        <p:spPr>
          <a:xfrm>
            <a:off x="7682591" y="1405354"/>
            <a:ext cx="1459688" cy="52337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mn-MN" sz="1050" dirty="0">
                <a:latin typeface="Arial" panose="020B0604020202020204" pitchFamily="34" charset="0"/>
                <a:cs typeface="Arial" panose="020B0604020202020204" pitchFamily="34" charset="0"/>
              </a:rPr>
              <a:t>Төрийн Захиргааны байгууллага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Эрдэм, шинжилгээ судалгааны байгууллага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Бусад хэрэглэгч нар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mn-MN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Нийтэд тархаах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5425" indent="-225425">
              <a:buFont typeface="Arial" panose="020B0604020202020204" pitchFamily="34" charset="0"/>
              <a:buChar char="•"/>
            </a:pPr>
            <a:r>
              <a:rPr lang="mn-MN" sz="1100" dirty="0">
                <a:latin typeface="Arial" panose="020B0604020202020204" pitchFamily="34" charset="0"/>
                <a:cs typeface="Arial" panose="020B0604020202020204" pitchFamily="34" charset="0"/>
              </a:rPr>
              <a:t>ВЭБ, эмхтгэл, СД, зурагт хуудас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7686955" y="2322254"/>
            <a:ext cx="1457045" cy="824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7682591" y="3403531"/>
            <a:ext cx="1459688" cy="824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7682591" y="3559791"/>
            <a:ext cx="1459688" cy="824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7682591" y="4687958"/>
            <a:ext cx="1457045" cy="824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7686955" y="4386943"/>
            <a:ext cx="1457045" cy="7802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7688730" y="4543796"/>
            <a:ext cx="1457045" cy="8249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ight Bracket 49"/>
          <p:cNvSpPr/>
          <p:nvPr/>
        </p:nvSpPr>
        <p:spPr>
          <a:xfrm rot="16200000">
            <a:off x="3913245" y="2356698"/>
            <a:ext cx="206658" cy="1175147"/>
          </a:xfrm>
          <a:prstGeom prst="rightBracket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7760565" y="1066800"/>
            <a:ext cx="1255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Хэрэглэгч 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52" name="Right Bracket 51"/>
          <p:cNvSpPr/>
          <p:nvPr/>
        </p:nvSpPr>
        <p:spPr>
          <a:xfrm rot="16200000">
            <a:off x="4754410" y="2338477"/>
            <a:ext cx="404741" cy="966108"/>
          </a:xfrm>
          <a:prstGeom prst="rightBracket">
            <a:avLst/>
          </a:prstGeom>
          <a:ln w="190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Can 52"/>
          <p:cNvSpPr/>
          <p:nvPr/>
        </p:nvSpPr>
        <p:spPr>
          <a:xfrm>
            <a:off x="1052231" y="1528233"/>
            <a:ext cx="6134948" cy="5153028"/>
          </a:xfrm>
          <a:prstGeom prst="can">
            <a:avLst>
              <a:gd name="adj" fmla="val 25499"/>
            </a:avLst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 Box 15"/>
          <p:cNvSpPr txBox="1">
            <a:spLocks noChangeArrowheads="1"/>
          </p:cNvSpPr>
          <p:nvPr/>
        </p:nvSpPr>
        <p:spPr bwMode="auto">
          <a:xfrm>
            <a:off x="1116318" y="458711"/>
            <a:ext cx="7570481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>
              <a:spcBef>
                <a:spcPct val="50000"/>
              </a:spcBef>
              <a:buClrTx/>
              <a:buFontTx/>
              <a:buNone/>
            </a:pPr>
            <a:r>
              <a:rPr lang="mn-MN" altLang="en-US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ТӨРИЙН МЭДЭЭЛЛИЙН НЭГДСЭН САН</a:t>
            </a:r>
            <a:endParaRPr lang="en-GB" alt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1" name="Elbow Connector 90"/>
          <p:cNvCxnSpPr>
            <a:cxnSpLocks/>
            <a:endCxn id="36" idx="2"/>
          </p:cNvCxnSpPr>
          <p:nvPr/>
        </p:nvCxnSpPr>
        <p:spPr>
          <a:xfrm flipV="1">
            <a:off x="2546347" y="3240048"/>
            <a:ext cx="3699110" cy="1259316"/>
          </a:xfrm>
          <a:prstGeom prst="bentConnector3">
            <a:avLst>
              <a:gd name="adj1" fmla="val 69101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Elbow Connector 90"/>
          <p:cNvCxnSpPr>
            <a:cxnSpLocks/>
            <a:endCxn id="4" idx="3"/>
          </p:cNvCxnSpPr>
          <p:nvPr/>
        </p:nvCxnSpPr>
        <p:spPr>
          <a:xfrm rot="16200000" flipV="1">
            <a:off x="2295462" y="4414332"/>
            <a:ext cx="810879" cy="288063"/>
          </a:xfrm>
          <a:prstGeom prst="bentConnector3">
            <a:avLst>
              <a:gd name="adj1" fmla="val 24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Elbow Connector 90"/>
          <p:cNvCxnSpPr>
            <a:cxnSpLocks/>
            <a:endCxn id="35" idx="2"/>
          </p:cNvCxnSpPr>
          <p:nvPr/>
        </p:nvCxnSpPr>
        <p:spPr>
          <a:xfrm flipV="1">
            <a:off x="2547569" y="4078732"/>
            <a:ext cx="3697889" cy="631850"/>
          </a:xfrm>
          <a:prstGeom prst="bentConnector3">
            <a:avLst>
              <a:gd name="adj1" fmla="val 74166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lbow Connector 90"/>
          <p:cNvCxnSpPr>
            <a:cxnSpLocks/>
            <a:endCxn id="33" idx="2"/>
          </p:cNvCxnSpPr>
          <p:nvPr/>
        </p:nvCxnSpPr>
        <p:spPr>
          <a:xfrm>
            <a:off x="2817142" y="4962172"/>
            <a:ext cx="3437979" cy="785735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90"/>
          <p:cNvCxnSpPr>
            <a:cxnSpLocks/>
          </p:cNvCxnSpPr>
          <p:nvPr/>
        </p:nvCxnSpPr>
        <p:spPr>
          <a:xfrm>
            <a:off x="2542650" y="4848377"/>
            <a:ext cx="3702808" cy="83843"/>
          </a:xfrm>
          <a:prstGeom prst="bentConnector3">
            <a:avLst>
              <a:gd name="adj1" fmla="val 64592"/>
            </a:avLst>
          </a:prstGeom>
          <a:ln w="19050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8" name="Rectangle 137"/>
          <p:cNvSpPr/>
          <p:nvPr/>
        </p:nvSpPr>
        <p:spPr>
          <a:xfrm>
            <a:off x="7682528" y="5793915"/>
            <a:ext cx="1469288" cy="845214"/>
          </a:xfrm>
          <a:prstGeom prst="round2SameRect">
            <a:avLst>
              <a:gd name="adj1" fmla="val 0"/>
              <a:gd name="adj2" fmla="val 31439"/>
            </a:avLst>
          </a:prstGeom>
          <a:solidFill>
            <a:schemeClr val="bg1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Хэрэглэгчийн нууцлалын түвшин</a:t>
            </a:r>
            <a:endParaRPr lang="en-US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9967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  <p:bldP spid="8" grpId="0" animBg="1"/>
      <p:bldP spid="10" grpId="0" animBg="1"/>
      <p:bldP spid="11" grpId="0" animBg="1"/>
      <p:bldP spid="12" grpId="0" animBg="1"/>
      <p:bldP spid="13" grpId="0"/>
      <p:bldP spid="16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7" grpId="0" animBg="1"/>
      <p:bldP spid="28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50" grpId="0" animBg="1"/>
      <p:bldP spid="51" grpId="0"/>
      <p:bldP spid="52" grpId="0" animBg="1"/>
      <p:bldP spid="53" grpId="0" animBg="1"/>
      <p:bldP spid="13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371600"/>
            <a:ext cx="7391400" cy="35052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mn-MN" sz="4800" cap="all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АНХААРАЛ</a:t>
            </a:r>
            <a:r>
              <a:rPr lang="en-US" sz="4800" cap="all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mn-MN" sz="4800" cap="all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ТАВЬСАНД </a:t>
            </a:r>
            <a:br>
              <a:rPr lang="mn-MN" sz="4800" cap="all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</a:br>
            <a:r>
              <a:rPr lang="mn-MN" sz="4800" cap="all" dirty="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rPr>
              <a:t>БАЯРЛАЛАА</a:t>
            </a:r>
            <a:endParaRPr lang="en-US" sz="4800" cap="all" dirty="0">
              <a:solidFill>
                <a:srgbClr val="002060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37038"/>
            <a:ext cx="8229600" cy="762000"/>
          </a:xfrm>
        </p:spPr>
        <p:txBody>
          <a:bodyPr>
            <a:normAutofit/>
          </a:bodyPr>
          <a:lstStyle/>
          <a:p>
            <a:pPr algn="l"/>
            <a:r>
              <a:rPr lang="mn-MN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 АМ, ӨРХИЙН ТОО, ТҮВШИН</a:t>
            </a:r>
            <a:endParaRPr lang="en-US" sz="28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0239266"/>
              </p:ext>
            </p:extLst>
          </p:nvPr>
        </p:nvGraphicFramePr>
        <p:xfrm>
          <a:off x="1447799" y="1219201"/>
          <a:ext cx="7543801" cy="3733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91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9843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026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№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b="0" i="0" u="none" strike="noStrike" cap="all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Түвшин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b="0" i="0" u="none" strike="noStrike" cap="all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Хүний тоо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2000" b="0" i="0" u="none" strike="noStrike" cap="all" baseline="0" dirty="0">
                          <a:solidFill>
                            <a:schemeClr val="bg1">
                              <a:lumMod val="9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Өрхийн тоо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327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mn-MN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Улс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n-MN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+…+</a:t>
                      </a:r>
                      <a:r>
                        <a:rPr lang="mn-MN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</a:t>
                      </a:r>
                      <a:r>
                        <a:rPr lang="en-US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=K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327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mn-MN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Аймаг, нийслэл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B+…+B=C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327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mn-MN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Сум, дүүрэг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N+…+N=B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327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2000" algn="l" fontAlgn="b"/>
                      <a:r>
                        <a:rPr lang="mn-MN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Баг, хороо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+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</a:t>
                      </a:r>
                      <a:r>
                        <a:rPr lang="en-US" sz="2800" b="0" i="0" u="none" strike="noStrike" baseline="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2800" b="0" i="0" u="none" strike="noStrike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(+-)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24000" y="5092005"/>
            <a:ext cx="7467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mn-MN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Өрхийн бүртгэлийн дэвтэр нь засаг захиргааны шат болгонд хүн ам, өрхийн тоог гаргах зорилготой</a:t>
            </a:r>
            <a:r>
              <a:rPr lang="en-US" sz="2800" i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94075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143000" y="457200"/>
            <a:ext cx="7848600" cy="533400"/>
          </a:xfrm>
        </p:spPr>
        <p:txBody>
          <a:bodyPr>
            <a:noAutofit/>
          </a:bodyPr>
          <a:lstStyle/>
          <a:p>
            <a:pPr algn="l"/>
            <a:r>
              <a:rPr lang="mn-MN" sz="3200" spc="-15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ХАӨМС-ИЙН ПРОГРАМ ХАНГАМЖ</a:t>
            </a:r>
            <a:endParaRPr lang="en-US" sz="3200" spc="-15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pic>
        <p:nvPicPr>
          <p:cNvPr id="6" name="Picture 3" descr="\\exchange_server\Census bureau\PUBLIC\Nyambayar\OLD XAOMC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77" b="41459"/>
          <a:stretch/>
        </p:blipFill>
        <p:spPr bwMode="auto">
          <a:xfrm>
            <a:off x="1295400" y="1447800"/>
            <a:ext cx="4572000" cy="304800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410200" y="1371600"/>
            <a:ext cx="2971800" cy="1828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r">
              <a:buNone/>
            </a:pPr>
            <a:r>
              <a:rPr lang="mn-MN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2014.10.01</a:t>
            </a:r>
            <a:endParaRPr lang="en-US" sz="3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lvl="1" indent="0" algn="r">
              <a:buNone/>
            </a:pP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-ний өдрийн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0" lvl="1" indent="0" algn="r">
              <a:buNone/>
            </a:pP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15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25</a:t>
            </a:r>
            <a:r>
              <a:rPr lang="en-US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``</a:t>
            </a: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-т онлайн горимд шилжсэн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3200400"/>
            <a:ext cx="4961992" cy="33157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295400" y="5334000"/>
            <a:ext cx="2590799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mn-MN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2017.02.1</a:t>
            </a:r>
            <a:r>
              <a:rPr lang="en-US" sz="36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3</a:t>
            </a:r>
          </a:p>
          <a:p>
            <a:pPr marL="0" lvl="1" indent="0">
              <a:buNone/>
            </a:pPr>
            <a:r>
              <a:rPr lang="mn-MN" sz="20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-ны байдлаар </a:t>
            </a:r>
            <a:endParaRPr lang="en-US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2968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267" y="1831425"/>
            <a:ext cx="4648200" cy="304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267" y="2364825"/>
            <a:ext cx="1654007" cy="1654007"/>
          </a:xfrm>
          <a:prstGeom prst="rect">
            <a:avLst/>
          </a:prstGeom>
        </p:spPr>
      </p:pic>
      <p:sp>
        <p:nvSpPr>
          <p:cNvPr id="27" name="Freeform 26"/>
          <p:cNvSpPr/>
          <p:nvPr/>
        </p:nvSpPr>
        <p:spPr>
          <a:xfrm>
            <a:off x="3793887" y="2414273"/>
            <a:ext cx="1266766" cy="633534"/>
          </a:xfrm>
          <a:custGeom>
            <a:avLst/>
            <a:gdLst>
              <a:gd name="connsiteX0" fmla="*/ 0 w 1510865"/>
              <a:gd name="connsiteY0" fmla="*/ 384540 h 769079"/>
              <a:gd name="connsiteX1" fmla="*/ 755433 w 1510865"/>
              <a:gd name="connsiteY1" fmla="*/ 0 h 769079"/>
              <a:gd name="connsiteX2" fmla="*/ 1510866 w 1510865"/>
              <a:gd name="connsiteY2" fmla="*/ 384540 h 769079"/>
              <a:gd name="connsiteX3" fmla="*/ 755433 w 1510865"/>
              <a:gd name="connsiteY3" fmla="*/ 769080 h 769079"/>
              <a:gd name="connsiteX4" fmla="*/ 0 w 1510865"/>
              <a:gd name="connsiteY4" fmla="*/ 384540 h 769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0865" h="769079">
                <a:moveTo>
                  <a:pt x="0" y="384540"/>
                </a:moveTo>
                <a:cubicBezTo>
                  <a:pt x="0" y="172164"/>
                  <a:pt x="338219" y="0"/>
                  <a:pt x="755433" y="0"/>
                </a:cubicBezTo>
                <a:cubicBezTo>
                  <a:pt x="1172647" y="0"/>
                  <a:pt x="1510866" y="172164"/>
                  <a:pt x="1510866" y="384540"/>
                </a:cubicBezTo>
                <a:cubicBezTo>
                  <a:pt x="1510866" y="596916"/>
                  <a:pt x="1172647" y="769080"/>
                  <a:pt x="755433" y="769080"/>
                </a:cubicBezTo>
                <a:cubicBezTo>
                  <a:pt x="338219" y="769080"/>
                  <a:pt x="0" y="596916"/>
                  <a:pt x="0" y="384540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6501" tIns="127869" rIns="236501" bIns="127869" numCol="1" spcCol="1270" anchor="ctr" anchorCtr="0">
            <a:noAutofit/>
          </a:bodyPr>
          <a:lstStyle/>
          <a:p>
            <a:pPr lvl="0" algn="ctr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ХАӨМС</a:t>
            </a:r>
            <a:endParaRPr lang="en-US" sz="1600" b="1" kern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Freeform 27"/>
          <p:cNvSpPr/>
          <p:nvPr/>
        </p:nvSpPr>
        <p:spPr>
          <a:xfrm>
            <a:off x="2990667" y="4879425"/>
            <a:ext cx="1159376" cy="1126449"/>
          </a:xfrm>
          <a:custGeom>
            <a:avLst/>
            <a:gdLst>
              <a:gd name="connsiteX0" fmla="*/ 0 w 865028"/>
              <a:gd name="connsiteY0" fmla="*/ 432514 h 865028"/>
              <a:gd name="connsiteX1" fmla="*/ 432514 w 865028"/>
              <a:gd name="connsiteY1" fmla="*/ 0 h 865028"/>
              <a:gd name="connsiteX2" fmla="*/ 865028 w 865028"/>
              <a:gd name="connsiteY2" fmla="*/ 432514 h 865028"/>
              <a:gd name="connsiteX3" fmla="*/ 432514 w 865028"/>
              <a:gd name="connsiteY3" fmla="*/ 865028 h 865028"/>
              <a:gd name="connsiteX4" fmla="*/ 0 w 865028"/>
              <a:gd name="connsiteY4" fmla="*/ 432514 h 865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5028" h="865028">
                <a:moveTo>
                  <a:pt x="0" y="432514"/>
                </a:moveTo>
                <a:cubicBezTo>
                  <a:pt x="0" y="193643"/>
                  <a:pt x="193643" y="0"/>
                  <a:pt x="432514" y="0"/>
                </a:cubicBezTo>
                <a:cubicBezTo>
                  <a:pt x="671385" y="0"/>
                  <a:pt x="865028" y="193643"/>
                  <a:pt x="865028" y="432514"/>
                </a:cubicBezTo>
                <a:cubicBezTo>
                  <a:pt x="865028" y="671385"/>
                  <a:pt x="671385" y="865028"/>
                  <a:pt x="432514" y="865028"/>
                </a:cubicBezTo>
                <a:cubicBezTo>
                  <a:pt x="193643" y="865028"/>
                  <a:pt x="0" y="671385"/>
                  <a:pt x="0" y="432514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570" tIns="135570" rIns="135570" bIns="135570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kern="1200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Сум</a:t>
            </a:r>
            <a:endParaRPr lang="mn-MN" sz="12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kern="1200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Дүүрэг</a:t>
            </a:r>
          </a:p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kern="1200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339</a:t>
            </a:r>
            <a:endParaRPr lang="en-US" sz="1200" b="1" kern="1200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Freeform 29"/>
          <p:cNvSpPr/>
          <p:nvPr/>
        </p:nvSpPr>
        <p:spPr>
          <a:xfrm>
            <a:off x="4286066" y="5260424"/>
            <a:ext cx="819333" cy="835575"/>
          </a:xfrm>
          <a:custGeom>
            <a:avLst/>
            <a:gdLst>
              <a:gd name="connsiteX0" fmla="*/ 0 w 684760"/>
              <a:gd name="connsiteY0" fmla="*/ 328736 h 657472"/>
              <a:gd name="connsiteX1" fmla="*/ 342380 w 684760"/>
              <a:gd name="connsiteY1" fmla="*/ 0 h 657472"/>
              <a:gd name="connsiteX2" fmla="*/ 684760 w 684760"/>
              <a:gd name="connsiteY2" fmla="*/ 328736 h 657472"/>
              <a:gd name="connsiteX3" fmla="*/ 342380 w 684760"/>
              <a:gd name="connsiteY3" fmla="*/ 657472 h 657472"/>
              <a:gd name="connsiteX4" fmla="*/ 0 w 684760"/>
              <a:gd name="connsiteY4" fmla="*/ 328736 h 657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4760" h="657472">
                <a:moveTo>
                  <a:pt x="0" y="328736"/>
                </a:moveTo>
                <a:cubicBezTo>
                  <a:pt x="0" y="147180"/>
                  <a:pt x="153289" y="0"/>
                  <a:pt x="342380" y="0"/>
                </a:cubicBezTo>
                <a:cubicBezTo>
                  <a:pt x="531471" y="0"/>
                  <a:pt x="684760" y="147180"/>
                  <a:pt x="684760" y="328736"/>
                </a:cubicBezTo>
                <a:cubicBezTo>
                  <a:pt x="684760" y="510292"/>
                  <a:pt x="531471" y="657472"/>
                  <a:pt x="342380" y="657472"/>
                </a:cubicBezTo>
                <a:cubicBezTo>
                  <a:pt x="153289" y="657472"/>
                  <a:pt x="0" y="510292"/>
                  <a:pt x="0" y="328736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09171" tIns="105175" rIns="109171" bIns="105175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kern="1200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Баг</a:t>
            </a:r>
          </a:p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kern="1200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Хороо</a:t>
            </a:r>
          </a:p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en-US" sz="1200" b="1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mn-MN" sz="1200" b="1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1200" b="1" kern="1200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Freeform 30"/>
          <p:cNvSpPr/>
          <p:nvPr/>
        </p:nvSpPr>
        <p:spPr>
          <a:xfrm>
            <a:off x="1542867" y="4269825"/>
            <a:ext cx="1382323" cy="1346487"/>
          </a:xfrm>
          <a:custGeom>
            <a:avLst/>
            <a:gdLst>
              <a:gd name="connsiteX0" fmla="*/ 0 w 951904"/>
              <a:gd name="connsiteY0" fmla="*/ 475952 h 951904"/>
              <a:gd name="connsiteX1" fmla="*/ 475952 w 951904"/>
              <a:gd name="connsiteY1" fmla="*/ 0 h 951904"/>
              <a:gd name="connsiteX2" fmla="*/ 951904 w 951904"/>
              <a:gd name="connsiteY2" fmla="*/ 475952 h 951904"/>
              <a:gd name="connsiteX3" fmla="*/ 475952 w 951904"/>
              <a:gd name="connsiteY3" fmla="*/ 951904 h 951904"/>
              <a:gd name="connsiteX4" fmla="*/ 0 w 951904"/>
              <a:gd name="connsiteY4" fmla="*/ 475952 h 951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1904" h="951904">
                <a:moveTo>
                  <a:pt x="0" y="475952"/>
                </a:moveTo>
                <a:cubicBezTo>
                  <a:pt x="0" y="213091"/>
                  <a:pt x="213091" y="0"/>
                  <a:pt x="475952" y="0"/>
                </a:cubicBezTo>
                <a:cubicBezTo>
                  <a:pt x="738813" y="0"/>
                  <a:pt x="951904" y="213091"/>
                  <a:pt x="951904" y="475952"/>
                </a:cubicBezTo>
                <a:cubicBezTo>
                  <a:pt x="951904" y="738813"/>
                  <a:pt x="738813" y="951904"/>
                  <a:pt x="475952" y="951904"/>
                </a:cubicBezTo>
                <a:cubicBezTo>
                  <a:pt x="213091" y="951904"/>
                  <a:pt x="0" y="738813"/>
                  <a:pt x="0" y="475952"/>
                </a:cubicBez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8293" tIns="148293" rIns="148293" bIns="148293" numCol="1" spcCol="1270" anchor="ctr" anchorCtr="0">
            <a:noAutofit/>
          </a:bodyPr>
          <a:lstStyle/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kern="1200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Аймаг</a:t>
            </a:r>
            <a:endParaRPr lang="mn-MN" sz="1200" b="1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kern="1200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Нийслэл</a:t>
            </a:r>
          </a:p>
          <a:p>
            <a:pPr lvl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200" b="1" kern="1200" cap="all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22</a:t>
            </a:r>
            <a:endParaRPr lang="en-US" sz="1200" b="1" kern="1200" cap="al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4"/>
          <p:cNvSpPr/>
          <p:nvPr/>
        </p:nvSpPr>
        <p:spPr>
          <a:xfrm>
            <a:off x="4648200" y="1371600"/>
            <a:ext cx="1841959" cy="55458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003" tIns="20003" rIns="20003" bIns="20003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600" b="1" cap="all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Үндэсний дата төв</a:t>
            </a:r>
            <a:endParaRPr lang="en-US" sz="1600" cap="all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467" y="2745826"/>
            <a:ext cx="1314984" cy="1314982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5657667" y="2745825"/>
            <a:ext cx="1143000" cy="53103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28575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mn-MN" sz="11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Иргэний бүртгэл</a:t>
            </a:r>
            <a:endParaRPr lang="en-US" sz="11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1676400"/>
            <a:ext cx="927945" cy="1046912"/>
          </a:xfrm>
          <a:prstGeom prst="rect">
            <a:avLst/>
          </a:prstGeom>
        </p:spPr>
      </p:pic>
      <p:sp>
        <p:nvSpPr>
          <p:cNvPr id="13" name="Rounded Rectangle 4"/>
          <p:cNvSpPr/>
          <p:nvPr/>
        </p:nvSpPr>
        <p:spPr>
          <a:xfrm>
            <a:off x="7239000" y="1371600"/>
            <a:ext cx="1642109" cy="3039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0003" tIns="20003" rIns="20003" bIns="20003" numCol="1" spcCol="1270" anchor="ctr" anchorCtr="0">
            <a:noAutofit/>
          </a:bodyPr>
          <a:lstStyle/>
          <a:p>
            <a:pPr algn="ctr" defTabSz="46672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mn-MN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ОӨУБЕГ</a:t>
            </a:r>
            <a:endParaRPr lang="en-US" sz="160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Arrow Connector 16"/>
          <p:cNvCxnSpPr>
            <a:stCxn id="12" idx="1"/>
            <a:endCxn id="10" idx="3"/>
          </p:cNvCxnSpPr>
          <p:nvPr/>
        </p:nvCxnSpPr>
        <p:spPr>
          <a:xfrm flipH="1">
            <a:off x="6896451" y="2199856"/>
            <a:ext cx="799749" cy="1203461"/>
          </a:xfrm>
          <a:prstGeom prst="straightConnector1">
            <a:avLst/>
          </a:prstGeom>
          <a:ln w="254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1126978" y="313551"/>
            <a:ext cx="8382000" cy="753249"/>
          </a:xfrm>
        </p:spPr>
        <p:txBody>
          <a:bodyPr>
            <a:noAutofit/>
          </a:bodyPr>
          <a:lstStyle/>
          <a:p>
            <a:pPr algn="l"/>
            <a:r>
              <a:rPr lang="mn-MN" sz="2800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 АМ, Өрхийн Мэдээлийн сИСТем</a:t>
            </a:r>
            <a:endParaRPr lang="en-US" sz="2800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3" name="Elbow Connector 32"/>
          <p:cNvCxnSpPr>
            <a:cxnSpLocks/>
            <a:endCxn id="27" idx="1"/>
          </p:cNvCxnSpPr>
          <p:nvPr/>
        </p:nvCxnSpPr>
        <p:spPr>
          <a:xfrm>
            <a:off x="3048000" y="1752600"/>
            <a:ext cx="1379270" cy="661673"/>
          </a:xfrm>
          <a:prstGeom prst="bentConnector3">
            <a:avLst>
              <a:gd name="adj1" fmla="val 100572"/>
            </a:avLst>
          </a:prstGeom>
          <a:ln>
            <a:prstDash val="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5181600" y="3429000"/>
            <a:ext cx="495300" cy="0"/>
          </a:xfrm>
          <a:prstGeom prst="straightConnector1">
            <a:avLst/>
          </a:prstGeom>
          <a:ln w="254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219200"/>
            <a:ext cx="1156031" cy="1108148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669190" y="4193625"/>
            <a:ext cx="1" cy="1038530"/>
          </a:xfrm>
          <a:prstGeom prst="straightConnector1">
            <a:avLst/>
          </a:prstGeom>
          <a:ln w="254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3793887" y="4117425"/>
            <a:ext cx="341253" cy="762000"/>
          </a:xfrm>
          <a:prstGeom prst="straightConnector1">
            <a:avLst/>
          </a:prstGeom>
          <a:ln w="254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2709002" y="3912505"/>
            <a:ext cx="1024798" cy="514887"/>
          </a:xfrm>
          <a:prstGeom prst="straightConnector1">
            <a:avLst/>
          </a:prstGeom>
          <a:ln w="25400">
            <a:solidFill>
              <a:schemeClr val="accent1"/>
            </a:solidFill>
            <a:prstDash val="dash"/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 rot="20115134">
            <a:off x="2579207" y="3828598"/>
            <a:ext cx="884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dirty="0">
                <a:solidFill>
                  <a:srgbClr val="002060"/>
                </a:solidFill>
              </a:rPr>
              <a:t>интернет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17713527">
            <a:off x="3314450" y="4274160"/>
            <a:ext cx="884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dirty="0">
                <a:solidFill>
                  <a:srgbClr val="002060"/>
                </a:solidFill>
              </a:rPr>
              <a:t>интернет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4055052" y="4585475"/>
            <a:ext cx="884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mn-MN" sz="1400" dirty="0">
                <a:solidFill>
                  <a:srgbClr val="002060"/>
                </a:solidFill>
              </a:rPr>
              <a:t>интернет</a:t>
            </a:r>
            <a:endParaRPr lang="en-US" sz="1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0" y="5105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Иргэний мэдээллийн санд орсон</a:t>
            </a:r>
            <a:r>
              <a: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mn-MN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Иргэдийг ХАӨМС-нд баяжилт хийдэг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0922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12312"/>
            <a:ext cx="7772400" cy="838200"/>
          </a:xfrm>
        </p:spPr>
        <p:txBody>
          <a:bodyPr>
            <a:normAutofit/>
          </a:bodyPr>
          <a:lstStyle/>
          <a:p>
            <a:pPr algn="l"/>
            <a:r>
              <a:rPr lang="mn-MN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ҮЗҮҮЛЭЛТҮҮД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828800" y="1219200"/>
            <a:ext cx="4800600" cy="4876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mn-MN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Сууцны</a:t>
            </a:r>
            <a:r>
              <a:rPr kumimoji="0" lang="mn-MN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төрөл 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mn-MN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Талбайн хэмжээ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Эзэмшлийн хэлбэр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Цахилгааны эх үүсвэр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Усан хангамж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Халаалтын эх үүсвэр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Бохир ус зайлуулалт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Хатуу хог, хайгдал зайлуулалт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Мал, тэжээвэр амьтантай эсэх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Газар тариалан эрхэлдэг эсэх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Талбайн хэмжээ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Үйлдвэрлэл үйлчилгээ эрхэлдэг эсэх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Тээврийн хэрэгсэлтэй эсэх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Компьютертэй эсэх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Интернеттэй эсэх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Өрхийн байршил</a:t>
            </a:r>
          </a:p>
          <a:p>
            <a:pPr marL="342900" marR="0" lvl="0" indent="-3429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mn-MN" noProof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42" b="95763" l="2260" r="9548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791200" y="1828800"/>
            <a:ext cx="163285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371600"/>
            <a:ext cx="1219200" cy="1170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\\Exchange_server\census bureau\PUBLIC\Badral\icon\hous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0" y="2743200"/>
            <a:ext cx="1371600" cy="1447800"/>
          </a:xfrm>
          <a:prstGeom prst="rect">
            <a:avLst/>
          </a:prstGeom>
          <a:noFill/>
        </p:spPr>
      </p:pic>
      <p:pic>
        <p:nvPicPr>
          <p:cNvPr id="22" name="Picture 2" descr="\\Exchange_server\census bureau\PUBLIC\Badral\icon\fa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6000" y="3962400"/>
            <a:ext cx="1447800" cy="1371601"/>
          </a:xfrm>
          <a:prstGeom prst="rect">
            <a:avLst/>
          </a:prstGeom>
          <a:noFill/>
        </p:spPr>
      </p:pic>
      <p:pic>
        <p:nvPicPr>
          <p:cNvPr id="23" name="Picture 3" descr="\\Exchange_server\census bureau\PUBLIC\Badral\icon\su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67600" y="2819400"/>
            <a:ext cx="1295400" cy="1295400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000" b="60000" l="41875" r="58125">
                        <a14:foregroundMark x1="45417" y1="37667" x2="45417" y2="42111"/>
                        <a14:backgroundMark x1="52292" y1="36889" x2="52292" y2="41556"/>
                        <a14:backgroundMark x1="54028" y1="40444" x2="54861" y2="52778"/>
                        <a14:backgroundMark x1="49514" y1="39333" x2="49931" y2="44222"/>
                        <a14:backgroundMark x1="44028" y1="41778" x2="44861" y2="47556"/>
                        <a14:backgroundMark x1="45694" y1="42889" x2="45833" y2="47556"/>
                        <a14:backgroundMark x1="45694" y1="50556" x2="45694" y2="54889"/>
                        <a14:backgroundMark x1="49792" y1="48333" x2="49236" y2="49667"/>
                        <a14:backgroundMark x1="50347" y1="45667" x2="50486" y2="49444"/>
                        <a14:backgroundMark x1="49375" y1="51667" x2="49375" y2="54889"/>
                        <a14:backgroundMark x1="47083" y1="40111" x2="46944" y2="40667"/>
                      </a14:backgroundRemoval>
                    </a14:imgEffect>
                  </a14:imgLayer>
                </a14:imgProps>
              </a:ext>
            </a:extLst>
          </a:blip>
          <a:srcRect l="41111" t="33778" r="40556" b="36889"/>
          <a:stretch>
            <a:fillRect/>
          </a:stretch>
        </p:blipFill>
        <p:spPr bwMode="auto">
          <a:xfrm>
            <a:off x="7391400" y="4343400"/>
            <a:ext cx="12954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C:\Documents and Settings\lhagvadulam\Local Settings\Temporary Internet Files\Content.IE5\ZRDV390W\MCj01856800000[1].wmf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67600" y="5350538"/>
            <a:ext cx="1220255" cy="1131975"/>
          </a:xfrm>
          <a:prstGeom prst="rect">
            <a:avLst/>
          </a:prstGeom>
          <a:noFill/>
        </p:spPr>
      </p:pic>
      <p:pic>
        <p:nvPicPr>
          <p:cNvPr id="26" name="Picture 2" descr="\\Exchange_server\census bureau\PUBLIC\Badral\icon\hog_uilchilgee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191000" y="5410200"/>
            <a:ext cx="1205999" cy="1143000"/>
          </a:xfrm>
          <a:prstGeom prst="rect">
            <a:avLst/>
          </a:prstGeom>
          <a:noFill/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00800" y="5715000"/>
            <a:ext cx="833882" cy="74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486400" y="5791200"/>
            <a:ext cx="76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143000" y="295275"/>
            <a:ext cx="77724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>
              <a:spcBef>
                <a:spcPct val="0"/>
              </a:spcBef>
            </a:pPr>
            <a:r>
              <a:rPr lang="mn-MN" sz="32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 АМЫН ҮЗҮҮЛЭЛТҮҮД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28800" y="1143000"/>
            <a:ext cx="6019800" cy="525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Ургийн овог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Овог, нэр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Хүйс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Төрсөн он,сар, өдөр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Яс, үндэс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 амын төлөв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Боловсролын түвшин</a:t>
            </a:r>
            <a:endParaRPr kumimoji="0" lang="mn-MN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СӨБ, сургуульд хамрагдалтын байдал</a:t>
            </a:r>
            <a:endParaRPr kumimoji="0" lang="mn-MN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Хөгжлийн бэрхшээлтэй эсэх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Гэрлэлтийн байдал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Хөдөлмөр эрхэлдэг эсэх</a:t>
            </a:r>
            <a:endParaRPr lang="mn-MN" noProof="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Хөдөлмөр эрхлэлтийн байдал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Хөдөлмөр эрхэлдэггүй шалтгаан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Орлогын хэлбэр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Нийгмийн халамжид хамрагдсан байдал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Цэргийн алба хаасан эсэх</a:t>
            </a:r>
          </a:p>
          <a:p>
            <a:pPr marL="457200" marR="0" lvl="0" indent="-457200" defTabSz="914400" rtl="0" eaLnBrk="1" fontAlgn="auto" latinLnBrk="0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mn-MN" noProof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Утасны дугаар</a:t>
            </a:r>
          </a:p>
        </p:txBody>
      </p:sp>
      <p:pic>
        <p:nvPicPr>
          <p:cNvPr id="7" name="Picture 5" descr="C:\Users\Bolor-Erdene\Documents\My Received Files\download (9).jpg"/>
          <p:cNvPicPr>
            <a:picLocks noChangeAspect="1" noChangeArrowheads="1"/>
          </p:cNvPicPr>
          <p:nvPr/>
        </p:nvPicPr>
        <p:blipFill>
          <a:blip r:embed="rId2" cstate="print"/>
          <a:srcRect t="21052" b="5263"/>
          <a:stretch>
            <a:fillRect/>
          </a:stretch>
        </p:blipFill>
        <p:spPr bwMode="auto">
          <a:xfrm>
            <a:off x="7467600" y="3276600"/>
            <a:ext cx="1028700" cy="757990"/>
          </a:xfrm>
          <a:prstGeom prst="rect">
            <a:avLst/>
          </a:prstGeom>
          <a:noFill/>
        </p:spPr>
      </p:pic>
      <p:pic>
        <p:nvPicPr>
          <p:cNvPr id="10" name="Picture 2" descr="\\EXCHANGE_SERVER\Census bureau\PUBLIC\Jargalsaikhan\New folder\download (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3800" y="2286000"/>
            <a:ext cx="894226" cy="894226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8229600" y="8382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810000"/>
            <a:ext cx="807291" cy="128689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45E1F-0453-4486-932E-E2BEFFFAA5A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80988" y="4876801"/>
            <a:ext cx="2280671" cy="152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92875"/>
            <a:ext cx="2133600" cy="365125"/>
          </a:xfrm>
        </p:spPr>
        <p:txBody>
          <a:bodyPr/>
          <a:lstStyle/>
          <a:p>
            <a:fld id="{C8C240C4-758A-4028-A19D-B9BE6A93669F}" type="slidenum"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0" y="1295400"/>
            <a:ext cx="5867399" cy="37702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r>
              <a:rPr lang="mn-MN" sz="20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ОНЦЛОГ: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229600" y="914400"/>
            <a:ext cx="5334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066800" y="476843"/>
            <a:ext cx="7696200" cy="589957"/>
          </a:xfrm>
        </p:spPr>
        <p:txBody>
          <a:bodyPr>
            <a:noAutofit/>
          </a:bodyPr>
          <a:lstStyle/>
          <a:p>
            <a:pPr algn="l"/>
            <a:r>
              <a:rPr lang="en-US" sz="2800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mn-MN" sz="2800" cap="all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ХҮН АМ, Өрхийн Мэдээллийн сИСТЕМ</a:t>
            </a:r>
            <a:endParaRPr lang="en-US" sz="2800" cap="all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7400" y="3886200"/>
            <a:ext cx="2790060" cy="1881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315200" y="4904743"/>
            <a:ext cx="1524000" cy="163577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1676400"/>
            <a:ext cx="7696200" cy="313162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mn-MN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Давхардалгүй: Хүн, өрх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mn-MN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ОӨУБЕГ-ын иргэний мэдээллийн сантай уялдсан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mn-MN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Шилжилт хөдөлгөөнийг хянах боломжтой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mn-MN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Нэгдсэн удирдлагаар хангагдсан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mn-MN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Мэдээллийн шинэчлэлт тогтмол, шууд хийгдэнэ-</a:t>
            </a:r>
            <a:r>
              <a:rPr lang="en-US" b="1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time</a:t>
            </a:r>
            <a:endParaRPr lang="mn-MN" b="1" cap="all" dirty="0">
              <a:ln w="0"/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mn-MN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Мэдээллийн чанар сайн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mn-MN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Цаг хугацаа хэмнэсэн</a:t>
            </a:r>
          </a:p>
          <a:p>
            <a:pPr marL="74295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mn-MN" cap="all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Тайлан: стандарт, ухаалаг</a:t>
            </a:r>
            <a:r>
              <a:rPr lang="mn-MN" sz="2000" dirty="0">
                <a:ln w="0"/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4851778"/>
            <a:ext cx="2485260" cy="16691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334181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EsriMapsInfo xmlns="ESRI.ArcGIS.Mapping.OfficeIntegration.PowerPointInfo">
  <Version>Version1</Version>
  <RequiresSignIn>False</RequiresSignIn>
</EsriMapsInfo>
</file>

<file path=customXml/item10.xml><?xml version="1.0" encoding="utf-8"?>
<EsriMapsInfo xmlns="ESRI.ArcGIS.Mapping.OfficeIntegration.PowerPointInfo">
  <Version>Version1</Version>
  <RequiresSignIn>False</RequiresSignIn>
</EsriMapsInfo>
</file>

<file path=customXml/item11.xml><?xml version="1.0" encoding="utf-8"?>
<EsriMapsInfo xmlns="ESRI.ArcGIS.Mapping.OfficeIntegration.PowerPointInfo">
  <Version>Version1</Version>
  <RequiresSignIn>False</RequiresSignIn>
</EsriMapsInfo>
</file>

<file path=customXml/item12.xml><?xml version="1.0" encoding="utf-8"?>
<EsriMapsInfo xmlns="ESRI.ArcGIS.Mapping.OfficeIntegration.PowerPointInfo">
  <Version>Version1</Version>
  <RequiresSignIn>False</RequiresSignIn>
</EsriMapsInfo>
</file>

<file path=customXml/item13.xml><?xml version="1.0" encoding="utf-8"?>
<EsriMapsInfo xmlns="ESRI.ArcGIS.Mapping.OfficeIntegration.PowerPointInfo">
  <Version>Version1</Version>
  <RequiresSignIn>False</RequiresSignIn>
</EsriMapsInfo>
</file>

<file path=customXml/item14.xml><?xml version="1.0" encoding="utf-8"?>
<EsriMapsInfo xmlns="ESRI.ArcGIS.Mapping.OfficeIntegration.PowerPointInfo">
  <Version>Version1</Version>
  <RequiresSignIn>False</RequiresSignIn>
</EsriMapsInfo>
</file>

<file path=customXml/item15.xml><?xml version="1.0" encoding="utf-8"?>
<EsriMapsInfo xmlns="ESRI.ArcGIS.Mapping.OfficeIntegration.PowerPointInfo">
  <Version>Version1</Version>
  <RequiresSignIn>False</RequiresSignIn>
</EsriMapsInfo>
</file>

<file path=customXml/item16.xml><?xml version="1.0" encoding="utf-8"?>
<EsriMapsInfo xmlns="ESRI.ArcGIS.Mapping.OfficeIntegration.PowerPointInfo">
  <Version>Version1</Version>
  <RequiresSignIn>False</RequiresSignIn>
</EsriMapsInfo>
</file>

<file path=customXml/item17.xml><?xml version="1.0" encoding="utf-8"?>
<EsriMapsInfo xmlns="ESRI.ArcGIS.Mapping.OfficeIntegration.PowerPointInfo">
  <Version>Version1</Version>
  <RequiresSignIn>False</RequiresSignIn>
</EsriMapsInfo>
</file>

<file path=customXml/item18.xml><?xml version="1.0" encoding="utf-8"?>
<EsriMapsInfo xmlns="ESRI.ArcGIS.Mapping.OfficeIntegration.PowerPointInfo">
  <Version>Version1</Version>
  <RequiresSignIn>False</RequiresSignIn>
</EsriMapsInfo>
</file>

<file path=customXml/item19.xml><?xml version="1.0" encoding="utf-8"?>
<EsriMapsInfo xmlns="ESRI.ArcGIS.Mapping.OfficeIntegration.PowerPointInfo">
  <Version>Version1</Version>
  <RequiresSignIn>False</RequiresSignIn>
</EsriMapsInfo>
</file>

<file path=customXml/item2.xml><?xml version="1.0" encoding="utf-8"?>
<EsriMapsInfo xmlns="ESRI.ArcGIS.Mapping.OfficeIntegration.PowerPointInfo">
  <Version>Version1</Version>
  <RequiresSignIn>False</RequiresSignIn>
</EsriMapsInfo>
</file>

<file path=customXml/item20.xml><?xml version="1.0" encoding="utf-8"?>
<EsriMapsInfo xmlns="ESRI.ArcGIS.Mapping.OfficeIntegration.PowerPointInfo">
  <Version>Version1</Version>
  <RequiresSignIn>False</RequiresSignIn>
</EsriMapsInfo>
</file>

<file path=customXml/item21.xml><?xml version="1.0" encoding="utf-8"?>
<EsriMapsInfo xmlns="ESRI.ArcGIS.Mapping.OfficeIntegration.PowerPointInfo">
  <Version>Version1</Version>
  <RequiresSignIn>False</RequiresSignIn>
</EsriMapsInfo>
</file>

<file path=customXml/item22.xml><?xml version="1.0" encoding="utf-8"?>
<EsriMapsInfo xmlns="ESRI.ArcGIS.Mapping.OfficeIntegration.PowerPointInfo">
  <Version>Version1</Version>
  <RequiresSignIn>False</RequiresSignIn>
</EsriMapsInfo>
</file>

<file path=customXml/item23.xml><?xml version="1.0" encoding="utf-8"?>
<EsriMapsInfo xmlns="ESRI.ArcGIS.Mapping.OfficeIntegration.PowerPointInfo">
  <Version>Version1</Version>
  <RequiresSignIn>False</RequiresSignIn>
</EsriMapsInfo>
</file>

<file path=customXml/item3.xml><?xml version="1.0" encoding="utf-8"?>
<EsriMapsInfo xmlns="ESRI.ArcGIS.Mapping.OfficeIntegration.PowerPointInfo">
  <Version>Version1</Version>
  <RequiresSignIn>False</RequiresSignIn>
</EsriMapsInfo>
</file>

<file path=customXml/item4.xml><?xml version="1.0" encoding="utf-8"?>
<EsriMapsInfo xmlns="ESRI.ArcGIS.Mapping.OfficeIntegration.PowerPointInfo">
  <Version>Version1</Version>
  <RequiresSignIn>False</RequiresSignIn>
</EsriMapsInfo>
</file>

<file path=customXml/item5.xml><?xml version="1.0" encoding="utf-8"?>
<EsriMapsInfo xmlns="ESRI.ArcGIS.Mapping.OfficeIntegration.PowerPointInfo">
  <Version>Version1</Version>
  <RequiresSignIn>False</RequiresSignIn>
</EsriMapsInfo>
</file>

<file path=customXml/item6.xml><?xml version="1.0" encoding="utf-8"?>
<EsriMapsInfo xmlns="ESRI.ArcGIS.Mapping.OfficeIntegration.PowerPointInfo">
  <Version>Version1</Version>
  <RequiresSignIn>False</RequiresSignIn>
</EsriMapsInfo>
</file>

<file path=customXml/item7.xml><?xml version="1.0" encoding="utf-8"?>
<EsriMapsInfo xmlns="ESRI.ArcGIS.Mapping.OfficeIntegration.PowerPointInfo">
  <Version>Version1</Version>
  <RequiresSignIn>False</RequiresSignIn>
</EsriMapsInfo>
</file>

<file path=customXml/item8.xml><?xml version="1.0" encoding="utf-8"?>
<EsriMapsInfo xmlns="ESRI.ArcGIS.Mapping.OfficeIntegration.PowerPointInfo">
  <Version>Version1</Version>
  <RequiresSignIn>False</RequiresSignIn>
</EsriMapsInfo>
</file>

<file path=customXml/item9.xml><?xml version="1.0" encoding="utf-8"?>
<EsriMapsInfo xmlns="ESRI.ArcGIS.Mapping.OfficeIntegration.PowerPointInfo">
  <Version>Version1</Version>
  <RequiresSignIn>False</RequiresSignIn>
</EsriMapsInfo>
</file>

<file path=customXml/itemProps1.xml><?xml version="1.0" encoding="utf-8"?>
<ds:datastoreItem xmlns:ds="http://schemas.openxmlformats.org/officeDocument/2006/customXml" ds:itemID="{9ADB62D2-FA57-4A6B-BBB0-E7E4DF014B52}">
  <ds:schemaRefs>
    <ds:schemaRef ds:uri="ESRI.ArcGIS.Mapping.OfficeIntegration.PowerPointInfo"/>
  </ds:schemaRefs>
</ds:datastoreItem>
</file>

<file path=customXml/itemProps10.xml><?xml version="1.0" encoding="utf-8"?>
<ds:datastoreItem xmlns:ds="http://schemas.openxmlformats.org/officeDocument/2006/customXml" ds:itemID="{BFD6E95D-7792-4DCD-A245-303E827A8BFF}">
  <ds:schemaRefs>
    <ds:schemaRef ds:uri="ESRI.ArcGIS.Mapping.OfficeIntegration.PowerPointInfo"/>
  </ds:schemaRefs>
</ds:datastoreItem>
</file>

<file path=customXml/itemProps11.xml><?xml version="1.0" encoding="utf-8"?>
<ds:datastoreItem xmlns:ds="http://schemas.openxmlformats.org/officeDocument/2006/customXml" ds:itemID="{CB1261A8-51DE-42BA-BED7-232D439CCE42}">
  <ds:schemaRefs>
    <ds:schemaRef ds:uri="ESRI.ArcGIS.Mapping.OfficeIntegration.PowerPointInfo"/>
  </ds:schemaRefs>
</ds:datastoreItem>
</file>

<file path=customXml/itemProps12.xml><?xml version="1.0" encoding="utf-8"?>
<ds:datastoreItem xmlns:ds="http://schemas.openxmlformats.org/officeDocument/2006/customXml" ds:itemID="{F14524B7-2EC5-48A5-8038-669F30D58D4B}">
  <ds:schemaRefs>
    <ds:schemaRef ds:uri="ESRI.ArcGIS.Mapping.OfficeIntegration.PowerPointInfo"/>
  </ds:schemaRefs>
</ds:datastoreItem>
</file>

<file path=customXml/itemProps13.xml><?xml version="1.0" encoding="utf-8"?>
<ds:datastoreItem xmlns:ds="http://schemas.openxmlformats.org/officeDocument/2006/customXml" ds:itemID="{CCF70703-0971-4245-A0A3-DED86C5DF7B9}">
  <ds:schemaRefs>
    <ds:schemaRef ds:uri="ESRI.ArcGIS.Mapping.OfficeIntegration.PowerPointInfo"/>
  </ds:schemaRefs>
</ds:datastoreItem>
</file>

<file path=customXml/itemProps14.xml><?xml version="1.0" encoding="utf-8"?>
<ds:datastoreItem xmlns:ds="http://schemas.openxmlformats.org/officeDocument/2006/customXml" ds:itemID="{9CC08BED-6037-4570-A7B4-9391CB4F1F13}">
  <ds:schemaRefs>
    <ds:schemaRef ds:uri="ESRI.ArcGIS.Mapping.OfficeIntegration.PowerPointInfo"/>
  </ds:schemaRefs>
</ds:datastoreItem>
</file>

<file path=customXml/itemProps15.xml><?xml version="1.0" encoding="utf-8"?>
<ds:datastoreItem xmlns:ds="http://schemas.openxmlformats.org/officeDocument/2006/customXml" ds:itemID="{D997431C-A31E-4E5F-A091-B4FF79B088EC}">
  <ds:schemaRefs>
    <ds:schemaRef ds:uri="ESRI.ArcGIS.Mapping.OfficeIntegration.PowerPointInfo"/>
  </ds:schemaRefs>
</ds:datastoreItem>
</file>

<file path=customXml/itemProps16.xml><?xml version="1.0" encoding="utf-8"?>
<ds:datastoreItem xmlns:ds="http://schemas.openxmlformats.org/officeDocument/2006/customXml" ds:itemID="{E6AC56DC-D226-4C85-BA2B-5FA274FE36A3}">
  <ds:schemaRefs>
    <ds:schemaRef ds:uri="ESRI.ArcGIS.Mapping.OfficeIntegration.PowerPointInfo"/>
  </ds:schemaRefs>
</ds:datastoreItem>
</file>

<file path=customXml/itemProps17.xml><?xml version="1.0" encoding="utf-8"?>
<ds:datastoreItem xmlns:ds="http://schemas.openxmlformats.org/officeDocument/2006/customXml" ds:itemID="{CEE3F761-EF46-41B4-84CA-B42D1E0AE813}">
  <ds:schemaRefs>
    <ds:schemaRef ds:uri="ESRI.ArcGIS.Mapping.OfficeIntegration.PowerPointInfo"/>
  </ds:schemaRefs>
</ds:datastoreItem>
</file>

<file path=customXml/itemProps18.xml><?xml version="1.0" encoding="utf-8"?>
<ds:datastoreItem xmlns:ds="http://schemas.openxmlformats.org/officeDocument/2006/customXml" ds:itemID="{418E3616-6B43-42B3-8C33-EA9800E29089}">
  <ds:schemaRefs>
    <ds:schemaRef ds:uri="ESRI.ArcGIS.Mapping.OfficeIntegration.PowerPointInfo"/>
  </ds:schemaRefs>
</ds:datastoreItem>
</file>

<file path=customXml/itemProps19.xml><?xml version="1.0" encoding="utf-8"?>
<ds:datastoreItem xmlns:ds="http://schemas.openxmlformats.org/officeDocument/2006/customXml" ds:itemID="{4FC274D1-082A-46CF-BAA7-7F49C39C5D21}">
  <ds:schemaRefs>
    <ds:schemaRef ds:uri="ESRI.ArcGIS.Mapping.OfficeIntegration.PowerPointInfo"/>
  </ds:schemaRefs>
</ds:datastoreItem>
</file>

<file path=customXml/itemProps2.xml><?xml version="1.0" encoding="utf-8"?>
<ds:datastoreItem xmlns:ds="http://schemas.openxmlformats.org/officeDocument/2006/customXml" ds:itemID="{1F56823C-3B5E-4D96-8C01-FF39FF4A0578}">
  <ds:schemaRefs>
    <ds:schemaRef ds:uri="ESRI.ArcGIS.Mapping.OfficeIntegration.PowerPointInfo"/>
  </ds:schemaRefs>
</ds:datastoreItem>
</file>

<file path=customXml/itemProps20.xml><?xml version="1.0" encoding="utf-8"?>
<ds:datastoreItem xmlns:ds="http://schemas.openxmlformats.org/officeDocument/2006/customXml" ds:itemID="{F97C41DA-7DE6-4DC2-893A-B76A60758EE0}">
  <ds:schemaRefs>
    <ds:schemaRef ds:uri="ESRI.ArcGIS.Mapping.OfficeIntegration.PowerPointInfo"/>
  </ds:schemaRefs>
</ds:datastoreItem>
</file>

<file path=customXml/itemProps21.xml><?xml version="1.0" encoding="utf-8"?>
<ds:datastoreItem xmlns:ds="http://schemas.openxmlformats.org/officeDocument/2006/customXml" ds:itemID="{1E7CA1C5-49A6-49B5-9A5C-8F1425E344EB}">
  <ds:schemaRefs>
    <ds:schemaRef ds:uri="ESRI.ArcGIS.Mapping.OfficeIntegration.PowerPointInfo"/>
  </ds:schemaRefs>
</ds:datastoreItem>
</file>

<file path=customXml/itemProps22.xml><?xml version="1.0" encoding="utf-8"?>
<ds:datastoreItem xmlns:ds="http://schemas.openxmlformats.org/officeDocument/2006/customXml" ds:itemID="{3855A655-38D7-48A2-A0C5-1C5BE45E6D28}">
  <ds:schemaRefs>
    <ds:schemaRef ds:uri="ESRI.ArcGIS.Mapping.OfficeIntegration.PowerPointInfo"/>
  </ds:schemaRefs>
</ds:datastoreItem>
</file>

<file path=customXml/itemProps23.xml><?xml version="1.0" encoding="utf-8"?>
<ds:datastoreItem xmlns:ds="http://schemas.openxmlformats.org/officeDocument/2006/customXml" ds:itemID="{77EA406C-4F88-401A-B727-986FCC802919}">
  <ds:schemaRefs>
    <ds:schemaRef ds:uri="ESRI.ArcGIS.Mapping.OfficeIntegration.PowerPointInfo"/>
  </ds:schemaRefs>
</ds:datastoreItem>
</file>

<file path=customXml/itemProps3.xml><?xml version="1.0" encoding="utf-8"?>
<ds:datastoreItem xmlns:ds="http://schemas.openxmlformats.org/officeDocument/2006/customXml" ds:itemID="{CCFBD16D-D10B-444A-9CA8-17655DBCCCD3}">
  <ds:schemaRefs>
    <ds:schemaRef ds:uri="ESRI.ArcGIS.Mapping.OfficeIntegration.PowerPointInfo"/>
  </ds:schemaRefs>
</ds:datastoreItem>
</file>

<file path=customXml/itemProps4.xml><?xml version="1.0" encoding="utf-8"?>
<ds:datastoreItem xmlns:ds="http://schemas.openxmlformats.org/officeDocument/2006/customXml" ds:itemID="{E4BE15BD-9C26-46D1-90EF-99C49C32F27F}">
  <ds:schemaRefs>
    <ds:schemaRef ds:uri="ESRI.ArcGIS.Mapping.OfficeIntegration.PowerPointInfo"/>
  </ds:schemaRefs>
</ds:datastoreItem>
</file>

<file path=customXml/itemProps5.xml><?xml version="1.0" encoding="utf-8"?>
<ds:datastoreItem xmlns:ds="http://schemas.openxmlformats.org/officeDocument/2006/customXml" ds:itemID="{0BDEE981-B96F-48D9-8985-94B4B6E3A6BF}">
  <ds:schemaRefs>
    <ds:schemaRef ds:uri="ESRI.ArcGIS.Mapping.OfficeIntegration.PowerPointInfo"/>
  </ds:schemaRefs>
</ds:datastoreItem>
</file>

<file path=customXml/itemProps6.xml><?xml version="1.0" encoding="utf-8"?>
<ds:datastoreItem xmlns:ds="http://schemas.openxmlformats.org/officeDocument/2006/customXml" ds:itemID="{B29C7DE2-2077-4A9E-B668-4CFF3C46574F}">
  <ds:schemaRefs>
    <ds:schemaRef ds:uri="ESRI.ArcGIS.Mapping.OfficeIntegration.PowerPointInfo"/>
  </ds:schemaRefs>
</ds:datastoreItem>
</file>

<file path=customXml/itemProps7.xml><?xml version="1.0" encoding="utf-8"?>
<ds:datastoreItem xmlns:ds="http://schemas.openxmlformats.org/officeDocument/2006/customXml" ds:itemID="{709E2116-9212-4A4D-AFE8-AFAA1BFA9920}">
  <ds:schemaRefs>
    <ds:schemaRef ds:uri="ESRI.ArcGIS.Mapping.OfficeIntegration.PowerPointInfo"/>
  </ds:schemaRefs>
</ds:datastoreItem>
</file>

<file path=customXml/itemProps8.xml><?xml version="1.0" encoding="utf-8"?>
<ds:datastoreItem xmlns:ds="http://schemas.openxmlformats.org/officeDocument/2006/customXml" ds:itemID="{18B07514-3E9F-4AFB-9C4B-CF1EB281606A}">
  <ds:schemaRefs>
    <ds:schemaRef ds:uri="ESRI.ArcGIS.Mapping.OfficeIntegration.PowerPointInfo"/>
  </ds:schemaRefs>
</ds:datastoreItem>
</file>

<file path=customXml/itemProps9.xml><?xml version="1.0" encoding="utf-8"?>
<ds:datastoreItem xmlns:ds="http://schemas.openxmlformats.org/officeDocument/2006/customXml" ds:itemID="{14CB3829-1631-4A8D-A37A-027B7D4232D9}">
  <ds:schemaRefs>
    <ds:schemaRef ds:uri="ESRI.ArcGIS.Mapping.OfficeIntegration.PowerPointInfo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7363</TotalTime>
  <Words>1406</Words>
  <Application>Microsoft Office PowerPoint</Application>
  <PresentationFormat>On-screen Show (4:3)</PresentationFormat>
  <Paragraphs>380</Paragraphs>
  <Slides>39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Arabic Typesetting</vt:lpstr>
      <vt:lpstr>Arial</vt:lpstr>
      <vt:lpstr>Calibri</vt:lpstr>
      <vt:lpstr>Cambria Math</vt:lpstr>
      <vt:lpstr>Times New Roman</vt:lpstr>
      <vt:lpstr>Wingdings</vt:lpstr>
      <vt:lpstr>Office Theme</vt:lpstr>
      <vt:lpstr>PowerPoint Presentation</vt:lpstr>
      <vt:lpstr>АГУУЛГА</vt:lpstr>
      <vt:lpstr>PowerPoint Presentation</vt:lpstr>
      <vt:lpstr>ХҮН АМ, ӨРХИЙН ТОО, ТҮВШИН</vt:lpstr>
      <vt:lpstr>ХАӨМС-ИЙН ПРОГРАМ ХАНГАМЖ</vt:lpstr>
      <vt:lpstr>ХҮН АМ, Өрхийн Мэдээлийн сИСТем</vt:lpstr>
      <vt:lpstr>ӨРХИЙН ҮЗҮҮЛЭЛТҮҮД</vt:lpstr>
      <vt:lpstr>PowerPoint Presentation</vt:lpstr>
      <vt:lpstr> ХҮН АМ, Өрхийн Мэдээллийн сИСТЕМ</vt:lpstr>
      <vt:lpstr>PowerPoint Presentation</vt:lpstr>
      <vt:lpstr>ҮР ДҮНГИЙН ХҮСНЭГТ буюу ТАЙЛАН</vt:lpstr>
      <vt:lpstr>ХАӨМС 2017.02.13-ны байдлаар</vt:lpstr>
      <vt:lpstr>ХАӨМС 2017.02.13-ны байдлаар</vt:lpstr>
      <vt:lpstr>ТАЙЛАН ХҮСНЭГТ</vt:lpstr>
      <vt:lpstr>ХҮН АМЫН ТАЙЛАН ХҮСНЭГТ</vt:lpstr>
      <vt:lpstr>PowerPoint Presentation</vt:lpstr>
      <vt:lpstr>PowerPoint Presentation</vt:lpstr>
      <vt:lpstr>PowerPoint Presentation</vt:lpstr>
      <vt:lpstr>PowerPoint Presentation</vt:lpstr>
      <vt:lpstr>ХАӨМС-ГИЙН ХЭРЭГЛЭЭ: ӨРХИЙН ТҮҮВЭР</vt:lpstr>
      <vt:lpstr>ҮРГЭЛЖЛЭЛ: ХҮН АМЫН ТҮҮВЭР</vt:lpstr>
      <vt:lpstr>ҮРГЭЛЖЛЭЛ...</vt:lpstr>
      <vt:lpstr>ТАЙЛАН ХҮСНЭГТ ХАРАХ ЭРХ</vt:lpstr>
      <vt:lpstr>PowerPoint Presentation</vt:lpstr>
      <vt:lpstr>PowerPoint Presentation</vt:lpstr>
      <vt:lpstr>ГАЗАРЗҮЙН МЭДЭЭЛЛИЙН СИСТЕМИЙН ХЭРЭГЛЭЭ</vt:lpstr>
      <vt:lpstr>ГАЗАРЗҮЙН МЭДЭЭЛЛИЙН СИСТЕМИЙН ХЭРЭГЛЭЭ</vt:lpstr>
      <vt:lpstr>PowerPoint Presentation</vt:lpstr>
      <vt:lpstr>ҮРГЭЛЖЛЭЛ...</vt:lpstr>
      <vt:lpstr>ЦААШИД АНХААРАХ ЗҮЙЛС</vt:lpstr>
      <vt:lpstr>ЦААШИД АНХААРАХ ЗҮЙЛС</vt:lpstr>
      <vt:lpstr>ЦААШИД АНХААРАХ ЗҮЙЛС</vt:lpstr>
      <vt:lpstr>ЦААШИД АНХААРАХ ЗҮЙЛС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АНХААРАЛ ТАВЬСАНД  БАЯРЛАЛАА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Erdenemunkh</dc:creator>
  <cp:lastModifiedBy>Batbuyan</cp:lastModifiedBy>
  <cp:revision>823</cp:revision>
  <dcterms:created xsi:type="dcterms:W3CDTF">2012-08-07T08:15:35Z</dcterms:created>
  <dcterms:modified xsi:type="dcterms:W3CDTF">2017-03-13T05:30:14Z</dcterms:modified>
</cp:coreProperties>
</file>