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2014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1-р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0098016419E-2"/>
          <c:y val="0.1403118269632789"/>
          <c:w val="0.92887832670099568"/>
          <c:h val="0.683022872555510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2014-I</c:v>
                </c:pt>
                <c:pt idx="1">
                  <c:v>2014-II</c:v>
                </c:pt>
                <c:pt idx="2">
                  <c:v>2014-III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95</c:v>
                </c:pt>
                <c:pt idx="1">
                  <c:v>154</c:v>
                </c:pt>
                <c:pt idx="2">
                  <c:v>250</c:v>
                </c:pt>
              </c:numCache>
            </c:numRef>
          </c:val>
        </c:ser>
        <c:axId val="65827968"/>
        <c:axId val="65829504"/>
      </c:barChart>
      <c:catAx>
        <c:axId val="65827968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5829504"/>
        <c:crosses val="autoZero"/>
        <c:auto val="1"/>
        <c:lblAlgn val="ctr"/>
        <c:lblOffset val="100"/>
      </c:catAx>
      <c:valAx>
        <c:axId val="65829504"/>
        <c:scaling>
          <c:orientation val="minMax"/>
        </c:scaling>
        <c:delete val="1"/>
        <c:axPos val="l"/>
        <c:numFmt formatCode="General" sourceLinked="1"/>
        <c:tickLblPos val="nextTo"/>
        <c:crossAx val="65827968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</a:t>
            </a:r>
            <a:r>
              <a:rPr lang="mn-MN" sz="1400" dirty="0" smtClean="0"/>
              <a:t>5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1-р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331E-2"/>
          <c:y val="0.12868754176086697"/>
          <c:w val="0.92887832670099568"/>
          <c:h val="0.68302287255551064"/>
        </c:manualLayout>
      </c:layout>
      <c:barChart>
        <c:barDir val="col"/>
        <c:grouping val="clustered"/>
        <c:ser>
          <c:idx val="1"/>
          <c:order val="1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49</c:v>
                </c:pt>
                <c:pt idx="1">
                  <c:v>83</c:v>
                </c:pt>
                <c:pt idx="2">
                  <c:v>161</c:v>
                </c:pt>
              </c:numCache>
            </c:numRef>
          </c:val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</c:dLbls>
          <c:cat>
            <c:strRef>
              <c:f>Sheet1!$A$2:$A$4</c:f>
              <c:strCache>
                <c:ptCount val="3"/>
                <c:pt idx="0">
                  <c:v>2015-I</c:v>
                </c:pt>
                <c:pt idx="1">
                  <c:v>2015-II</c:v>
                </c:pt>
                <c:pt idx="2">
                  <c:v>2015-III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49</c:v>
                </c:pt>
                <c:pt idx="1">
                  <c:v>83</c:v>
                </c:pt>
                <c:pt idx="2">
                  <c:v>161</c:v>
                </c:pt>
              </c:numCache>
            </c:numRef>
          </c:val>
        </c:ser>
        <c:axId val="66108416"/>
        <c:axId val="66118400"/>
      </c:barChart>
      <c:catAx>
        <c:axId val="66108416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6118400"/>
        <c:crosses val="autoZero"/>
        <c:auto val="1"/>
        <c:lblAlgn val="ctr"/>
        <c:lblOffset val="100"/>
      </c:catAx>
      <c:valAx>
        <c:axId val="66118400"/>
        <c:scaling>
          <c:orientation val="minMax"/>
        </c:scaling>
        <c:delete val="1"/>
        <c:axPos val="l"/>
        <c:numFmt formatCode="General" sourceLinked="1"/>
        <c:tickLblPos val="nextTo"/>
        <c:crossAx val="66108416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эцсийн байдлаар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5682767084348067E-2"/>
          <c:y val="0.2214214684388475"/>
          <c:w val="0.94907407407407685"/>
          <c:h val="0.5950803786407354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2010-III</c:v>
                </c:pt>
                <c:pt idx="1">
                  <c:v>2011-III</c:v>
                </c:pt>
                <c:pt idx="2">
                  <c:v>2012-III</c:v>
                </c:pt>
                <c:pt idx="3">
                  <c:v>2013-III</c:v>
                </c:pt>
                <c:pt idx="4">
                  <c:v>2014-III</c:v>
                </c:pt>
                <c:pt idx="5">
                  <c:v>2015-III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230</c:v>
                </c:pt>
                <c:pt idx="1">
                  <c:v>265</c:v>
                </c:pt>
                <c:pt idx="2">
                  <c:v>323</c:v>
                </c:pt>
                <c:pt idx="3">
                  <c:v>261</c:v>
                </c:pt>
                <c:pt idx="4">
                  <c:v>250</c:v>
                </c:pt>
                <c:pt idx="5">
                  <c:v>161</c:v>
                </c:pt>
              </c:numCache>
            </c:numRef>
          </c:val>
        </c:ser>
        <c:axId val="66033152"/>
        <c:axId val="66034688"/>
      </c:barChart>
      <c:catAx>
        <c:axId val="66033152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6034688"/>
        <c:crosses val="autoZero"/>
        <c:auto val="1"/>
        <c:lblAlgn val="ctr"/>
        <c:lblOffset val="100"/>
      </c:catAx>
      <c:valAx>
        <c:axId val="66034688"/>
        <c:scaling>
          <c:orientation val="minMax"/>
        </c:scaling>
        <c:delete val="1"/>
        <c:axPos val="l"/>
        <c:numFmt formatCode="General" sourceLinked="1"/>
        <c:tickLblPos val="nextTo"/>
        <c:crossAx val="66033152"/>
        <c:crosses val="autoZero"/>
        <c:crossBetween val="between"/>
      </c:valAx>
    </c:plotArea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" name="Chart 17"/>
          <p:cNvGraphicFramePr/>
          <p:nvPr/>
        </p:nvGraphicFramePr>
        <p:xfrm>
          <a:off x="1235034" y="3947219"/>
          <a:ext cx="7669736" cy="291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781299" y="1199408"/>
          <a:ext cx="6705855" cy="2185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Chart 10"/>
          <p:cNvGraphicFramePr/>
          <p:nvPr/>
        </p:nvGraphicFramePr>
        <p:xfrm>
          <a:off x="1330035" y="1068779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278</TotalTime>
  <Words>55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51</cp:revision>
  <dcterms:created xsi:type="dcterms:W3CDTF">2015-01-14T09:22:32Z</dcterms:created>
  <dcterms:modified xsi:type="dcterms:W3CDTF">2015-05-07T02:29:57Z</dcterms:modified>
</cp:coreProperties>
</file>