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3-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р сарын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42E-2"/>
          <c:y val="0.17182539682539749"/>
          <c:w val="0.93837535014005602"/>
          <c:h val="0.59410948631421134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497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2012-III</c:v>
                </c:pt>
                <c:pt idx="1">
                  <c:v>2013-III</c:v>
                </c:pt>
                <c:pt idx="2">
                  <c:v>2014-III</c:v>
                </c:pt>
                <c:pt idx="3">
                  <c:v>2015-III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173</c:v>
                </c:pt>
                <c:pt idx="2">
                  <c:v>238</c:v>
                </c:pt>
                <c:pt idx="3">
                  <c:v>198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2012-III</c:v>
                </c:pt>
                <c:pt idx="1">
                  <c:v>2013-III</c:v>
                </c:pt>
                <c:pt idx="2">
                  <c:v>2014-III</c:v>
                </c:pt>
                <c:pt idx="3">
                  <c:v>2015-III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1372</c:v>
                </c:pt>
                <c:pt idx="1">
                  <c:v>1416</c:v>
                </c:pt>
                <c:pt idx="2">
                  <c:v>1440</c:v>
                </c:pt>
                <c:pt idx="3">
                  <c:v>1499</c:v>
                </c:pt>
              </c:numCache>
            </c:numRef>
          </c:val>
        </c:ser>
        <c:gapWidth val="75"/>
        <c:shape val="cylinder"/>
        <c:axId val="58641792"/>
        <c:axId val="58643584"/>
        <c:axId val="55168512"/>
      </c:bar3DChart>
      <c:catAx>
        <c:axId val="586417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8643584"/>
        <c:crosses val="autoZero"/>
        <c:auto val="1"/>
        <c:lblAlgn val="ctr"/>
        <c:lblOffset val="100"/>
      </c:catAx>
      <c:valAx>
        <c:axId val="586435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8641792"/>
        <c:crosses val="autoZero"/>
        <c:crossBetween val="between"/>
      </c:valAx>
      <c:serAx>
        <c:axId val="55168512"/>
        <c:scaling>
          <c:orientation val="minMax"/>
        </c:scaling>
        <c:delete val="1"/>
        <c:axPos val="b"/>
        <c:tickLblPos val="nextTo"/>
        <c:crossAx val="58643584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748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2015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1-р 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196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61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</c:v>
                </c:pt>
                <c:pt idx="1">
                  <c:v>131</c:v>
                </c:pt>
                <c:pt idx="2">
                  <c:v>198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434</c:v>
                </c:pt>
                <c:pt idx="1">
                  <c:v>928</c:v>
                </c:pt>
                <c:pt idx="2">
                  <c:v>1499</c:v>
                </c:pt>
              </c:numCache>
            </c:numRef>
          </c:val>
        </c:ser>
        <c:gapWidth val="75"/>
        <c:overlap val="-25"/>
        <c:axId val="58901248"/>
        <c:axId val="58902784"/>
      </c:barChart>
      <c:catAx>
        <c:axId val="589012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8902784"/>
        <c:crosses val="autoZero"/>
        <c:auto val="1"/>
        <c:lblAlgn val="ctr"/>
        <c:lblOffset val="100"/>
      </c:catAx>
      <c:valAx>
        <c:axId val="589027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8901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"/>
          <c:w val="0.98499726596674897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2014 оны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1-р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3186209595168178"/>
          <c:w val="0.93837535014005602"/>
          <c:h val="0.4765555509259846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2014-I</c:v>
                </c:pt>
                <c:pt idx="1">
                  <c:v>2014-II</c:v>
                </c:pt>
                <c:pt idx="2">
                  <c:v>2014-III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97</c:v>
                </c:pt>
                <c:pt idx="1">
                  <c:v>160</c:v>
                </c:pt>
                <c:pt idx="2">
                  <c:v>238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2014-I</c:v>
                </c:pt>
                <c:pt idx="1">
                  <c:v>2014-II</c:v>
                </c:pt>
                <c:pt idx="2">
                  <c:v>2014-III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445</c:v>
                </c:pt>
                <c:pt idx="1">
                  <c:v>927</c:v>
                </c:pt>
                <c:pt idx="2">
                  <c:v>1440</c:v>
                </c:pt>
              </c:numCache>
            </c:numRef>
          </c:val>
        </c:ser>
        <c:gapWidth val="75"/>
        <c:overlap val="-25"/>
        <c:axId val="35109120"/>
        <c:axId val="35237888"/>
      </c:barChart>
      <c:catAx>
        <c:axId val="351091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5237888"/>
        <c:crosses val="autoZero"/>
        <c:auto val="1"/>
        <c:lblAlgn val="ctr"/>
        <c:lblOffset val="100"/>
      </c:catAx>
      <c:valAx>
        <c:axId val="3523788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5109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78"/>
          <c:w val="0.98499726596674875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554" y="163852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707796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1543050" y="4183911"/>
          <a:ext cx="7210425" cy="220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221</TotalTime>
  <Words>63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40</cp:revision>
  <dcterms:created xsi:type="dcterms:W3CDTF">2015-01-14T09:22:32Z</dcterms:created>
  <dcterms:modified xsi:type="dcterms:W3CDTF">2015-05-07T02:07:20Z</dcterms:modified>
</cp:coreProperties>
</file>