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тоо болон эрүүлжүүлэгдсэн хүний тоо, жил бүрийн эцсийн байдлаар</a:t>
            </a:r>
            <a:endParaRPr lang="en-US" sz="140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29E-2"/>
          <c:y val="0.17182539682539744"/>
          <c:w val="0.93837535014005602"/>
          <c:h val="0.59410948631421112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13E-2"/>
                  <c:y val="-3.6877428429477467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599</c:v>
                </c:pt>
                <c:pt idx="1">
                  <c:v>557</c:v>
                </c:pt>
                <c:pt idx="2">
                  <c:v>619</c:v>
                </c:pt>
                <c:pt idx="3">
                  <c:v>754</c:v>
                </c:pt>
                <c:pt idx="4">
                  <c:v>888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5377</c:v>
                </c:pt>
                <c:pt idx="1">
                  <c:v>5498</c:v>
                </c:pt>
                <c:pt idx="2">
                  <c:v>5642</c:v>
                </c:pt>
                <c:pt idx="3">
                  <c:v>5444</c:v>
                </c:pt>
                <c:pt idx="4">
                  <c:v>5836</c:v>
                </c:pt>
              </c:numCache>
            </c:numRef>
          </c:val>
        </c:ser>
        <c:gapWidth val="75"/>
        <c:shape val="cylinder"/>
        <c:axId val="32146944"/>
        <c:axId val="32148480"/>
        <c:axId val="56113792"/>
      </c:bar3DChart>
      <c:catAx>
        <c:axId val="321469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148480"/>
        <c:crosses val="autoZero"/>
        <c:auto val="1"/>
        <c:lblAlgn val="ctr"/>
        <c:lblOffset val="100"/>
      </c:catAx>
      <c:valAx>
        <c:axId val="3214848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146944"/>
        <c:crosses val="autoZero"/>
        <c:crossBetween val="between"/>
      </c:valAx>
      <c:serAx>
        <c:axId val="56113792"/>
        <c:scaling>
          <c:orientation val="minMax"/>
        </c:scaling>
        <c:delete val="1"/>
        <c:axPos val="b"/>
        <c:tickLblPos val="nextTo"/>
        <c:crossAx val="32148480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72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тоо болон эрүүлжүүлэгдсэн хүний тоо, 2014 оны 1-р улирлын байдлаар</a:t>
            </a:r>
            <a:endParaRPr lang="en-US" sz="11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3"/>
          <c:y val="2.8883290129692811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7787617164697875"/>
          <c:w val="0.93837535014005602"/>
          <c:h val="0.488058863480561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</c:v>
                </c:pt>
                <c:pt idx="1">
                  <c:v>2014 II</c:v>
                </c:pt>
                <c:pt idx="2">
                  <c:v>2014 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97</c:v>
                </c:pt>
                <c:pt idx="1">
                  <c:v>160</c:v>
                </c:pt>
                <c:pt idx="2">
                  <c:v>238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</c:v>
                </c:pt>
                <c:pt idx="1">
                  <c:v>2014 II</c:v>
                </c:pt>
                <c:pt idx="2">
                  <c:v>2014 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445</c:v>
                </c:pt>
                <c:pt idx="1">
                  <c:v>927</c:v>
                </c:pt>
                <c:pt idx="2">
                  <c:v>1440</c:v>
                </c:pt>
              </c:numCache>
            </c:numRef>
          </c:val>
        </c:ser>
        <c:gapWidth val="75"/>
        <c:overlap val="-25"/>
        <c:axId val="32213248"/>
        <c:axId val="32223232"/>
      </c:barChart>
      <c:catAx>
        <c:axId val="322132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223232"/>
        <c:crosses val="autoZero"/>
        <c:auto val="1"/>
        <c:lblAlgn val="ctr"/>
        <c:lblOffset val="100"/>
      </c:catAx>
      <c:valAx>
        <c:axId val="3222323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213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22"/>
          <c:w val="0.98499726596674919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тоо болон эрүүлжүүлэгдсэн хүний тоо, 2014 оны 2-р улирлын байдлаар</a:t>
            </a:r>
            <a:endParaRPr lang="en-US" sz="11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75"/>
          <c:w val="0.93837535014005602"/>
          <c:h val="0.488058863480561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IV</c:v>
                </c:pt>
                <c:pt idx="1">
                  <c:v>2014 V</c:v>
                </c:pt>
                <c:pt idx="2">
                  <c:v>2014 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324</c:v>
                </c:pt>
                <c:pt idx="1">
                  <c:v>405</c:v>
                </c:pt>
                <c:pt idx="2">
                  <c:v>470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IV</c:v>
                </c:pt>
                <c:pt idx="1">
                  <c:v>2014 V</c:v>
                </c:pt>
                <c:pt idx="2">
                  <c:v>2014 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1883</c:v>
                </c:pt>
                <c:pt idx="1">
                  <c:v>2344</c:v>
                </c:pt>
                <c:pt idx="2">
                  <c:v>2729</c:v>
                </c:pt>
              </c:numCache>
            </c:numRef>
          </c:val>
        </c:ser>
        <c:gapWidth val="75"/>
        <c:overlap val="-25"/>
        <c:axId val="31827072"/>
        <c:axId val="31828608"/>
      </c:barChart>
      <c:catAx>
        <c:axId val="318270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1828608"/>
        <c:crosses val="autoZero"/>
        <c:auto val="1"/>
        <c:lblAlgn val="ctr"/>
        <c:lblOffset val="100"/>
      </c:catAx>
      <c:valAx>
        <c:axId val="3182860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1827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22"/>
          <c:w val="0.98499726596674919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3-р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2.711242545284728E-2"/>
          <c:y val="0.2328646413881954"/>
          <c:w val="0.93837535014005602"/>
          <c:h val="0.488058863480561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VII</c:v>
                </c:pt>
                <c:pt idx="1">
                  <c:v>2014 VIII</c:v>
                </c:pt>
                <c:pt idx="2">
                  <c:v>2014 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587</c:v>
                </c:pt>
                <c:pt idx="2">
                  <c:v>654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VII</c:v>
                </c:pt>
                <c:pt idx="1">
                  <c:v>2014 VIII</c:v>
                </c:pt>
                <c:pt idx="2">
                  <c:v>2014 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3208</c:v>
                </c:pt>
                <c:pt idx="1">
                  <c:v>3611</c:v>
                </c:pt>
                <c:pt idx="2">
                  <c:v>4179</c:v>
                </c:pt>
              </c:numCache>
            </c:numRef>
          </c:val>
        </c:ser>
        <c:gapWidth val="75"/>
        <c:overlap val="-25"/>
        <c:axId val="32272384"/>
        <c:axId val="32273920"/>
      </c:barChart>
      <c:catAx>
        <c:axId val="322723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273920"/>
        <c:crosses val="autoZero"/>
        <c:auto val="1"/>
        <c:lblAlgn val="ctr"/>
        <c:lblOffset val="100"/>
      </c:catAx>
      <c:valAx>
        <c:axId val="3227392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272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22"/>
          <c:w val="0.98499726596674919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4-р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75"/>
          <c:w val="0.93837535014005602"/>
          <c:h val="0.488058863480561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X</c:v>
                </c:pt>
                <c:pt idx="1">
                  <c:v>2014 XI</c:v>
                </c:pt>
                <c:pt idx="2">
                  <c:v>2014 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744</c:v>
                </c:pt>
                <c:pt idx="1">
                  <c:v>819</c:v>
                </c:pt>
                <c:pt idx="2">
                  <c:v>888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X</c:v>
                </c:pt>
                <c:pt idx="1">
                  <c:v>2014 XI</c:v>
                </c:pt>
                <c:pt idx="2">
                  <c:v>2014 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4772</c:v>
                </c:pt>
                <c:pt idx="1">
                  <c:v>5208</c:v>
                </c:pt>
                <c:pt idx="2">
                  <c:v>5836</c:v>
                </c:pt>
              </c:numCache>
            </c:numRef>
          </c:val>
        </c:ser>
        <c:gapWidth val="75"/>
        <c:overlap val="-25"/>
        <c:axId val="32184960"/>
        <c:axId val="32313728"/>
      </c:barChart>
      <c:catAx>
        <c:axId val="321849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313728"/>
        <c:crosses val="autoZero"/>
        <c:auto val="1"/>
        <c:lblAlgn val="ctr"/>
        <c:lblOffset val="100"/>
      </c:catAx>
      <c:valAx>
        <c:axId val="3231372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184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22"/>
          <c:w val="0.98499726596674919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</a:t>
            </a:r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эмт хэргийн </a:t>
            </a:r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343255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377630" y="1193061"/>
          <a:ext cx="3432559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522220" y="3792722"/>
          <a:ext cx="3432559" cy="2257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194883" y="3785190"/>
          <a:ext cx="3432559" cy="2254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048214" y="728330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026948" y="3811773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200</TotalTime>
  <Words>86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36</cp:revision>
  <dcterms:created xsi:type="dcterms:W3CDTF">2015-01-14T09:22:32Z</dcterms:created>
  <dcterms:modified xsi:type="dcterms:W3CDTF">2015-01-15T09:37:31Z</dcterms:modified>
</cp:coreProperties>
</file>