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19E-2"/>
          <c:y val="0.180351531654528"/>
          <c:w val="0.92775041050903895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2015 -VII</c:v>
                </c:pt>
                <c:pt idx="1">
                  <c:v>2015 -VIII</c:v>
                </c:pt>
                <c:pt idx="2">
                  <c:v>2015 -IX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24060.1</c:v>
                </c:pt>
                <c:pt idx="1">
                  <c:v>27311.7</c:v>
                </c:pt>
                <c:pt idx="2">
                  <c:v>31344.799999999999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2015 -VII</c:v>
                </c:pt>
                <c:pt idx="1">
                  <c:v>2015 -VIII</c:v>
                </c:pt>
                <c:pt idx="2">
                  <c:v>2015 -IX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1320.6</c:v>
                </c:pt>
                <c:pt idx="1">
                  <c:v>1498.5</c:v>
                </c:pt>
                <c:pt idx="2">
                  <c:v>1745.8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2015 -VII</c:v>
                </c:pt>
                <c:pt idx="1">
                  <c:v>2015 -VIII</c:v>
                </c:pt>
                <c:pt idx="2">
                  <c:v>2015 -IX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1232.9000000000001</c:v>
                </c:pt>
                <c:pt idx="1">
                  <c:v>1292</c:v>
                </c:pt>
                <c:pt idx="2">
                  <c:v>1469.2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2015 -VII</c:v>
                </c:pt>
                <c:pt idx="1">
                  <c:v>2015 -VIII</c:v>
                </c:pt>
                <c:pt idx="2">
                  <c:v>2015 -IX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306.39999999999998</c:v>
                </c:pt>
                <c:pt idx="1">
                  <c:v>331.4</c:v>
                </c:pt>
                <c:pt idx="2">
                  <c:v>375.4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2015 -VII</c:v>
                </c:pt>
                <c:pt idx="1">
                  <c:v>2015 -VIII</c:v>
                </c:pt>
                <c:pt idx="2">
                  <c:v>2015 -IX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2938.5</c:v>
                </c:pt>
                <c:pt idx="1">
                  <c:v>3281.6</c:v>
                </c:pt>
                <c:pt idx="2">
                  <c:v>3732.1</c:v>
                </c:pt>
              </c:numCache>
            </c:numRef>
          </c:val>
        </c:ser>
        <c:gapWidth val="75"/>
        <c:overlap val="-25"/>
        <c:axId val="59920768"/>
        <c:axId val="59922304"/>
      </c:barChart>
      <c:catAx>
        <c:axId val="599207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922304"/>
        <c:crosses val="autoZero"/>
        <c:auto val="1"/>
        <c:lblAlgn val="ctr"/>
        <c:lblOffset val="100"/>
      </c:catAx>
      <c:valAx>
        <c:axId val="599223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9920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98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7E-2"/>
          <c:y val="0.21346528309389731"/>
          <c:w val="0.92775041050903928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25314.1</c:v>
                </c:pt>
                <c:pt idx="1">
                  <c:v>29066.6</c:v>
                </c:pt>
                <c:pt idx="2">
                  <c:v>32837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1427.7</c:v>
                </c:pt>
                <c:pt idx="1">
                  <c:v>1622</c:v>
                </c:pt>
                <c:pt idx="2">
                  <c:v>1877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2258.4</c:v>
                </c:pt>
                <c:pt idx="1">
                  <c:v>2585.9</c:v>
                </c:pt>
                <c:pt idx="2">
                  <c:v>2882.2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507.4</c:v>
                </c:pt>
                <c:pt idx="1">
                  <c:v>566.29999999999995</c:v>
                </c:pt>
                <c:pt idx="2">
                  <c:v>621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2910.6</c:v>
                </c:pt>
                <c:pt idx="1">
                  <c:v>3350.5</c:v>
                </c:pt>
                <c:pt idx="2">
                  <c:v>3740.5</c:v>
                </c:pt>
              </c:numCache>
            </c:numRef>
          </c:val>
        </c:ser>
        <c:gapWidth val="75"/>
        <c:overlap val="-25"/>
        <c:axId val="60324480"/>
        <c:axId val="60350848"/>
      </c:barChart>
      <c:catAx>
        <c:axId val="603244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0350848"/>
        <c:crosses val="autoZero"/>
        <c:auto val="1"/>
        <c:lblAlgn val="ctr"/>
        <c:lblOffset val="100"/>
      </c:catAx>
      <c:valAx>
        <c:axId val="603508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03244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27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2013-IX</c:v>
                </c:pt>
                <c:pt idx="1">
                  <c:v>2014-IX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1688.5</c:v>
                </c:pt>
                <c:pt idx="1">
                  <c:v>1887.2</c:v>
                </c:pt>
                <c:pt idx="2">
                  <c:v>2005.4</c:v>
                </c:pt>
              </c:numCache>
            </c:numRef>
          </c:val>
        </c:ser>
        <c:gapWidth val="75"/>
        <c:overlap val="-25"/>
        <c:axId val="60397440"/>
        <c:axId val="60398976"/>
      </c:barChart>
      <c:catAx>
        <c:axId val="603974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0398976"/>
        <c:crosses val="autoZero"/>
        <c:auto val="1"/>
        <c:lblAlgn val="ctr"/>
        <c:lblOffset val="100"/>
      </c:catAx>
      <c:valAx>
        <c:axId val="603989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039744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19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2013-IX</c:v>
                </c:pt>
                <c:pt idx="1">
                  <c:v>2014-IX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600.70000000000005</c:v>
                </c:pt>
                <c:pt idx="1">
                  <c:v>784.7</c:v>
                </c:pt>
                <c:pt idx="2">
                  <c:v>873.2</c:v>
                </c:pt>
              </c:numCache>
            </c:numRef>
          </c:val>
        </c:ser>
        <c:gapWidth val="75"/>
        <c:overlap val="-25"/>
        <c:axId val="61625856"/>
        <c:axId val="61627392"/>
      </c:barChart>
      <c:catAx>
        <c:axId val="616258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1627392"/>
        <c:crosses val="autoZero"/>
        <c:auto val="1"/>
        <c:lblAlgn val="ctr"/>
        <c:lblOffset val="100"/>
      </c:catAx>
      <c:valAx>
        <c:axId val="616273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162585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275</TotalTime>
  <Words>81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47</cp:revision>
  <dcterms:created xsi:type="dcterms:W3CDTF">2015-01-14T09:22:32Z</dcterms:created>
  <dcterms:modified xsi:type="dcterms:W3CDTF">2015-10-21T02:15:21Z</dcterms:modified>
</cp:coreProperties>
</file>