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9" autoAdjust="0"/>
    <p:restoredTop sz="94709" autoAdjust="0"/>
  </p:normalViewPr>
  <p:slideViewPr>
    <p:cSldViewPr snapToGrid="0">
      <p:cViewPr>
        <p:scale>
          <a:sx n="80" d="100"/>
          <a:sy n="80" d="100"/>
        </p:scale>
        <p:origin x="-864" y="-7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9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3-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84E-2"/>
          <c:y val="0.26183053647370774"/>
          <c:w val="0.9583333333333337"/>
          <c:h val="0.592283409535322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2011-III</c:v>
                </c:pt>
                <c:pt idx="1">
                  <c:v>2012-III</c:v>
                </c:pt>
                <c:pt idx="2">
                  <c:v>2013-III</c:v>
                </c:pt>
                <c:pt idx="3">
                  <c:v>2014-III</c:v>
                </c:pt>
                <c:pt idx="4">
                  <c:v>2015-III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2735.7</c:v>
                </c:pt>
                <c:pt idx="1">
                  <c:v>3522</c:v>
                </c:pt>
                <c:pt idx="2">
                  <c:v>4962.3999999999996</c:v>
                </c:pt>
                <c:pt idx="3">
                  <c:v>5553.3</c:v>
                </c:pt>
                <c:pt idx="4">
                  <c:v>5353.5</c:v>
                </c:pt>
              </c:numCache>
            </c:numRef>
          </c:val>
        </c:ser>
        <c:gapWidth val="75"/>
        <c:axId val="74400512"/>
        <c:axId val="74402048"/>
      </c:barChart>
      <c:catAx>
        <c:axId val="744005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4402048"/>
        <c:crosses val="autoZero"/>
        <c:auto val="1"/>
        <c:lblAlgn val="ctr"/>
        <c:lblOffset val="100"/>
      </c:catAx>
      <c:valAx>
        <c:axId val="7440204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74400512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3-р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79E-2"/>
          <c:y val="0.26183053647370774"/>
          <c:w val="0.9583333333333337"/>
          <c:h val="0.592283409535321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2011-III</c:v>
                </c:pt>
                <c:pt idx="1">
                  <c:v>2012-III</c:v>
                </c:pt>
                <c:pt idx="2">
                  <c:v>2013-III</c:v>
                </c:pt>
                <c:pt idx="3">
                  <c:v>2014-III</c:v>
                </c:pt>
                <c:pt idx="4">
                  <c:v>2015-III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67923.3</c:v>
                </c:pt>
                <c:pt idx="1">
                  <c:v>10582.7</c:v>
                </c:pt>
                <c:pt idx="2">
                  <c:v>9890.2999999999993</c:v>
                </c:pt>
                <c:pt idx="3">
                  <c:v>6507.3</c:v>
                </c:pt>
                <c:pt idx="4">
                  <c:v>12177.7</c:v>
                </c:pt>
              </c:numCache>
            </c:numRef>
          </c:val>
        </c:ser>
        <c:gapWidth val="75"/>
        <c:overlap val="-25"/>
        <c:axId val="74442624"/>
        <c:axId val="74444160"/>
      </c:barChart>
      <c:catAx>
        <c:axId val="744426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4444160"/>
        <c:crosses val="autoZero"/>
        <c:auto val="1"/>
        <c:lblAlgn val="ctr"/>
        <c:lblOffset val="100"/>
      </c:catAx>
      <c:valAx>
        <c:axId val="7444416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74442624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/>
              <a:t>Төсвийн орлого болон зарлагын 1-р улирлын байдлаар, сая</a:t>
            </a:r>
            <a:r>
              <a:rPr lang="en-US"/>
              <a:t>.</a:t>
            </a:r>
            <a:r>
              <a:rPr lang="mn-MN"/>
              <a:t>төг 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0834623733344748"/>
          <c:w val="0.97943376154881878"/>
          <c:h val="0.517559931212237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943.8</c:v>
                </c:pt>
                <c:pt idx="1">
                  <c:v>2865.7</c:v>
                </c:pt>
                <c:pt idx="2">
                  <c:v>5353.5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2971.4</c:v>
                </c:pt>
                <c:pt idx="1">
                  <c:v>7170.1</c:v>
                </c:pt>
                <c:pt idx="2">
                  <c:v>12177.7</c:v>
                </c:pt>
              </c:numCache>
            </c:numRef>
          </c:val>
        </c:ser>
        <c:dLbls/>
        <c:axId val="36145024"/>
        <c:axId val="36261248"/>
      </c:barChart>
      <c:catAx>
        <c:axId val="361450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36261248"/>
        <c:crosses val="autoZero"/>
        <c:auto val="1"/>
        <c:lblAlgn val="ctr"/>
        <c:lblOffset val="100"/>
      </c:catAx>
      <c:valAx>
        <c:axId val="3626124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6145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5E-2"/>
          <c:y val="0.82451539010086239"/>
          <c:w val="0.87155243154180839"/>
          <c:h val="0.15266138532869042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37414" y="818707"/>
            <a:ext cx="6962056" cy="322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30036" y="3776353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2339439" y="1033430"/>
          <a:ext cx="5605153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113808" y="3990385"/>
          <a:ext cx="5866410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403498" y="786809"/>
            <a:ext cx="7195972" cy="35124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3669477" y="5242359"/>
            <a:ext cx="2895600" cy="3175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hart 19"/>
          <p:cNvGraphicFramePr/>
          <p:nvPr/>
        </p:nvGraphicFramePr>
        <p:xfrm>
          <a:off x="1294410" y="1864426"/>
          <a:ext cx="746958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280</TotalTime>
  <Words>58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52</cp:revision>
  <dcterms:created xsi:type="dcterms:W3CDTF">2015-01-14T09:22:32Z</dcterms:created>
  <dcterms:modified xsi:type="dcterms:W3CDTF">2015-05-07T01:37:23Z</dcterms:modified>
</cp:coreProperties>
</file>