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864" y="-7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6-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89E-2"/>
          <c:y val="0.26183053647370774"/>
          <c:w val="0.9583333333333337"/>
          <c:h val="0.592283409535322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2011-VI</c:v>
                </c:pt>
                <c:pt idx="1">
                  <c:v>2012-VI</c:v>
                </c:pt>
                <c:pt idx="2">
                  <c:v>2013-VI</c:v>
                </c:pt>
                <c:pt idx="3">
                  <c:v>2014-VI</c:v>
                </c:pt>
                <c:pt idx="4">
                  <c:v>2015-VI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6007.3</c:v>
                </c:pt>
                <c:pt idx="1">
                  <c:v>7912.4</c:v>
                </c:pt>
                <c:pt idx="2">
                  <c:v>10707.1</c:v>
                </c:pt>
                <c:pt idx="3">
                  <c:v>11948</c:v>
                </c:pt>
                <c:pt idx="4">
                  <c:v>11120.2</c:v>
                </c:pt>
              </c:numCache>
            </c:numRef>
          </c:val>
        </c:ser>
        <c:gapWidth val="75"/>
        <c:axId val="73935488"/>
        <c:axId val="73937280"/>
      </c:barChart>
      <c:catAx>
        <c:axId val="739354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3937280"/>
        <c:crosses val="autoZero"/>
        <c:auto val="1"/>
        <c:lblAlgn val="ctr"/>
        <c:lblOffset val="100"/>
      </c:catAx>
      <c:valAx>
        <c:axId val="739372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3935488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эхний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6-р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782E-2"/>
          <c:y val="0.26183053647370774"/>
          <c:w val="0.9583333333333337"/>
          <c:h val="0.5922834095353217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2011-VI</c:v>
                </c:pt>
                <c:pt idx="1">
                  <c:v>2012-VI</c:v>
                </c:pt>
                <c:pt idx="2">
                  <c:v>2013-VI</c:v>
                </c:pt>
                <c:pt idx="3">
                  <c:v>2014-VI</c:v>
                </c:pt>
                <c:pt idx="4">
                  <c:v>2015-VI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14457.4</c:v>
                </c:pt>
                <c:pt idx="1">
                  <c:v>21813.3</c:v>
                </c:pt>
                <c:pt idx="2">
                  <c:v>21024.799999999999</c:v>
                </c:pt>
                <c:pt idx="3">
                  <c:v>26889.4</c:v>
                </c:pt>
                <c:pt idx="4">
                  <c:v>27138.5</c:v>
                </c:pt>
              </c:numCache>
            </c:numRef>
          </c:val>
        </c:ser>
        <c:gapWidth val="75"/>
        <c:overlap val="-25"/>
        <c:axId val="73986048"/>
        <c:axId val="73987584"/>
      </c:barChart>
      <c:catAx>
        <c:axId val="7398604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73987584"/>
        <c:crosses val="autoZero"/>
        <c:auto val="1"/>
        <c:lblAlgn val="ctr"/>
        <c:lblOffset val="100"/>
      </c:catAx>
      <c:valAx>
        <c:axId val="7398758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3986048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mn-MN" smtClean="0"/>
              <a:t>2-р 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0834623733344751"/>
          <c:w val="0.97943376154881878"/>
          <c:h val="0.5175599312122373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7338.2</c:v>
                </c:pt>
                <c:pt idx="1">
                  <c:v>9183.6</c:v>
                </c:pt>
                <c:pt idx="2">
                  <c:v>11120.2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16210.4</c:v>
                </c:pt>
                <c:pt idx="1">
                  <c:v>20705</c:v>
                </c:pt>
                <c:pt idx="2">
                  <c:v>27138.5</c:v>
                </c:pt>
              </c:numCache>
            </c:numRef>
          </c:val>
        </c:ser>
        <c:axId val="73867264"/>
        <c:axId val="73868800"/>
      </c:barChart>
      <c:catAx>
        <c:axId val="7386726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73868800"/>
        <c:crosses val="autoZero"/>
        <c:auto val="1"/>
        <c:lblAlgn val="ctr"/>
        <c:lblOffset val="100"/>
      </c:catAx>
      <c:valAx>
        <c:axId val="7386880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73867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57E-2"/>
          <c:y val="0.82451539010086239"/>
          <c:w val="0.8715524315418085"/>
          <c:h val="0.1526613853286904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3669477" y="5242359"/>
            <a:ext cx="2895600" cy="3175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hart 19"/>
          <p:cNvGraphicFramePr/>
          <p:nvPr/>
        </p:nvGraphicFramePr>
        <p:xfrm>
          <a:off x="1294410" y="1864426"/>
          <a:ext cx="746958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285</TotalTime>
  <Words>59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53</cp:revision>
  <dcterms:created xsi:type="dcterms:W3CDTF">2015-01-14T09:22:32Z</dcterms:created>
  <dcterms:modified xsi:type="dcterms:W3CDTF">2015-09-21T09:08:26Z</dcterms:modified>
</cp:coreProperties>
</file>