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6" r:id="rId4"/>
    <p:sldId id="267" r:id="rId5"/>
    <p:sldId id="268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90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8968-1646-45B3-917B-EC8A9ABE9745}" type="datetimeFigureOut">
              <a:rPr lang="en-US" smtClean="0"/>
              <a:t>11/02/2018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299B-7623-430B-8E7A-F79F1825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056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8968-1646-45B3-917B-EC8A9ABE9745}" type="datetimeFigureOut">
              <a:rPr lang="en-US" smtClean="0"/>
              <a:t>11/02/2018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299B-7623-430B-8E7A-F79F1825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77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8968-1646-45B3-917B-EC8A9ABE9745}" type="datetimeFigureOut">
              <a:rPr lang="en-US" smtClean="0"/>
              <a:t>11/02/2018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299B-7623-430B-8E7A-F79F1825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27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8968-1646-45B3-917B-EC8A9ABE9745}" type="datetimeFigureOut">
              <a:rPr lang="en-US" smtClean="0"/>
              <a:t>11/02/2018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299B-7623-430B-8E7A-F79F1825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57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8968-1646-45B3-917B-EC8A9ABE9745}" type="datetimeFigureOut">
              <a:rPr lang="en-US" smtClean="0"/>
              <a:t>11/02/2018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299B-7623-430B-8E7A-F79F1825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22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8968-1646-45B3-917B-EC8A9ABE9745}" type="datetimeFigureOut">
              <a:rPr lang="en-US" smtClean="0"/>
              <a:t>11/02/2018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299B-7623-430B-8E7A-F79F1825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48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8968-1646-45B3-917B-EC8A9ABE9745}" type="datetimeFigureOut">
              <a:rPr lang="en-US" smtClean="0"/>
              <a:t>11/02/2018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299B-7623-430B-8E7A-F79F1825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87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8968-1646-45B3-917B-EC8A9ABE9745}" type="datetimeFigureOut">
              <a:rPr lang="en-US" smtClean="0"/>
              <a:t>11/02/2018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299B-7623-430B-8E7A-F79F1825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26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8968-1646-45B3-917B-EC8A9ABE9745}" type="datetimeFigureOut">
              <a:rPr lang="en-US" smtClean="0"/>
              <a:t>11/02/2018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299B-7623-430B-8E7A-F79F1825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800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8968-1646-45B3-917B-EC8A9ABE9745}" type="datetimeFigureOut">
              <a:rPr lang="en-US" smtClean="0"/>
              <a:t>11/02/2018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299B-7623-430B-8E7A-F79F1825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7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98968-1646-45B3-917B-EC8A9ABE9745}" type="datetimeFigureOut">
              <a:rPr lang="en-US" smtClean="0"/>
              <a:t>11/02/2018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D299B-7623-430B-8E7A-F79F1825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535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98968-1646-45B3-917B-EC8A9ABE9745}" type="datetimeFigureOut">
              <a:rPr lang="en-US" smtClean="0"/>
              <a:t>11/02/2018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D299B-7623-430B-8E7A-F79F182591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044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5907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31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80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611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331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60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Sarantuya_R</dc:creator>
  <cp:lastModifiedBy>Sarantuya_R</cp:lastModifiedBy>
  <cp:revision>8</cp:revision>
  <dcterms:created xsi:type="dcterms:W3CDTF">2018-10-26T01:35:00Z</dcterms:created>
  <dcterms:modified xsi:type="dcterms:W3CDTF">2018-11-02T02:13:45Z</dcterms:modified>
</cp:coreProperties>
</file>