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8" r:id="rId2"/>
    <p:sldId id="384" r:id="rId3"/>
    <p:sldId id="385" r:id="rId4"/>
    <p:sldId id="386" r:id="rId5"/>
    <p:sldId id="373" r:id="rId6"/>
    <p:sldId id="377" r:id="rId7"/>
    <p:sldId id="378" r:id="rId8"/>
    <p:sldId id="374" r:id="rId9"/>
    <p:sldId id="363" r:id="rId10"/>
    <p:sldId id="375" r:id="rId11"/>
    <p:sldId id="382" r:id="rId12"/>
    <p:sldId id="365" r:id="rId13"/>
    <p:sldId id="367" r:id="rId14"/>
    <p:sldId id="37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5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9CBAF"/>
    <a:srgbClr val="244A80"/>
    <a:srgbClr val="377A98"/>
    <a:srgbClr val="003296"/>
    <a:srgbClr val="EC282D"/>
    <a:srgbClr val="00B0F0"/>
    <a:srgbClr val="FFFFFF"/>
    <a:srgbClr val="00D0A8"/>
    <a:srgbClr val="8BE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4" autoAdjust="0"/>
    <p:restoredTop sz="94660"/>
  </p:normalViewPr>
  <p:slideViewPr>
    <p:cSldViewPr>
      <p:cViewPr varScale="1">
        <p:scale>
          <a:sx n="73" d="100"/>
          <a:sy n="73" d="100"/>
        </p:scale>
        <p:origin x="1494" y="72"/>
      </p:cViewPr>
      <p:guideLst>
        <p:guide orient="horz" pos="4032"/>
        <p:guide pos="5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iuka%202021\Ab1\medeelel\medeelel%202021\1%20sar\Tusuv-2021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-2018\2018%20%20onii%201%20sar%20hor.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-2018\2018%20%20onii%201%20sar%20hor.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88DEB0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49-48D4-9FEC-D40B660F7D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49-48D4-9FEC-D40B660F7D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49-48D4-9FEC-D40B660F7DE1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49-48D4-9FEC-D40B660F7D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49-48D4-9FEC-D40B660F7DE1}"/>
              </c:ext>
            </c:extLst>
          </c:dPt>
          <c:dLbls>
            <c:dLbl>
              <c:idx val="0"/>
              <c:layout>
                <c:manualLayout>
                  <c:x val="-0.40515048118985125"/>
                  <c:y val="-0.14681399047836274"/>
                </c:manualLayout>
              </c:layout>
              <c:tx>
                <c:rich>
                  <a:bodyPr/>
                  <a:lstStyle/>
                  <a:p>
                    <a:fld id="{B881414F-5C15-40FF-9AAA-5B436B2C6009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
᠒᠑ ᠬᠤᠪᠢ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9-48D4-9FEC-D40B660F7DE1}"/>
                </c:ext>
              </c:extLst>
            </c:dLbl>
            <c:dLbl>
              <c:idx val="1"/>
              <c:layout>
                <c:manualLayout>
                  <c:x val="0.20551793525809273"/>
                  <c:y val="-0.19771530704181783"/>
                </c:manualLayout>
              </c:layout>
              <c:tx>
                <c:rich>
                  <a:bodyPr/>
                  <a:lstStyle/>
                  <a:p>
                    <a:fld id="{A4292A2E-6725-4482-B320-615DCF4CBEB1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
᠑.᠕ ᠬᠤᠪᠢ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49-48D4-9FEC-D40B660F7DE1}"/>
                </c:ext>
              </c:extLst>
            </c:dLbl>
            <c:dLbl>
              <c:idx val="2"/>
              <c:layout>
                <c:manualLayout>
                  <c:x val="0.32753018372703402"/>
                  <c:y val="-2.9778535508885855E-2"/>
                </c:manualLayout>
              </c:layout>
              <c:tx>
                <c:rich>
                  <a:bodyPr/>
                  <a:lstStyle/>
                  <a:p>
                    <a:fld id="{DEBDA7BF-1588-44C0-B0A0-13C91D5DB1CE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
᠑᠓.᠑ ᠬᠤᠪᠢ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49-48D4-9FEC-D40B660F7DE1}"/>
                </c:ext>
              </c:extLst>
            </c:dLbl>
            <c:dLbl>
              <c:idx val="3"/>
              <c:layout>
                <c:manualLayout>
                  <c:x val="0.20795078740157469"/>
                  <c:y val="0.3888373138085674"/>
                </c:manualLayout>
              </c:layout>
              <c:tx>
                <c:rich>
                  <a:bodyPr/>
                  <a:lstStyle/>
                  <a:p>
                    <a:fld id="{BBCED526-799E-44AC-8302-85ED860A4F5A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
᠐.᠗ ᠬᠤᠪᠢ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49-48D4-9FEC-D40B660F7DE1}"/>
                </c:ext>
              </c:extLst>
            </c:dLbl>
            <c:dLbl>
              <c:idx val="4"/>
              <c:layout>
                <c:manualLayout>
                  <c:x val="-0.28023293963254592"/>
                  <c:y val="-4.2448448170014585E-2"/>
                </c:manualLayout>
              </c:layout>
              <c:tx>
                <c:rich>
                  <a:bodyPr spcFirstLastPara="1" vertOverflow="ellipsis" vert="wordArtVert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7223AF-CE3E-495B-89B8-16D42A493FAF}" type="CATEGORYNAME">
                      <a:rPr lang="mn-Mong-MN" sz="1600"/>
                      <a:pPr>
                        <a:defRPr sz="16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mn-Mong-MN" sz="1600" baseline="0"/>
                      <a:t>
᠖᠓.᠗ ᠬᠤᠪᠢ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70844269466315"/>
                      <c:h val="0.230566856226304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49-48D4-9FEC-D40B660F7DE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bg1"/>
                </a:solidFill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shade val="95000"/>
                      <a:satMod val="105000"/>
                    </a:schemeClr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'tusviin orlogo'!$L$58:$L$62</c:f>
              <c:strCache>
                <c:ptCount val="5"/>
                <c:pt idx="0">
                  <c:v>ᠣᠷᠤᠯᠭ᠎᠎ᠠ ᠶᠢᠨ ᠠᠯᠪᠠᠨ ᠲᠠᠲᠠᠪᠤᠷᠢ </c:v>
                </c:pt>
                <c:pt idx="1">
                  <c:v>ᠥᠮᠴᠢ ᠶᠢᠨ ᠲᠠᠲᠠᠪᠤᠷᠢ</c:v>
                </c:pt>
                <c:pt idx="2">
                  <c:v>ᠪᠤᠰᠤᠳ ᠲᠠᠲᠠᠪᠤᠷᠢ</c:v>
                </c:pt>
                <c:pt idx="3">
                  <c:v>ᠲᠠᠲᠠᠪᠤᠷᠢ ᠶᠢᠨ ᠪᠤᠰᠤ ᠣᠷᠤᠯᠭ᠎ᠠ </c:v>
                </c:pt>
                <c:pt idx="4">
                  <c:v>ᠲᠤᠰᠠᠯᠠᠮᠵᠢ ᠶᠢᠨ ᠣᠷᠤᠯᠭ᠎ᠠ</c:v>
                </c:pt>
              </c:strCache>
            </c:strRef>
          </c:cat>
          <c:val>
            <c:numRef>
              <c:f>'tusviin orlogo'!$M$58:$M$62</c:f>
              <c:numCache>
                <c:formatCode>0.0</c:formatCode>
                <c:ptCount val="5"/>
                <c:pt idx="0">
                  <c:v>21</c:v>
                </c:pt>
                <c:pt idx="1">
                  <c:v>1.4706044323088585</c:v>
                </c:pt>
                <c:pt idx="2">
                  <c:v>13.147663338372622</c:v>
                </c:pt>
                <c:pt idx="3">
                  <c:v>0.65317630923779968</c:v>
                </c:pt>
                <c:pt idx="4">
                  <c:v>63.67375964739972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49-48D4-9FEC-D40B660F7D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44444444444446E-2"/>
          <c:y val="0.15740740740740741"/>
          <c:w val="0.85277777777777786"/>
          <c:h val="0.62743802857976083"/>
        </c:manualLayout>
      </c:layout>
      <c:lineChart>
        <c:grouping val="standard"/>
        <c:varyColors val="0"/>
        <c:ser>
          <c:idx val="0"/>
          <c:order val="0"/>
          <c:tx>
            <c:strRef>
              <c:f>'tusviin orlogo'!$P$27</c:f>
              <c:strCache>
                <c:ptCount val="1"/>
                <c:pt idx="0">
                  <c:v>ᠠᠢᠮᠠᠭ  ᠤᠨ ᠲᠥᠰᠦᠪ  ᠤᠨ ᠣᠵᠤᠯᠭ᠎ᠠ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111111111111112E-2"/>
                  <c:y val="-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09733158355206"/>
                      <c:h val="8.4027777777777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A2C-4D19-838B-22272F426A55}"/>
                </c:ext>
              </c:extLst>
            </c:dLbl>
            <c:dLbl>
              <c:idx val="1"/>
              <c:layout>
                <c:manualLayout>
                  <c:x val="-3.888888888888889E-2"/>
                  <c:y val="-7.40738918051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249999999999999E-2"/>
                      <c:h val="7.0138888888888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2C-4D19-838B-22272F426A55}"/>
                </c:ext>
              </c:extLst>
            </c:dLbl>
            <c:dLbl>
              <c:idx val="2"/>
              <c:layout>
                <c:manualLayout>
                  <c:x val="-4.7222222222222276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2C-4D19-838B-22272F426A55}"/>
                </c:ext>
              </c:extLst>
            </c:dLbl>
            <c:dLbl>
              <c:idx val="3"/>
              <c:layout>
                <c:manualLayout>
                  <c:x val="5.5555555555555558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C-4D19-838B-22272F426A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'tusviin orlogo'!$Q$26:$T$26</c:f>
              <c:strCache>
                <c:ptCount val="4"/>
                <c:pt idx="0">
                  <c:v>᠒᠐᠑᠘᠂᠑</c:v>
                </c:pt>
                <c:pt idx="1">
                  <c:v>᠒᠐᠑᠙᠂᠑</c:v>
                </c:pt>
                <c:pt idx="2">
                  <c:v>᠒᠐᠒᠐᠂᠑</c:v>
                </c:pt>
                <c:pt idx="3">
                  <c:v>᠒᠐᠒᠑᠂᠑</c:v>
                </c:pt>
              </c:strCache>
            </c:strRef>
          </c:cat>
          <c:val>
            <c:numRef>
              <c:f>'tusviin orlogo'!$Q$27:$T$27</c:f>
              <c:numCache>
                <c:formatCode>[$-13000450]0</c:formatCode>
                <c:ptCount val="4"/>
                <c:pt idx="0" formatCode="[$-13000450]0.#">
                  <c:v>626.29999999999995</c:v>
                </c:pt>
                <c:pt idx="1">
                  <c:v>927.7</c:v>
                </c:pt>
                <c:pt idx="2" formatCode="[$-13000450]0.#">
                  <c:v>1175.5</c:v>
                </c:pt>
                <c:pt idx="3" formatCode="[$-13000450]0.#">
                  <c:v>1022.4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2C-4D19-838B-22272F426A55}"/>
            </c:ext>
          </c:extLst>
        </c:ser>
        <c:ser>
          <c:idx val="1"/>
          <c:order val="1"/>
          <c:tx>
            <c:strRef>
              <c:f>'tusviin orlogo'!$P$28</c:f>
              <c:strCache>
                <c:ptCount val="1"/>
                <c:pt idx="0">
                  <c:v>ᠣ᠂ ᠨᠤ᠂ ᠲᠤᠰᠯᠠᠮᠵᠢ ᠶᠢᠨ ᠣᠷᠤᠯᠭ᠎ᠠ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7777777777778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2C-4D19-838B-22272F426A55}"/>
                </c:ext>
              </c:extLst>
            </c:dLbl>
            <c:dLbl>
              <c:idx val="1"/>
              <c:layout>
                <c:manualLayout>
                  <c:x val="-5.2777777777777778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2C-4D19-838B-22272F426A55}"/>
                </c:ext>
              </c:extLst>
            </c:dLbl>
            <c:dLbl>
              <c:idx val="2"/>
              <c:layout>
                <c:manualLayout>
                  <c:x val="-4.1666666666666616E-2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2C-4D19-838B-22272F426A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'tusviin orlogo'!$Q$26:$T$26</c:f>
              <c:strCache>
                <c:ptCount val="4"/>
                <c:pt idx="0">
                  <c:v>᠒᠐᠑᠘᠂᠑</c:v>
                </c:pt>
                <c:pt idx="1">
                  <c:v>᠒᠐᠑᠙᠂᠑</c:v>
                </c:pt>
                <c:pt idx="2">
                  <c:v>᠒᠐᠒᠐᠂᠑</c:v>
                </c:pt>
                <c:pt idx="3">
                  <c:v>᠒᠐᠒᠑᠂᠑</c:v>
                </c:pt>
              </c:strCache>
            </c:strRef>
          </c:cat>
          <c:val>
            <c:numRef>
              <c:f>'tusviin orlogo'!$Q$28:$T$28</c:f>
              <c:numCache>
                <c:formatCode>[$-13000450]0</c:formatCode>
                <c:ptCount val="4"/>
                <c:pt idx="0" formatCode="[$-13000450]0.#">
                  <c:v>1785.8</c:v>
                </c:pt>
                <c:pt idx="1">
                  <c:v>2782.4</c:v>
                </c:pt>
                <c:pt idx="2">
                  <c:v>5135.6000000000004</c:v>
                </c:pt>
                <c:pt idx="3" formatCode="[$-13000450]0.#">
                  <c:v>2088.3000000000002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A2C-4D19-838B-22272F426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73544"/>
        <c:axId val="156378248"/>
      </c:lineChart>
      <c:catAx>
        <c:axId val="15637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378248"/>
        <c:crosses val="autoZero"/>
        <c:auto val="1"/>
        <c:lblAlgn val="ctr"/>
        <c:lblOffset val="100"/>
        <c:noMultiLvlLbl val="0"/>
      </c:catAx>
      <c:valAx>
        <c:axId val="156378248"/>
        <c:scaling>
          <c:orientation val="minMax"/>
        </c:scaling>
        <c:delete val="1"/>
        <c:axPos val="l"/>
        <c:numFmt formatCode="[$-13000450]0.#" sourceLinked="1"/>
        <c:majorTickMark val="none"/>
        <c:minorTickMark val="none"/>
        <c:tickLblPos val="nextTo"/>
        <c:crossAx val="156373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96003313020333"/>
          <c:y val="0.15988543729673857"/>
          <c:w val="0.67257038561735849"/>
          <c:h val="0.72598048605625143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77A98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377-478A-B334-C1C03FCC9195}"/>
              </c:ext>
            </c:extLst>
          </c:dPt>
          <c:dPt>
            <c:idx val="1"/>
            <c:bubble3D val="0"/>
            <c:spPr>
              <a:solidFill>
                <a:srgbClr val="4EADA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377-478A-B334-C1C03FCC9195}"/>
              </c:ext>
            </c:extLst>
          </c:dPt>
          <c:dPt>
            <c:idx val="2"/>
            <c:bubble3D val="0"/>
            <c:spPr>
              <a:solidFill>
                <a:srgbClr val="69CBA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377-478A-B334-C1C03FCC9195}"/>
              </c:ext>
            </c:extLst>
          </c:dPt>
          <c:dPt>
            <c:idx val="3"/>
            <c:bubble3D val="0"/>
            <c:spPr>
              <a:solidFill>
                <a:srgbClr val="88DEB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377-478A-B334-C1C03FCC9195}"/>
              </c:ext>
            </c:extLst>
          </c:dPt>
          <c:dLbls>
            <c:dLbl>
              <c:idx val="0"/>
              <c:layout>
                <c:manualLayout>
                  <c:x val="0.13333330290236153"/>
                  <c:y val="0.24008727510370323"/>
                </c:manualLayout>
              </c:layout>
              <c:tx>
                <c:rich>
                  <a:bodyPr/>
                  <a:lstStyle/>
                  <a:p>
                    <a:fld id="{A6011E04-BEA8-4396-928A-3D7237801628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, ᠖᠙.᠖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77-478A-B334-C1C03FCC9195}"/>
                </c:ext>
              </c:extLst>
            </c:dLbl>
            <c:dLbl>
              <c:idx val="1"/>
              <c:layout>
                <c:manualLayout>
                  <c:x val="-0.16425118079521986"/>
                  <c:y val="0.24200751731721776"/>
                </c:manualLayout>
              </c:layout>
              <c:tx>
                <c:rich>
                  <a:bodyPr/>
                  <a:lstStyle/>
                  <a:p>
                    <a:fld id="{109F3FB8-73E9-4240-9D32-5EE3D6166300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, ᠘.᠑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77-478A-B334-C1C03FCC9195}"/>
                </c:ext>
              </c:extLst>
            </c:dLbl>
            <c:dLbl>
              <c:idx val="2"/>
              <c:layout>
                <c:manualLayout>
                  <c:x val="-0.20434174164016808"/>
                  <c:y val="-8.0431302978712899E-2"/>
                </c:manualLayout>
              </c:layout>
              <c:tx>
                <c:rich>
                  <a:bodyPr/>
                  <a:lstStyle/>
                  <a:p>
                    <a:fld id="{CB1CF1D3-C078-46F0-AEBF-D109460C3E56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, ᠒᠑.᠓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77-478A-B334-C1C03FCC9195}"/>
                </c:ext>
              </c:extLst>
            </c:dLbl>
            <c:dLbl>
              <c:idx val="3"/>
              <c:layout>
                <c:manualLayout>
                  <c:x val="0.26769241443480729"/>
                  <c:y val="-3.4957864762609946E-2"/>
                </c:manualLayout>
              </c:layout>
              <c:tx>
                <c:rich>
                  <a:bodyPr/>
                  <a:lstStyle/>
                  <a:p>
                    <a:fld id="{5EEE09B4-3109-40DC-B2DF-A7612FBD2B82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, ᠐.᠙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77-478A-B334-C1C03FCC9195}"/>
                </c:ext>
              </c:extLst>
            </c:dLbl>
            <c:dLbl>
              <c:idx val="4"/>
              <c:layout>
                <c:manualLayout>
                  <c:x val="0.33246749599552794"/>
                  <c:y val="8.9859948333927409E-2"/>
                </c:manualLayout>
              </c:layout>
              <c:tx>
                <c:rich>
                  <a:bodyPr/>
                  <a:lstStyle/>
                  <a:p>
                    <a:fld id="{CB7E3E1B-18CF-4024-9EFF-6FB7AB64DAE4}" type="CATEGORYNAME">
                      <a:rPr lang="mn-Mong-MN"/>
                      <a:pPr/>
                      <a:t>[CATEGORY NAME]</a:t>
                    </a:fld>
                    <a:r>
                      <a:rPr lang="mn-Mong-MN" baseline="0"/>
                      <a:t>, ᠐.᠑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377-478A-B334-C1C03FCC9195}"/>
                </c:ext>
              </c:extLst>
            </c:dLbl>
            <c:dLbl>
              <c:idx val="5"/>
              <c:layout>
                <c:manualLayout>
                  <c:x val="0.26348367831024117"/>
                  <c:y val="-7.34502130742310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77-478A-B334-C1C03FCC9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wordArtVert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'tusviin zarlaga'!$X$7:$X$11</c:f>
              <c:strCache>
                <c:ptCount val="5"/>
                <c:pt idx="0">
                  <c:v>ᠴᠠᠯᠢᠩ ᠬᠥᠯᠦᠰᠦ </c:v>
                </c:pt>
                <c:pt idx="1">
                  <c:v>ᠨ᠂ ᠳ᠋᠂ ᠰᠢ᠂</c:v>
                </c:pt>
                <c:pt idx="2">
                  <c:v>ᠪᠤᠰᠤᠳ ᠵᠠᠷᠳᠠᠯ</c:v>
                </c:pt>
                <c:pt idx="3">
                  <c:v>ᠤᠷᠰᠬᠠᠯ ᠱᠢᠯᠵᠢᠭᠦᠯᠦᠭ </c:v>
                </c:pt>
                <c:pt idx="4">
                  <c:v>ᠬᠥᠷᠦᠩᠭᠡ ᠣᠷᠤᠭᠤᠯᠤᠯᠲᠠ</c:v>
                </c:pt>
              </c:strCache>
            </c:strRef>
          </c:cat>
          <c:val>
            <c:numRef>
              <c:f>'tusviin zarlaga'!$Y$7:$Y$11</c:f>
              <c:numCache>
                <c:formatCode>0.0</c:formatCode>
                <c:ptCount val="5"/>
                <c:pt idx="0">
                  <c:v>69.599999999999994</c:v>
                </c:pt>
                <c:pt idx="1">
                  <c:v>8.1</c:v>
                </c:pt>
                <c:pt idx="2">
                  <c:v>21.3</c:v>
                </c:pt>
                <c:pt idx="3">
                  <c:v>0.9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77-478A-B334-C1C03FCC919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24074074074074073"/>
          <c:w val="0.93888888888888888"/>
          <c:h val="0.60078426173449606"/>
        </c:manualLayout>
      </c:layout>
      <c:lineChart>
        <c:grouping val="standard"/>
        <c:varyColors val="0"/>
        <c:ser>
          <c:idx val="0"/>
          <c:order val="0"/>
          <c:tx>
            <c:strRef>
              <c:f>'tusviin zarlaga'!$A$64</c:f>
              <c:strCache>
                <c:ptCount val="1"/>
                <c:pt idx="0">
                  <c:v>ᠲᠥᠰᠦᠪ ᠤᠨ ᠵᠠᠷᠤᠯᠭ᠎ᠠ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6666666666666666E-2"/>
                  <c:y val="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A9-40A9-9B56-AB47DECD9916}"/>
                </c:ext>
              </c:extLst>
            </c:dLbl>
            <c:dLbl>
              <c:idx val="1"/>
              <c:layout>
                <c:manualLayout>
                  <c:x val="-0.05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A9-40A9-9B56-AB47DECD9916}"/>
                </c:ext>
              </c:extLst>
            </c:dLbl>
            <c:dLbl>
              <c:idx val="2"/>
              <c:layout>
                <c:manualLayout>
                  <c:x val="-3.3333333333333333E-2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A9-40A9-9B56-AB47DECD9916}"/>
                </c:ext>
              </c:extLst>
            </c:dLbl>
            <c:dLbl>
              <c:idx val="3"/>
              <c:layout>
                <c:manualLayout>
                  <c:x val="-4.1666666666666664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A9-40A9-9B56-AB47DECD9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'tusviin zarlaga'!$B$63:$E$63</c:f>
              <c:strCache>
                <c:ptCount val="4"/>
                <c:pt idx="0">
                  <c:v>᠒᠐᠑᠘᠂᠑</c:v>
                </c:pt>
                <c:pt idx="1">
                  <c:v>᠒᠐᠑᠙᠂᠑</c:v>
                </c:pt>
                <c:pt idx="2">
                  <c:v>᠒᠐᠒᠐᠂᠑</c:v>
                </c:pt>
                <c:pt idx="3">
                  <c:v>᠒᠐᠒᠑᠂᠑</c:v>
                </c:pt>
              </c:strCache>
            </c:strRef>
          </c:cat>
          <c:val>
            <c:numRef>
              <c:f>'tusviin zarlaga'!$B$64:$E$64</c:f>
              <c:numCache>
                <c:formatCode>[$-13000450]0.#</c:formatCode>
                <c:ptCount val="4"/>
                <c:pt idx="0">
                  <c:v>3519.8</c:v>
                </c:pt>
                <c:pt idx="1">
                  <c:v>4736.7</c:v>
                </c:pt>
                <c:pt idx="2">
                  <c:v>5068.8</c:v>
                </c:pt>
                <c:pt idx="3">
                  <c:v>4480.8999999999996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A9-40A9-9B56-AB47DECD9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638664"/>
        <c:axId val="216640624"/>
      </c:lineChart>
      <c:catAx>
        <c:axId val="21663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6640624"/>
        <c:crosses val="autoZero"/>
        <c:auto val="1"/>
        <c:lblAlgn val="ctr"/>
        <c:lblOffset val="100"/>
        <c:noMultiLvlLbl val="0"/>
      </c:catAx>
      <c:valAx>
        <c:axId val="216640624"/>
        <c:scaling>
          <c:orientation val="minMax"/>
        </c:scaling>
        <c:delete val="1"/>
        <c:axPos val="l"/>
        <c:numFmt formatCode="[$-13000450]0.#" sourceLinked="1"/>
        <c:majorTickMark val="none"/>
        <c:minorTickMark val="none"/>
        <c:tickLblPos val="nextTo"/>
        <c:crossAx val="21663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5"/>
        <c:axId val="156378640"/>
        <c:axId val="156376680"/>
      </c:barChart>
      <c:catAx>
        <c:axId val="15637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156376680"/>
        <c:crosses val="autoZero"/>
        <c:auto val="1"/>
        <c:lblAlgn val="ctr"/>
        <c:lblOffset val="100"/>
        <c:noMultiLvlLbl val="0"/>
      </c:catAx>
      <c:valAx>
        <c:axId val="15637668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563786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16147752173173E-2"/>
          <c:y val="0.21064814814814814"/>
          <c:w val="0.80772183293602062"/>
          <c:h val="0.77314814814814814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D14-4C99-B367-5537E659D8D2}"/>
              </c:ext>
            </c:extLst>
          </c:dPt>
          <c:dPt>
            <c:idx val="1"/>
            <c:bubble3D val="0"/>
            <c:spPr>
              <a:solidFill>
                <a:srgbClr val="69CBAF"/>
              </a:solidFill>
            </c:spPr>
            <c:extLst>
              <c:ext xmlns:c16="http://schemas.microsoft.com/office/drawing/2014/chart" uri="{C3380CC4-5D6E-409C-BE32-E72D297353CC}">
                <c16:uniqueId val="{00000002-1D14-4C99-B367-5537E659D8D2}"/>
              </c:ext>
            </c:extLst>
          </c:dPt>
          <c:dPt>
            <c:idx val="2"/>
            <c:bubble3D val="0"/>
            <c:spPr>
              <a:solidFill>
                <a:srgbClr val="4EADAF"/>
              </a:solidFill>
            </c:spPr>
            <c:extLst>
              <c:ext xmlns:c16="http://schemas.microsoft.com/office/drawing/2014/chart" uri="{C3380CC4-5D6E-409C-BE32-E72D297353CC}">
                <c16:uniqueId val="{00000004-1D14-4C99-B367-5537E659D8D2}"/>
              </c:ext>
            </c:extLst>
          </c:dPt>
          <c:dPt>
            <c:idx val="3"/>
            <c:bubble3D val="0"/>
            <c:explosion val="36"/>
            <c:spPr>
              <a:solidFill>
                <a:srgbClr val="244A80"/>
              </a:solidFill>
            </c:spPr>
            <c:extLst>
              <c:ext xmlns:c16="http://schemas.microsoft.com/office/drawing/2014/chart" uri="{C3380CC4-5D6E-409C-BE32-E72D297353CC}">
                <c16:uniqueId val="{00000006-1D14-4C99-B367-5537E659D8D2}"/>
              </c:ext>
            </c:extLst>
          </c:dPt>
          <c:dPt>
            <c:idx val="4"/>
            <c:bubble3D val="0"/>
            <c:spPr>
              <a:solidFill>
                <a:srgbClr val="377A98"/>
              </a:solidFill>
            </c:spPr>
            <c:extLst>
              <c:ext xmlns:c16="http://schemas.microsoft.com/office/drawing/2014/chart" uri="{C3380CC4-5D6E-409C-BE32-E72D297353CC}">
                <c16:uniqueId val="{00000008-1D14-4C99-B367-5537E659D8D2}"/>
              </c:ext>
            </c:extLst>
          </c:dPt>
          <c:dLbls>
            <c:dLbl>
              <c:idx val="0"/>
              <c:layout>
                <c:manualLayout>
                  <c:x val="-0.15551027401895903"/>
                  <c:y val="-5.8030411487820205E-2"/>
                </c:manualLayout>
              </c:layout>
              <c:tx>
                <c:rich>
                  <a:bodyPr rot="0" vert="wordArtVert"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n-Mong-MN" sz="1400"/>
                      <a:t>ᠲᠡᠮᠡᠭᠡ,   .᠐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14-4C99-B367-5537E659D8D2}"/>
                </c:ext>
              </c:extLst>
            </c:dLbl>
            <c:dLbl>
              <c:idx val="1"/>
              <c:layout>
                <c:manualLayout>
                  <c:x val="2.9439789063064364E-2"/>
                  <c:y val="-3.0284339457567803E-2"/>
                </c:manualLayout>
              </c:layout>
              <c:spPr/>
              <c:txPr>
                <a:bodyPr rot="0" vert="wordArtVert"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14-4C99-B367-5537E659D8D2}"/>
                </c:ext>
              </c:extLst>
            </c:dLbl>
            <c:dLbl>
              <c:idx val="2"/>
              <c:layout>
                <c:manualLayout>
                  <c:x val="9.7464079388024913E-2"/>
                  <c:y val="-6.3284973639453512E-2"/>
                </c:manualLayout>
              </c:layout>
              <c:tx>
                <c:rich>
                  <a:bodyPr rot="0" vert="wordArtVert"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n-Mong-MN" sz="1400" baseline="0" dirty="0" smtClean="0"/>
                      <a:t>ᠦᠬᠡᠷ, </a:t>
                    </a:r>
                    <a:fld id="{1B08AF6D-3488-471E-B442-284D8B188186}" type="VALUE">
                      <a:rPr lang="en-US" sz="1400" baseline="0"/>
                      <a:pPr>
                        <a:defRPr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[VALUE]</a:t>
                    </a:fld>
                    <a:endParaRPr lang="mn-Mong-MN" sz="14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14-4C99-B367-5537E659D8D2}"/>
                </c:ext>
              </c:extLst>
            </c:dLbl>
            <c:dLbl>
              <c:idx val="3"/>
              <c:layout>
                <c:manualLayout>
                  <c:x val="0.1953647877687294"/>
                  <c:y val="-2.2700724903857172E-2"/>
                </c:manualLayout>
              </c:layout>
              <c:tx>
                <c:rich>
                  <a:bodyPr rot="0" vert="wordArtVert"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n-Mong-MN" sz="1400"/>
                      <a:t>ᠬᠣᠨᠢ,     ᠔᠓.᠓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14-4C99-B367-5537E659D8D2}"/>
                </c:ext>
              </c:extLst>
            </c:dLbl>
            <c:dLbl>
              <c:idx val="4"/>
              <c:layout>
                <c:manualLayout>
                  <c:x val="-1.4671441505862023E-2"/>
                  <c:y val="0.2968454929676908"/>
                </c:manualLayout>
              </c:layout>
              <c:tx>
                <c:rich>
                  <a:bodyPr rot="0" vert="wordArtVert"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n-Mong-MN" sz="1400"/>
                      <a:t>ᠢᠮᠠᠭ᠎ᠠ,    ᠓᠘.᠕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14-4C99-B367-5537E659D8D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wordArtVert"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'[2021-onii-1-sar-hor..xls]horogdol husnegt'!$P$57:$P$61</c:f>
              <c:strCache>
                <c:ptCount val="5"/>
                <c:pt idx="0">
                  <c:v>ᠲᠡᠮᠡᠭᠡ</c:v>
                </c:pt>
                <c:pt idx="1">
                  <c:v>ᠠᠳᠤᠭᠤ</c:v>
                </c:pt>
                <c:pt idx="2">
                  <c:v>ᠦᠬᠡᠷ᠎ᠡ</c:v>
                </c:pt>
                <c:pt idx="3">
                  <c:v>ᠬᠣᠨᠢ</c:v>
                </c:pt>
                <c:pt idx="4">
                  <c:v>ᠢᠮᠠᠭ᠎ᠠ</c:v>
                </c:pt>
              </c:strCache>
            </c:strRef>
          </c:cat>
          <c:val>
            <c:numRef>
              <c:f>'[2021-onii-1-sar-hor..xls]horogdol husnegt'!$Q$57:$Q$61</c:f>
              <c:numCache>
                <c:formatCode>[$-13000450]0.#</c:formatCode>
                <c:ptCount val="5"/>
                <c:pt idx="0" formatCode="[$-13000450]0">
                  <c:v>0</c:v>
                </c:pt>
                <c:pt idx="1">
                  <c:v>10.7</c:v>
                </c:pt>
                <c:pt idx="2">
                  <c:v>7.5</c:v>
                </c:pt>
                <c:pt idx="3">
                  <c:v>43.3</c:v>
                </c:pt>
                <c:pt idx="4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14-4C99-B367-5537E659D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44A80"/>
              </a:solidFill>
            </a:ln>
          </c:spPr>
          <c:marker>
            <c:spPr>
              <a:solidFill>
                <a:srgbClr val="244A80"/>
              </a:solidFill>
              <a:ln>
                <a:solidFill>
                  <a:srgbClr val="244A80"/>
                </a:solidFill>
              </a:ln>
            </c:spPr>
          </c:marker>
          <c:dLbls>
            <c:dLbl>
              <c:idx val="2"/>
              <c:layout>
                <c:manualLayout>
                  <c:x val="-3.8719493396658831E-2"/>
                  <c:y val="-9.35084956485703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34-4B27-B030-D61D25D8E56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'horogdol husnegt'!$A$65:$A$68</c:f>
              <c:strCache>
                <c:ptCount val="4"/>
                <c:pt idx="0">
                  <c:v>᠒᠐᠑᠘᠂᠑</c:v>
                </c:pt>
                <c:pt idx="1">
                  <c:v>᠒᠐᠑᠙᠂᠑</c:v>
                </c:pt>
                <c:pt idx="2">
                  <c:v>᠒᠐᠒᠐᠂᠑</c:v>
                </c:pt>
                <c:pt idx="3">
                  <c:v>᠒᠐᠒᠑᠂᠑</c:v>
                </c:pt>
              </c:strCache>
            </c:strRef>
          </c:cat>
          <c:val>
            <c:numRef>
              <c:f>'horogdol husnegt'!$B$65:$B$68</c:f>
              <c:numCache>
                <c:formatCode>[$-13000450]0.#</c:formatCode>
                <c:ptCount val="4"/>
                <c:pt idx="0">
                  <c:v>3.6</c:v>
                </c:pt>
                <c:pt idx="1">
                  <c:v>8.1</c:v>
                </c:pt>
                <c:pt idx="2">
                  <c:v>2.1</c:v>
                </c:pt>
                <c:pt idx="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34-4B27-B030-D61D25D8E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564888"/>
        <c:axId val="1"/>
      </c:lineChart>
      <c:catAx>
        <c:axId val="31756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[$-13000450]0.#" sourceLinked="1"/>
        <c:majorTickMark val="out"/>
        <c:minorTickMark val="none"/>
        <c:tickLblPos val="nextTo"/>
        <c:crossAx val="3175648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5"/>
        <c:axId val="156372760"/>
        <c:axId val="156379032"/>
      </c:barChart>
      <c:catAx>
        <c:axId val="15637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156379032"/>
        <c:crosses val="autoZero"/>
        <c:auto val="1"/>
        <c:lblAlgn val="ctr"/>
        <c:lblOffset val="100"/>
        <c:noMultiLvlLbl val="0"/>
      </c:catAx>
      <c:valAx>
        <c:axId val="15637903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563727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'[2021-onii-1-sar-hor..xls]hor medeelel'!$E$78:$E$97</c:f>
              <c:strCache>
                <c:ptCount val="20"/>
                <c:pt idx="0">
                  <c:v>ᠥᠯᠦᠭᠡᠢ</c:v>
                </c:pt>
                <c:pt idx="1">
                  <c:v>ᠳᠠᠪᠰᠤᠲᠤ</c:v>
                </c:pt>
                <c:pt idx="2">
                  <c:v>ᠬᠢᠷᠭᠢᠰ</c:v>
                </c:pt>
                <c:pt idx="3">
                  <c:v>ᠪᠠᠷᠤᠭᠤᠨᠲᠤᠷᠤᠭᠤᠨ</c:v>
                </c:pt>
                <c:pt idx="4">
                  <c:v>ᠪᠥᠬᠡᠮᠥᠷᠡᠨ</c:v>
                </c:pt>
                <c:pt idx="5">
                  <c:v>ᠥᠨᠳᠦᠷᠬᠠᠩᠭᠠᠢ</c:v>
                </c:pt>
                <c:pt idx="6">
                  <c:v>ᠠᠢᠮᠠᠭ ᠤᠨ ᠳᠤᠮᠳᠠᠵᠢ</c:v>
                </c:pt>
                <c:pt idx="7">
                  <c:v>ᠵᠡᠭᠦᠩᠭᠣᠪᠢ</c:v>
                </c:pt>
                <c:pt idx="8">
                  <c:v>ᠵᠡᠭᠦᠩᠬᠠᠩᠭᠠᠢ</c:v>
                </c:pt>
                <c:pt idx="9">
                  <c:v>ᠵᠠᠪᠬᠠᠨ</c:v>
                </c:pt>
                <c:pt idx="10">
                  <c:v>ᠴᠠᠭᠠᠩᠬᠠᠶᠷᠠᠬᠠᠨ</c:v>
                </c:pt>
                <c:pt idx="11">
                  <c:v>ᠲᠦᠷᠭᠡᠨ</c:v>
                </c:pt>
                <c:pt idx="12">
                  <c:v>ᠲᠡᠰ</c:v>
                </c:pt>
                <c:pt idx="13">
                  <c:v>ᠲᠠᠷᠢᠠᠶᠠᠯᠠᠩ</c:v>
                </c:pt>
                <c:pt idx="14">
                  <c:v>ᠰᠠᠭᠢᠯᠢ</c:v>
                </c:pt>
                <c:pt idx="15">
                  <c:v>ᠮᠠᠯᠴᠢᠨ</c:v>
                </c:pt>
                <c:pt idx="16">
                  <c:v>ᠬᠣᠪᠳᠠ</c:v>
                </c:pt>
                <c:pt idx="17">
                  <c:v>ᠨᠠᠷᠠᠨᠪᠤᠯᠤᠭ</c:v>
                </c:pt>
                <c:pt idx="18">
                  <c:v>ᠤᠯᠠᠭᠠᠨᠭᠣᠮ</c:v>
                </c:pt>
                <c:pt idx="19">
                  <c:v>ᠡᠮᠦᠨᠡᠭᠣᠦᠢ</c:v>
                </c:pt>
              </c:strCache>
            </c:strRef>
          </c:cat>
          <c:val>
            <c:numRef>
              <c:f>'[2021-onii-1-sar-hor..xls]hor medeelel'!$F$78:$F$97</c:f>
              <c:numCache>
                <c:formatCode>[$-13000450]0.##</c:formatCode>
                <c:ptCount val="20"/>
                <c:pt idx="0">
                  <c:v>0.04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 formatCode="[$-13000450]0">
                  <c:v>0</c:v>
                </c:pt>
                <c:pt idx="8" formatCode="[$-13000450]0">
                  <c:v>0</c:v>
                </c:pt>
                <c:pt idx="9" formatCode="[$-13000450]0">
                  <c:v>0</c:v>
                </c:pt>
                <c:pt idx="10" formatCode="[$-13000450]0">
                  <c:v>0</c:v>
                </c:pt>
                <c:pt idx="11" formatCode="[$-13000450]0">
                  <c:v>0</c:v>
                </c:pt>
                <c:pt idx="12" formatCode="[$-13000450]0">
                  <c:v>0</c:v>
                </c:pt>
                <c:pt idx="13" formatCode="[$-13000450]0">
                  <c:v>0</c:v>
                </c:pt>
                <c:pt idx="14" formatCode="[$-13000450]0">
                  <c:v>0</c:v>
                </c:pt>
                <c:pt idx="15" formatCode="[$-13000450]0">
                  <c:v>0</c:v>
                </c:pt>
                <c:pt idx="16" formatCode="[$-13000450]0">
                  <c:v>0</c:v>
                </c:pt>
                <c:pt idx="17" formatCode="[$-13000450]0">
                  <c:v>0</c:v>
                </c:pt>
                <c:pt idx="18" formatCode="[$-13000450]0">
                  <c:v>0</c:v>
                </c:pt>
                <c:pt idx="19" formatCode="[$-13000450]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6-49A0-9010-F8E8574D0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79424"/>
        <c:axId val="156372368"/>
      </c:barChart>
      <c:catAx>
        <c:axId val="1563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wordArtVert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372368"/>
        <c:crosses val="autoZero"/>
        <c:auto val="1"/>
        <c:lblAlgn val="ctr"/>
        <c:lblOffset val="100"/>
        <c:noMultiLvlLbl val="0"/>
      </c:catAx>
      <c:valAx>
        <c:axId val="156372368"/>
        <c:scaling>
          <c:orientation val="minMax"/>
        </c:scaling>
        <c:delete val="0"/>
        <c:axPos val="l"/>
        <c:numFmt formatCode="[$-13000450]0.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3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4"/>
          <p:cNvSpPr/>
          <p:nvPr/>
        </p:nvSpPr>
        <p:spPr>
          <a:xfrm>
            <a:off x="1066800" y="609600"/>
            <a:ext cx="7772400" cy="586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solidFill>
            <a:srgbClr val="377A98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6" name="Shape 34"/>
          <p:cNvSpPr/>
          <p:nvPr/>
        </p:nvSpPr>
        <p:spPr>
          <a:xfrm>
            <a:off x="1066800" y="838200"/>
            <a:ext cx="7620000" cy="552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solidFill>
            <a:srgbClr val="69CBAF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447800"/>
            <a:ext cx="5240345" cy="3505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mn-Mong-MN" sz="6000" dirty="0">
                <a:solidFill>
                  <a:srgbClr val="152069"/>
                </a:solidFill>
              </a:rPr>
              <a:t>ᠤᠪᠰᠤ ᠠᠢᠮᠠᠭ  ᠤᠨ</a:t>
            </a:r>
          </a:p>
          <a:p>
            <a:pPr algn="ctr"/>
            <a:r>
              <a:rPr lang="mn-Mong-MN" sz="6000" dirty="0">
                <a:solidFill>
                  <a:srgbClr val="152069"/>
                </a:solidFill>
              </a:rPr>
              <a:t>ᠨᠡᠢᠭᠡᠮ ᠡᠳ᠋  </a:t>
            </a:r>
            <a:r>
              <a:rPr lang="mn-Mong-MN" sz="6000" dirty="0" smtClean="0">
                <a:solidFill>
                  <a:srgbClr val="152069"/>
                </a:solidFill>
              </a:rPr>
              <a:t>ᠤᠨ</a:t>
            </a:r>
          </a:p>
          <a:p>
            <a:pPr algn="ctr"/>
            <a:r>
              <a:rPr lang="mn-Mong-MN" sz="6000" dirty="0" smtClean="0">
                <a:solidFill>
                  <a:srgbClr val="152069"/>
                </a:solidFill>
              </a:rPr>
              <a:t> </a:t>
            </a:r>
            <a:r>
              <a:rPr lang="mn-Mong-MN" sz="6000" dirty="0">
                <a:solidFill>
                  <a:srgbClr val="152069"/>
                </a:solidFill>
              </a:rPr>
              <a:t>ᠵᠠᠰᠠᠭ  ᠤᠨ ᠪᠠᠢᠳᠠᠯ</a:t>
            </a:r>
            <a:r>
              <a:rPr lang="en-US" sz="6000" dirty="0">
                <a:solidFill>
                  <a:srgbClr val="152069"/>
                </a:solidFill>
              </a:rPr>
              <a:t> </a:t>
            </a:r>
            <a:endParaRPr lang="mn-Mong-MN" sz="6000" dirty="0">
              <a:solidFill>
                <a:srgbClr val="152069"/>
              </a:solidFill>
            </a:endParaRPr>
          </a:p>
          <a:p>
            <a:pPr algn="ctr"/>
            <a:r>
              <a:rPr lang="mn-Mong-MN" sz="6000" b="1" dirty="0" smtClean="0">
                <a:solidFill>
                  <a:srgbClr val="152069"/>
                </a:solidFill>
              </a:rPr>
              <a:t>᠒᠐᠒᠑ </a:t>
            </a:r>
            <a:r>
              <a:rPr lang="mn-Mong-MN" sz="6000" dirty="0" smtClean="0">
                <a:solidFill>
                  <a:srgbClr val="152069"/>
                </a:solidFill>
              </a:rPr>
              <a:t>ᠣᠨ </a:t>
            </a:r>
            <a:r>
              <a:rPr lang="mn-Mong-MN" sz="6000" dirty="0" smtClean="0">
                <a:solidFill>
                  <a:srgbClr val="152069"/>
                </a:solidFill>
              </a:rPr>
              <a:t>ᠤ</a:t>
            </a:r>
          </a:p>
          <a:p>
            <a:pPr algn="ctr"/>
            <a:r>
              <a:rPr lang="mn-Mong-MN" sz="6000" smtClean="0">
                <a:solidFill>
                  <a:srgbClr val="152069"/>
                </a:solidFill>
              </a:rPr>
              <a:t> </a:t>
            </a:r>
            <a:r>
              <a:rPr lang="mn-Mong-MN" sz="6000" b="1" smtClean="0">
                <a:solidFill>
                  <a:srgbClr val="152069"/>
                </a:solidFill>
              </a:rPr>
              <a:t>᠑</a:t>
            </a:r>
            <a:r>
              <a:rPr lang="mn-Mong-MN" sz="6000" smtClean="0">
                <a:solidFill>
                  <a:srgbClr val="152069"/>
                </a:solidFill>
              </a:rPr>
              <a:t>ᠰᠠᠷ</a:t>
            </a:r>
            <a:r>
              <a:rPr lang="mn-Mong-MN" sz="6000" dirty="0" smtClean="0">
                <a:solidFill>
                  <a:srgbClr val="152069"/>
                </a:solidFill>
              </a:rPr>
              <a:t>᠎ᠠ ᠳᠣ</a:t>
            </a:r>
            <a:endParaRPr lang="en-US" sz="6000" dirty="0">
              <a:solidFill>
                <a:srgbClr val="15206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34340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41480" y="261841"/>
            <a:ext cx="800219" cy="65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ong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ᠡᠳ᠋  ᠤᠨ </a:t>
            </a:r>
            <a:r>
              <a:rPr lang="mn-Mong-M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ᠵᠠᠰᠠᠭ</a:t>
            </a:r>
            <a:r>
              <a:rPr lang="mn-Mong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 ᠤᠨ ᠦᠵᠡᠭᠦᠯᠡᠯᠲᠡ᠂ ᠬᠥᠳᠡᠭᠡ ᠠᠵᠢ ᠠᠬᠤᠢ</a:t>
            </a:r>
            <a:endParaRPr lang="mn-MN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7232" y="3533592"/>
            <a:ext cx="3964333" cy="244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82" y="838200"/>
            <a:ext cx="152400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95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alt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53000" y="3938678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1066800"/>
            <a:ext cx="411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0591800" y="2797638"/>
          <a:ext cx="5822584" cy="500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86400" y="1264231"/>
            <a:ext cx="14787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5506" y="3536827"/>
            <a:ext cx="1061316" cy="159432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4800" b="1" dirty="0">
                <a:solidFill>
                  <a:srgbClr val="003296"/>
                </a:solidFill>
              </a:rPr>
              <a:t>ᠬᠣᠷᠤᠭᠳᠠᠯ</a:t>
            </a:r>
            <a:endParaRPr lang="en-US" sz="4800" b="1" dirty="0">
              <a:solidFill>
                <a:srgbClr val="00329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6265" y="2610241"/>
            <a:ext cx="1186350" cy="39109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ᠣᠨ  ᠤ ᠡᠬᠡᠨ  ᠤ ᠮᠠᠯ  ᠤᠨ </a:t>
            </a:r>
            <a:r>
              <a:rPr lang="mn-Mong-MN" sz="2000" dirty="0" smtClean="0"/>
              <a:t>᠐.᠐᠑ </a:t>
            </a:r>
            <a:r>
              <a:rPr lang="mn-Mong-MN" sz="2000" dirty="0"/>
              <a:t>ᠬᠤᠪᠢ ᠪᠤᠶᠤ </a:t>
            </a:r>
            <a:r>
              <a:rPr lang="mn-Mong-MN" sz="2000" dirty="0" smtClean="0"/>
              <a:t>᠐.᠒ </a:t>
            </a:r>
            <a:r>
              <a:rPr lang="mn-Mong-MN" sz="2000" dirty="0"/>
              <a:t>ᠮᠢᠩᠭᠠᠨ  ᠲᠣᠯᠤᠭᠠᠢ ᠮᠠᠯ ᠬᠣᠷᠤᠭᠳᠠᠭᠰᠠᠨ ᠨᠢ ᠥᠩᠭᠡᠷᠡᠭᠰᠡᠨ </a:t>
            </a:r>
            <a:r>
              <a:rPr lang="mn-Mong-MN" sz="2000" dirty="0" smtClean="0"/>
              <a:t>ᠣᠨ </a:t>
            </a:r>
            <a:r>
              <a:rPr lang="mn-Mong-MN" sz="2000" dirty="0"/>
              <a:t>ᠡᠴᠡ </a:t>
            </a:r>
            <a:r>
              <a:rPr lang="mn-Mong-MN" sz="2000" dirty="0" smtClean="0"/>
              <a:t>᠙᠒.᠓ </a:t>
            </a:r>
            <a:r>
              <a:rPr lang="mn-Mong-MN" sz="2000" dirty="0"/>
              <a:t>ᠬᠤᠪᠢ ᠪᠤᠶᠤ </a:t>
            </a:r>
            <a:r>
              <a:rPr lang="mn-Mong-MN" sz="2000" dirty="0" smtClean="0"/>
              <a:t>᠒᠒᠓᠓ </a:t>
            </a:r>
            <a:r>
              <a:rPr lang="mn-Mong-MN" sz="2000" dirty="0"/>
              <a:t>ᠲᠣᠯᠤᠭᠠᠢ ᠪᠠᠷ ᠥᠰᠦᠭᠰᠡᠨ ᠪᠠᠢᠨ᠎ᠠ᠃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60999" y="881945"/>
            <a:ext cx="992259" cy="191092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mn-Mong-MN" sz="2400" dirty="0">
                <a:solidFill>
                  <a:srgbClr val="003296"/>
                </a:solidFill>
              </a:rPr>
              <a:t>ᠲᠣᠮᠤ ᠮᠠᠯ  ᠤᠨ ᠬᠣᠷᠤᠭᠳᠠᠯ ᠂ᠮᠢᠩᠭᠠᠨ ᠲᠣᠯᠤᠭᠠᠢ</a:t>
            </a:r>
            <a:endParaRPr lang="en-US" sz="2400" dirty="0">
              <a:solidFill>
                <a:srgbClr val="00329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3271" y="3927454"/>
            <a:ext cx="622927" cy="289476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400" dirty="0">
                <a:solidFill>
                  <a:srgbClr val="003296"/>
                </a:solidFill>
              </a:rPr>
              <a:t>ᠨᠡᠢᠲᠡ ᠬᠣᠷᠤᠭᠳᠠᠯ ᠂ᠡᠵᠢᠯᠬᠦ ᠬᠤᠪᠢ</a:t>
            </a:r>
            <a:endParaRPr lang="en-US" sz="2400" dirty="0">
              <a:solidFill>
                <a:srgbClr val="003296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06853"/>
              </p:ext>
            </p:extLst>
          </p:nvPr>
        </p:nvGraphicFramePr>
        <p:xfrm>
          <a:off x="4888394" y="3805735"/>
          <a:ext cx="3110192" cy="223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257123"/>
              </p:ext>
            </p:extLst>
          </p:nvPr>
        </p:nvGraphicFramePr>
        <p:xfrm>
          <a:off x="5003016" y="947874"/>
          <a:ext cx="3302783" cy="225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27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0615" y="381000"/>
            <a:ext cx="800219" cy="65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ong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ᠡᠳ᠋  ᠤᠨ </a:t>
            </a:r>
            <a:r>
              <a:rPr lang="mn-Mong-M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ᠵᠠᠰᠠᠭ</a:t>
            </a:r>
            <a:r>
              <a:rPr lang="mn-Mong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 ᠤᠨ ᠦᠵᠡᠭᠦᠯᠡᠯᠲᠡ᠂ ᠬᠥᠳᠡᠭᠡ ᠠᠵᠢ ᠠᠬᠤᠢ</a:t>
            </a:r>
            <a:endParaRPr lang="mn-MN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26" y="709307"/>
            <a:ext cx="152400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95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alt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80366" y="3947185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1066800"/>
            <a:ext cx="411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0591800" y="2797638"/>
          <a:ext cx="5822584" cy="500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86400" y="1264231"/>
            <a:ext cx="14787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48411" y="2688679"/>
            <a:ext cx="1061316" cy="159432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4800" b="1" dirty="0">
                <a:solidFill>
                  <a:srgbClr val="003296"/>
                </a:solidFill>
              </a:rPr>
              <a:t>ᠬᠣᠷᠤᠭᠳᠠᠯ</a:t>
            </a:r>
            <a:endParaRPr lang="en-US" sz="4800" b="1" dirty="0">
              <a:solidFill>
                <a:srgbClr val="00329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6634" y="1524000"/>
            <a:ext cx="622927" cy="46154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400" dirty="0">
                <a:solidFill>
                  <a:srgbClr val="003296"/>
                </a:solidFill>
              </a:rPr>
              <a:t>ᠣᠨ  ᠤ ᠡᠬᠡᠨ  ᠤ ᠮᠠᠯ  ᠳᠣ ᠬᠣᠷᠤᠭᠳᠠᠭᠰᠠᠨ ᠮᠠᠯ  ᠤᠨ ᠡᠵᠢᠯᠡᠬᠦ ᠬᠤᠪᠢ </a:t>
            </a:r>
            <a:endParaRPr lang="en-US" sz="2400" dirty="0">
              <a:solidFill>
                <a:srgbClr val="003296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58272"/>
              </p:ext>
            </p:extLst>
          </p:nvPr>
        </p:nvGraphicFramePr>
        <p:xfrm>
          <a:off x="3352800" y="2311981"/>
          <a:ext cx="5181600" cy="332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29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1351" y="1108167"/>
            <a:ext cx="1965153" cy="1025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5651" y="955766"/>
            <a:ext cx="2130390" cy="117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108167"/>
            <a:ext cx="1834081" cy="914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967" y="1828800"/>
            <a:ext cx="1170833" cy="330182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5400" dirty="0">
                <a:solidFill>
                  <a:srgbClr val="002060"/>
                </a:solidFill>
              </a:rPr>
              <a:t>ᠠᠵᠢ ᠦᠢᠯᠡᠳᠪᠦᠷᠢ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170" y="2438401"/>
            <a:ext cx="2438360" cy="359409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ᠠᠵᠢ ᠥᠢᠯᠡᠳᠪᠥᠷᠢ ᠶᠢᠨ ᠰᠠᠯᠪᠠᠷ  ᠤᠨ ᠠᠵᠢ ᠠᠬᠤᠢ ᠶᠢᠨ ᠨᠡᠭᠵᠢ ᠨᠥᠭᠥᠳ ᠣᠨ  ᠤ ᠡᠬᠡᠨ  ᠤ ᠑ ᠰᠠᠷ᠎ᠠ  ᠳᠤ ᠣᠨ  ᠤ ᠥᠨ᠎ᠡ ᠪᠡᠷ </a:t>
            </a:r>
            <a:r>
              <a:rPr lang="mn-Mong-MN" sz="2000" dirty="0" smtClean="0"/>
              <a:t>᠑.᠙ </a:t>
            </a:r>
            <a:r>
              <a:rPr lang="mn-Mong-MN" sz="2000" dirty="0"/>
              <a:t>ᠲᠡᠷᠪᠤᠮ ᠲᠥᠭᠦᠷᠢᠭ  ᠤᠨ ᠨᠡᠢᠲᠡ ᠪᠦᠲᠡᠭᠡᠭᠳᠡᠬᠦᠨ ᠦᠢᠯᠡᠳᠪᠦᠷᠢᠯᠡᠵᠦ </a:t>
            </a:r>
            <a:r>
              <a:rPr lang="mn-Mong-MN" sz="2000" dirty="0" smtClean="0"/>
              <a:t>᠒.᠑ </a:t>
            </a:r>
            <a:r>
              <a:rPr lang="mn-Mong-MN" sz="2000" dirty="0"/>
              <a:t>ᠲᠡᠷᠪᠤᠮ ᠲᠥᠭᠦᠷᠢᠭ  ᠤᠨ  ᠪᠣᠷᠯᠤᠭᠤᠯᠠᠯᠲᠠ ᠬᠢᠭᠰᠡᠨ ᠨᠢ ᠥᠩᠭᠡᠷᠡᠭᠰᠡᠨ ᠣᠨ  ᠤ ᠮᠥᠨ ᠦᠶ᠎ᠡ ᠡᠴᠡ ᠦᠢᠯᠡᠳᠪᠦᠷᠢᠯᠲᠯᠲᠡ </a:t>
            </a:r>
            <a:r>
              <a:rPr lang="mn-Mong-MN" sz="2000" dirty="0" smtClean="0"/>
              <a:t>᠑᠒.᠗ </a:t>
            </a:r>
            <a:r>
              <a:rPr lang="mn-Mong-MN" sz="2000" dirty="0"/>
              <a:t>ᠬᠤᠪᠢ ᠶᠢᠡᠷ᠂ ᠪᠦᠲᠡᠭᠡᠭᠳᠡᠬᠦᠨ ᠪᠣᠷᠯᠤᠭᠤᠯᠠᠯᠲᠠ </a:t>
            </a:r>
            <a:r>
              <a:rPr lang="mn-Mong-MN" sz="2000" dirty="0" smtClean="0"/>
              <a:t>᠓᠘.᠔ </a:t>
            </a:r>
            <a:r>
              <a:rPr lang="mn-Mong-MN" sz="2000" dirty="0"/>
              <a:t>ᠬᠤᠪᠢ ᠪᠠᠷ ᠥᠰᠦᠭᠰᠡᠨ ᠪᠠᠢᠨ᠎ᠠ᠃</a:t>
            </a:r>
            <a:r>
              <a:rPr lang="mn-Mong-MN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8247" y="2438400"/>
            <a:ext cx="1504579" cy="359409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ᠨᠡᠢᠲᠡ ᠦᠢᠯᠡᠳᠪᠦᠷᠢᠯᠡᠯᠲᠡ ᠶᠢᠨ </a:t>
            </a:r>
            <a:r>
              <a:rPr lang="mn-Mong-MN" sz="2000" dirty="0" smtClean="0"/>
              <a:t>᠖᠕.᠙ </a:t>
            </a:r>
            <a:r>
              <a:rPr lang="mn-Mong-MN" sz="2000" dirty="0"/>
              <a:t>ᠬᠤᠪᠢ  ᠶᠢ   ᠲᠤᠯᠠᠭᠠᠨ ᠲᠦᠭᠡᠭᠡᠯᠲᠡ ᠤᠰᠤᠨ ᠬᠠᠨᠭᠠᠮᠵᠢ᠂ </a:t>
            </a:r>
            <a:r>
              <a:rPr lang="mn-Mong-MN" sz="2000" dirty="0" smtClean="0"/>
              <a:t>᠑᠘.᠒ </a:t>
            </a:r>
            <a:r>
              <a:rPr lang="mn-Mong-MN" sz="2000" dirty="0"/>
              <a:t>ᠬᠤᠪᠢ  ᠶᠢ ᠪᠣᠯᠪᠠᠰᠤᠷᠠᠭᠤᠯᠬᠤ ᠰᠠᠯᠪᠠᠷ  ᠤᠨ  ᠦᠢᠯᠡᠳᠪᠦᠷᠢᠯᠡᠯ᠂ </a:t>
            </a:r>
            <a:r>
              <a:rPr lang="mn-Mong-MN" sz="2000" dirty="0" smtClean="0"/>
              <a:t>᠑᠕.᠙ </a:t>
            </a:r>
            <a:r>
              <a:rPr lang="mn-Mong-MN" sz="2000" dirty="0"/>
              <a:t>ᠬᠤᠪᠢ  ᠶᠢ ᠠᠭᠤᠯᠠ ᠠᠭᠤᠷᠬᠠᠢᠨ</a:t>
            </a:r>
            <a:r>
              <a:rPr lang="mn-Mong-MN" sz="2000" dirty="0">
                <a:solidFill>
                  <a:srgbClr val="FF0000"/>
                </a:solidFill>
              </a:rPr>
              <a:t> </a:t>
            </a:r>
            <a:r>
              <a:rPr lang="mn-Mong-MN" sz="2000" dirty="0"/>
              <a:t>ᠣᠯᠪᠣᠷᠯᠣᠯᠲᠠ ᠡᠵᠢᠯᠵᠤ ᠪᠠᠢᠨ᠎ᠠ᠃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9774" y="2463800"/>
            <a:ext cx="2396554" cy="359409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ᠡᠨᠡ ᠣᠨ  ᠳᠣ ᠠᠵᠢ ᠠᠬᠤᠢ ᠶᠢᠨ ᠨᠡᠭᠵᠢ  ᠳᠤ </a:t>
            </a:r>
            <a:r>
              <a:rPr lang="mn-Mong-MN" sz="2000" dirty="0" smtClean="0"/>
              <a:t>᠕᠗ </a:t>
            </a:r>
            <a:r>
              <a:rPr lang="mn-Mong-MN" sz="2000" dirty="0"/>
              <a:t>ᠨᠡᠷ᠎ᠡ ᠶᠢᠨ ᠪᠦᠲᠡᠭᠡᠭᠳᠡᠬᠦᠨ ᠦᠢᠯᠡᠳᠪᠦᠷᠢᠯᠡᠭᠰᠡᠨ  ᠢ ᠥᠩᠭᠡᠷᠡᠭᠰᠡᠨ ᠣᠨ  ᠤ ᠮᠥᠨ ᠦᠶ᠎ᠡ ᠲᠡᠢ ᠬᠠᠷᠢᠴᠠᠭᠤᠯᠬᠤ  ᠳᠤ </a:t>
            </a:r>
            <a:r>
              <a:rPr lang="mn-Mong-MN" sz="2000" dirty="0" smtClean="0"/>
              <a:t>᠑᠔  </a:t>
            </a:r>
            <a:r>
              <a:rPr lang="mn-Mong-MN" sz="2000" dirty="0"/>
              <a:t>ᠨᠡᠷ᠎ᠡ ᠲᠥᠷᠦᠯ  ᠤᠨ ᠪᠦᠲᠡᠭᠡᠭᠳᠡᠬᠦᠨ  ᠤ ᠦᠢᠯᠡᠳᠪᠦᠷᠢᠯᠡᠯᠲᠡᠨ  ᠳᠤ ᠥᠰᠦᠯᠲᠡ ᠭᠠᠷᠴᠤ ᠡᠭᠦᠨ ᠡᠴᠡ ᠡᠮᠦᠨᠡᠬᠢ ᠣᠨ  ᠤ ᠮᠥᠨ ᠦᠶ᠎ᠡ  ᠳᠤ ᠦᠢᠯᠡᠳᠪᠦᠷᠢᠯᠡᠭᠳᠡᠵᠤ ᠪᠠᠢᠭ᠎ᠠ ᠦᠭᠡᠶ </a:t>
            </a:r>
            <a:r>
              <a:rPr lang="mn-Mong-MN" sz="2000" dirty="0" smtClean="0"/>
              <a:t>᠒᠑ </a:t>
            </a:r>
            <a:r>
              <a:rPr lang="mn-Mong-MN" sz="2000" dirty="0"/>
              <a:t>ᠨᠡᠷ᠎ᠡ ᠲᠥᠷᠦᠯ  ᠤᠨ ᠪᠦᠲᠡᠭᠡᠭᠳᠡᠬᠦᠨ ᠦᠢᠯᠡᠳᠪᠦᠷᠢᠯᠡᠭᠰᠡᠨ ᠪᠠᠢᠨ᠎ᠠ᠃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14631" y="2463800"/>
            <a:ext cx="1175899" cy="3429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ᠠᠵᠢ ᠦᠢᠯᠡᠳᠪᠦᠷᠢ ᠶᠢᠨ ᠰᠠᠯᠪᠠᠷ  ᠤᠨ ᠪᠣᠷᠯᠤᠭᠤᠯᠠᠭᠰᠠᠨ ᠪᠦᠲᠡᠭᠡᠭᠳᠡᠬᠦᠨ </a:t>
            </a:r>
            <a:r>
              <a:rPr lang="mn-Mong-MN" sz="2000" dirty="0" smtClean="0"/>
              <a:t>᠒.᠑ </a:t>
            </a:r>
            <a:r>
              <a:rPr lang="mn-Mong-MN" sz="2000" dirty="0"/>
              <a:t>ᠲᠡᠷᠪᠤᠮ ᠲᠥᠭᠦᠷᠭ ᠲᠦ ᠬᠦᠷᠴᠦ᠂ ᠡᠮᠦᠨᠡᠬᠢ ᠣᠨ  ᠤ ᠮᠥᠨ ᠦᠶ᠎ᠡ ᠡᠴᠡ </a:t>
            </a:r>
            <a:r>
              <a:rPr lang="mn-Mong-MN" sz="2000" dirty="0" smtClean="0"/>
              <a:t>᠓᠘.᠔ </a:t>
            </a:r>
            <a:r>
              <a:rPr lang="mn-Mong-MN" sz="2000" dirty="0"/>
              <a:t>ᠬᠤᠪᠢ ᠶᠢᠠᠷ ᠥᠰᠦᠭᠰᠡᠨ ᠪᠠᠢᠨ᠎ᠠ᠃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68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9286" y="23622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sz="4400" b="1" cap="all" dirty="0">
              <a:solidFill>
                <a:srgbClr val="002060"/>
              </a:solidFill>
              <a:latin typeface="Tahoma" charset="0"/>
            </a:endParaRPr>
          </a:p>
          <a:p>
            <a:r>
              <a:rPr lang="en-US" sz="4400" b="1" cap="all" dirty="0">
                <a:solidFill>
                  <a:srgbClr val="002060"/>
                </a:solidFill>
                <a:latin typeface="Tahoma" charset="0"/>
              </a:rPr>
              <a:t>UVS.NSO.MN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713" y="762000"/>
            <a:ext cx="2607573" cy="5257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mn-Mong-MN" sz="7200" dirty="0">
                <a:solidFill>
                  <a:srgbClr val="002060"/>
                </a:solidFill>
              </a:rPr>
              <a:t>ᠢᠯᠡᠤ ᠳᠡᠯᠭᠡᠷᠡᠩᠭᠦᠢ ᠮᠡᠳᠡᠭᠡᠯᠡᠯ ᠠᠪᠤᠬᠤ ᠶᠢ ᠬᠦᠰᠡᠪᠡᠯ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6189" y="1219200"/>
            <a:ext cx="1389996" cy="541020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6600" dirty="0">
                <a:solidFill>
                  <a:srgbClr val="002060"/>
                </a:solidFill>
              </a:rPr>
              <a:t>ᠰᠠᠢᠲᠠ ᠡᠴᠡ ᠠᠪᠤᠨ᠎ᠠ ᠤᠤ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/>
          <a:stretch/>
        </p:blipFill>
        <p:spPr>
          <a:xfrm>
            <a:off x="1066800" y="457200"/>
            <a:ext cx="80772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9157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GSouvenir Mon" panose="020B7200000000000000" pitchFamily="34" charset="0"/>
              </a:rPr>
              <a:t>2 </a:t>
            </a:r>
            <a:r>
              <a:rPr lang="mn-MN" sz="800" b="1" dirty="0" smtClean="0">
                <a:solidFill>
                  <a:schemeClr val="tx2">
                    <a:lumMod val="75000"/>
                  </a:schemeClr>
                </a:solidFill>
                <a:latin typeface="AGSouvenir Mon" panose="020B7200000000000000" pitchFamily="34" charset="0"/>
              </a:rPr>
              <a:t> 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GSouvenir Mon" panose="020B7200000000000000" pitchFamily="34" charset="0"/>
              </a:rPr>
              <a:t>21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GSouvenir Mon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10100" r="5778" b="6863"/>
          <a:stretch/>
        </p:blipFill>
        <p:spPr>
          <a:xfrm>
            <a:off x="1447800" y="555366"/>
            <a:ext cx="457199" cy="4571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99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6C6592C-9372-4FCE-A651-F326EB9A647E}"/>
              </a:ext>
            </a:extLst>
          </p:cNvPr>
          <p:cNvGrpSpPr/>
          <p:nvPr/>
        </p:nvGrpSpPr>
        <p:grpSpPr>
          <a:xfrm>
            <a:off x="2259618" y="3737869"/>
            <a:ext cx="1329425" cy="1665315"/>
            <a:chOff x="1531056" y="3522166"/>
            <a:chExt cx="2069130" cy="2220420"/>
          </a:xfrm>
        </p:grpSpPr>
        <p:grpSp>
          <p:nvGrpSpPr>
            <p:cNvPr id="24" name="Group 23"/>
            <p:cNvGrpSpPr/>
            <p:nvPr/>
          </p:nvGrpSpPr>
          <p:grpSpPr>
            <a:xfrm>
              <a:off x="1531056" y="3522166"/>
              <a:ext cx="1933735" cy="2220420"/>
              <a:chOff x="1707966" y="3217366"/>
              <a:chExt cx="1676162" cy="222042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07966" y="3217366"/>
                <a:ext cx="392889" cy="1339338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623495" y="3753910"/>
                <a:ext cx="760633" cy="1335496"/>
              </a:xfrm>
              <a:prstGeom prst="rect">
                <a:avLst/>
              </a:prstGeom>
            </p:spPr>
            <p:txBody>
              <a:bodyPr vert="wordArtVert" wrap="square">
                <a:spAutoFit/>
              </a:bodyPr>
              <a:lstStyle/>
              <a:p>
                <a:r>
                  <a:rPr lang="mn-Mong-MN" sz="21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᠑.᠑ ᠬᠤᠪᠢ </a:t>
                </a:r>
                <a:endParaRPr lang="en-US" sz="2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24050" y="3318350"/>
                <a:ext cx="614526" cy="2119436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pPr algn="ctr"/>
                <a:r>
                  <a:rPr lang="mn-Mong-MN" sz="15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ᠡᠮᠥᠨᠡᠬᠥ ᠣᠨ ᠪ ᠮᠥᠨ ᠥᠶ᠎ᠡ ᠡᠴᠡ</a:t>
                </a:r>
                <a:endParaRPr lang="mn-MN" sz="135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id="{C7518EC6-8F8A-4F97-8396-7A63AC2B71B4}"/>
                </a:ext>
              </a:extLst>
            </p:cNvPr>
            <p:cNvSpPr/>
            <p:nvPr/>
          </p:nvSpPr>
          <p:spPr>
            <a:xfrm rot="10800000">
              <a:off x="3361588" y="4388008"/>
              <a:ext cx="238598" cy="422544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B3E67A2-DFB9-414C-8378-30D4EA011D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0094" y="1359081"/>
            <a:ext cx="889651" cy="1539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AD9E5-E875-4D3D-AD39-206D4FFA4683}"/>
              </a:ext>
            </a:extLst>
          </p:cNvPr>
          <p:cNvSpPr txBox="1"/>
          <p:nvPr/>
        </p:nvSpPr>
        <p:spPr>
          <a:xfrm>
            <a:off x="2582898" y="1184489"/>
            <a:ext cx="1461939" cy="194561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5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ᠭᠥᠳᠤᠯᠮᠥᠷᠢ ᠬᠠᠯᠠᠮᠵᠢ </a:t>
            </a:r>
            <a:r>
              <a:rPr lang="mn-Mong-MN" sz="1500" dirty="0">
                <a:solidFill>
                  <a:srgbClr val="0033CC"/>
                </a:solidFill>
              </a:rPr>
              <a:t>ᠥᠢᠯᠴᠢᠯᠭᠡᠨ  ᠤ ᠭᠠᠵᠠᠷ ᠲᠤ ᠠᠵᠢᠯ ᠬᠠᠢᠵᠤ ᠪᠥᠷᠢᠳᠭᠡᠬᠥᠯᠡᢉᠰᠡᠨ ᠢᠷᠭᠡᠳ ᠒᠐᠒᠑ ᠣᠨ  ᠤ ᠡᠬᠡᠨ  ᠤ ᠑ ᠰᠠᠷ᠎ᠠ  ᠳᠤ ᠂᠗᠙᠐ ᠢᠷᠭᠡᠨ ᠪᠠᠢᠨ᠎ᠠ᠃</a:t>
            </a:r>
            <a:endParaRPr lang="en-US" sz="1500" dirty="0">
              <a:solidFill>
                <a:srgbClr val="0033CC"/>
              </a:solidFill>
            </a:endParaRPr>
          </a:p>
          <a:p>
            <a:r>
              <a:rPr lang="mn-Mong-MN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 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A882CD-6BE5-4619-97B8-0DBC067AE90A}"/>
              </a:ext>
            </a:extLst>
          </p:cNvPr>
          <p:cNvGrpSpPr/>
          <p:nvPr/>
        </p:nvGrpSpPr>
        <p:grpSpPr>
          <a:xfrm>
            <a:off x="6162227" y="1508633"/>
            <a:ext cx="1400270" cy="3726435"/>
            <a:chOff x="6477549" y="2813422"/>
            <a:chExt cx="2240856" cy="571851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983EF44-BFCB-4B9C-A9F9-72E3BAA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549" y="7225748"/>
              <a:ext cx="1252090" cy="13061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08D75CB-F5D8-4A51-847B-71E9D3D9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8013" y="5250961"/>
              <a:ext cx="1011898" cy="10296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D94767B-FA1A-4349-9939-0CEB8302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549" y="2949396"/>
              <a:ext cx="1081870" cy="179981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49F9D3-6066-44C6-AD06-DEDFF1D60C86}"/>
                </a:ext>
              </a:extLst>
            </p:cNvPr>
            <p:cNvSpPr txBox="1"/>
            <p:nvPr/>
          </p:nvSpPr>
          <p:spPr>
            <a:xfrm>
              <a:off x="7511794" y="2813422"/>
              <a:ext cx="1206611" cy="1965764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mn-Mong-MN" sz="1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᠕᠒.᠔ ᠬᠤᠪᠢ ᠨᠢ ᠪᠤᠶᠤ ᠔᠑᠔ ᠡᠮᠡᠭᠲᠡᠢ</a:t>
              </a:r>
              <a:endPara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469" y="4101532"/>
            <a:ext cx="294866" cy="993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462" y="1039584"/>
            <a:ext cx="568169" cy="22881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100" dirty="0">
                <a:solidFill>
                  <a:srgbClr val="0033CC"/>
                </a:solidFill>
              </a:rPr>
              <a:t>ᠪᠥᠷᠢᠳᠭᠡᠯ ᠲᠡᠶ ᠠᠵᠢᠯ ᠥᢉᠡᠶ ᠢᠷᠭᠡᠳ</a:t>
            </a:r>
            <a:endParaRPr lang="en-US" sz="21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4957" y="3610120"/>
            <a:ext cx="513410" cy="259771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dirty="0">
                <a:solidFill>
                  <a:srgbClr val="0070C0"/>
                </a:solidFill>
              </a:rPr>
              <a:t>ᠨᠡᠢᠲᠡ ᠪᠥᠷᠢᠳᢉᠡᠯ ᠲᠡᠢ ᠠᠵᠢᠯ ᠥᢉᠡᠶ ᠢᠷᢉᠡᠳ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5B67B1-906D-4AD8-A6BA-80F6088445D6}"/>
              </a:ext>
            </a:extLst>
          </p:cNvPr>
          <p:cNvCxnSpPr/>
          <p:nvPr/>
        </p:nvCxnSpPr>
        <p:spPr>
          <a:xfrm>
            <a:off x="1209393" y="3362594"/>
            <a:ext cx="2905858" cy="175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294" y="4458924"/>
            <a:ext cx="251750" cy="9997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A0A874-F07F-4C80-8BA3-5853CF631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83739"/>
          <a:stretch/>
        </p:blipFill>
        <p:spPr>
          <a:xfrm>
            <a:off x="4687789" y="1341966"/>
            <a:ext cx="241384" cy="5603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0A0A874-F07F-4C80-8BA3-5853CF631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83739"/>
          <a:stretch/>
        </p:blipFill>
        <p:spPr>
          <a:xfrm>
            <a:off x="4495076" y="1811552"/>
            <a:ext cx="232142" cy="644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0A0A874-F07F-4C80-8BA3-5853CF631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83739"/>
          <a:stretch/>
        </p:blipFill>
        <p:spPr>
          <a:xfrm>
            <a:off x="4891179" y="1799886"/>
            <a:ext cx="253115" cy="646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9454" y="1521743"/>
            <a:ext cx="645946" cy="19462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just"/>
            <a:r>
              <a:rPr lang="mn-Mong-MN" sz="1350" dirty="0">
                <a:solidFill>
                  <a:srgbClr val="00D0A8"/>
                </a:solidFill>
              </a:rPr>
              <a:t>᠙᠐.᠙ ᠬᠤᠪᠢ ᠪᠤᠶᠤ ᠗᠑᠘  ᠢᠷᠭᠡᠨ</a:t>
            </a:r>
            <a:endParaRPr lang="en-US" sz="1350" dirty="0">
              <a:solidFill>
                <a:srgbClr val="00D0A8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0A0A874-F07F-4C80-8BA3-5853CF631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83739"/>
          <a:stretch/>
        </p:blipFill>
        <p:spPr>
          <a:xfrm>
            <a:off x="4729603" y="2364910"/>
            <a:ext cx="213103" cy="582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264" y="1784369"/>
            <a:ext cx="458587" cy="122489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500" dirty="0">
                <a:solidFill>
                  <a:srgbClr val="00D0A8"/>
                </a:solidFill>
              </a:rPr>
              <a:t>ᠠᠵᠢᠯ ᠥᠭᠡᠢ ᠢᠷᠭᠡᠳ</a:t>
            </a:r>
            <a:endParaRPr lang="en-US" sz="1500" dirty="0">
              <a:solidFill>
                <a:srgbClr val="00D0A8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4308" y="4118890"/>
            <a:ext cx="183691" cy="64139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3684" y="3662061"/>
            <a:ext cx="191048" cy="6413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03947" y="3787465"/>
            <a:ext cx="431208" cy="162164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>
                <a:solidFill>
                  <a:srgbClr val="00B0F0"/>
                </a:solidFill>
              </a:rPr>
              <a:t>᠙.᠒ ᠬᠤᠪᠢ ᠪᠤᠶᠤ ᠗᠒ ᠢᠷᠭᠡᠨ   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9926" y="3699704"/>
            <a:ext cx="689420" cy="19482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500" dirty="0">
                <a:solidFill>
                  <a:srgbClr val="00B0F0"/>
                </a:solidFill>
              </a:rPr>
              <a:t>ᠰᠤᠷᠭᠠᠭᠤᠯᠢ ᠲᠡᠭᠥᠰᠥᠭᠡᠳ ᠪᠣᠯᠤᠨ ᠴᠡᠷᠢᠭ ᠡᠴᠡ ᠬᠠᠯᠠᠭᠳᠠᠭᠠᠳ ᠠᠵᠢᠯ ᠬᠠᠶᠢᠵᠤ ᠪᠠᠢᠭ᠎ᠠ ᠢᠷᠭᠡᠳ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0A0A874-F07F-4C80-8BA3-5853CF631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83739"/>
          <a:stretch/>
        </p:blipFill>
        <p:spPr>
          <a:xfrm>
            <a:off x="4963595" y="2762944"/>
            <a:ext cx="213103" cy="58217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0A0A874-F07F-4C80-8BA3-5853CF631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83739"/>
          <a:stretch/>
        </p:blipFill>
        <p:spPr>
          <a:xfrm>
            <a:off x="4530768" y="2761221"/>
            <a:ext cx="213103" cy="58217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0A0A874-F07F-4C80-8BA3-5853CF631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83739"/>
          <a:stretch/>
        </p:blipFill>
        <p:spPr>
          <a:xfrm>
            <a:off x="4750492" y="3176902"/>
            <a:ext cx="213103" cy="5821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4780" y="3672634"/>
            <a:ext cx="183691" cy="64139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617" y="4673849"/>
            <a:ext cx="183691" cy="64139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2706" y="4660674"/>
            <a:ext cx="183691" cy="6413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60646" y="2947083"/>
            <a:ext cx="645946" cy="117141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᠒.᠗ ᠬᠤᠪᠢ ᠨᠢ ᠪᠤᠶᠤ ᠒᠑ ᠬᠥᠭᠵᠢᠯ  ᠤᠨ ᠪᠡᠷᠬᠡᠰᠢᠶᠡᠯ ᠲᠡᠢ  </a:t>
            </a:r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6813757" y="4236417"/>
            <a:ext cx="614142" cy="117269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᠕᠘.᠑ ᠬᠤᠪᠢ ᠨᠢ ᠑᠕ -᠓᠔ ᠨᠠᠰᠤᠨ   ᠤ ᠵᠠᠯᠠᠭᠤᠴᠤᠬᠤᠳ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035079" y="4807614"/>
            <a:ext cx="0" cy="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55B67B1-906D-4AD8-A6BA-80F6088445D6}"/>
              </a:ext>
            </a:extLst>
          </p:cNvPr>
          <p:cNvCxnSpPr/>
          <p:nvPr/>
        </p:nvCxnSpPr>
        <p:spPr>
          <a:xfrm>
            <a:off x="6096782" y="2770077"/>
            <a:ext cx="1327728" cy="949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55B67B1-906D-4AD8-A6BA-80F6088445D6}"/>
              </a:ext>
            </a:extLst>
          </p:cNvPr>
          <p:cNvCxnSpPr/>
          <p:nvPr/>
        </p:nvCxnSpPr>
        <p:spPr>
          <a:xfrm>
            <a:off x="6102865" y="4137793"/>
            <a:ext cx="1321646" cy="425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754440" y="1578132"/>
            <a:ext cx="884986" cy="36888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500" dirty="0">
                <a:solidFill>
                  <a:srgbClr val="002060"/>
                </a:solidFill>
              </a:rPr>
              <a:t>᠒᠐᠒᠑ ᠣᠨ  ᠤ ᠡᠬᠡᠨ  ᠤ ᠑ ᠰᠠᠷ᠎ᠠ  ᠳᠤ ᠑᠔᠗ ᠭᠥᠮᠤᠨ ᠰᠢᠨ᠎ᠡ ᠶᠢᠡᠷ ᠪᠥᠷᠢᠳᢉᠡᠭᠥᠯᠵᠥ᠂ ᠪᠥᠷᠢᠳᠭᠡᠯ ᠲᠡᠢ ᠪᠠᠢᠭᠰᠠᠨ ᠒᠓ ᠢᠷᠭᠡᠨ ᠠᠵᠢᠯ ᠲᠤ ᠵᠢᠭᠤᠴᠢᠯᠠᠭᠳᠠᠨ ᠣᠷᠤᠵᠤ᠂ ᠑᠘᠘ ᠢᠷᠭᠡᠨ ᠠᠵᠢᠯ ᠢᠳᠡᠪᠬᠢ ᠲᠡᠢ ᠬᠠᠶᠤᠬᠤ ᠥᠭᠡᠶ ᠪᠠᠢᠭᠠ᠎ᠠ ᠰᠢᠯᠲᠠᠭᠠ ᠶᠢᠠᠷ  ᠪᠥᠷᠢᠳᢉᠡᠯ ᠡᠴᠡ ᠬᠠᠰᠠᠭᠳᠤᠭᠰᠠᠨ ᠪᠠᠢᠨ᠎ᠠ᠃ </a:t>
            </a:r>
          </a:p>
        </p:txBody>
      </p:sp>
    </p:spTree>
    <p:extLst>
      <p:ext uri="{BB962C8B-B14F-4D97-AF65-F5344CB8AC3E}">
        <p14:creationId xmlns:p14="http://schemas.microsoft.com/office/powerpoint/2010/main" val="7542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14551" y="4686300"/>
            <a:ext cx="163115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279923" y="4032648"/>
            <a:ext cx="720328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825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825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222773" y="5086350"/>
            <a:ext cx="720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222773" y="4597004"/>
            <a:ext cx="720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22773" y="2152650"/>
            <a:ext cx="720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051823" y="5107781"/>
            <a:ext cx="720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051823" y="4618435"/>
            <a:ext cx="720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51823" y="2171700"/>
            <a:ext cx="720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03728" y="-325270"/>
            <a:ext cx="4193844" cy="7429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006" y="1325785"/>
            <a:ext cx="777665" cy="4440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2936" y="1161932"/>
            <a:ext cx="984825" cy="6286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1" y="1305655"/>
            <a:ext cx="833174" cy="4790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1277" y="1323193"/>
            <a:ext cx="742950" cy="444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/>
          <a:srcRect t="9629" b="15269"/>
          <a:stretch/>
        </p:blipFill>
        <p:spPr>
          <a:xfrm>
            <a:off x="7871453" y="1311817"/>
            <a:ext cx="897681" cy="444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4507" y="2402532"/>
            <a:ext cx="924227" cy="30896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4050" dirty="0">
                <a:solidFill>
                  <a:srgbClr val="002060"/>
                </a:solidFill>
              </a:rPr>
              <a:t>ᠡᠷᠡᠭᠥᠯ ᠮᠡᠨᠳᠥ</a:t>
            </a:r>
            <a:endParaRPr lang="en-US" sz="405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872" y="2110396"/>
            <a:ext cx="1054456" cy="307501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ᠠᠢᠮᠠᠭ  ᠤᠨ ᢉᠡᠮᠵᠢᠶᠡᠨ  ᠳᠤ ᠒᠐᠒᠑ ᠣᠨ  ᠤ ᠡᠬᠢᠨ  ᠤ ᠑ ᠰᠠᠷ᠎ᠠ ᠶᠢᠨ ᠪᠠᠢᠳᠠᠯ ᠶᠢᠠᠷ ᠑᠓᠔ ᠡᠬᠡ ᠠᠮᠤᠷᠵᠢᠵᠤ ᠑᠓᠓ ᠬᠡᠥᠬᠡᠳ ᠠᠮᠢᠳᠤ ᠲᠥᠷᠥᠭᠰᠡᠨ ᠨᠢ ᠥᠩᠭᠡᠷᠡᠭᠰᠡᠨ ᠣᠨ  ᠤ ᠮᠥᠨ ᠥᠶ᠎ᠡ ᠲᠡᠶ ᠬᠠᠷᠢᠴᠠᠭᠤᠯᠬᠤ  ᠳᠤ ᠠᠮᠤᠷᠵᠢᠭᠰᠠᠨ ᠡᠬᠡ ᠒᠐ ᠪᠤᠶᠤ ᠑᠓ ᠬᠤᠪᠢ᠂ ᠲᠥᠷᠥᠭᠰᠡᠨ ᠬᠡᠥᠬᠡᠳ ᠑᠙ ᠪᠤᠶᠤ ᠑᠒.᠕ ᠬᠤᠪᠢ ᠶᠢᠠᠷ ᠲᠤᠰ ᠲᠤᠰ ᠪᠠᠭᠤᠷᠠᠭᠰᠠᠨ ᠪᠠᠢᠨ᠎ᠠ᠃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3449303" y="2101740"/>
            <a:ext cx="638957" cy="300604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ᠠᠢᠮᠠᠭ  ᠤᠨ ᠬᠡᠮᠵᠢᠶᠡᠨ  ᠳᠤ ᠒᠐᠒᠑ ᠣᠨ  ᠤ ᠡᠬᠡᠨ  ᠤ ᠑ ᠰᠠᠷ᠎ᠠ  ᠶᠢᠨ ᠪᠠᠢᠳᠠᠯ ᠶᠢᠠᠷ ᠨᠢᠯᠬᠠᠰ  ᠤᠨ ᠡᠨᠳᠡᠭᠳᠡᠯ </a:t>
            </a:r>
            <a:r>
              <a:rPr lang="mn-Mong-MN" sz="1350" dirty="0" smtClean="0"/>
              <a:t>᠓</a:t>
            </a:r>
            <a:r>
              <a:rPr lang="mn-Mong-MN" sz="1350" dirty="0"/>
              <a:t> </a:t>
            </a:r>
            <a:r>
              <a:rPr lang="mn-Mong-MN" sz="1350" dirty="0" smtClean="0"/>
              <a:t>ᠭᠠᠷᠰᠠᠨ </a:t>
            </a:r>
            <a:r>
              <a:rPr lang="mn-Mong-MN" sz="1350" dirty="0"/>
              <a:t>ᠪᠠᠢᠨ᠎ᠠ.</a:t>
            </a:r>
            <a:endParaRPr lang="en-US" sz="135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29050" y="3657600"/>
            <a:ext cx="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8121" y="2152650"/>
            <a:ext cx="431208" cy="307501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ᠡᠬᠡ  ᠤᠨ ᠡᠨᠳᠡᠭᠳᠡᠯ ᠭᠠᠷᠤᠭ᠎ᠠ ᠦᠭᠡᠶ ᠭᠡᠷ  ᠤᠨ ᠲᠥᠷᠥᠯᠲᠡ ᠪᠠᠢᠬᠤ ᠥᠭᠡᠢ ᠪᠠᠢᠨ᠎ᠠ᠃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6255316" y="2110396"/>
            <a:ext cx="846707" cy="291880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ᠡᠨᠡ ᠣᠨ  ᠤ ᠑ ᠰᠠᠷ᠎ᠠ ᠶᠢᠨ ᠪᠠᠢᠳᠠᠯ ᠶᠢᠠᠷ ᠬᠠᠯᠳᠠᠪᠤᠷᠢᠲᠤ ᠡᠪᠡᠳᠴᠢᠨ ᠶᠢᠡᠷ ᠡᠪᠡᠳᠴᠢᠯᠡᠭᠴᠢᠳ  ᠤᠨ ᠲᠣᠭ᠎ᠠ ᠒᠐ ᠪᠣᠯᠵᠤ ᠥᠩᠭᠡᠷᠭᠡᠰᠡᠨ ᠣᠨ  ᠤ ᠮᠥᠨ ᠥᠶ᠎ᠡ ᠡᠴᠡ ᠔᠐ ᠲᠣᠬᠢᠶᠠᠯᠳᠤᠯ ᠶᠢᠠᠷ ᠪᠠᠭᠤᠷᠠᠭᠰᠠᠨ ᠪᠠᠢᠨ᠎ᠠ᠃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7539038" y="2143991"/>
            <a:ext cx="1061444" cy="29274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>
                <a:solidFill>
                  <a:schemeClr val="bg1"/>
                </a:solidFill>
              </a:rPr>
              <a:t>ᠣᠰᠤᠯ ᠭᠡᠮᠲᠡᠯ  ᠤᠨ ᠤᠯᠠᠮ ᠡᠴᠠ ᠓ ᠬᠥᠮᠥᠨ ᠨᠠᠰᠤ ᠪᠠᠷᠵᠤ᠂ ᠡᠪᠡᠳᠴᠢᠯᠡᠭᠴᠢᠳ  ᠤᠨ ᠕᠘ ᠪᠣᠯᠤᠭᠰᠠᠨ ᠨᠢ ᠡᠮᠥᠨᠡᠬᠬᠢ ᠣᠨ  ᠤ ᠮᠥᠨ ᠥᠶ᠎ᠡ ᠡᠴᠡ ᠡᠪᠡᠳᠴᠢᠯᠡᠭᠴᠢᠳ  ᠤᠨ ᠲᠣᠭ᠎ᠠ ᠑᠓ ᠪᠤᠶᠤ ᠒᠘.᠙ ᠬᠤᠪᠢ ᠶᠢᠠᠷ ᠪᠠᠭᠤᠷᠴᠤ᠂ ᠨᠠᠰᠤ ᠪᠠᠷᠠᠯᠲᠤ ᠶᠢᠨ ᠲᠣᠭ᠎ᠠ ᠓ ᠪᠤᠶᠤ ᠔᠐ ᠬᠤᠪᠢ ᠶᠢᠠᠷ ᠪᠠᠭᠤᠷᠠᠭᠰᠠᠨ ᠪᠠᠢᠨ᠎ᠠ᠃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80" y="3020414"/>
            <a:ext cx="1099620" cy="1137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85" y="1460044"/>
            <a:ext cx="1358354" cy="1375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05" y="4343400"/>
            <a:ext cx="1068771" cy="1169813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 flipV="1">
            <a:off x="6915150" y="2171700"/>
            <a:ext cx="114300" cy="17145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868561" y="1387681"/>
          <a:ext cx="5795135" cy="405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01">
                  <a:extLst>
                    <a:ext uri="{9D8B030D-6E8A-4147-A177-3AD203B41FA5}">
                      <a16:colId xmlns:a16="http://schemas.microsoft.com/office/drawing/2014/main" val="2955350433"/>
                    </a:ext>
                  </a:extLst>
                </a:gridCol>
                <a:gridCol w="460431">
                  <a:extLst>
                    <a:ext uri="{9D8B030D-6E8A-4147-A177-3AD203B41FA5}">
                      <a16:colId xmlns:a16="http://schemas.microsoft.com/office/drawing/2014/main" val="3172454497"/>
                    </a:ext>
                  </a:extLst>
                </a:gridCol>
                <a:gridCol w="504803">
                  <a:extLst>
                    <a:ext uri="{9D8B030D-6E8A-4147-A177-3AD203B41FA5}">
                      <a16:colId xmlns:a16="http://schemas.microsoft.com/office/drawing/2014/main" val="3100791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1043748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47780794"/>
                    </a:ext>
                  </a:extLst>
                </a:gridCol>
                <a:gridCol w="516181">
                  <a:extLst>
                    <a:ext uri="{9D8B030D-6E8A-4147-A177-3AD203B41FA5}">
                      <a16:colId xmlns:a16="http://schemas.microsoft.com/office/drawing/2014/main" val="1074704195"/>
                    </a:ext>
                  </a:extLst>
                </a:gridCol>
                <a:gridCol w="512519">
                  <a:extLst>
                    <a:ext uri="{9D8B030D-6E8A-4147-A177-3AD203B41FA5}">
                      <a16:colId xmlns:a16="http://schemas.microsoft.com/office/drawing/2014/main" val="309777793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42221827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09920654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1572292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867038178"/>
                    </a:ext>
                  </a:extLst>
                </a:gridCol>
              </a:tblGrid>
              <a:tr h="1851948"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9539"/>
                  </a:ext>
                </a:extLst>
              </a:tr>
              <a:tr h="3288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ong-MN" sz="1400" b="1" dirty="0" smtClean="0"/>
                        <a:t>᠒᠒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b="1" dirty="0" smtClean="0"/>
                        <a:t> </a:t>
                      </a:r>
                      <a:r>
                        <a:rPr lang="mn-Mong-MN" sz="1400" b="1" baseline="0" dirty="0" smtClean="0"/>
                        <a:t>  ᠓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dirty="0" smtClean="0"/>
                        <a:t>  </a:t>
                      </a:r>
                      <a:r>
                        <a:rPr lang="mn-Mong-MN" sz="1400" b="1" dirty="0" smtClean="0"/>
                        <a:t>᠔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b="1" dirty="0" smtClean="0"/>
                        <a:t>   ᠘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b="1" dirty="0" smtClean="0"/>
                        <a:t>   ᠐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b="1" dirty="0" smtClean="0"/>
                        <a:t>᠑᠔᠕.᠗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b="1" dirty="0" smtClean="0"/>
                        <a:t>  ᠗.᠓ 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b="1" dirty="0" smtClean="0"/>
                        <a:t>   ᠒᠘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b="1" dirty="0" smtClean="0"/>
                        <a:t> ᠙᠒᠒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22739"/>
                  </a:ext>
                </a:extLst>
              </a:tr>
              <a:tr h="18732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4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endParaRPr lang="mn-Mong-MN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mn-Mong-MN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r>
                        <a:rPr lang="mn-Mong-MN" sz="1400" dirty="0" smtClean="0"/>
                        <a:t> </a:t>
                      </a:r>
                      <a:endParaRPr lang="mn-MN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ong-MN" sz="14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kern="1200" dirty="0" smtClean="0">
                          <a:solidFill>
                            <a:srgbClr val="EC282D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rgbClr val="EC282D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dirty="0" smtClean="0"/>
                        <a:t> 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ong-MN" sz="14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mn-MN" sz="14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492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73508" y="1524692"/>
            <a:ext cx="458587" cy="181895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500" dirty="0"/>
              <a:t>᠒᠐᠒᠑ ᠣᠨ  ᠤ ᠑ ᠰᠠᠷ᠎ᠠ  ᠶᠢᠨ ᠪᠠᠢᠳᠠᠯ ᠶᠢᠠᠷ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2920474" y="3590728"/>
            <a:ext cx="689420" cy="162701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mn-Mong-MN" sz="1500" dirty="0"/>
              <a:t>ᠡᠮᠥᠨᠡᠬᠢ ᠣᠨ  ᠤ ᠮᠥᠨ ᠥᠶ᠎ᠡ ᠲᠡᠢ ᠬᠠᠷᠢᠴᠠᠭᠤᠯᠬᠤ   ᠳᠤ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3614620" y="1484223"/>
            <a:ext cx="431208" cy="137495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ᠪᠥᠷᠢᠳᢉᠡᠭᠳᠤᠭᠰᠡᠨ ᠭᠡᠮᠲᠤ ᠬᠡᠷᠡᠭ </a:t>
            </a:r>
            <a:endParaRPr lang="en-US" sz="135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4083022" y="1474243"/>
            <a:ext cx="431208" cy="16925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ᠰᠣᠭᠲᠤᠭᠤ ᠪᠠᠷ ᠥᠢᠯᠡᠳᠥᠭᠳᠥᠭᠰᠡ ᠭᠡᠮᠲᠥ ᢉᠡᠷᠡᠭ </a:t>
            </a:r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4580958" y="1456590"/>
            <a:ext cx="431208" cy="158954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ᠡᠮᠡᠭᠲᠡᠢ ᠬᠥᠮᠥᠨ ᠣᠷᠣᠯᠴᠠᠭᠰᠠᠨ ᠭᠡᠮᠲᠤ ᠬᠡᠷᠡᠭ</a:t>
            </a:r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5020307" y="2129484"/>
            <a:ext cx="513410" cy="174133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dirty="0"/>
              <a:t>ᠭᠡᠮᠲᠤ ᠬᠡᠷᠡᠭ  ᠤᠨ ᠤᠯᠠᠮ ᠡᠴᠡ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91053" y="1474242"/>
            <a:ext cx="431208" cy="131005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ᢉᠡᠮᠲᠥᠭᠰᠡᠨ ᠢᠷᢉᠡᠨ </a:t>
            </a:r>
            <a:endParaRPr lang="en-US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6105633" y="1468374"/>
            <a:ext cx="431208" cy="117546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ᠨᠠᠰᠤ ᠪᠠᠷᠠᠭᠰᠠᠨ ᠢᠷᢉᠡᠨ </a:t>
            </a:r>
            <a:endParaRPr 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6581762" y="1462654"/>
            <a:ext cx="431208" cy="16511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ᠤᠴᠢᠷᠠᠭᠰᠠᠨ ᠬᠣᠬᠢᠷᠠᠯ ᠂ᠰᠠᠶ᠎ᠠ ᠲᠥᠭᠥᠷᠢᠭ᠂</a:t>
            </a:r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7029450" y="1427331"/>
            <a:ext cx="638957" cy="173948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mn-Mong-MN" sz="1350" dirty="0"/>
              <a:t>ᠨᠥᠭᠥᠨ ᠲᠥᠯᠥᠭᠥᠯᠡᠭᠰᠡᠨ ᠬᠣᠬᠢᠷᠠᠯ  ᠤᠨ ᠬᠡᠮᠵᠢᠶ᠎ᠡ ᠂ᠰᠠᠶ᠎ᠠ ᠲᠥᠭᠥᠷᠢᠭ᠂</a:t>
            </a:r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7592658" y="1465940"/>
            <a:ext cx="638957" cy="15627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mn-Mong-MN" sz="1350" dirty="0"/>
              <a:t>ᠲᠡᠭᠡᠭᠡᠪᠥᠷᠢ ᠶᠢᠨ ᠬᠡᠷᠡᠭᠰᠡᠯ ᠵᠢᠯᠤᠭᠤᠳᠬᠤ ᠡᠷᠬᠡ ᠬᠠᠰᠤᠭᠤᠯᠤᠭᠰᠠᠨ ᠢᠷᠭᠡᠨ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8227908" y="1485930"/>
            <a:ext cx="431208" cy="15706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ᠨᠡᠢᠲᠡ ᠵᠥᠷᠢᠴᠡᠯ  ᠤᠨ ᠲᠣᠭ᠎ᠠ</a:t>
            </a:r>
            <a:endParaRPr lang="en-US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668681" y="1526890"/>
            <a:ext cx="924227" cy="33147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4050" dirty="0">
                <a:solidFill>
                  <a:srgbClr val="002060"/>
                </a:solidFill>
              </a:rPr>
              <a:t>ᠭᠡᠮᠲᠥ ᠭᠡᠷᠡᠭ</a:t>
            </a:r>
            <a:endParaRPr lang="en-US" sz="405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4620" y="3890952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᠒ ᠪᠤᠶᠤ ᠑᠐.᠐ ᠬᠤᠪᠢ ᠶᠢᠠᠷ</a:t>
            </a:r>
            <a:endParaRPr lang="en-US" sz="1350" dirty="0"/>
          </a:p>
        </p:txBody>
      </p:sp>
      <p:sp>
        <p:nvSpPr>
          <p:cNvPr id="30" name="TextBox 29"/>
          <p:cNvSpPr txBox="1"/>
          <p:nvPr/>
        </p:nvSpPr>
        <p:spPr>
          <a:xfrm>
            <a:off x="6587243" y="3818372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᠑᠒᠒.᠖ ᠪᠤᠶᠤ ᠖ ᠳᠠᠬᠨᠶ </a:t>
            </a:r>
            <a:endParaRPr lang="en-US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7133324" y="3824830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᠑.᠒ ᠪᠤᠶᠤ ᠑᠔.᠑ ᠬᠤᠪᠢ ᠶᠢᠠᠷ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7638852" y="3870823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᠑᠐ ᠪᠤᠶᠤ ᠕᠕.᠖ ᠬᠤᠪᠢ ᠶᠢᠠᠷ</a:t>
            </a:r>
            <a:endParaRPr lang="en-US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8192486" y="3824829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᠑᠙᠔ ᠪᠤᠶᠤ ᠑᠗.᠔ ᠬᠤᠪᠢ ᠶᠢᠠᠷ</a:t>
            </a:r>
            <a:endParaRPr lang="en-US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4522772" y="3890952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᠒ ᠪᠤᠶᠤ ᠗᠕.᠐ ᠬᠤᠪᠢ ᠶᠢᠠᠷ</a:t>
            </a:r>
            <a:endParaRPr lang="en-US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5565926" y="3890952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᠓ ᠪᠤᠶᠤ ᠒᠗.᠓ ᠬᠤᠪᠢ ᠶᠢᠠᠷ</a:t>
            </a:r>
            <a:endParaRPr lang="en-US" sz="1350" dirty="0"/>
          </a:p>
        </p:txBody>
      </p:sp>
      <p:sp>
        <p:nvSpPr>
          <p:cNvPr id="39" name="TextBox 38"/>
          <p:cNvSpPr txBox="1"/>
          <p:nvPr/>
        </p:nvSpPr>
        <p:spPr>
          <a:xfrm>
            <a:off x="4099730" y="3936676"/>
            <a:ext cx="431208" cy="1539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1350" dirty="0"/>
              <a:t>᠒ ᠪᠤᠶᠤ ᠕᠐.᠐ ᠬᠤᠪᠢ ᠶᠢᠠᠷ</a:t>
            </a:r>
            <a:endParaRPr lang="en-US" sz="1350" dirty="0"/>
          </a:p>
        </p:txBody>
      </p:sp>
      <p:sp>
        <p:nvSpPr>
          <p:cNvPr id="40" name="Up Arrow 39"/>
          <p:cNvSpPr/>
          <p:nvPr/>
        </p:nvSpPr>
        <p:spPr>
          <a:xfrm flipV="1">
            <a:off x="7228867" y="3625195"/>
            <a:ext cx="96986" cy="114300"/>
          </a:xfrm>
          <a:prstGeom prst="upArrow">
            <a:avLst/>
          </a:prstGeom>
          <a:solidFill>
            <a:srgbClr val="EC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7746" y="-2100276"/>
            <a:ext cx="4796910" cy="12192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21394" y="1931148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6048" y="3086244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24" y="388859"/>
            <a:ext cx="3200400" cy="1724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271" y="2449851"/>
            <a:ext cx="1175899" cy="3733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ᠡᠨᠡ ᠣᠨ  ᠤ ᠡᠭᠡᠨ  ᠤ ᠰᠠᠷ᠎ᠠ  ᠳᠤ ᠑᠖᠓.᠘ ᠲᠡᠷᠪᠤᠮ᠎ ᠲᠥᠭᠥᠷᠢᠭ  ᠤᠨ ᠵᠢᢉᠡᠯᠢ ᠶᠢᠨ ᠥᠯᠡᠳᠡᠭᠳᠡᠯ ᠪᠠᠢᠭ᠎ᠠ ᠨᠢ ᠥᠩᠭᠡᠷᠡᠭᠰᠡᠨ ᠣᠨ  ᠤ ᠮᠥᠨ ᠥᠶ᠎ᠡ᠎ ᠡᠴᠡ ᠑᠓.᠒ ᠬᠤᠪᠢ ᠶᠢᠷ ᠪᠠᠭᠤᠷᠠᠭᠰᠠᠨ ᠪᠠᠢᠨ᠎ᠠ᠃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74905" y="2394245"/>
            <a:ext cx="1233351" cy="36475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ᠬᠤᠭᠤᠴᠠᠭ᠎ᠠ ᢉᠡᠲᠡᠷᠡᠭᠰᠡᠨ ᠵᠡᠭᠡᠯᠢ ᠶᠢᠨ ᠥᠷ᠎ᠡ ᠶᠢᠨ ᠥᠯᠡᠳᠡᠭᠳᠡᠯ ᠓.᠒ ᠲᠡᠷᠪᠤᠮ᠎ ᠲᠥᠭᠥᠷᠢᠭ ᠪᠣᠯᠵᠤ ᠡᠮᠤᠨᠡᢉᠢ ᠣᠨ  ᠤ ᠮᠥᠨ ᠥᠶ᠎ᠡ </a:t>
            </a:r>
            <a:r>
              <a:rPr lang="mn-MN" sz="2000" dirty="0"/>
              <a:t>ᠡᠴᠡ </a:t>
            </a:r>
            <a:r>
              <a:rPr lang="mn-Mong-MN" sz="2000" dirty="0"/>
              <a:t>᠓᠓.᠓ ᠬᠤᠪᠢ ᠶᠢᠠᠷ ᠥᠰᠴᠡᠢ᠃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90194" y="2388383"/>
            <a:ext cx="1504579" cy="3733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᠖.᠔ ᠲᠡᠷᠪᠤᠮᠠ ᠲᠥᠭᠥᠷᠢᠭ  ᠤᠨ ᠨᠠᠢᠳᠪᠤᠷᠢ ᠥᢉᠡᠶ ᠵᠢᠭᠡᠯᠢ ᠪᠠᠢᠭ᠎ᠠ ᠨᠢ ᠨᠡᠶᠢᠲᠡ ᠥᠷᠢ ᠶᠢᠨ ᠥᠯᠡᠳᠡᠭᠳᠡᠯ  ᠤᠨ ᠓.᠙ ᠬᠤᠪᠢ ᠶᢉ ᠡᠵᠡᠯᠵᠤ ᠪᠠᠢᠭ᠎ᠠ ᠪᠥᠭᠡᠳ ᠥᠩᠭᠡᠷᠡᠭᠰᠡᠨ ᠣᠨ  ᠤ ᠮᠥᠨ ᠥᠶ᠎ᠡ ᠡᠴᠡ ᠙᠖᠙.᠘ ᠲᠡᠷᠪᠤᠮ᠎ ᠲᠥᠭᠦᠷᠢᠭ  ᠶᠢᠡᠷ ᠪᠠᠭᠤᠷᠠᠭᠰᠠᠨ ᠪᠠᠢᠨ᠎ᠠ᠃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88342" y="2431525"/>
            <a:ext cx="1186350" cy="36475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ᠨᠡᠢᠲᠡ ᠬᠠᠳᠠᠭᠠᠯᠮᠵᠢ ᠶᠢᠨ ᠣᠯᠡᠳᠡᠭᠳᠡᠯ ᠑᠗᠘.᠔ ᠲᠡᠷᠪᠤᠮᠠ ᠲᠥᠭᠥᠷᠢᠭ ᠪᠣᠯᠤᠭᠰᠠᠨ ᠨᠢ ᠥᠩᠭᠡᠷᠡᠭᠰᠡᠨ ᠣᠨ  ᠤ ᠮᠥᠨ ᠥᠶ᠎ᠡ ᠡᠴᠡ ᠕᠓.᠒ ᠲᠡᠷᠪᠤᠮ ᠲᠥᠭᠥᠷᠢᠭ ᠪᠤᠶᠤ ᠔᠒.᠕ ᠬᠤᠪᠢ ᠶᠢᠠᠷ ᠡᠰᠥᠭᠰᠡᠨ ᠪᠠᠢᠨ᠎ᠠ᠃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83302" y="2449851"/>
            <a:ext cx="1494127" cy="34189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ᠨᠡᠢᠲᠡ ᠬᠠᠳᠠᠭᠠᠯᠮᠵᠤ ᠶᠢᠨ ᠥᠯᠡᠳᠡᠭᠳᠡᠯ  ᠤᠨ ᠗᠖.᠒ ᠬᠤᠪᠢ ᠨᠢ ᠬᠤᠭᠤᠴᠠᠭ᠎ᠠ ᠲᠠᠢ ᠬᠠᠳᠠᠭᠠᠯᠠᠮᠵᠢ᠂ ᠒᠓.᠘ ᠬᠤᠪᠢ ᠨᠢ ᠬᠤᠭᠤᠴᠠᠭ᠎ᠠ ᠥᢉᠡᠶ ᠬᠠᠳᠠᠭᠠᠯᠮᠵᠢ ᠪᠠᠢᠨ᠎ᠠ᠃ᠬᠠᠳᠠᠭᠠᠯᠮᠵᠢ ᠡᠵᠡᠮᠰᠢᠭᠴᠢᠳ  ᠤᠨ ᠲᠣᠭ᠎ᠠ ᠘᠐.᠒ ᠮᠢᠩᠭᠠᠳ ᠬᠦᠷᠡᠭᠰᠡᠨ ᠪᠠᠢᠨ᠎ᠠ᠃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536" y="93003"/>
            <a:ext cx="1061316" cy="390272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4800" b="1" dirty="0">
                <a:solidFill>
                  <a:srgbClr val="0033CC"/>
                </a:solidFill>
              </a:rPr>
              <a:t>ᠮᠥᠩᠭᠥ ᠂ ᠵᠢᢉᠡᠯ</a:t>
            </a:r>
            <a:endParaRPr lang="en-US" sz="4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469" y="2796461"/>
            <a:ext cx="701622" cy="701622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10800000" flipV="1">
            <a:off x="2196999" y="2449112"/>
            <a:ext cx="299747" cy="4315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flipV="1">
            <a:off x="8342245" y="2304372"/>
            <a:ext cx="299581" cy="4315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12" y="447608"/>
            <a:ext cx="842090" cy="62141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3600" dirty="0">
                <a:solidFill>
                  <a:srgbClr val="0033CC"/>
                </a:solidFill>
              </a:rPr>
              <a:t>ᠮᠠᠻᠷᠣ᠋ ᠡᠳ᠋  ᠤᠨ ᠵᠠᠰᠠᠭ  ᠤᠨ ᠥᠵᠡᠭᠦᠯᠦᠯᠲᠡ ᠂ ᠲᠥᠰᠦᠪ ᠂ ᠰᠠᠩᠬᠦᠦ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0219" y="374807"/>
            <a:ext cx="992259" cy="241286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400" dirty="0">
                <a:solidFill>
                  <a:srgbClr val="FF0000"/>
                </a:solidFill>
              </a:rPr>
              <a:t>ᠣᠷᠤᠨ ᠨᠤᠲᠤᠭ  ᠲᠤ ᠣᠯᠭᠤᠬᠤ ᠳᠡᠮᠵᠢᠯᠡᠭ ᠲᠤᠰᠯᠠᠮᠵᠢ </a:t>
            </a:r>
            <a:r>
              <a:rPr lang="mn-Mong-MN" sz="2400" dirty="0" smtClean="0">
                <a:solidFill>
                  <a:srgbClr val="FF0000"/>
                </a:solidFill>
              </a:rPr>
              <a:t>᠕᠙.᠓ </a:t>
            </a:r>
            <a:r>
              <a:rPr lang="mn-Mong-MN" sz="2400" dirty="0">
                <a:solidFill>
                  <a:srgbClr val="FF0000"/>
                </a:solidFill>
              </a:rPr>
              <a:t>ᠬᠤᠪᠢ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0449" y="533400"/>
            <a:ext cx="992259" cy="220711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400" dirty="0">
                <a:solidFill>
                  <a:srgbClr val="003296"/>
                </a:solidFill>
              </a:rPr>
              <a:t>ᠠᠢᠮᠠᠭ  ᠤᠨ ᠲᠥᠰᠦᠪ  ᠤᠨ ᠣᠷᠯᠤᠭ᠎ᠠ </a:t>
            </a:r>
            <a:r>
              <a:rPr lang="mn-Mong-MN" sz="2400" dirty="0" smtClean="0">
                <a:solidFill>
                  <a:srgbClr val="003296"/>
                </a:solidFill>
              </a:rPr>
              <a:t>᠑᠓.᠐ </a:t>
            </a:r>
            <a:r>
              <a:rPr lang="mn-Mong-MN" sz="2400" dirty="0">
                <a:solidFill>
                  <a:srgbClr val="003296"/>
                </a:solidFill>
              </a:rPr>
              <a:t>ᠬᠤᠪᠢ</a:t>
            </a:r>
            <a:endParaRPr lang="en-US" sz="2400" dirty="0">
              <a:solidFill>
                <a:srgbClr val="00329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876" y="3746109"/>
            <a:ext cx="1557799" cy="242467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800" dirty="0">
                <a:solidFill>
                  <a:srgbClr val="002060"/>
                </a:solidFill>
              </a:rPr>
              <a:t>ᠠᠢᠮᠠᠭ  ᠤᠨ ᠲᠥᠰᠦᠪ   ᠤᠨ ᠣᠷᠯᠤᠭ᠎ᠠ ᠶᠢᠨ ᠪᠦᠲᠡᠴᠡ ᠒᠐᠒᠑᠂ ᠑ ᠰᠠᠷ᠎ᠠ᠂ ᠬᠤᠪᠢ ᠶᠠᠷ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775188"/>
              </p:ext>
            </p:extLst>
          </p:nvPr>
        </p:nvGraphicFramePr>
        <p:xfrm>
          <a:off x="3674882" y="3255153"/>
          <a:ext cx="5174329" cy="340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412809"/>
              </p:ext>
            </p:extLst>
          </p:nvPr>
        </p:nvGraphicFramePr>
        <p:xfrm>
          <a:off x="3063280" y="269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79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0770"/>
            <a:ext cx="649511" cy="64951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23461" y="703470"/>
            <a:ext cx="842090" cy="632460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mn-Mong-MN" sz="3600" dirty="0">
                <a:solidFill>
                  <a:srgbClr val="0033CC"/>
                </a:solidFill>
              </a:rPr>
              <a:t>ᠮᠠᠻᠷᠣ᠋ ᠡᠳ᠋  ᠤᠨ ᠵᠠᠰᠠᠭ  ᠤᠨ ᠥᠵᠡᠭᠦᠯᠦᠯᠲᠡ ᠂ ᠲᠥᠰᠦᠪ ᠂ ᠰᠠᠩᠬᠦᠦ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765" y="649512"/>
            <a:ext cx="826701" cy="19412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mn-Mong-MN" sz="2000" dirty="0">
                <a:solidFill>
                  <a:srgbClr val="002060"/>
                </a:solidFill>
                <a:latin typeface="Arial" panose="020B0604020202020204" pitchFamily="34" charset="0"/>
              </a:rPr>
              <a:t>ᠤᠯᠤᠰ᠂ ᠣᠷᠤᠨ ᠨᠤᠲᠤᠭ  ᠤᠨ ᠲᠥᠰᠦᠪ  ᠤᠨ ᠵᠠᠷᠤᠯᠭ᠎ᠠ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2096" y="608028"/>
            <a:ext cx="1801904" cy="20890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>
                <a:solidFill>
                  <a:schemeClr val="accent1">
                    <a:lumMod val="75000"/>
                  </a:schemeClr>
                </a:solidFill>
              </a:rPr>
              <a:t>ᠣᠷᠤᠨ ᠨᠤᠲᠤᠭ  ᠤᠨ ᠲᠥᠰᠦᠪ  ᠤᠨ ᠵᠠᠷᠤᠯᠭ᠎ᠠ  </a:t>
            </a:r>
            <a:r>
              <a:rPr lang="mn-Mong-MN" sz="2000" dirty="0" smtClean="0">
                <a:solidFill>
                  <a:schemeClr val="accent1">
                    <a:lumMod val="75000"/>
                  </a:schemeClr>
                </a:solidFill>
              </a:rPr>
              <a:t>᠔.᠕ </a:t>
            </a:r>
            <a:r>
              <a:rPr lang="mn-Mong-MN" sz="2000" dirty="0">
                <a:solidFill>
                  <a:schemeClr val="accent1">
                    <a:lumMod val="75000"/>
                  </a:schemeClr>
                </a:solidFill>
              </a:rPr>
              <a:t>ᠲᠡᠷᠪᠤᠮ ᠲᠥᠭᠦᠷᠢᠭ ᠲᠦ ᠬᠦᠷᠴᠦ ᠥᠩᠭᠡᠷᠡᠭᠰᠡᠨ ᠣᠨ  ᠤ ᠮᠥᠨ ᠦᠶ᠎ᠡ ᠡᠴᠡ </a:t>
            </a:r>
            <a:r>
              <a:rPr lang="mn-Mong-MN" sz="2000" dirty="0" smtClean="0">
                <a:solidFill>
                  <a:schemeClr val="accent1">
                    <a:lumMod val="75000"/>
                  </a:schemeClr>
                </a:solidFill>
              </a:rPr>
              <a:t>᠑᠑.᠖ </a:t>
            </a:r>
            <a:r>
              <a:rPr lang="mn-Mong-MN" sz="2000" dirty="0">
                <a:solidFill>
                  <a:schemeClr val="accent1">
                    <a:lumMod val="75000"/>
                  </a:schemeClr>
                </a:solidFill>
              </a:rPr>
              <a:t>ᠬᠤᠪᠢ ᠶᠠᠷ ᠥᠰᠴᠡᠶ᠃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680" y="3895035"/>
            <a:ext cx="1361591" cy="1828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400" dirty="0"/>
              <a:t>ᠲᠥᠰᠦᠪ  ᠤᠨ ᠵᠠᠷᠤᠯᠭ᠎ᠠ ᠶᠢᠨ ᠪᠦᠲᠦᠴᠡ᠂ ᠬᠤᠪᠢ ᠶᠢᠡᠷ᠂ ᠒᠐᠒᠑ ᠣᠨ  ᠤ ᠑ ᠰᠠᠷ᠎ᠠ 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003628"/>
              </p:ext>
            </p:extLst>
          </p:nvPr>
        </p:nvGraphicFramePr>
        <p:xfrm>
          <a:off x="3276600" y="3429000"/>
          <a:ext cx="4842711" cy="290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03032" y="649512"/>
            <a:ext cx="1" cy="6014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131002"/>
              </p:ext>
            </p:extLst>
          </p:nvPr>
        </p:nvGraphicFramePr>
        <p:xfrm>
          <a:off x="2785607" y="438169"/>
          <a:ext cx="4572000" cy="262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03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-80962" y="2176464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80962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2014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-80962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42" y="3657600"/>
            <a:ext cx="2517531" cy="2220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47" y="815922"/>
            <a:ext cx="2598640" cy="215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495" y="726467"/>
            <a:ext cx="2120132" cy="233055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/>
              <a:t>ᠣᠨ  ᠤ ᠡᠬᠡᠨ  ᠤ ᠑ ᠰᠠᠷ᠎ᠠ  ᠳᠣ ᠢᠮᠫᠣᠷᠲ </a:t>
            </a:r>
            <a:r>
              <a:rPr lang="mn-Mong-MN" sz="2000" dirty="0" smtClean="0"/>
              <a:t>᠕᠕᠕.᠓ </a:t>
            </a:r>
            <a:r>
              <a:rPr lang="mn-Mong-MN" sz="2000" dirty="0"/>
              <a:t>ᠮᠢᠩᠭᠠᠨ ᠠᠮᠧᠷᠢᠻᠠ  ᠳᠣᠯᠯᠠᠷ ᠲᠣ ᠭᠦᠷᠴᠦ ᠥᠩᠭᠡᠷᠡᠭᠰᠡᠨ ᠣᠨ  ᠤ ᠮᠤᠨ ᠦᠶ᠎ᠡ ᠡᠴᠡ </a:t>
            </a:r>
            <a:r>
              <a:rPr lang="mn-Mong-MN" sz="2000" dirty="0" smtClean="0"/>
              <a:t>᠑᠘᠒᠓.᠕ </a:t>
            </a:r>
            <a:r>
              <a:rPr lang="mn-Mong-MN" sz="2000" dirty="0"/>
              <a:t>ᠮᠢᠩᠭᠠᠨ ᠠᠮᠧᠷᠢᠻ ᠳ᠋ᠣᠯᠯᠠᠷ ᠪᠠᠷ ᠪᠤᠶᠤ </a:t>
            </a:r>
            <a:r>
              <a:rPr lang="mn-Mong-MN" sz="2000" dirty="0" smtClean="0"/>
              <a:t>᠗᠖.᠗ </a:t>
            </a:r>
            <a:r>
              <a:rPr lang="mn-Mong-MN" sz="2000" dirty="0"/>
              <a:t>ᠬᠤᠪᠢ ᠪᠠᠭᠤᠷᠠᠭᠰᠠᠨ ᠪᠠᠢᠨ᠎ᠠ᠃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85010" y="1524000"/>
            <a:ext cx="1170833" cy="412382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5400" dirty="0">
                <a:solidFill>
                  <a:srgbClr val="0033CC"/>
                </a:solidFill>
              </a:rPr>
              <a:t>ᠭᠠᠳᠠᠭᠠᠳᠤ ᠬᠤᠭᠠᠯᠳᠠᠭ᠎ᠠ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848138"/>
            <a:ext cx="549894" cy="22088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>
                <a:solidFill>
                  <a:srgbClr val="0033CC"/>
                </a:solidFill>
              </a:rPr>
              <a:t>ᠡᠻᠰᠫᠣᠷᠲ ᠬᠢᠭᠳᠡᠭᠡ ᠥᠭᠡᠶ ᠪᠠᠢᠨ᠎ᠠ᠃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1287" y="3429000"/>
            <a:ext cx="1743362" cy="29912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400" dirty="0">
                <a:solidFill>
                  <a:srgbClr val="0033CC"/>
                </a:solidFill>
              </a:rPr>
              <a:t>ᠢᠮᠫᠣᠷᠲ ᠡᠮᠦᠨᠡᠬᠢ ᠣᠨ  ᠤ ᠮᠥᠨ ᠦᠶ᠎ᠡ ᠡᠴᠡ </a:t>
            </a:r>
            <a:r>
              <a:rPr lang="mn-Mong-MN" sz="2400" dirty="0" smtClean="0">
                <a:solidFill>
                  <a:srgbClr val="0033CC"/>
                </a:solidFill>
              </a:rPr>
              <a:t>᠗᠖.᠗ </a:t>
            </a:r>
            <a:r>
              <a:rPr lang="mn-Mong-MN" sz="2400" dirty="0">
                <a:solidFill>
                  <a:srgbClr val="0033CC"/>
                </a:solidFill>
              </a:rPr>
              <a:t>ᠬᠤᠪᠢ ᠪᠠᠷ ᠪᠠᠭᠤᠷᠠᠭᠰᠠᠨ ᠨᠢ       </a:t>
            </a:r>
            <a:r>
              <a:rPr lang="mn-Mong-MN" sz="2400" dirty="0" smtClean="0"/>
              <a:t>ᠭᠣᠥᠯ ᠨᠡᠷ᠎ᠡ ᠶᠢᠨ ᠪᠠᠷᠠᠠᠭᠠᠨ ᠤ ᠢᠮᠫᠣᠷᠲ ᠵᠣᠭᠰᠤᠭᠰᠠᠨ ᠨᠢ ᠨᠥᠯᠦᠭᠡᠯᠡᠭᠰᠡᠨ </a:t>
            </a:r>
            <a:r>
              <a:rPr lang="mn-Mong-MN" sz="2400" dirty="0"/>
              <a:t>ᠪᠠᠢᠨ᠎ᠠ᠃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https://www.1212.mn/img/staticon/976_L14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94" y="3089282"/>
            <a:ext cx="1136634" cy="11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41" y="1063869"/>
            <a:ext cx="2045423" cy="1391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3869"/>
            <a:ext cx="1951487" cy="1341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785" y="1063869"/>
            <a:ext cx="1170833" cy="4953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5400" dirty="0">
                <a:solidFill>
                  <a:srgbClr val="002060"/>
                </a:solidFill>
              </a:rPr>
              <a:t>ᠭᠡᠷᠡᢉᠯᠡᠭᠡᠨ   ᠥᠨ᠎ᠡ ᠶᠢᠨ ᠢᠨᠳᠧᠻᠰ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07322"/>
            <a:ext cx="1801904" cy="2743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>
                <a:solidFill>
                  <a:srgbClr val="0033CC"/>
                </a:solidFill>
              </a:rPr>
              <a:t>ᠭᠡᠷᠡᢉᠯᠡᢉᠡᠨ  ᠤ ᠪᠠᠷᠠᠭ᠎ᠠ ᠂ ᠦᠢᠯᠡᠴᠢᠯᠡᢉᠡᠨ  ᠤ ᠦᠨ᠎ᠡ </a:t>
            </a:r>
            <a:r>
              <a:rPr lang="mn-Mong-MN" sz="2000" dirty="0"/>
              <a:t>᠒᠐᠒᠑ ᠣᠨ  ᠤ ᠑ ᠰᠠᠷ᠎ᠠ  ᠳᠤ ᠡᠮᠤᠨᠡᠬᠢ ᠰᠠᠷ᠎ᠠ </a:t>
            </a:r>
            <a:r>
              <a:rPr lang="mn-Mong-MN" sz="2000" dirty="0" smtClean="0"/>
              <a:t>ᠡᠴᠡ ᠑.᠕ ᠬᠤᠪᠢ ᠶᠢᠡᠷ᠂ </a:t>
            </a:r>
            <a:r>
              <a:rPr lang="mn-Mong-MN" sz="2000" dirty="0"/>
              <a:t>ᠡᠮᠦᠨᠡᠬᠢ ᠣᠨ  ᠤ ᠮᠥᠨ ᠦᠶ᠎ᠡ ᠡᠴᠡ </a:t>
            </a:r>
            <a:r>
              <a:rPr lang="mn-Mong-MN" sz="2000" dirty="0" smtClean="0"/>
              <a:t>᠔.᠖ </a:t>
            </a:r>
            <a:r>
              <a:rPr lang="mn-Mong-MN" sz="2000" dirty="0"/>
              <a:t>ᠬᠤᠪᠢ ᠪᠠᠷ </a:t>
            </a:r>
            <a:r>
              <a:rPr lang="mn-Mong-MN" sz="2000" dirty="0" smtClean="0"/>
              <a:t> ᠲᠤᠰ ᠲᠤᠰ ᠥᠰᠦᢉᠰᠡᠨ </a:t>
            </a:r>
            <a:r>
              <a:rPr lang="mn-Mong-MN" sz="2000" dirty="0"/>
              <a:t>ᠪᠠᠢᠨ᠎ᠠ᠃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7098" y="2790092"/>
            <a:ext cx="3382593" cy="3200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sz="2000" dirty="0">
                <a:solidFill>
                  <a:srgbClr val="0033CC"/>
                </a:solidFill>
              </a:rPr>
              <a:t>ᠬᠡᠷᠡᢉᠯᠡᠭᠡᠨ  ᠤ ᠪᠠᠷᠠᠭᠠ᠎ᠠ᠂ ᠦᠢᠯᠡᠴᠢᠯᠡᢉᠡᠨ  ᠤ ᠦᠨ᠎ᠡ ᠒᠐᠒᠑ ᠣᠨ  ᠤ ᠨᠢᠭᠡ  ᠳᠤᠭᠡᠷ ᠰᠠᠷ᠎ᠠ  ᠳᠣ ᠡᠮᠤᠨᠡᠬᠢ ᠣᠨ  ᠤ ᠮᠥᠨ ᠦᠶ᠎ᠡ ᠡᠴᠡ </a:t>
            </a:r>
            <a:r>
              <a:rPr lang="mn-Mong-MN" sz="2000" dirty="0" smtClean="0">
                <a:solidFill>
                  <a:srgbClr val="0033CC"/>
                </a:solidFill>
              </a:rPr>
              <a:t>᠔.᠖ </a:t>
            </a:r>
            <a:r>
              <a:rPr lang="mn-Mong-MN" sz="2000" dirty="0">
                <a:solidFill>
                  <a:srgbClr val="0033CC"/>
                </a:solidFill>
              </a:rPr>
              <a:t>ᠬᠤᠪᠢ ᠶᠢᠠᠷ ᠥᠰᠦᠬᠦ  ᠳᠣ ᠂ </a:t>
            </a:r>
            <a:endParaRPr lang="mn-Mong-MN" sz="2000" dirty="0" smtClean="0">
              <a:solidFill>
                <a:srgbClr val="0033CC"/>
              </a:solidFill>
            </a:endParaRPr>
          </a:p>
          <a:p>
            <a:r>
              <a:rPr lang="mn-Mong-MN" sz="2000" dirty="0" smtClean="0"/>
              <a:t> </a:t>
            </a:r>
            <a:r>
              <a:rPr lang="mn-Mong-MN" sz="2000" dirty="0"/>
              <a:t>ᠲᠦᠯᠱᠢ ᠴᠠᢉᠢᠯᠭᠭᠠᠨ  ᠤ ᠪᠥᠯᠦᠭ  ᠤᠨ ᠦᠨ᠎ᠡ </a:t>
            </a:r>
            <a:r>
              <a:rPr lang="mn-Mong-MN" sz="2000" dirty="0" smtClean="0"/>
              <a:t>᠒.᠖ ᠬᠤᠪᠢ᠂ </a:t>
            </a:r>
            <a:r>
              <a:rPr lang="mn-Mong-MN" sz="2000" dirty="0"/>
              <a:t>ᠬᠥᠨᠡᠰᠡᠨ  ᠤ ᠪᠠᠷᠠᠭᠠᠨ  ᠤ ᠪᠥᠦᠯᠦᠭ  ᠤᠨ ᠣᠨ᠎ᠡ </a:t>
            </a:r>
            <a:r>
              <a:rPr lang="mn-Mong-MN" sz="2000" dirty="0" smtClean="0"/>
              <a:t>᠘.᠑ ᠬᠤᠪᠢ᠂ </a:t>
            </a:r>
            <a:r>
              <a:rPr lang="mn-Mong-MN" sz="2000" dirty="0"/>
              <a:t>ᠭᠡᠷ ᠠᠬᠤᠶ ᠶᠢᠨ ᠲᠠᠪᠢᠯᠭ᠎ᠠ᠂ ᠭᠡᠷ ᠠᠬᠤᠶ ᠶᠢᠨ ᠪᠠᠷᠠᠭᠠᠨ  ᠤ ᠪᠦᠯᠦᠭ  ᠤᠨ </a:t>
            </a:r>
            <a:r>
              <a:rPr lang="mn-Mong-MN" sz="2000" dirty="0" smtClean="0"/>
              <a:t>ᠦᠨ᠎ᠡ  ᠖.᠖ ᠬᠤᠪᠢ᠂ ᠵᠣᠴᠢᠳ ᠪᠠᠭᠤᠳᠠᠯ ᠤᠨ  ᠪᠦᠯᠦᠭᠭ  ᠤᠨ ᠦᠨ</a:t>
            </a:r>
            <a:r>
              <a:rPr lang="mn-Mong-MN" sz="2000" dirty="0"/>
              <a:t>᠎ᠡ </a:t>
            </a:r>
            <a:r>
              <a:rPr lang="mn-Mong-MN" sz="2000" dirty="0" smtClean="0"/>
              <a:t>᠗.᠒ ᠬᠤᠪᠢ᠂ </a:t>
            </a:r>
            <a:r>
              <a:rPr lang="mn-Mong-MN" sz="2000" dirty="0"/>
              <a:t>ᠪᠤᠰᠤᠳ ᠪᠠᠷᠠᠭ᠎ᠠ ᠦᠢᠯᠡᠴᠢᠯᠡᠭᠡᠨ  ᠤ ᠦᠨ᠎ᠡ </a:t>
            </a:r>
            <a:r>
              <a:rPr lang="mn-Mong-MN" sz="2000" dirty="0" smtClean="0"/>
              <a:t>᠔.᠗  </a:t>
            </a:r>
            <a:r>
              <a:rPr lang="mn-Mong-MN" sz="2000" dirty="0"/>
              <a:t>ᠬᠤᠪᠢ ᠪᠠᠷ ᠥᠰᠦᠭᠰᠡᠨ ᠨᠢ ᠭᠣᠣᠯᠯᠠᠨ ᠨᠥᠯᠦᠭᠡᠯᠡᠭᠰᠡᠨ ᠪᠠᠢᠨ᠎ᠠ᠃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793022"/>
            <a:ext cx="1917128" cy="2971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mn-Mong-MN" dirty="0">
                <a:solidFill>
                  <a:srgbClr val="0033CC"/>
                </a:solidFill>
              </a:rPr>
              <a:t>ᠬᠡᠷᠡᢉᠯᠡᠭᠡᠨ  ᠤ ᠪᠠᠷᠠᠭᠠ᠎ᠠ᠂ ᠦᠢᠯᠡᠴᠢᠯᠡᢉᠡᠨ  ᠤ ᠦᠨ᠎ᠡ  ᠳᠦᠩ ᠪᠡᠷ ᠶᠢᠡᠨ </a:t>
            </a:r>
            <a:r>
              <a:rPr lang="mn-Mong-MN" dirty="0"/>
              <a:t>ᠡᠮᠦᠨᠡᠬᠢ ᠰᠠᠷ᠎ᠠ </a:t>
            </a:r>
            <a:r>
              <a:rPr lang="mn-Mong-MN" dirty="0" smtClean="0"/>
              <a:t>ᠡᠴᠡ ᠑.᠕ ᠬᠤᠪᠢ ᠶᠢᠡᠷ ᠥᠰᠦᠬᠦ  ᠳᠦ </a:t>
            </a:r>
            <a:r>
              <a:rPr lang="mn-Mong-MN" dirty="0"/>
              <a:t>ᠬᠦᠨᠡᠰᠦᠨ  ᠤ </a:t>
            </a:r>
            <a:r>
              <a:rPr lang="mn-Mong-MN" dirty="0" smtClean="0"/>
              <a:t>ᠪᠠᠷᠠᠭ᠎ᠠ ᠰᠣᠭᠲᠤᠭᠤᠷᠠᠭᠤᠯᠬᠤ ᠪᠤᠰᠤ ᠤᠨᠳᠠᠭᠠᠨ  ᠤ     </a:t>
            </a:r>
            <a:r>
              <a:rPr lang="mn-Mong-MN" dirty="0"/>
              <a:t>ᠪᠦᠯᠦᠭ  ᠤᠨ ᠦᠨ᠎ᠡ </a:t>
            </a:r>
            <a:r>
              <a:rPr lang="mn-Mong-MN" dirty="0" smtClean="0"/>
              <a:t>᠔.᠑ ᠬᠤᠪᠢ᠂ </a:t>
            </a:r>
            <a:r>
              <a:rPr lang="mn-Mong-MN" dirty="0"/>
              <a:t>ᠪᠤᠰᠤᠳ ᠪᠠᠷᠠᠭ᠎ᠠ ᠦᠢᠯᠡᠴᠢᠯᠡᠭᠡᠨ  ᠤ ᠪᠦᠯᠦᠭ  ᠤᠨ ᠦᠨ᠎</a:t>
            </a:r>
            <a:r>
              <a:rPr lang="mn-Mong-MN" dirty="0" smtClean="0"/>
              <a:t>ᠡ ᠑ </a:t>
            </a:r>
            <a:r>
              <a:rPr lang="mn-Mong-MN" dirty="0"/>
              <a:t>ᠬᠤᠪᠢ ᠪᠠᠷ ᠥᠰᠦᠭᠰᠡᠨ </a:t>
            </a:r>
            <a:r>
              <a:rPr lang="mn-Mong-MN" dirty="0" smtClean="0"/>
              <a:t> ᠭᠣᠣᠯᠯᠠᠨ ᠨᠥᠯᠦᠭᠡᠯᠡᠭᠰᠡᠨ ᠪᠠᠢᠨ</a:t>
            </a:r>
            <a:r>
              <a:rPr lang="mn-Mong-MN" dirty="0"/>
              <a:t>᠎ᠠ᠃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8001</TotalTime>
  <Words>390</Words>
  <Application>Microsoft Office PowerPoint</Application>
  <PresentationFormat>On-screen Show (4:3)</PresentationFormat>
  <Paragraphs>136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AGSouvenir Mon</vt:lpstr>
      <vt:lpstr>Arial</vt:lpstr>
      <vt:lpstr>Calibri</vt:lpstr>
      <vt:lpstr>Ch ForeignerLight</vt:lpstr>
      <vt:lpstr>Mongolian Baiti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Tungalag_P</cp:lastModifiedBy>
  <cp:revision>1151</cp:revision>
  <cp:lastPrinted>2017-09-11T09:35:27Z</cp:lastPrinted>
  <dcterms:created xsi:type="dcterms:W3CDTF">2016-10-10T07:15:58Z</dcterms:created>
  <dcterms:modified xsi:type="dcterms:W3CDTF">2021-02-11T02:55:54Z</dcterms:modified>
</cp:coreProperties>
</file>