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 snapToGrid="0">
      <p:cViewPr>
        <p:scale>
          <a:sx n="90" d="100"/>
          <a:sy n="90" d="100"/>
        </p:scale>
        <p:origin x="-816" y="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image" Target="../media/image5.jpeg"/><Relationship Id="rId1" Type="http://schemas.openxmlformats.org/officeDocument/2006/relationships/image" Target="../media/image4.wmf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жил бүрийн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эхний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view3D>
      <c:perspective val="30"/>
    </c:view3D>
    <c:plotArea>
      <c:layout>
        <c:manualLayout>
          <c:layoutTarget val="inner"/>
          <c:xMode val="edge"/>
          <c:yMode val="edge"/>
          <c:x val="3.0812324929972084E-2"/>
          <c:y val="0.17182539682539782"/>
          <c:w val="0.93837535014005602"/>
          <c:h val="0.59410948631421212"/>
        </c:manualLayout>
      </c:layout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4"/>
              <c:layout>
                <c:manualLayout>
                  <c:x val="-5.16815844678526E-2"/>
                  <c:y val="-3.6877428429477614E-3"/>
                </c:manualLayout>
              </c:layout>
              <c:showVal val="1"/>
            </c:dLbl>
            <c:spPr>
              <a:solidFill>
                <a:schemeClr val="accent1"/>
              </a:solidFill>
            </c:spPr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2016-IX</c:v>
                </c:pt>
                <c:pt idx="1">
                  <c:v>2017-IX</c:v>
                </c:pt>
                <c:pt idx="2">
                  <c:v>2018-IX</c:v>
                </c:pt>
                <c:pt idx="3">
                  <c:v>2019-IX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511</c:v>
                </c:pt>
                <c:pt idx="1">
                  <c:v>582</c:v>
                </c:pt>
                <c:pt idx="2">
                  <c:v>617</c:v>
                </c:pt>
                <c:pt idx="3">
                  <c:v>611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2016-IX</c:v>
                </c:pt>
                <c:pt idx="1">
                  <c:v>2017-IX</c:v>
                </c:pt>
                <c:pt idx="2">
                  <c:v>2018-IX</c:v>
                </c:pt>
                <c:pt idx="3">
                  <c:v>2019-IX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4613</c:v>
                </c:pt>
                <c:pt idx="1">
                  <c:v>3325</c:v>
                </c:pt>
                <c:pt idx="2">
                  <c:v>3134</c:v>
                </c:pt>
                <c:pt idx="3">
                  <c:v>2833</c:v>
                </c:pt>
              </c:numCache>
            </c:numRef>
          </c:val>
        </c:ser>
        <c:gapWidth val="75"/>
        <c:shape val="cylinder"/>
        <c:axId val="121596160"/>
        <c:axId val="121597952"/>
        <c:axId val="123651392"/>
      </c:bar3DChart>
      <c:catAx>
        <c:axId val="12159616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3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6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21597952"/>
        <c:crosses val="autoZero"/>
        <c:auto val="1"/>
        <c:lblAlgn val="ctr"/>
        <c:lblOffset val="100"/>
      </c:catAx>
      <c:valAx>
        <c:axId val="12159795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21596160"/>
        <c:crosses val="autoZero"/>
        <c:crossBetween val="between"/>
      </c:valAx>
      <c:serAx>
        <c:axId val="123651392"/>
        <c:scaling>
          <c:orientation val="minMax"/>
        </c:scaling>
        <c:delete val="1"/>
        <c:axPos val="b"/>
        <c:tickLblPos val="none"/>
        <c:crossAx val="121597952"/>
        <c:crosses val="autoZero"/>
      </c:serAx>
    </c:plotArea>
    <c:legend>
      <c:legendPos val="b"/>
      <c:layout>
        <c:manualLayout>
          <c:xMode val="edge"/>
          <c:yMode val="edge"/>
          <c:x val="1.3288312919218465E-2"/>
          <c:y val="0.85284558180227477"/>
          <c:w val="0.98671170587981438"/>
          <c:h val="7.6491688538932887E-2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2018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улирлын байдлаар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223684429022212"/>
          <c:y val="4.0436606181569912E-2"/>
        </c:manualLayout>
      </c:layout>
    </c:title>
    <c:plotArea>
      <c:layout>
        <c:manualLayout>
          <c:layoutTarget val="inner"/>
          <c:xMode val="edge"/>
          <c:yMode val="edge"/>
          <c:x val="1.8252269824860775E-2"/>
          <c:y val="0.27510607124971292"/>
          <c:w val="0.93837535014005602"/>
          <c:h val="0.4850525759192206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2019-VII</c:v>
                </c:pt>
                <c:pt idx="1">
                  <c:v>2019-VIII</c:v>
                </c:pt>
                <c:pt idx="2">
                  <c:v>2019-IX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525</c:v>
                </c:pt>
                <c:pt idx="1">
                  <c:v>573</c:v>
                </c:pt>
                <c:pt idx="2">
                  <c:v>611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2019-VII</c:v>
                </c:pt>
                <c:pt idx="1">
                  <c:v>2019-VIII</c:v>
                </c:pt>
                <c:pt idx="2">
                  <c:v>2019-IX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2245</c:v>
                </c:pt>
                <c:pt idx="1">
                  <c:v>2518</c:v>
                </c:pt>
                <c:pt idx="2">
                  <c:v>2833</c:v>
                </c:pt>
              </c:numCache>
            </c:numRef>
          </c:val>
        </c:ser>
        <c:gapWidth val="75"/>
        <c:overlap val="-25"/>
        <c:axId val="121545472"/>
        <c:axId val="121547008"/>
      </c:barChart>
      <c:catAx>
        <c:axId val="12154547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21547008"/>
        <c:crosses val="autoZero"/>
        <c:auto val="1"/>
        <c:lblAlgn val="ctr"/>
        <c:lblOffset val="100"/>
      </c:catAx>
      <c:valAx>
        <c:axId val="12154700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215454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222"/>
          <c:w val="0.98499726596674808"/>
          <c:h val="7.8553139061075763E-2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2018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улирлын байдлаар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223684429022215"/>
          <c:y val="4.0436606181569912E-2"/>
        </c:manualLayout>
      </c:layout>
    </c:title>
    <c:plotArea>
      <c:layout>
        <c:manualLayout>
          <c:layoutTarget val="inner"/>
          <c:xMode val="edge"/>
          <c:yMode val="edge"/>
          <c:x val="2.7223769982603792E-2"/>
          <c:y val="0.20855645864481423"/>
          <c:w val="0.93837535014005602"/>
          <c:h val="0.5227188682480772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2018-VII</c:v>
                </c:pt>
                <c:pt idx="1">
                  <c:v>2018-VIII</c:v>
                </c:pt>
                <c:pt idx="2">
                  <c:v>2018-IX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505</c:v>
                </c:pt>
                <c:pt idx="1">
                  <c:v>564</c:v>
                </c:pt>
                <c:pt idx="2">
                  <c:v>617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2018-VII</c:v>
                </c:pt>
                <c:pt idx="1">
                  <c:v>2018-VIII</c:v>
                </c:pt>
                <c:pt idx="2">
                  <c:v>2018-IX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2273</c:v>
                </c:pt>
                <c:pt idx="1">
                  <c:v>2741</c:v>
                </c:pt>
                <c:pt idx="2">
                  <c:v>3134</c:v>
                </c:pt>
              </c:numCache>
            </c:numRef>
          </c:val>
        </c:ser>
        <c:gapWidth val="75"/>
        <c:overlap val="-25"/>
        <c:axId val="133174400"/>
        <c:axId val="133176320"/>
      </c:barChart>
      <c:catAx>
        <c:axId val="13317440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33176320"/>
        <c:crosses val="autoZero"/>
        <c:auto val="1"/>
        <c:lblAlgn val="ctr"/>
        <c:lblOffset val="100"/>
      </c:catAx>
      <c:valAx>
        <c:axId val="13317632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33174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2"/>
          <c:w val="0.98499726596674786"/>
          <c:h val="7.8553139061075763E-2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гэмт хэргийн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64979" y="1657572"/>
          <a:ext cx="6880594" cy="3443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4" name="Straight Connector 3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600193" y="882502"/>
          <a:ext cx="7077969" cy="2477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160721" y="3705446"/>
            <a:ext cx="7620000" cy="1111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3258" y="3446721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Chart 9"/>
          <p:cNvGraphicFramePr/>
          <p:nvPr/>
        </p:nvGraphicFramePr>
        <p:xfrm>
          <a:off x="1539943" y="4051006"/>
          <a:ext cx="7077969" cy="2353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265</TotalTime>
  <Words>63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munkhtuya_j</cp:lastModifiedBy>
  <cp:revision>48</cp:revision>
  <dcterms:created xsi:type="dcterms:W3CDTF">2015-01-14T09:22:32Z</dcterms:created>
  <dcterms:modified xsi:type="dcterms:W3CDTF">2019-11-25T03:59:29Z</dcterms:modified>
</cp:coreProperties>
</file>