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7" autoAdjust="0"/>
    <p:restoredTop sz="94575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D76DD-FD23-431B-8778-D77C187A316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8D1A6-FFB6-407C-82E6-6FE8C94E7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0"/>
            <a:ext cx="7391400" cy="2590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mn-MN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Дархан-Уул аймгийн </a:t>
            </a:r>
          </a:p>
          <a:p>
            <a:pPr algn="ctr">
              <a:buNone/>
            </a:pPr>
            <a:r>
              <a:rPr lang="mn-MN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гэмт хэргийн инфографик</a:t>
            </a:r>
          </a:p>
          <a:p>
            <a:pPr algn="ctr">
              <a:buNone/>
            </a:pPr>
            <a:endParaRPr lang="mn-MN" sz="4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mn-MN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2020- 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914400"/>
            <a:ext cx="6172200" cy="765175"/>
          </a:xfrm>
        </p:spPr>
        <p:txBody>
          <a:bodyPr>
            <a:normAutofit/>
          </a:bodyPr>
          <a:lstStyle/>
          <a:p>
            <a:r>
              <a:rPr lang="kk-KZ" sz="3200" b="1" dirty="0">
                <a:latin typeface="Arial" pitchFamily="34" charset="0"/>
                <a:cs typeface="Arial" pitchFamily="34" charset="0"/>
              </a:rPr>
              <a:t>БҮРТГЭГДСЭН ГЭМТ </a:t>
            </a:r>
            <a:r>
              <a:rPr lang="kk-KZ" sz="3200" b="1" dirty="0" smtClean="0">
                <a:latin typeface="Arial" pitchFamily="34" charset="0"/>
                <a:cs typeface="Arial" pitchFamily="34" charset="0"/>
              </a:rPr>
              <a:t>ХЭРЭГ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6600" y="2971800"/>
            <a:ext cx="1828800" cy="22098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611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485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219200" y="762000"/>
            <a:ext cx="1066800" cy="990600"/>
            <a:chOff x="410" y="-243"/>
            <a:chExt cx="1005" cy="1005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409" y="-243"/>
              <a:ext cx="1005" cy="1005"/>
            </a:xfrm>
            <a:custGeom>
              <a:avLst/>
              <a:gdLst/>
              <a:ahLst/>
              <a:cxnLst>
                <a:cxn ang="0">
                  <a:pos x="499" y="0"/>
                </a:cxn>
                <a:cxn ang="0">
                  <a:pos x="425" y="6"/>
                </a:cxn>
                <a:cxn ang="0">
                  <a:pos x="354" y="22"/>
                </a:cxn>
                <a:cxn ang="0">
                  <a:pos x="288" y="48"/>
                </a:cxn>
                <a:cxn ang="0">
                  <a:pos x="226" y="82"/>
                </a:cxn>
                <a:cxn ang="0">
                  <a:pos x="170" y="125"/>
                </a:cxn>
                <a:cxn ang="0">
                  <a:pos x="121" y="175"/>
                </a:cxn>
                <a:cxn ang="0">
                  <a:pos x="79" y="231"/>
                </a:cxn>
                <a:cxn ang="0">
                  <a:pos x="45" y="293"/>
                </a:cxn>
                <a:cxn ang="0">
                  <a:pos x="20" y="360"/>
                </a:cxn>
                <a:cxn ang="0">
                  <a:pos x="5" y="431"/>
                </a:cxn>
                <a:cxn ang="0">
                  <a:pos x="0" y="505"/>
                </a:cxn>
                <a:cxn ang="0">
                  <a:pos x="5" y="579"/>
                </a:cxn>
                <a:cxn ang="0">
                  <a:pos x="22" y="650"/>
                </a:cxn>
                <a:cxn ang="0">
                  <a:pos x="47" y="717"/>
                </a:cxn>
                <a:cxn ang="0">
                  <a:pos x="82" y="778"/>
                </a:cxn>
                <a:cxn ang="0">
                  <a:pos x="124" y="834"/>
                </a:cxn>
                <a:cxn ang="0">
                  <a:pos x="174" y="883"/>
                </a:cxn>
                <a:cxn ang="0">
                  <a:pos x="231" y="925"/>
                </a:cxn>
                <a:cxn ang="0">
                  <a:pos x="293" y="959"/>
                </a:cxn>
                <a:cxn ang="0">
                  <a:pos x="359" y="984"/>
                </a:cxn>
                <a:cxn ang="0">
                  <a:pos x="430" y="1000"/>
                </a:cxn>
                <a:cxn ang="0">
                  <a:pos x="505" y="1005"/>
                </a:cxn>
                <a:cxn ang="0">
                  <a:pos x="579" y="999"/>
                </a:cxn>
                <a:cxn ang="0">
                  <a:pos x="650" y="983"/>
                </a:cxn>
                <a:cxn ang="0">
                  <a:pos x="716" y="957"/>
                </a:cxn>
                <a:cxn ang="0">
                  <a:pos x="778" y="922"/>
                </a:cxn>
                <a:cxn ang="0">
                  <a:pos x="833" y="880"/>
                </a:cxn>
                <a:cxn ang="0">
                  <a:pos x="883" y="830"/>
                </a:cxn>
                <a:cxn ang="0">
                  <a:pos x="925" y="774"/>
                </a:cxn>
                <a:cxn ang="0">
                  <a:pos x="959" y="712"/>
                </a:cxn>
                <a:cxn ang="0">
                  <a:pos x="984" y="645"/>
                </a:cxn>
                <a:cxn ang="0">
                  <a:pos x="999" y="574"/>
                </a:cxn>
                <a:cxn ang="0">
                  <a:pos x="1004" y="500"/>
                </a:cxn>
                <a:cxn ang="0">
                  <a:pos x="998" y="426"/>
                </a:cxn>
                <a:cxn ang="0">
                  <a:pos x="982" y="355"/>
                </a:cxn>
                <a:cxn ang="0">
                  <a:pos x="956" y="288"/>
                </a:cxn>
                <a:cxn ang="0">
                  <a:pos x="922" y="227"/>
                </a:cxn>
                <a:cxn ang="0">
                  <a:pos x="879" y="171"/>
                </a:cxn>
                <a:cxn ang="0">
                  <a:pos x="829" y="122"/>
                </a:cxn>
                <a:cxn ang="0">
                  <a:pos x="773" y="80"/>
                </a:cxn>
                <a:cxn ang="0">
                  <a:pos x="711" y="46"/>
                </a:cxn>
                <a:cxn ang="0">
                  <a:pos x="644" y="21"/>
                </a:cxn>
                <a:cxn ang="0">
                  <a:pos x="573" y="5"/>
                </a:cxn>
                <a:cxn ang="0">
                  <a:pos x="499" y="0"/>
                </a:cxn>
              </a:cxnLst>
              <a:rect l="0" t="0" r="r" b="b"/>
              <a:pathLst>
                <a:path w="1005" h="1005">
                  <a:moveTo>
                    <a:pt x="499" y="0"/>
                  </a:moveTo>
                  <a:lnTo>
                    <a:pt x="425" y="6"/>
                  </a:lnTo>
                  <a:lnTo>
                    <a:pt x="354" y="22"/>
                  </a:lnTo>
                  <a:lnTo>
                    <a:pt x="288" y="48"/>
                  </a:lnTo>
                  <a:lnTo>
                    <a:pt x="226" y="82"/>
                  </a:lnTo>
                  <a:lnTo>
                    <a:pt x="170" y="125"/>
                  </a:lnTo>
                  <a:lnTo>
                    <a:pt x="121" y="175"/>
                  </a:lnTo>
                  <a:lnTo>
                    <a:pt x="79" y="231"/>
                  </a:lnTo>
                  <a:lnTo>
                    <a:pt x="45" y="293"/>
                  </a:lnTo>
                  <a:lnTo>
                    <a:pt x="20" y="360"/>
                  </a:lnTo>
                  <a:lnTo>
                    <a:pt x="5" y="431"/>
                  </a:lnTo>
                  <a:lnTo>
                    <a:pt x="0" y="505"/>
                  </a:lnTo>
                  <a:lnTo>
                    <a:pt x="5" y="579"/>
                  </a:lnTo>
                  <a:lnTo>
                    <a:pt x="22" y="650"/>
                  </a:lnTo>
                  <a:lnTo>
                    <a:pt x="47" y="717"/>
                  </a:lnTo>
                  <a:lnTo>
                    <a:pt x="82" y="778"/>
                  </a:lnTo>
                  <a:lnTo>
                    <a:pt x="124" y="834"/>
                  </a:lnTo>
                  <a:lnTo>
                    <a:pt x="174" y="883"/>
                  </a:lnTo>
                  <a:lnTo>
                    <a:pt x="231" y="925"/>
                  </a:lnTo>
                  <a:lnTo>
                    <a:pt x="293" y="959"/>
                  </a:lnTo>
                  <a:lnTo>
                    <a:pt x="359" y="984"/>
                  </a:lnTo>
                  <a:lnTo>
                    <a:pt x="430" y="1000"/>
                  </a:lnTo>
                  <a:lnTo>
                    <a:pt x="505" y="1005"/>
                  </a:lnTo>
                  <a:lnTo>
                    <a:pt x="579" y="999"/>
                  </a:lnTo>
                  <a:lnTo>
                    <a:pt x="650" y="983"/>
                  </a:lnTo>
                  <a:lnTo>
                    <a:pt x="716" y="957"/>
                  </a:lnTo>
                  <a:lnTo>
                    <a:pt x="778" y="922"/>
                  </a:lnTo>
                  <a:lnTo>
                    <a:pt x="833" y="880"/>
                  </a:lnTo>
                  <a:lnTo>
                    <a:pt x="883" y="830"/>
                  </a:lnTo>
                  <a:lnTo>
                    <a:pt x="925" y="774"/>
                  </a:lnTo>
                  <a:lnTo>
                    <a:pt x="959" y="712"/>
                  </a:lnTo>
                  <a:lnTo>
                    <a:pt x="984" y="645"/>
                  </a:lnTo>
                  <a:lnTo>
                    <a:pt x="999" y="574"/>
                  </a:lnTo>
                  <a:lnTo>
                    <a:pt x="1004" y="500"/>
                  </a:lnTo>
                  <a:lnTo>
                    <a:pt x="998" y="426"/>
                  </a:lnTo>
                  <a:lnTo>
                    <a:pt x="982" y="355"/>
                  </a:lnTo>
                  <a:lnTo>
                    <a:pt x="956" y="288"/>
                  </a:lnTo>
                  <a:lnTo>
                    <a:pt x="922" y="227"/>
                  </a:lnTo>
                  <a:lnTo>
                    <a:pt x="879" y="171"/>
                  </a:lnTo>
                  <a:lnTo>
                    <a:pt x="829" y="122"/>
                  </a:lnTo>
                  <a:lnTo>
                    <a:pt x="773" y="80"/>
                  </a:lnTo>
                  <a:lnTo>
                    <a:pt x="711" y="46"/>
                  </a:lnTo>
                  <a:lnTo>
                    <a:pt x="644" y="21"/>
                  </a:lnTo>
                  <a:lnTo>
                    <a:pt x="573" y="5"/>
                  </a:lnTo>
                  <a:lnTo>
                    <a:pt x="499" y="0"/>
                  </a:lnTo>
                  <a:close/>
                </a:path>
              </a:pathLst>
            </a:custGeom>
            <a:solidFill>
              <a:srgbClr val="D81E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AutoShape 4"/>
            <p:cNvSpPr>
              <a:spLocks/>
            </p:cNvSpPr>
            <p:nvPr/>
          </p:nvSpPr>
          <p:spPr bwMode="auto">
            <a:xfrm>
              <a:off x="487" y="-125"/>
              <a:ext cx="842" cy="709"/>
            </a:xfrm>
            <a:custGeom>
              <a:avLst/>
              <a:gdLst/>
              <a:ahLst/>
              <a:cxnLst>
                <a:cxn ang="0">
                  <a:pos x="269" y="118"/>
                </a:cxn>
                <a:cxn ang="0">
                  <a:pos x="201" y="158"/>
                </a:cxn>
                <a:cxn ang="0">
                  <a:pos x="153" y="206"/>
                </a:cxn>
                <a:cxn ang="0">
                  <a:pos x="153" y="206"/>
                </a:cxn>
                <a:cxn ang="0">
                  <a:pos x="96" y="147"/>
                </a:cxn>
                <a:cxn ang="0">
                  <a:pos x="86" y="109"/>
                </a:cxn>
                <a:cxn ang="0">
                  <a:pos x="65" y="119"/>
                </a:cxn>
                <a:cxn ang="0">
                  <a:pos x="85" y="152"/>
                </a:cxn>
                <a:cxn ang="0">
                  <a:pos x="133" y="188"/>
                </a:cxn>
                <a:cxn ang="0">
                  <a:pos x="48" y="452"/>
                </a:cxn>
                <a:cxn ang="0">
                  <a:pos x="4" y="484"/>
                </a:cxn>
                <a:cxn ang="0">
                  <a:pos x="3" y="505"/>
                </a:cxn>
                <a:cxn ang="0">
                  <a:pos x="90" y="570"/>
                </a:cxn>
                <a:cxn ang="0">
                  <a:pos x="287" y="536"/>
                </a:cxn>
                <a:cxn ang="0">
                  <a:pos x="309" y="484"/>
                </a:cxn>
                <a:cxn ang="0">
                  <a:pos x="301" y="484"/>
                </a:cxn>
                <a:cxn ang="0">
                  <a:pos x="279" y="480"/>
                </a:cxn>
                <a:cxn ang="0">
                  <a:pos x="160" y="482"/>
                </a:cxn>
                <a:cxn ang="0">
                  <a:pos x="272" y="470"/>
                </a:cxn>
                <a:cxn ang="0">
                  <a:pos x="205" y="299"/>
                </a:cxn>
                <a:cxn ang="0">
                  <a:pos x="187" y="187"/>
                </a:cxn>
                <a:cxn ang="0">
                  <a:pos x="251" y="153"/>
                </a:cxn>
                <a:cxn ang="0">
                  <a:pos x="379" y="144"/>
                </a:cxn>
                <a:cxn ang="0">
                  <a:pos x="393" y="129"/>
                </a:cxn>
                <a:cxn ang="0">
                  <a:pos x="439" y="8"/>
                </a:cxn>
                <a:cxn ang="0">
                  <a:pos x="400" y="8"/>
                </a:cxn>
                <a:cxn ang="0">
                  <a:pos x="397" y="48"/>
                </a:cxn>
                <a:cxn ang="0">
                  <a:pos x="406" y="150"/>
                </a:cxn>
                <a:cxn ang="0">
                  <a:pos x="434" y="64"/>
                </a:cxn>
                <a:cxn ang="0">
                  <a:pos x="448" y="27"/>
                </a:cxn>
                <a:cxn ang="0">
                  <a:pos x="584" y="653"/>
                </a:cxn>
                <a:cxn ang="0">
                  <a:pos x="217" y="654"/>
                </a:cxn>
                <a:cxn ang="0">
                  <a:pos x="328" y="709"/>
                </a:cxn>
                <a:cxn ang="0">
                  <a:pos x="842" y="484"/>
                </a:cxn>
                <a:cxn ang="0">
                  <a:pos x="815" y="484"/>
                </a:cxn>
                <a:cxn ang="0">
                  <a:pos x="800" y="473"/>
                </a:cxn>
                <a:cxn ang="0">
                  <a:pos x="780" y="422"/>
                </a:cxn>
                <a:cxn ang="0">
                  <a:pos x="743" y="337"/>
                </a:cxn>
                <a:cxn ang="0">
                  <a:pos x="764" y="394"/>
                </a:cxn>
                <a:cxn ang="0">
                  <a:pos x="689" y="205"/>
                </a:cxn>
                <a:cxn ang="0">
                  <a:pos x="730" y="308"/>
                </a:cxn>
                <a:cxn ang="0">
                  <a:pos x="690" y="191"/>
                </a:cxn>
                <a:cxn ang="0">
                  <a:pos x="750" y="156"/>
                </a:cxn>
                <a:cxn ang="0">
                  <a:pos x="768" y="127"/>
                </a:cxn>
                <a:cxn ang="0">
                  <a:pos x="761" y="105"/>
                </a:cxn>
                <a:cxn ang="0">
                  <a:pos x="751" y="139"/>
                </a:cxn>
                <a:cxn ang="0">
                  <a:pos x="698" y="171"/>
                </a:cxn>
                <a:cxn ang="0">
                  <a:pos x="567" y="483"/>
                </a:cxn>
                <a:cxn ang="0">
                  <a:pos x="679" y="171"/>
                </a:cxn>
                <a:cxn ang="0">
                  <a:pos x="599" y="134"/>
                </a:cxn>
                <a:cxn ang="0">
                  <a:pos x="487" y="94"/>
                </a:cxn>
                <a:cxn ang="0">
                  <a:pos x="454" y="146"/>
                </a:cxn>
                <a:cxn ang="0">
                  <a:pos x="526" y="129"/>
                </a:cxn>
                <a:cxn ang="0">
                  <a:pos x="628" y="177"/>
                </a:cxn>
                <a:cxn ang="0">
                  <a:pos x="672" y="204"/>
                </a:cxn>
                <a:cxn ang="0">
                  <a:pos x="571" y="462"/>
                </a:cxn>
                <a:cxn ang="0">
                  <a:pos x="528" y="495"/>
                </a:cxn>
                <a:cxn ang="0">
                  <a:pos x="551" y="533"/>
                </a:cxn>
                <a:cxn ang="0">
                  <a:pos x="634" y="575"/>
                </a:cxn>
                <a:cxn ang="0">
                  <a:pos x="789" y="553"/>
                </a:cxn>
                <a:cxn ang="0">
                  <a:pos x="836" y="511"/>
                </a:cxn>
                <a:cxn ang="0">
                  <a:pos x="842" y="484"/>
                </a:cxn>
              </a:cxnLst>
              <a:rect l="0" t="0" r="r" b="b"/>
              <a:pathLst>
                <a:path w="842" h="709">
                  <a:moveTo>
                    <a:pt x="393" y="89"/>
                  </a:moveTo>
                  <a:lnTo>
                    <a:pt x="350" y="94"/>
                  </a:lnTo>
                  <a:lnTo>
                    <a:pt x="308" y="103"/>
                  </a:lnTo>
                  <a:lnTo>
                    <a:pt x="269" y="118"/>
                  </a:lnTo>
                  <a:lnTo>
                    <a:pt x="231" y="139"/>
                  </a:lnTo>
                  <a:lnTo>
                    <a:pt x="222" y="146"/>
                  </a:lnTo>
                  <a:lnTo>
                    <a:pt x="211" y="152"/>
                  </a:lnTo>
                  <a:lnTo>
                    <a:pt x="201" y="158"/>
                  </a:lnTo>
                  <a:lnTo>
                    <a:pt x="190" y="164"/>
                  </a:lnTo>
                  <a:lnTo>
                    <a:pt x="164" y="171"/>
                  </a:lnTo>
                  <a:lnTo>
                    <a:pt x="153" y="171"/>
                  </a:lnTo>
                  <a:lnTo>
                    <a:pt x="153" y="206"/>
                  </a:lnTo>
                  <a:lnTo>
                    <a:pt x="153" y="482"/>
                  </a:lnTo>
                  <a:lnTo>
                    <a:pt x="40" y="482"/>
                  </a:lnTo>
                  <a:lnTo>
                    <a:pt x="150" y="205"/>
                  </a:lnTo>
                  <a:lnTo>
                    <a:pt x="153" y="206"/>
                  </a:lnTo>
                  <a:lnTo>
                    <a:pt x="153" y="171"/>
                  </a:lnTo>
                  <a:lnTo>
                    <a:pt x="138" y="171"/>
                  </a:lnTo>
                  <a:lnTo>
                    <a:pt x="115" y="163"/>
                  </a:lnTo>
                  <a:lnTo>
                    <a:pt x="96" y="147"/>
                  </a:lnTo>
                  <a:lnTo>
                    <a:pt x="89" y="140"/>
                  </a:lnTo>
                  <a:lnTo>
                    <a:pt x="80" y="133"/>
                  </a:lnTo>
                  <a:lnTo>
                    <a:pt x="90" y="117"/>
                  </a:lnTo>
                  <a:lnTo>
                    <a:pt x="86" y="109"/>
                  </a:lnTo>
                  <a:lnTo>
                    <a:pt x="79" y="105"/>
                  </a:lnTo>
                  <a:lnTo>
                    <a:pt x="72" y="107"/>
                  </a:lnTo>
                  <a:lnTo>
                    <a:pt x="66" y="112"/>
                  </a:lnTo>
                  <a:lnTo>
                    <a:pt x="65" y="119"/>
                  </a:lnTo>
                  <a:lnTo>
                    <a:pt x="67" y="122"/>
                  </a:lnTo>
                  <a:lnTo>
                    <a:pt x="73" y="133"/>
                  </a:lnTo>
                  <a:lnTo>
                    <a:pt x="79" y="142"/>
                  </a:lnTo>
                  <a:lnTo>
                    <a:pt x="85" y="152"/>
                  </a:lnTo>
                  <a:lnTo>
                    <a:pt x="93" y="160"/>
                  </a:lnTo>
                  <a:lnTo>
                    <a:pt x="106" y="170"/>
                  </a:lnTo>
                  <a:lnTo>
                    <a:pt x="119" y="179"/>
                  </a:lnTo>
                  <a:lnTo>
                    <a:pt x="133" y="188"/>
                  </a:lnTo>
                  <a:lnTo>
                    <a:pt x="148" y="197"/>
                  </a:lnTo>
                  <a:lnTo>
                    <a:pt x="98" y="323"/>
                  </a:lnTo>
                  <a:lnTo>
                    <a:pt x="73" y="387"/>
                  </a:lnTo>
                  <a:lnTo>
                    <a:pt x="48" y="452"/>
                  </a:lnTo>
                  <a:lnTo>
                    <a:pt x="41" y="467"/>
                  </a:lnTo>
                  <a:lnTo>
                    <a:pt x="33" y="478"/>
                  </a:lnTo>
                  <a:lnTo>
                    <a:pt x="21" y="484"/>
                  </a:lnTo>
                  <a:lnTo>
                    <a:pt x="4" y="484"/>
                  </a:lnTo>
                  <a:lnTo>
                    <a:pt x="3" y="484"/>
                  </a:lnTo>
                  <a:lnTo>
                    <a:pt x="2" y="485"/>
                  </a:lnTo>
                  <a:lnTo>
                    <a:pt x="0" y="487"/>
                  </a:lnTo>
                  <a:lnTo>
                    <a:pt x="3" y="505"/>
                  </a:lnTo>
                  <a:lnTo>
                    <a:pt x="11" y="521"/>
                  </a:lnTo>
                  <a:lnTo>
                    <a:pt x="22" y="534"/>
                  </a:lnTo>
                  <a:lnTo>
                    <a:pt x="36" y="545"/>
                  </a:lnTo>
                  <a:lnTo>
                    <a:pt x="90" y="570"/>
                  </a:lnTo>
                  <a:lnTo>
                    <a:pt x="154" y="579"/>
                  </a:lnTo>
                  <a:lnTo>
                    <a:pt x="217" y="572"/>
                  </a:lnTo>
                  <a:lnTo>
                    <a:pt x="272" y="548"/>
                  </a:lnTo>
                  <a:lnTo>
                    <a:pt x="287" y="536"/>
                  </a:lnTo>
                  <a:lnTo>
                    <a:pt x="300" y="522"/>
                  </a:lnTo>
                  <a:lnTo>
                    <a:pt x="308" y="505"/>
                  </a:lnTo>
                  <a:lnTo>
                    <a:pt x="313" y="485"/>
                  </a:lnTo>
                  <a:lnTo>
                    <a:pt x="309" y="484"/>
                  </a:lnTo>
                  <a:lnTo>
                    <a:pt x="308" y="484"/>
                  </a:lnTo>
                  <a:lnTo>
                    <a:pt x="307" y="484"/>
                  </a:lnTo>
                  <a:lnTo>
                    <a:pt x="304" y="483"/>
                  </a:lnTo>
                  <a:lnTo>
                    <a:pt x="301" y="484"/>
                  </a:lnTo>
                  <a:lnTo>
                    <a:pt x="288" y="484"/>
                  </a:lnTo>
                  <a:lnTo>
                    <a:pt x="284" y="482"/>
                  </a:lnTo>
                  <a:lnTo>
                    <a:pt x="279" y="480"/>
                  </a:lnTo>
                  <a:lnTo>
                    <a:pt x="273" y="472"/>
                  </a:lnTo>
                  <a:lnTo>
                    <a:pt x="272" y="470"/>
                  </a:lnTo>
                  <a:lnTo>
                    <a:pt x="272" y="482"/>
                  </a:lnTo>
                  <a:lnTo>
                    <a:pt x="160" y="482"/>
                  </a:lnTo>
                  <a:lnTo>
                    <a:pt x="160" y="206"/>
                  </a:lnTo>
                  <a:lnTo>
                    <a:pt x="163" y="206"/>
                  </a:lnTo>
                  <a:lnTo>
                    <a:pt x="272" y="482"/>
                  </a:lnTo>
                  <a:lnTo>
                    <a:pt x="272" y="470"/>
                  </a:lnTo>
                  <a:lnTo>
                    <a:pt x="268" y="461"/>
                  </a:lnTo>
                  <a:lnTo>
                    <a:pt x="253" y="420"/>
                  </a:lnTo>
                  <a:lnTo>
                    <a:pt x="237" y="380"/>
                  </a:lnTo>
                  <a:lnTo>
                    <a:pt x="205" y="299"/>
                  </a:lnTo>
                  <a:lnTo>
                    <a:pt x="168" y="206"/>
                  </a:lnTo>
                  <a:lnTo>
                    <a:pt x="168" y="205"/>
                  </a:lnTo>
                  <a:lnTo>
                    <a:pt x="162" y="191"/>
                  </a:lnTo>
                  <a:lnTo>
                    <a:pt x="187" y="187"/>
                  </a:lnTo>
                  <a:lnTo>
                    <a:pt x="210" y="178"/>
                  </a:lnTo>
                  <a:lnTo>
                    <a:pt x="222" y="171"/>
                  </a:lnTo>
                  <a:lnTo>
                    <a:pt x="231" y="166"/>
                  </a:lnTo>
                  <a:lnTo>
                    <a:pt x="251" y="153"/>
                  </a:lnTo>
                  <a:lnTo>
                    <a:pt x="282" y="136"/>
                  </a:lnTo>
                  <a:lnTo>
                    <a:pt x="314" y="129"/>
                  </a:lnTo>
                  <a:lnTo>
                    <a:pt x="346" y="132"/>
                  </a:lnTo>
                  <a:lnTo>
                    <a:pt x="379" y="144"/>
                  </a:lnTo>
                  <a:lnTo>
                    <a:pt x="384" y="146"/>
                  </a:lnTo>
                  <a:lnTo>
                    <a:pt x="389" y="148"/>
                  </a:lnTo>
                  <a:lnTo>
                    <a:pt x="393" y="149"/>
                  </a:lnTo>
                  <a:lnTo>
                    <a:pt x="393" y="129"/>
                  </a:lnTo>
                  <a:lnTo>
                    <a:pt x="393" y="89"/>
                  </a:lnTo>
                  <a:moveTo>
                    <a:pt x="448" y="27"/>
                  </a:moveTo>
                  <a:lnTo>
                    <a:pt x="445" y="16"/>
                  </a:lnTo>
                  <a:lnTo>
                    <a:pt x="439" y="8"/>
                  </a:lnTo>
                  <a:lnTo>
                    <a:pt x="430" y="2"/>
                  </a:lnTo>
                  <a:lnTo>
                    <a:pt x="420" y="0"/>
                  </a:lnTo>
                  <a:lnTo>
                    <a:pt x="409" y="2"/>
                  </a:lnTo>
                  <a:lnTo>
                    <a:pt x="400" y="8"/>
                  </a:lnTo>
                  <a:lnTo>
                    <a:pt x="394" y="16"/>
                  </a:lnTo>
                  <a:lnTo>
                    <a:pt x="391" y="27"/>
                  </a:lnTo>
                  <a:lnTo>
                    <a:pt x="393" y="37"/>
                  </a:lnTo>
                  <a:lnTo>
                    <a:pt x="397" y="48"/>
                  </a:lnTo>
                  <a:lnTo>
                    <a:pt x="402" y="55"/>
                  </a:lnTo>
                  <a:lnTo>
                    <a:pt x="405" y="64"/>
                  </a:lnTo>
                  <a:lnTo>
                    <a:pt x="405" y="72"/>
                  </a:lnTo>
                  <a:lnTo>
                    <a:pt x="406" y="150"/>
                  </a:lnTo>
                  <a:lnTo>
                    <a:pt x="406" y="484"/>
                  </a:lnTo>
                  <a:lnTo>
                    <a:pt x="434" y="484"/>
                  </a:lnTo>
                  <a:lnTo>
                    <a:pt x="434" y="150"/>
                  </a:lnTo>
                  <a:lnTo>
                    <a:pt x="434" y="64"/>
                  </a:lnTo>
                  <a:lnTo>
                    <a:pt x="437" y="55"/>
                  </a:lnTo>
                  <a:lnTo>
                    <a:pt x="442" y="48"/>
                  </a:lnTo>
                  <a:lnTo>
                    <a:pt x="447" y="37"/>
                  </a:lnTo>
                  <a:lnTo>
                    <a:pt x="448" y="27"/>
                  </a:lnTo>
                  <a:moveTo>
                    <a:pt x="625" y="658"/>
                  </a:moveTo>
                  <a:lnTo>
                    <a:pt x="622" y="655"/>
                  </a:lnTo>
                  <a:lnTo>
                    <a:pt x="591" y="654"/>
                  </a:lnTo>
                  <a:lnTo>
                    <a:pt x="584" y="653"/>
                  </a:lnTo>
                  <a:lnTo>
                    <a:pt x="420" y="653"/>
                  </a:lnTo>
                  <a:lnTo>
                    <a:pt x="420" y="654"/>
                  </a:lnTo>
                  <a:lnTo>
                    <a:pt x="283" y="654"/>
                  </a:lnTo>
                  <a:lnTo>
                    <a:pt x="217" y="654"/>
                  </a:lnTo>
                  <a:lnTo>
                    <a:pt x="214" y="658"/>
                  </a:lnTo>
                  <a:lnTo>
                    <a:pt x="214" y="703"/>
                  </a:lnTo>
                  <a:lnTo>
                    <a:pt x="219" y="709"/>
                  </a:lnTo>
                  <a:lnTo>
                    <a:pt x="328" y="709"/>
                  </a:lnTo>
                  <a:lnTo>
                    <a:pt x="620" y="708"/>
                  </a:lnTo>
                  <a:lnTo>
                    <a:pt x="624" y="704"/>
                  </a:lnTo>
                  <a:lnTo>
                    <a:pt x="625" y="658"/>
                  </a:lnTo>
                  <a:moveTo>
                    <a:pt x="842" y="484"/>
                  </a:moveTo>
                  <a:lnTo>
                    <a:pt x="833" y="484"/>
                  </a:lnTo>
                  <a:lnTo>
                    <a:pt x="829" y="483"/>
                  </a:lnTo>
                  <a:lnTo>
                    <a:pt x="826" y="484"/>
                  </a:lnTo>
                  <a:lnTo>
                    <a:pt x="815" y="484"/>
                  </a:lnTo>
                  <a:lnTo>
                    <a:pt x="812" y="483"/>
                  </a:lnTo>
                  <a:lnTo>
                    <a:pt x="811" y="482"/>
                  </a:lnTo>
                  <a:lnTo>
                    <a:pt x="806" y="480"/>
                  </a:lnTo>
                  <a:lnTo>
                    <a:pt x="800" y="473"/>
                  </a:lnTo>
                  <a:lnTo>
                    <a:pt x="796" y="463"/>
                  </a:lnTo>
                  <a:lnTo>
                    <a:pt x="791" y="449"/>
                  </a:lnTo>
                  <a:lnTo>
                    <a:pt x="786" y="435"/>
                  </a:lnTo>
                  <a:lnTo>
                    <a:pt x="780" y="422"/>
                  </a:lnTo>
                  <a:lnTo>
                    <a:pt x="766" y="388"/>
                  </a:lnTo>
                  <a:lnTo>
                    <a:pt x="758" y="368"/>
                  </a:lnTo>
                  <a:lnTo>
                    <a:pt x="740" y="327"/>
                  </a:lnTo>
                  <a:lnTo>
                    <a:pt x="743" y="337"/>
                  </a:lnTo>
                  <a:lnTo>
                    <a:pt x="746" y="346"/>
                  </a:lnTo>
                  <a:lnTo>
                    <a:pt x="749" y="356"/>
                  </a:lnTo>
                  <a:lnTo>
                    <a:pt x="753" y="365"/>
                  </a:lnTo>
                  <a:lnTo>
                    <a:pt x="764" y="394"/>
                  </a:lnTo>
                  <a:lnTo>
                    <a:pt x="799" y="482"/>
                  </a:lnTo>
                  <a:lnTo>
                    <a:pt x="687" y="482"/>
                  </a:lnTo>
                  <a:lnTo>
                    <a:pt x="687" y="206"/>
                  </a:lnTo>
                  <a:lnTo>
                    <a:pt x="689" y="205"/>
                  </a:lnTo>
                  <a:lnTo>
                    <a:pt x="708" y="251"/>
                  </a:lnTo>
                  <a:lnTo>
                    <a:pt x="717" y="274"/>
                  </a:lnTo>
                  <a:lnTo>
                    <a:pt x="726" y="298"/>
                  </a:lnTo>
                  <a:lnTo>
                    <a:pt x="730" y="308"/>
                  </a:lnTo>
                  <a:lnTo>
                    <a:pt x="736" y="317"/>
                  </a:lnTo>
                  <a:lnTo>
                    <a:pt x="741" y="327"/>
                  </a:lnTo>
                  <a:lnTo>
                    <a:pt x="695" y="205"/>
                  </a:lnTo>
                  <a:lnTo>
                    <a:pt x="690" y="191"/>
                  </a:lnTo>
                  <a:lnTo>
                    <a:pt x="714" y="184"/>
                  </a:lnTo>
                  <a:lnTo>
                    <a:pt x="734" y="173"/>
                  </a:lnTo>
                  <a:lnTo>
                    <a:pt x="735" y="171"/>
                  </a:lnTo>
                  <a:lnTo>
                    <a:pt x="750" y="156"/>
                  </a:lnTo>
                  <a:lnTo>
                    <a:pt x="761" y="133"/>
                  </a:lnTo>
                  <a:lnTo>
                    <a:pt x="762" y="131"/>
                  </a:lnTo>
                  <a:lnTo>
                    <a:pt x="767" y="129"/>
                  </a:lnTo>
                  <a:lnTo>
                    <a:pt x="768" y="127"/>
                  </a:lnTo>
                  <a:lnTo>
                    <a:pt x="771" y="122"/>
                  </a:lnTo>
                  <a:lnTo>
                    <a:pt x="774" y="115"/>
                  </a:lnTo>
                  <a:lnTo>
                    <a:pt x="769" y="108"/>
                  </a:lnTo>
                  <a:lnTo>
                    <a:pt x="761" y="105"/>
                  </a:lnTo>
                  <a:lnTo>
                    <a:pt x="754" y="108"/>
                  </a:lnTo>
                  <a:lnTo>
                    <a:pt x="750" y="118"/>
                  </a:lnTo>
                  <a:lnTo>
                    <a:pt x="759" y="132"/>
                  </a:lnTo>
                  <a:lnTo>
                    <a:pt x="751" y="139"/>
                  </a:lnTo>
                  <a:lnTo>
                    <a:pt x="745" y="146"/>
                  </a:lnTo>
                  <a:lnTo>
                    <a:pt x="731" y="159"/>
                  </a:lnTo>
                  <a:lnTo>
                    <a:pt x="715" y="167"/>
                  </a:lnTo>
                  <a:lnTo>
                    <a:pt x="698" y="171"/>
                  </a:lnTo>
                  <a:lnTo>
                    <a:pt x="680" y="171"/>
                  </a:lnTo>
                  <a:lnTo>
                    <a:pt x="680" y="207"/>
                  </a:lnTo>
                  <a:lnTo>
                    <a:pt x="680" y="483"/>
                  </a:lnTo>
                  <a:lnTo>
                    <a:pt x="567" y="483"/>
                  </a:lnTo>
                  <a:lnTo>
                    <a:pt x="676" y="206"/>
                  </a:lnTo>
                  <a:lnTo>
                    <a:pt x="680" y="207"/>
                  </a:lnTo>
                  <a:lnTo>
                    <a:pt x="680" y="171"/>
                  </a:lnTo>
                  <a:lnTo>
                    <a:pt x="679" y="171"/>
                  </a:lnTo>
                  <a:lnTo>
                    <a:pt x="656" y="167"/>
                  </a:lnTo>
                  <a:lnTo>
                    <a:pt x="636" y="158"/>
                  </a:lnTo>
                  <a:lnTo>
                    <a:pt x="618" y="146"/>
                  </a:lnTo>
                  <a:lnTo>
                    <a:pt x="599" y="134"/>
                  </a:lnTo>
                  <a:lnTo>
                    <a:pt x="591" y="129"/>
                  </a:lnTo>
                  <a:lnTo>
                    <a:pt x="564" y="114"/>
                  </a:lnTo>
                  <a:lnTo>
                    <a:pt x="526" y="101"/>
                  </a:lnTo>
                  <a:lnTo>
                    <a:pt x="487" y="94"/>
                  </a:lnTo>
                  <a:lnTo>
                    <a:pt x="446" y="90"/>
                  </a:lnTo>
                  <a:lnTo>
                    <a:pt x="446" y="148"/>
                  </a:lnTo>
                  <a:lnTo>
                    <a:pt x="448" y="149"/>
                  </a:lnTo>
                  <a:lnTo>
                    <a:pt x="454" y="146"/>
                  </a:lnTo>
                  <a:lnTo>
                    <a:pt x="459" y="144"/>
                  </a:lnTo>
                  <a:lnTo>
                    <a:pt x="464" y="142"/>
                  </a:lnTo>
                  <a:lnTo>
                    <a:pt x="496" y="132"/>
                  </a:lnTo>
                  <a:lnTo>
                    <a:pt x="526" y="129"/>
                  </a:lnTo>
                  <a:lnTo>
                    <a:pt x="556" y="135"/>
                  </a:lnTo>
                  <a:lnTo>
                    <a:pt x="586" y="151"/>
                  </a:lnTo>
                  <a:lnTo>
                    <a:pt x="606" y="165"/>
                  </a:lnTo>
                  <a:lnTo>
                    <a:pt x="628" y="177"/>
                  </a:lnTo>
                  <a:lnTo>
                    <a:pt x="651" y="187"/>
                  </a:lnTo>
                  <a:lnTo>
                    <a:pt x="677" y="192"/>
                  </a:lnTo>
                  <a:lnTo>
                    <a:pt x="674" y="199"/>
                  </a:lnTo>
                  <a:lnTo>
                    <a:pt x="672" y="204"/>
                  </a:lnTo>
                  <a:lnTo>
                    <a:pt x="623" y="327"/>
                  </a:lnTo>
                  <a:lnTo>
                    <a:pt x="600" y="385"/>
                  </a:lnTo>
                  <a:lnTo>
                    <a:pt x="577" y="445"/>
                  </a:lnTo>
                  <a:lnTo>
                    <a:pt x="571" y="462"/>
                  </a:lnTo>
                  <a:lnTo>
                    <a:pt x="562" y="477"/>
                  </a:lnTo>
                  <a:lnTo>
                    <a:pt x="548" y="485"/>
                  </a:lnTo>
                  <a:lnTo>
                    <a:pt x="525" y="483"/>
                  </a:lnTo>
                  <a:lnTo>
                    <a:pt x="528" y="495"/>
                  </a:lnTo>
                  <a:lnTo>
                    <a:pt x="531" y="505"/>
                  </a:lnTo>
                  <a:lnTo>
                    <a:pt x="535" y="515"/>
                  </a:lnTo>
                  <a:lnTo>
                    <a:pt x="541" y="522"/>
                  </a:lnTo>
                  <a:lnTo>
                    <a:pt x="551" y="533"/>
                  </a:lnTo>
                  <a:lnTo>
                    <a:pt x="563" y="543"/>
                  </a:lnTo>
                  <a:lnTo>
                    <a:pt x="575" y="552"/>
                  </a:lnTo>
                  <a:lnTo>
                    <a:pt x="588" y="559"/>
                  </a:lnTo>
                  <a:lnTo>
                    <a:pt x="634" y="575"/>
                  </a:lnTo>
                  <a:lnTo>
                    <a:pt x="680" y="580"/>
                  </a:lnTo>
                  <a:lnTo>
                    <a:pt x="727" y="576"/>
                  </a:lnTo>
                  <a:lnTo>
                    <a:pt x="774" y="561"/>
                  </a:lnTo>
                  <a:lnTo>
                    <a:pt x="789" y="553"/>
                  </a:lnTo>
                  <a:lnTo>
                    <a:pt x="803" y="542"/>
                  </a:lnTo>
                  <a:lnTo>
                    <a:pt x="816" y="531"/>
                  </a:lnTo>
                  <a:lnTo>
                    <a:pt x="829" y="518"/>
                  </a:lnTo>
                  <a:lnTo>
                    <a:pt x="836" y="511"/>
                  </a:lnTo>
                  <a:lnTo>
                    <a:pt x="837" y="497"/>
                  </a:lnTo>
                  <a:lnTo>
                    <a:pt x="841" y="485"/>
                  </a:lnTo>
                  <a:lnTo>
                    <a:pt x="842" y="484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4" y="367"/>
              <a:ext cx="185" cy="153"/>
            </a:xfrm>
            <a:prstGeom prst="rect">
              <a:avLst/>
            </a:prstGeom>
            <a:noFill/>
          </p:spPr>
        </p:pic>
      </p:grp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1143409" y="2133600"/>
            <a:ext cx="6988541" cy="3732503"/>
            <a:chOff x="387" y="124"/>
            <a:chExt cx="4887" cy="2878"/>
          </a:xfrm>
        </p:grpSpPr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440" y="2707"/>
              <a:ext cx="4762" cy="147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4762" y="146"/>
                </a:cxn>
                <a:cxn ang="0">
                  <a:pos x="4762" y="0"/>
                </a:cxn>
              </a:cxnLst>
              <a:rect l="0" t="0" r="r" b="b"/>
              <a:pathLst>
                <a:path w="4762" h="147">
                  <a:moveTo>
                    <a:pt x="0" y="146"/>
                  </a:moveTo>
                  <a:lnTo>
                    <a:pt x="4762" y="146"/>
                  </a:lnTo>
                  <a:lnTo>
                    <a:pt x="4762" y="0"/>
                  </a:lnTo>
                </a:path>
              </a:pathLst>
            </a:custGeom>
            <a:noFill/>
            <a:ln w="17970">
              <a:solidFill>
                <a:srgbClr val="4978B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29" y="2553"/>
              <a:ext cx="145" cy="199"/>
            </a:xfrm>
            <a:prstGeom prst="rect">
              <a:avLst/>
            </a:prstGeom>
            <a:noFill/>
          </p:spPr>
        </p:pic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40" y="2728"/>
              <a:ext cx="1561" cy="274"/>
            </a:xfrm>
            <a:custGeom>
              <a:avLst/>
              <a:gdLst/>
              <a:ahLst/>
              <a:cxnLst>
                <a:cxn ang="0">
                  <a:pos x="1476" y="0"/>
                </a:cxn>
                <a:cxn ang="0">
                  <a:pos x="85" y="0"/>
                </a:cxn>
                <a:cxn ang="0">
                  <a:pos x="36" y="1"/>
                </a:cxn>
                <a:cxn ang="0">
                  <a:pos x="11" y="11"/>
                </a:cxn>
                <a:cxn ang="0">
                  <a:pos x="2" y="36"/>
                </a:cxn>
                <a:cxn ang="0">
                  <a:pos x="0" y="85"/>
                </a:cxn>
                <a:cxn ang="0">
                  <a:pos x="0" y="189"/>
                </a:cxn>
                <a:cxn ang="0">
                  <a:pos x="2" y="238"/>
                </a:cxn>
                <a:cxn ang="0">
                  <a:pos x="11" y="263"/>
                </a:cxn>
                <a:cxn ang="0">
                  <a:pos x="36" y="272"/>
                </a:cxn>
                <a:cxn ang="0">
                  <a:pos x="85" y="274"/>
                </a:cxn>
                <a:cxn ang="0">
                  <a:pos x="1476" y="274"/>
                </a:cxn>
                <a:cxn ang="0">
                  <a:pos x="1525" y="272"/>
                </a:cxn>
                <a:cxn ang="0">
                  <a:pos x="1550" y="263"/>
                </a:cxn>
                <a:cxn ang="0">
                  <a:pos x="1559" y="238"/>
                </a:cxn>
                <a:cxn ang="0">
                  <a:pos x="1561" y="189"/>
                </a:cxn>
                <a:cxn ang="0">
                  <a:pos x="1561" y="85"/>
                </a:cxn>
                <a:cxn ang="0">
                  <a:pos x="1559" y="36"/>
                </a:cxn>
                <a:cxn ang="0">
                  <a:pos x="1550" y="11"/>
                </a:cxn>
                <a:cxn ang="0">
                  <a:pos x="1525" y="1"/>
                </a:cxn>
                <a:cxn ang="0">
                  <a:pos x="1476" y="0"/>
                </a:cxn>
              </a:cxnLst>
              <a:rect l="0" t="0" r="r" b="b"/>
              <a:pathLst>
                <a:path w="1561" h="274">
                  <a:moveTo>
                    <a:pt x="1476" y="0"/>
                  </a:moveTo>
                  <a:lnTo>
                    <a:pt x="85" y="0"/>
                  </a:lnTo>
                  <a:lnTo>
                    <a:pt x="36" y="1"/>
                  </a:lnTo>
                  <a:lnTo>
                    <a:pt x="11" y="11"/>
                  </a:lnTo>
                  <a:lnTo>
                    <a:pt x="2" y="36"/>
                  </a:lnTo>
                  <a:lnTo>
                    <a:pt x="0" y="85"/>
                  </a:lnTo>
                  <a:lnTo>
                    <a:pt x="0" y="189"/>
                  </a:lnTo>
                  <a:lnTo>
                    <a:pt x="2" y="238"/>
                  </a:lnTo>
                  <a:lnTo>
                    <a:pt x="11" y="263"/>
                  </a:lnTo>
                  <a:lnTo>
                    <a:pt x="36" y="272"/>
                  </a:lnTo>
                  <a:lnTo>
                    <a:pt x="85" y="274"/>
                  </a:lnTo>
                  <a:lnTo>
                    <a:pt x="1476" y="274"/>
                  </a:lnTo>
                  <a:lnTo>
                    <a:pt x="1525" y="272"/>
                  </a:lnTo>
                  <a:lnTo>
                    <a:pt x="1550" y="263"/>
                  </a:lnTo>
                  <a:lnTo>
                    <a:pt x="1559" y="238"/>
                  </a:lnTo>
                  <a:lnTo>
                    <a:pt x="1561" y="189"/>
                  </a:lnTo>
                  <a:lnTo>
                    <a:pt x="1561" y="85"/>
                  </a:lnTo>
                  <a:lnTo>
                    <a:pt x="1559" y="36"/>
                  </a:lnTo>
                  <a:lnTo>
                    <a:pt x="1550" y="11"/>
                  </a:lnTo>
                  <a:lnTo>
                    <a:pt x="1525" y="1"/>
                  </a:lnTo>
                  <a:lnTo>
                    <a:pt x="1476" y="0"/>
                  </a:lnTo>
                  <a:close/>
                </a:path>
              </a:pathLst>
            </a:custGeom>
            <a:solidFill>
              <a:srgbClr val="4978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2020 </a:t>
              </a:r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III </a:t>
              </a:r>
              <a:r>
                <a:rPr lang="mn-MN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улирал</a:t>
              </a:r>
              <a:endPara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440" y="272"/>
              <a:ext cx="4762" cy="1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62" y="0"/>
                </a:cxn>
                <a:cxn ang="0">
                  <a:pos x="4762" y="146"/>
                </a:cxn>
              </a:cxnLst>
              <a:rect l="0" t="0" r="r" b="b"/>
              <a:pathLst>
                <a:path w="4762" h="147">
                  <a:moveTo>
                    <a:pt x="0" y="0"/>
                  </a:moveTo>
                  <a:lnTo>
                    <a:pt x="4762" y="0"/>
                  </a:lnTo>
                  <a:lnTo>
                    <a:pt x="4762" y="146"/>
                  </a:lnTo>
                </a:path>
              </a:pathLst>
            </a:custGeom>
            <a:noFill/>
            <a:ln w="17970">
              <a:solidFill>
                <a:srgbClr val="4978B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129" y="374"/>
              <a:ext cx="145" cy="199"/>
            </a:xfrm>
            <a:prstGeom prst="rect">
              <a:avLst/>
            </a:prstGeom>
            <a:noFill/>
          </p:spPr>
        </p:pic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87" y="124"/>
              <a:ext cx="1561" cy="274"/>
            </a:xfrm>
            <a:custGeom>
              <a:avLst/>
              <a:gdLst/>
              <a:ahLst/>
              <a:cxnLst>
                <a:cxn ang="0">
                  <a:pos x="1475" y="0"/>
                </a:cxn>
                <a:cxn ang="0">
                  <a:pos x="85" y="0"/>
                </a:cxn>
                <a:cxn ang="0">
                  <a:pos x="36" y="1"/>
                </a:cxn>
                <a:cxn ang="0">
                  <a:pos x="10" y="10"/>
                </a:cxn>
                <a:cxn ang="0">
                  <a:pos x="1" y="35"/>
                </a:cxn>
                <a:cxn ang="0">
                  <a:pos x="0" y="85"/>
                </a:cxn>
                <a:cxn ang="0">
                  <a:pos x="0" y="189"/>
                </a:cxn>
                <a:cxn ang="0">
                  <a:pos x="1" y="238"/>
                </a:cxn>
                <a:cxn ang="0">
                  <a:pos x="10" y="263"/>
                </a:cxn>
                <a:cxn ang="0">
                  <a:pos x="36" y="272"/>
                </a:cxn>
                <a:cxn ang="0">
                  <a:pos x="85" y="273"/>
                </a:cxn>
                <a:cxn ang="0">
                  <a:pos x="1475" y="273"/>
                </a:cxn>
                <a:cxn ang="0">
                  <a:pos x="1524" y="272"/>
                </a:cxn>
                <a:cxn ang="0">
                  <a:pos x="1549" y="263"/>
                </a:cxn>
                <a:cxn ang="0">
                  <a:pos x="1559" y="238"/>
                </a:cxn>
                <a:cxn ang="0">
                  <a:pos x="1560" y="189"/>
                </a:cxn>
                <a:cxn ang="0">
                  <a:pos x="1560" y="85"/>
                </a:cxn>
                <a:cxn ang="0">
                  <a:pos x="1559" y="35"/>
                </a:cxn>
                <a:cxn ang="0">
                  <a:pos x="1549" y="10"/>
                </a:cxn>
                <a:cxn ang="0">
                  <a:pos x="1524" y="1"/>
                </a:cxn>
                <a:cxn ang="0">
                  <a:pos x="1475" y="0"/>
                </a:cxn>
              </a:cxnLst>
              <a:rect l="0" t="0" r="r" b="b"/>
              <a:pathLst>
                <a:path w="1561" h="274">
                  <a:moveTo>
                    <a:pt x="1475" y="0"/>
                  </a:moveTo>
                  <a:lnTo>
                    <a:pt x="85" y="0"/>
                  </a:lnTo>
                  <a:lnTo>
                    <a:pt x="36" y="1"/>
                  </a:lnTo>
                  <a:lnTo>
                    <a:pt x="10" y="10"/>
                  </a:lnTo>
                  <a:lnTo>
                    <a:pt x="1" y="35"/>
                  </a:lnTo>
                  <a:lnTo>
                    <a:pt x="0" y="85"/>
                  </a:lnTo>
                  <a:lnTo>
                    <a:pt x="0" y="189"/>
                  </a:lnTo>
                  <a:lnTo>
                    <a:pt x="1" y="238"/>
                  </a:lnTo>
                  <a:lnTo>
                    <a:pt x="10" y="263"/>
                  </a:lnTo>
                  <a:lnTo>
                    <a:pt x="36" y="272"/>
                  </a:lnTo>
                  <a:lnTo>
                    <a:pt x="85" y="273"/>
                  </a:lnTo>
                  <a:lnTo>
                    <a:pt x="1475" y="273"/>
                  </a:lnTo>
                  <a:lnTo>
                    <a:pt x="1524" y="272"/>
                  </a:lnTo>
                  <a:lnTo>
                    <a:pt x="1549" y="263"/>
                  </a:lnTo>
                  <a:lnTo>
                    <a:pt x="1559" y="238"/>
                  </a:lnTo>
                  <a:lnTo>
                    <a:pt x="1560" y="189"/>
                  </a:lnTo>
                  <a:lnTo>
                    <a:pt x="1560" y="85"/>
                  </a:lnTo>
                  <a:lnTo>
                    <a:pt x="1559" y="35"/>
                  </a:lnTo>
                  <a:lnTo>
                    <a:pt x="1549" y="10"/>
                  </a:lnTo>
                  <a:lnTo>
                    <a:pt x="1524" y="1"/>
                  </a:lnTo>
                  <a:lnTo>
                    <a:pt x="1475" y="0"/>
                  </a:lnTo>
                  <a:close/>
                </a:path>
              </a:pathLst>
            </a:custGeom>
            <a:solidFill>
              <a:srgbClr val="4978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2019 </a:t>
              </a:r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III </a:t>
              </a:r>
              <a:r>
                <a:rPr lang="mn-MN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улирал</a:t>
              </a:r>
              <a:endPara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23" y="578"/>
              <a:ext cx="1778" cy="202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38200"/>
            <a:ext cx="7543800" cy="884238"/>
          </a:xfrm>
        </p:spPr>
        <p:txBody>
          <a:bodyPr>
            <a:no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БҮРТГЭГДСЭН ГЭМТ ХЭРЭГ, </a:t>
            </a:r>
            <a:r>
              <a:rPr lang="mn-M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mn-MN" sz="2800" b="1" dirty="0" smtClean="0">
                <a:latin typeface="Arial" pitchFamily="34" charset="0"/>
                <a:cs typeface="Arial" pitchFamily="34" charset="0"/>
              </a:rPr>
            </a:br>
            <a:r>
              <a:rPr lang="kk-KZ" sz="2800" b="1" dirty="0" smtClean="0">
                <a:latin typeface="Arial" pitchFamily="34" charset="0"/>
                <a:cs typeface="Arial" pitchFamily="34" charset="0"/>
              </a:rPr>
              <a:t>сүүлийн 5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800" b="1" dirty="0" smtClean="0">
                <a:latin typeface="Arial" pitchFamily="34" charset="0"/>
                <a:cs typeface="Arial" pitchFamily="34" charset="0"/>
              </a:rPr>
              <a:t>жилийн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kk-KZ" sz="2800" b="1" dirty="0" smtClean="0">
                <a:latin typeface="Arial" pitchFamily="34" charset="0"/>
                <a:cs typeface="Arial" pitchFamily="34" charset="0"/>
              </a:rPr>
              <a:t>дугаар </a:t>
            </a:r>
            <a:r>
              <a:rPr lang="mn-MN" sz="2800" b="1" dirty="0" smtClean="0">
                <a:latin typeface="Arial" pitchFamily="34" charset="0"/>
                <a:cs typeface="Arial" pitchFamily="34" charset="0"/>
              </a:rPr>
              <a:t>улиралд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752600" y="1828800"/>
            <a:ext cx="6553200" cy="1784350"/>
            <a:chOff x="425" y="-440"/>
            <a:chExt cx="5881" cy="1255"/>
          </a:xfrm>
        </p:grpSpPr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3361" y="352"/>
              <a:ext cx="2944" cy="0"/>
            </a:xfrm>
            <a:prstGeom prst="line">
              <a:avLst/>
            </a:prstGeom>
            <a:noFill/>
            <a:ln w="8992">
              <a:solidFill>
                <a:srgbClr val="DA1F3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3312" y="-441"/>
              <a:ext cx="544" cy="800"/>
            </a:xfrm>
            <a:custGeom>
              <a:avLst/>
              <a:gdLst/>
              <a:ahLst/>
              <a:cxnLst>
                <a:cxn ang="0">
                  <a:pos x="271" y="0"/>
                </a:cxn>
                <a:cxn ang="0">
                  <a:pos x="270" y="0"/>
                </a:cxn>
                <a:cxn ang="0">
                  <a:pos x="0" y="799"/>
                </a:cxn>
                <a:cxn ang="0">
                  <a:pos x="543" y="799"/>
                </a:cxn>
                <a:cxn ang="0">
                  <a:pos x="271" y="0"/>
                </a:cxn>
              </a:cxnLst>
              <a:rect l="0" t="0" r="r" b="b"/>
              <a:pathLst>
                <a:path w="544" h="800">
                  <a:moveTo>
                    <a:pt x="271" y="0"/>
                  </a:moveTo>
                  <a:lnTo>
                    <a:pt x="270" y="0"/>
                  </a:lnTo>
                  <a:lnTo>
                    <a:pt x="0" y="799"/>
                  </a:lnTo>
                  <a:lnTo>
                    <a:pt x="543" y="799"/>
                  </a:lnTo>
                  <a:lnTo>
                    <a:pt x="271" y="0"/>
                  </a:lnTo>
                  <a:close/>
                </a:path>
              </a:pathLst>
            </a:custGeom>
            <a:solidFill>
              <a:srgbClr val="DA1F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425" y="21"/>
              <a:ext cx="2944" cy="0"/>
            </a:xfrm>
            <a:prstGeom prst="line">
              <a:avLst/>
            </a:prstGeom>
            <a:noFill/>
            <a:ln w="8992">
              <a:solidFill>
                <a:srgbClr val="4978B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2842" y="14"/>
              <a:ext cx="544" cy="800"/>
            </a:xfrm>
            <a:custGeom>
              <a:avLst/>
              <a:gdLst/>
              <a:ahLst/>
              <a:cxnLst>
                <a:cxn ang="0">
                  <a:pos x="543" y="0"/>
                </a:cxn>
                <a:cxn ang="0">
                  <a:pos x="0" y="0"/>
                </a:cxn>
                <a:cxn ang="0">
                  <a:pos x="273" y="800"/>
                </a:cxn>
                <a:cxn ang="0">
                  <a:pos x="274" y="800"/>
                </a:cxn>
                <a:cxn ang="0">
                  <a:pos x="543" y="0"/>
                </a:cxn>
              </a:cxnLst>
              <a:rect l="0" t="0" r="r" b="b"/>
              <a:pathLst>
                <a:path w="544" h="800">
                  <a:moveTo>
                    <a:pt x="543" y="0"/>
                  </a:moveTo>
                  <a:lnTo>
                    <a:pt x="0" y="0"/>
                  </a:lnTo>
                  <a:lnTo>
                    <a:pt x="273" y="800"/>
                  </a:lnTo>
                  <a:lnTo>
                    <a:pt x="274" y="800"/>
                  </a:lnTo>
                  <a:lnTo>
                    <a:pt x="543" y="0"/>
                  </a:lnTo>
                  <a:close/>
                </a:path>
              </a:pathLst>
            </a:custGeom>
            <a:solidFill>
              <a:srgbClr val="4978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6176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219200" y="2179023"/>
            <a:ext cx="7162800" cy="168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06196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4978B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Хамгийн бага 2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4978B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020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4978B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rgbClr val="4978BC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III</a:t>
            </a:r>
            <a:endPara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900" b="1" i="0" u="none" strike="noStrike" cap="none" normalizeH="0" baseline="0" dirty="0" smtClean="0">
                <a:ln>
                  <a:noFill/>
                </a:ln>
                <a:solidFill>
                  <a:srgbClr val="4978B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485                                 </a:t>
            </a:r>
            <a:r>
              <a:rPr lang="en-US" sz="3900" b="1" dirty="0" smtClean="0">
                <a:solidFill>
                  <a:srgbClr val="C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617</a:t>
            </a:r>
            <a:r>
              <a:rPr kumimoji="0" lang="en-US" sz="3900" b="1" i="0" u="none" strike="noStrike" cap="none" normalizeH="0" baseline="0" dirty="0" smtClean="0">
                <a:ln>
                  <a:noFill/>
                </a:ln>
                <a:solidFill>
                  <a:srgbClr val="4978B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mn-MN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Хамгийн</a:t>
            </a:r>
            <a:r>
              <a:rPr kumimoji="0" lang="mn-MN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mn-MN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их 20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18 III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6176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1447800" y="3886200"/>
            <a:ext cx="70866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mn-MN" sz="2000" dirty="0" smtClean="0">
                <a:latin typeface="Arial" pitchFamily="34" charset="0"/>
                <a:cs typeface="Arial" pitchFamily="34" charset="0"/>
              </a:rPr>
              <a:t>Аймгийн хэмжээнд 2020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оны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дугаар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улиралд  гэр  бүлийн хүчирхийллийн хэрэг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43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гэмт хэрэг бүртгэгдсэн нь өмнөх оны  мөн үеэс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15.7</a:t>
            </a:r>
            <a:r>
              <a:rPr lang="mn-MN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2000" dirty="0" smtClean="0">
                <a:latin typeface="Arial" pitchFamily="34" charset="0"/>
                <a:cs typeface="Arial" pitchFamily="34" charset="0"/>
              </a:rPr>
              <a:t>хувиар буурчээ.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59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БҮРТГЭГДСЭН ГЭМТ ХЭРЭГ</vt:lpstr>
      <vt:lpstr>БҮРТГЭГДСЭН ГЭМТ ХЭРЭГ,  сүүлийн 5 жилийн III дугаар улиралд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Munkhtuya_j</dc:creator>
  <cp:lastModifiedBy>Munkhtuya_j</cp:lastModifiedBy>
  <cp:revision>4</cp:revision>
  <dcterms:created xsi:type="dcterms:W3CDTF">2020-08-25T06:36:16Z</dcterms:created>
  <dcterms:modified xsi:type="dcterms:W3CDTF">2020-10-29T08:04:42Z</dcterms:modified>
</cp:coreProperties>
</file>