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"/>
  </p:notesMasterIdLst>
  <p:sldIdLst>
    <p:sldId id="262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709" autoAdjust="0"/>
  </p:normalViewPr>
  <p:slideViewPr>
    <p:cSldViewPr snapToGrid="0">
      <p:cViewPr>
        <p:scale>
          <a:sx n="60" d="100"/>
          <a:sy n="60" d="100"/>
        </p:scale>
        <p:origin x="-1656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7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эцсийн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17E-2"/>
          <c:y val="0.26183053647370774"/>
          <c:w val="0.9583333333333337"/>
          <c:h val="0.592283409535322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23098.799999999999</c:v>
                </c:pt>
                <c:pt idx="1">
                  <c:v>26521.3</c:v>
                </c:pt>
                <c:pt idx="2">
                  <c:v>34302.400000000001</c:v>
                </c:pt>
                <c:pt idx="3" formatCode="0.0">
                  <c:v>38832.300000000003</c:v>
                </c:pt>
                <c:pt idx="4">
                  <c:v>41296.400000000001</c:v>
                </c:pt>
              </c:numCache>
            </c:numRef>
          </c:val>
        </c:ser>
        <c:gapWidth val="75"/>
        <c:axId val="69502080"/>
        <c:axId val="69503616"/>
      </c:barChart>
      <c:catAx>
        <c:axId val="6950208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9503616"/>
        <c:crosses val="autoZero"/>
        <c:auto val="1"/>
        <c:lblAlgn val="ctr"/>
        <c:lblOffset val="100"/>
      </c:catAx>
      <c:valAx>
        <c:axId val="6950361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9502080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эцсийн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5E-2"/>
          <c:y val="0.26183053647370774"/>
          <c:w val="0.9583333333333337"/>
          <c:h val="0.5922834095353209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50611.5</c:v>
                </c:pt>
                <c:pt idx="1">
                  <c:v>55316.2</c:v>
                </c:pt>
                <c:pt idx="2">
                  <c:v>60945.8</c:v>
                </c:pt>
                <c:pt idx="3">
                  <c:v>69883.399999999994</c:v>
                </c:pt>
                <c:pt idx="4">
                  <c:v>65818.7</c:v>
                </c:pt>
              </c:numCache>
            </c:numRef>
          </c:val>
        </c:ser>
        <c:gapWidth val="75"/>
        <c:overlap val="-25"/>
        <c:axId val="69146880"/>
        <c:axId val="69160960"/>
      </c:barChart>
      <c:catAx>
        <c:axId val="6914688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9160960"/>
        <c:crosses val="autoZero"/>
        <c:auto val="1"/>
        <c:lblAlgn val="ctr"/>
        <c:lblOffset val="100"/>
      </c:catAx>
      <c:valAx>
        <c:axId val="6916096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9146880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 dirty="0"/>
              <a:t>Төсвийн орлого болон </a:t>
            </a:r>
            <a:r>
              <a:rPr lang="mn-MN" dirty="0" smtClean="0"/>
              <a:t>зарлага</a:t>
            </a:r>
            <a:r>
              <a:rPr lang="mn-MN" baseline="0" dirty="0" smtClean="0"/>
              <a:t> жилийн эцэст </a:t>
            </a:r>
            <a:r>
              <a:rPr lang="mn-MN" dirty="0" smtClean="0"/>
              <a:t>өссөн </a:t>
            </a:r>
            <a:r>
              <a:rPr lang="mn-MN" dirty="0"/>
              <a:t>байдлаар, сая</a:t>
            </a:r>
            <a:r>
              <a:rPr lang="en-US" dirty="0"/>
              <a:t>.</a:t>
            </a:r>
            <a:r>
              <a:rPr lang="mn-MN" dirty="0"/>
              <a:t>төг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21423847350677139"/>
          <c:w val="0.97943376154881878"/>
          <c:h val="0.5116677101836041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2019-X</c:v>
                </c:pt>
                <c:pt idx="1">
                  <c:v>2019-XI</c:v>
                </c:pt>
                <c:pt idx="2">
                  <c:v>2019-XII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33048.5</c:v>
                </c:pt>
                <c:pt idx="1">
                  <c:v>36638.699999999997</c:v>
                </c:pt>
                <c:pt idx="2">
                  <c:v>41296.400000000001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2019-X</c:v>
                </c:pt>
                <c:pt idx="1">
                  <c:v>2019-XI</c:v>
                </c:pt>
                <c:pt idx="2">
                  <c:v>2019-XII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48462.9</c:v>
                </c:pt>
                <c:pt idx="1">
                  <c:v>53521.5</c:v>
                </c:pt>
                <c:pt idx="2">
                  <c:v>65818.7</c:v>
                </c:pt>
              </c:numCache>
            </c:numRef>
          </c:val>
        </c:ser>
        <c:axId val="69544576"/>
        <c:axId val="69550464"/>
      </c:barChart>
      <c:catAx>
        <c:axId val="6954457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69550464"/>
        <c:crosses val="autoZero"/>
        <c:auto val="1"/>
        <c:lblAlgn val="ctr"/>
        <c:lblOffset val="100"/>
      </c:catAx>
      <c:valAx>
        <c:axId val="6955046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9544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64E-2"/>
          <c:y val="0.82451539010086239"/>
          <c:w val="0.87155243154180861"/>
          <c:h val="0.1526613853286906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254EB-4FF8-419E-89B8-429B34024A96}" type="datetimeFigureOut">
              <a:rPr lang="en-US" smtClean="0"/>
              <a:pPr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2317" y="3076356"/>
            <a:ext cx="6897413" cy="1470025"/>
          </a:xfrm>
        </p:spPr>
        <p:txBody>
          <a:bodyPr>
            <a:normAutofit fontScale="90000"/>
          </a:bodyPr>
          <a:lstStyle/>
          <a:p>
            <a:pPr eaLnBrk="0" hangingPunct="0"/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Дархан-Уул аймгийн </a:t>
            </a:r>
            <a:b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улсын төсвийн талаарх инфографик</a:t>
            </a:r>
            <a:b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mn-MN" b="1" dirty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/>
            </a:r>
            <a:br>
              <a:rPr lang="mn-MN" b="1" dirty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20</a:t>
            </a:r>
            <a:r>
              <a:rPr lang="en-US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19 </a:t>
            </a:r>
            <a:r>
              <a:rPr lang="mn-MN" b="1" dirty="0" smtClean="0">
                <a:solidFill>
                  <a:srgbClr val="00B0F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он</a:t>
            </a:r>
            <a:r>
              <a:rPr lang="mn-MN" sz="3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mn-MN" sz="3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298505" y="3508339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1340069" y="756745"/>
          <a:ext cx="7157545" cy="2669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387367" y="3657600"/>
          <a:ext cx="7126012" cy="2725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Demid-Ochir\Documents\7_Darhanuul d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20" name="Chart 19"/>
          <p:cNvGraphicFramePr/>
          <p:nvPr/>
        </p:nvGraphicFramePr>
        <p:xfrm>
          <a:off x="1294410" y="1389413"/>
          <a:ext cx="7469580" cy="431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</TotalTime>
  <Words>35</Words>
  <Application>Microsoft Office PowerPoint</Application>
  <PresentationFormat>On-screen Show (4:3)</PresentationFormat>
  <Paragraphs>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Дархан-Уул аймгийн  улсын төсвийн талаарх инфографик  2019 он 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58</cp:revision>
  <dcterms:created xsi:type="dcterms:W3CDTF">2015-01-14T09:22:32Z</dcterms:created>
  <dcterms:modified xsi:type="dcterms:W3CDTF">2020-08-25T09:23:53Z</dcterms:modified>
</cp:coreProperties>
</file>