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62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709" autoAdjust="0"/>
  </p:normalViewPr>
  <p:slideViewPr>
    <p:cSldViewPr snapToGrid="0"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8E-2"/>
          <c:y val="0.26183053647370774"/>
          <c:w val="0.9583333333333337"/>
          <c:h val="0.592283409535322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</c:v>
                </c:pt>
                <c:pt idx="1">
                  <c:v>2017-I</c:v>
                </c:pt>
                <c:pt idx="2">
                  <c:v>2018-I</c:v>
                </c:pt>
                <c:pt idx="3">
                  <c:v>2019-I</c:v>
                </c:pt>
                <c:pt idx="4">
                  <c:v>2020-I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4148.5</c:v>
                </c:pt>
                <c:pt idx="1">
                  <c:v>6819.43</c:v>
                </c:pt>
                <c:pt idx="2" formatCode="0.0">
                  <c:v>9558.2999999999993</c:v>
                </c:pt>
                <c:pt idx="3">
                  <c:v>9386.1</c:v>
                </c:pt>
                <c:pt idx="4">
                  <c:v>9106.2000000000007</c:v>
                </c:pt>
              </c:numCache>
            </c:numRef>
          </c:val>
        </c:ser>
        <c:gapWidth val="75"/>
        <c:axId val="117182848"/>
        <c:axId val="117184384"/>
      </c:barChart>
      <c:catAx>
        <c:axId val="1171828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184384"/>
        <c:crosses val="autoZero"/>
        <c:auto val="1"/>
        <c:lblAlgn val="ctr"/>
        <c:lblOffset val="100"/>
      </c:catAx>
      <c:valAx>
        <c:axId val="1171843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7182848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8E-2"/>
          <c:y val="0.26183053647370774"/>
          <c:w val="0.9583333333333337"/>
          <c:h val="0.592283409535321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</c:v>
                </c:pt>
                <c:pt idx="1">
                  <c:v>2017-I</c:v>
                </c:pt>
                <c:pt idx="2">
                  <c:v>2018-I</c:v>
                </c:pt>
                <c:pt idx="3">
                  <c:v>2019-I</c:v>
                </c:pt>
                <c:pt idx="4">
                  <c:v>2020-I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11719.9</c:v>
                </c:pt>
                <c:pt idx="1">
                  <c:v>12650.4</c:v>
                </c:pt>
                <c:pt idx="2">
                  <c:v>12400.6</c:v>
                </c:pt>
                <c:pt idx="3">
                  <c:v>12781.9</c:v>
                </c:pt>
                <c:pt idx="4">
                  <c:v>22024.3</c:v>
                </c:pt>
              </c:numCache>
            </c:numRef>
          </c:val>
        </c:ser>
        <c:gapWidth val="75"/>
        <c:overlap val="-25"/>
        <c:axId val="117233152"/>
        <c:axId val="117234688"/>
      </c:barChart>
      <c:catAx>
        <c:axId val="1172331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234688"/>
        <c:crosses val="autoZero"/>
        <c:auto val="1"/>
        <c:lblAlgn val="ctr"/>
        <c:lblOffset val="100"/>
      </c:catAx>
      <c:valAx>
        <c:axId val="11723468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7233152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1</a:t>
            </a:r>
            <a:r>
              <a:rPr lang="mn-MN" dirty="0" smtClean="0"/>
              <a:t>-р </a:t>
            </a:r>
            <a:r>
              <a:rPr lang="mn-MN" dirty="0" smtClean="0"/>
              <a:t>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155315916536894"/>
          <c:w val="0.97943376154881878"/>
          <c:h val="0.570590267153481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2020-I</c:v>
                </c:pt>
                <c:pt idx="1">
                  <c:v>2020-II</c:v>
                </c:pt>
                <c:pt idx="2">
                  <c:v>2020-III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2484</c:v>
                </c:pt>
                <c:pt idx="1">
                  <c:v>5547.8</c:v>
                </c:pt>
                <c:pt idx="2">
                  <c:v>9106.2000000000007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2020-I</c:v>
                </c:pt>
                <c:pt idx="1">
                  <c:v>2020-II</c:v>
                </c:pt>
                <c:pt idx="2">
                  <c:v>2020-III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6810.7</c:v>
                </c:pt>
                <c:pt idx="1">
                  <c:v>12789.6</c:v>
                </c:pt>
                <c:pt idx="2">
                  <c:v>22024.3</c:v>
                </c:pt>
              </c:numCache>
            </c:numRef>
          </c:val>
        </c:ser>
        <c:axId val="127871232"/>
        <c:axId val="127881216"/>
      </c:barChart>
      <c:catAx>
        <c:axId val="1278712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127881216"/>
        <c:crosses val="autoZero"/>
        <c:auto val="1"/>
        <c:lblAlgn val="ctr"/>
        <c:lblOffset val="100"/>
      </c:catAx>
      <c:valAx>
        <c:axId val="1278812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7871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317" y="3076356"/>
            <a:ext cx="6897413" cy="1470025"/>
          </a:xfrm>
        </p:spPr>
        <p:txBody>
          <a:bodyPr>
            <a:normAutofit fontScale="90000"/>
          </a:bodyPr>
          <a:lstStyle/>
          <a:p>
            <a:pPr eaLnBrk="0" hangingPunct="0"/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Дархан-Уул аймгийн 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улсын төсвийн талаарх инфографик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/>
            </a:r>
            <a:b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2020- </a:t>
            </a:r>
            <a:r>
              <a:rPr lang="en-US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</a:t>
            </a: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улирал</a:t>
            </a:r>
            <a: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298505" y="3508339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1340069" y="756745"/>
          <a:ext cx="7157545" cy="2669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387367" y="3657600"/>
          <a:ext cx="7126012" cy="272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</TotalTime>
  <Words>38</Words>
  <Application>Microsoft Office PowerPoint</Application>
  <PresentationFormat>On-screen Show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Дархан-Уул аймгийн  улсын төсвийн талаарх инфографик  2020- I улирал 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56</cp:revision>
  <dcterms:created xsi:type="dcterms:W3CDTF">2015-01-14T09:22:32Z</dcterms:created>
  <dcterms:modified xsi:type="dcterms:W3CDTF">2020-08-25T09:13:33Z</dcterms:modified>
</cp:coreProperties>
</file>