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62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709" autoAdjust="0"/>
  </p:normalViewPr>
  <p:slideViewPr>
    <p:cSldViewPr snapToGrid="0"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III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17E-2"/>
          <c:y val="0.26183053647370774"/>
          <c:w val="0.9583333333333337"/>
          <c:h val="0.592283409535322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  <c:pt idx="4">
                  <c:v>2020-III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18497.7</c:v>
                </c:pt>
                <c:pt idx="1">
                  <c:v>25106.6</c:v>
                </c:pt>
                <c:pt idx="2" formatCode="0.0">
                  <c:v>27727.9</c:v>
                </c:pt>
                <c:pt idx="3">
                  <c:v>30217.8</c:v>
                </c:pt>
                <c:pt idx="4" formatCode="0.0">
                  <c:v>28491</c:v>
                </c:pt>
              </c:numCache>
            </c:numRef>
          </c:val>
        </c:ser>
        <c:gapWidth val="75"/>
        <c:axId val="63431424"/>
        <c:axId val="63432960"/>
      </c:barChart>
      <c:catAx>
        <c:axId val="634314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3432960"/>
        <c:crosses val="autoZero"/>
        <c:auto val="1"/>
        <c:lblAlgn val="ctr"/>
        <c:lblOffset val="100"/>
      </c:catAx>
      <c:valAx>
        <c:axId val="634329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3431424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6183053647370774"/>
          <c:w val="0.9583333333333337"/>
          <c:h val="0.592283409535320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  <c:pt idx="4">
                  <c:v>2020-III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37884.5</c:v>
                </c:pt>
                <c:pt idx="1">
                  <c:v>41686.800000000003</c:v>
                </c:pt>
                <c:pt idx="2">
                  <c:v>51911.9</c:v>
                </c:pt>
                <c:pt idx="3" formatCode="0.0">
                  <c:v>42535</c:v>
                </c:pt>
                <c:pt idx="4">
                  <c:v>48261.2</c:v>
                </c:pt>
              </c:numCache>
            </c:numRef>
          </c:val>
        </c:ser>
        <c:gapWidth val="75"/>
        <c:overlap val="-25"/>
        <c:axId val="63342464"/>
        <c:axId val="63344000"/>
      </c:barChart>
      <c:catAx>
        <c:axId val="633424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3344000"/>
        <c:crosses val="autoZero"/>
        <c:auto val="1"/>
        <c:lblAlgn val="ctr"/>
        <c:lblOffset val="100"/>
      </c:catAx>
      <c:valAx>
        <c:axId val="633440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3342464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3</a:t>
            </a:r>
            <a:r>
              <a:rPr lang="mn-MN" dirty="0" smtClean="0"/>
              <a:t>-р </a:t>
            </a:r>
            <a:r>
              <a:rPr lang="mn-MN" dirty="0" smtClean="0"/>
              <a:t>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1423847350677139"/>
          <c:w val="0.97943376154881878"/>
          <c:h val="0.5116677101836041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2020-VII</c:v>
                </c:pt>
                <c:pt idx="1">
                  <c:v>2020-VIII</c:v>
                </c:pt>
                <c:pt idx="2">
                  <c:v>2020-IX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21873.599999999999</c:v>
                </c:pt>
                <c:pt idx="1">
                  <c:v>24400.5</c:v>
                </c:pt>
                <c:pt idx="2" formatCode="0.0">
                  <c:v>28491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2020-VII</c:v>
                </c:pt>
                <c:pt idx="1">
                  <c:v>2020-VIII</c:v>
                </c:pt>
                <c:pt idx="2">
                  <c:v>2020-IX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37477.699999999997</c:v>
                </c:pt>
                <c:pt idx="1">
                  <c:v>41685.800000000003</c:v>
                </c:pt>
                <c:pt idx="2">
                  <c:v>48261.2</c:v>
                </c:pt>
              </c:numCache>
            </c:numRef>
          </c:val>
        </c:ser>
        <c:axId val="63703296"/>
        <c:axId val="63709184"/>
      </c:barChart>
      <c:catAx>
        <c:axId val="637032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63709184"/>
        <c:crosses val="autoZero"/>
        <c:auto val="1"/>
        <c:lblAlgn val="ctr"/>
        <c:lblOffset val="100"/>
      </c:catAx>
      <c:valAx>
        <c:axId val="637091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3703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6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317" y="3076356"/>
            <a:ext cx="6897413" cy="1470025"/>
          </a:xfrm>
        </p:spPr>
        <p:txBody>
          <a:bodyPr>
            <a:normAutofit fontScale="90000"/>
          </a:bodyPr>
          <a:lstStyle/>
          <a:p>
            <a:pPr eaLnBrk="0" hangingPunct="0"/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Дархан-Уул аймгийн 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улсын төсвийн талаарх инфографик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/>
            </a:r>
            <a:b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2020- </a:t>
            </a:r>
            <a:r>
              <a:rPr lang="en-US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III</a:t>
            </a: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улирал</a:t>
            </a:r>
            <a: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298505" y="3508339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1340069" y="756745"/>
          <a:ext cx="7157545" cy="2669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387367" y="3657600"/>
          <a:ext cx="7126012" cy="272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38</Words>
  <Application>Microsoft Office PowerPoint</Application>
  <PresentationFormat>On-screen Show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Дархан-Уул аймгийн  улсын төсвийн талаарх инфографик  2020- III улирал 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58</cp:revision>
  <dcterms:created xsi:type="dcterms:W3CDTF">2015-01-14T09:22:32Z</dcterms:created>
  <dcterms:modified xsi:type="dcterms:W3CDTF">2020-10-29T08:21:48Z</dcterms:modified>
</cp:coreProperties>
</file>