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5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5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5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2014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4627872458713053E-2"/>
          <c:y val="0.1752165484108904"/>
          <c:w val="0.92887832670099568"/>
          <c:h val="0.64811815110789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2014-VIII</c:v>
                </c:pt>
                <c:pt idx="2">
                  <c:v>2014-IX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537</c:v>
                </c:pt>
                <c:pt idx="1">
                  <c:v>581</c:v>
                </c:pt>
                <c:pt idx="2">
                  <c:v>837</c:v>
                </c:pt>
              </c:numCache>
            </c:numRef>
          </c:val>
        </c:ser>
        <c:axId val="62804736"/>
        <c:axId val="62806272"/>
      </c:barChart>
      <c:catAx>
        <c:axId val="62804736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2806272"/>
        <c:crosses val="autoZero"/>
        <c:auto val="1"/>
        <c:lblAlgn val="ctr"/>
        <c:lblOffset val="100"/>
      </c:catAx>
      <c:valAx>
        <c:axId val="62806272"/>
        <c:scaling>
          <c:orientation val="minMax"/>
        </c:scaling>
        <c:delete val="1"/>
        <c:axPos val="l"/>
        <c:numFmt formatCode="General" sourceLinked="1"/>
        <c:tickLblPos val="none"/>
        <c:crossAx val="62804736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</a:t>
            </a:r>
            <a:r>
              <a:rPr lang="mn-MN" sz="1400" dirty="0" smtClean="0"/>
              <a:t>5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345E-2"/>
          <c:y val="0.19038625657269354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533</c:v>
                </c:pt>
                <c:pt idx="1">
                  <c:v>549</c:v>
                </c:pt>
                <c:pt idx="2">
                  <c:v>583</c:v>
                </c:pt>
              </c:numCache>
            </c:numRef>
          </c:val>
        </c:ser>
        <c:axId val="62723968"/>
        <c:axId val="62725504"/>
      </c:barChart>
      <c:catAx>
        <c:axId val="62723968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2725504"/>
        <c:crosses val="autoZero"/>
        <c:auto val="1"/>
        <c:lblAlgn val="ctr"/>
        <c:lblOffset val="100"/>
      </c:catAx>
      <c:valAx>
        <c:axId val="62725504"/>
        <c:scaling>
          <c:orientation val="minMax"/>
        </c:scaling>
        <c:delete val="1"/>
        <c:axPos val="l"/>
        <c:numFmt formatCode="General" sourceLinked="1"/>
        <c:tickLblPos val="none"/>
        <c:crossAx val="62723968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сарын өссөн дүнгээр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833185840991099"/>
          <c:y val="3.2244550797862211E-2"/>
        </c:manualLayout>
      </c:layout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784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2010-IX</c:v>
                </c:pt>
                <c:pt idx="1">
                  <c:v>2011-IX</c:v>
                </c:pt>
                <c:pt idx="2">
                  <c:v>2012-IX</c:v>
                </c:pt>
                <c:pt idx="3">
                  <c:v>2013-IX</c:v>
                </c:pt>
                <c:pt idx="4">
                  <c:v>2014-IX</c:v>
                </c:pt>
                <c:pt idx="5">
                  <c:v>2015-IX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762</c:v>
                </c:pt>
                <c:pt idx="1">
                  <c:v>825</c:v>
                </c:pt>
                <c:pt idx="2">
                  <c:v>820</c:v>
                </c:pt>
                <c:pt idx="3">
                  <c:v>682</c:v>
                </c:pt>
                <c:pt idx="4">
                  <c:v>837</c:v>
                </c:pt>
                <c:pt idx="5">
                  <c:v>583</c:v>
                </c:pt>
              </c:numCache>
            </c:numRef>
          </c:val>
        </c:ser>
        <c:axId val="64160128"/>
        <c:axId val="64161664"/>
      </c:barChart>
      <c:catAx>
        <c:axId val="64160128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4161664"/>
        <c:crosses val="autoZero"/>
        <c:auto val="1"/>
        <c:lblAlgn val="ctr"/>
        <c:lblOffset val="100"/>
      </c:catAx>
      <c:valAx>
        <c:axId val="64161664"/>
        <c:scaling>
          <c:orientation val="minMax"/>
        </c:scaling>
        <c:delete val="1"/>
        <c:axPos val="l"/>
        <c:numFmt formatCode="General" sourceLinked="1"/>
        <c:tickLblPos val="none"/>
        <c:crossAx val="64160128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</a:t>
            </a:r>
            <a:r>
              <a:rPr lang="mn-MN" sz="1400" dirty="0" smtClean="0"/>
              <a:t>3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38E-2"/>
          <c:y val="0.185244697716824"/>
          <c:w val="0.92887832670099568"/>
          <c:h val="0.6264657491210767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2013-VII</c:v>
                </c:pt>
                <c:pt idx="1">
                  <c:v>2013-VIII</c:v>
                </c:pt>
                <c:pt idx="2">
                  <c:v>2013-IX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559</c:v>
                </c:pt>
                <c:pt idx="1">
                  <c:v>634</c:v>
                </c:pt>
                <c:pt idx="2">
                  <c:v>682</c:v>
                </c:pt>
              </c:numCache>
            </c:numRef>
          </c:val>
        </c:ser>
        <c:axId val="62207488"/>
        <c:axId val="62209024"/>
      </c:barChart>
      <c:catAx>
        <c:axId val="62207488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2209024"/>
        <c:crosses val="autoZero"/>
        <c:auto val="1"/>
        <c:lblAlgn val="ctr"/>
        <c:lblOffset val="100"/>
      </c:catAx>
      <c:valAx>
        <c:axId val="62209024"/>
        <c:scaling>
          <c:orientation val="minMax"/>
        </c:scaling>
        <c:delete val="1"/>
        <c:axPos val="l"/>
        <c:numFmt formatCode="General" sourceLinked="1"/>
        <c:tickLblPos val="none"/>
        <c:crossAx val="62207488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Chart 17"/>
          <p:cNvGraphicFramePr/>
          <p:nvPr/>
        </p:nvGraphicFramePr>
        <p:xfrm>
          <a:off x="1235034" y="3947219"/>
          <a:ext cx="7669736" cy="29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947554" y="950026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1330035" y="4154384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1947554" y="950026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326</TotalTime>
  <Words>74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57</cp:revision>
  <dcterms:created xsi:type="dcterms:W3CDTF">2015-01-14T09:22:32Z</dcterms:created>
  <dcterms:modified xsi:type="dcterms:W3CDTF">2015-10-21T01:32:23Z</dcterms:modified>
</cp:coreProperties>
</file>