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1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0098016467E-2"/>
          <c:y val="0.14031182696327887"/>
          <c:w val="0.92887832670099568"/>
          <c:h val="0.6830228725555115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101</c:v>
                </c:pt>
                <c:pt idx="1">
                  <c:v>172</c:v>
                </c:pt>
                <c:pt idx="2">
                  <c:v>289</c:v>
                </c:pt>
              </c:numCache>
            </c:numRef>
          </c:val>
        </c:ser>
        <c:axId val="100336384"/>
        <c:axId val="100337920"/>
      </c:barChart>
      <c:catAx>
        <c:axId val="10033638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0337920"/>
        <c:crosses val="autoZero"/>
        <c:auto val="1"/>
        <c:lblAlgn val="ctr"/>
        <c:lblOffset val="100"/>
      </c:catAx>
      <c:valAx>
        <c:axId val="100337920"/>
        <c:scaling>
          <c:orientation val="minMax"/>
        </c:scaling>
        <c:delete val="1"/>
        <c:axPos val="l"/>
        <c:numFmt formatCode="General" sourceLinked="1"/>
        <c:tickLblPos val="none"/>
        <c:crossAx val="10033638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2016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1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38E-2"/>
          <c:y val="0.20066937428443271"/>
          <c:w val="0.92887832670099568"/>
          <c:h val="0.611041072553468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2016-I</c:v>
                </c:pt>
                <c:pt idx="1">
                  <c:v>2016-II</c:v>
                </c:pt>
                <c:pt idx="2">
                  <c:v>2016-III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93</c:v>
                </c:pt>
                <c:pt idx="1">
                  <c:v>538</c:v>
                </c:pt>
                <c:pt idx="2">
                  <c:v>1869</c:v>
                </c:pt>
              </c:numCache>
            </c:numRef>
          </c:val>
        </c:ser>
        <c:axId val="100390784"/>
        <c:axId val="100392320"/>
      </c:barChart>
      <c:catAx>
        <c:axId val="10039078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0392320"/>
        <c:crosses val="autoZero"/>
        <c:auto val="1"/>
        <c:lblAlgn val="ctr"/>
        <c:lblOffset val="100"/>
      </c:catAx>
      <c:valAx>
        <c:axId val="100392320"/>
        <c:scaling>
          <c:orientation val="minMax"/>
        </c:scaling>
        <c:delete val="1"/>
        <c:axPos val="l"/>
        <c:numFmt formatCode="General" sourceLinked="1"/>
        <c:tickLblPos val="none"/>
        <c:crossAx val="10039078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1-р улирлын 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995715363455045"/>
          <c:y val="0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62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2012-1</c:v>
                </c:pt>
                <c:pt idx="1">
                  <c:v>2013-1</c:v>
                </c:pt>
                <c:pt idx="2">
                  <c:v>2014-1</c:v>
                </c:pt>
                <c:pt idx="3">
                  <c:v>2015-1</c:v>
                </c:pt>
                <c:pt idx="4">
                  <c:v>2016-1</c:v>
                </c:pt>
                <c:pt idx="5">
                  <c:v>2017-1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323</c:v>
                </c:pt>
                <c:pt idx="1">
                  <c:v>261</c:v>
                </c:pt>
                <c:pt idx="2">
                  <c:v>250</c:v>
                </c:pt>
                <c:pt idx="3">
                  <c:v>161</c:v>
                </c:pt>
                <c:pt idx="4">
                  <c:v>1869</c:v>
                </c:pt>
                <c:pt idx="5">
                  <c:v>289</c:v>
                </c:pt>
              </c:numCache>
            </c:numRef>
          </c:val>
        </c:ser>
        <c:axId val="112125440"/>
        <c:axId val="112126976"/>
      </c:barChart>
      <c:catAx>
        <c:axId val="112125440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2126976"/>
        <c:crosses val="autoZero"/>
        <c:auto val="1"/>
        <c:lblAlgn val="ctr"/>
        <c:lblOffset val="100"/>
      </c:catAx>
      <c:valAx>
        <c:axId val="112126976"/>
        <c:scaling>
          <c:orientation val="minMax"/>
        </c:scaling>
        <c:delete val="1"/>
        <c:axPos val="l"/>
        <c:numFmt formatCode="General" sourceLinked="1"/>
        <c:tickLblPos val="none"/>
        <c:crossAx val="112125440"/>
        <c:crosses val="autoZero"/>
        <c:crossBetween val="between"/>
      </c:valAx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Chart 17"/>
          <p:cNvGraphicFramePr/>
          <p:nvPr/>
        </p:nvGraphicFramePr>
        <p:xfrm>
          <a:off x="1235034" y="3947219"/>
          <a:ext cx="7669736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947554" y="9500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600200" y="55942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1308" y="5716979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330035" y="1567543"/>
          <a:ext cx="7457705" cy="3099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605</TotalTime>
  <Words>57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uuganbaatar</cp:lastModifiedBy>
  <cp:revision>87</cp:revision>
  <dcterms:created xsi:type="dcterms:W3CDTF">2015-01-14T09:22:32Z</dcterms:created>
  <dcterms:modified xsi:type="dcterms:W3CDTF">2017-10-10T01:04:36Z</dcterms:modified>
</cp:coreProperties>
</file>