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020" y="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15E-2"/>
          <c:y val="0.19038625657269376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644</c:v>
                </c:pt>
                <c:pt idx="1">
                  <c:v>684</c:v>
                </c:pt>
                <c:pt idx="2">
                  <c:v>734</c:v>
                </c:pt>
              </c:numCache>
            </c:numRef>
          </c:val>
        </c:ser>
        <c:axId val="74301440"/>
        <c:axId val="74302976"/>
      </c:barChart>
      <c:catAx>
        <c:axId val="7430144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302976"/>
        <c:crosses val="autoZero"/>
        <c:auto val="1"/>
        <c:lblAlgn val="ctr"/>
        <c:lblOffset val="100"/>
      </c:catAx>
      <c:valAx>
        <c:axId val="74302976"/>
        <c:scaling>
          <c:orientation val="minMax"/>
        </c:scaling>
        <c:delete val="1"/>
        <c:axPos val="l"/>
        <c:numFmt formatCode="General" sourceLinked="1"/>
        <c:tickLblPos val="none"/>
        <c:crossAx val="7430144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2016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29E-2"/>
          <c:y val="0.19038625657269378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2860</c:v>
                </c:pt>
                <c:pt idx="1">
                  <c:v>2891</c:v>
                </c:pt>
                <c:pt idx="2">
                  <c:v>2938</c:v>
                </c:pt>
              </c:numCache>
            </c:numRef>
          </c:val>
        </c:ser>
        <c:axId val="68510848"/>
        <c:axId val="68512384"/>
      </c:barChart>
      <c:catAx>
        <c:axId val="6851084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8512384"/>
        <c:crosses val="autoZero"/>
        <c:auto val="1"/>
        <c:lblAlgn val="ctr"/>
        <c:lblOffset val="100"/>
      </c:catAx>
      <c:valAx>
        <c:axId val="68512384"/>
        <c:scaling>
          <c:orientation val="minMax"/>
        </c:scaling>
        <c:delete val="1"/>
        <c:axPos val="l"/>
        <c:numFmt formatCode="General" sourceLinked="1"/>
        <c:tickLblPos val="none"/>
        <c:crossAx val="6851084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4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2012-IX</c:v>
                </c:pt>
                <c:pt idx="1">
                  <c:v>2013-IX</c:v>
                </c:pt>
                <c:pt idx="2">
                  <c:v>2014-IX</c:v>
                </c:pt>
                <c:pt idx="3">
                  <c:v>2015-IX</c:v>
                </c:pt>
                <c:pt idx="4">
                  <c:v>2016-IX</c:v>
                </c:pt>
                <c:pt idx="5">
                  <c:v>2017-IX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820</c:v>
                </c:pt>
                <c:pt idx="1">
                  <c:v>682</c:v>
                </c:pt>
                <c:pt idx="2">
                  <c:v>837</c:v>
                </c:pt>
                <c:pt idx="3">
                  <c:v>583</c:v>
                </c:pt>
                <c:pt idx="4">
                  <c:v>2938</c:v>
                </c:pt>
                <c:pt idx="5">
                  <c:v>734</c:v>
                </c:pt>
              </c:numCache>
            </c:numRef>
          </c:val>
        </c:ser>
        <c:axId val="74904704"/>
        <c:axId val="74906240"/>
      </c:barChart>
      <c:catAx>
        <c:axId val="74904704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906240"/>
        <c:crosses val="autoZero"/>
        <c:auto val="1"/>
        <c:lblAlgn val="ctr"/>
        <c:lblOffset val="100"/>
      </c:catAx>
      <c:valAx>
        <c:axId val="74906240"/>
        <c:scaling>
          <c:orientation val="minMax"/>
        </c:scaling>
        <c:delete val="1"/>
        <c:axPos val="l"/>
        <c:numFmt formatCode="General" sourceLinked="1"/>
        <c:tickLblPos val="none"/>
        <c:crossAx val="74904704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5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08E-2"/>
          <c:y val="0.19038625657269373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549</c:v>
                </c:pt>
                <c:pt idx="2">
                  <c:v>583</c:v>
                </c:pt>
              </c:numCache>
            </c:numRef>
          </c:val>
        </c:ser>
        <c:axId val="75090176"/>
        <c:axId val="77209600"/>
      </c:barChart>
      <c:catAx>
        <c:axId val="7509017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7209600"/>
        <c:crosses val="autoZero"/>
        <c:auto val="1"/>
        <c:lblAlgn val="ctr"/>
        <c:lblOffset val="100"/>
      </c:catAx>
      <c:valAx>
        <c:axId val="77209600"/>
        <c:scaling>
          <c:orientation val="minMax"/>
        </c:scaling>
        <c:delete val="1"/>
        <c:axPos val="l"/>
        <c:numFmt formatCode="General" sourceLinked="1"/>
        <c:tickLblPos val="none"/>
        <c:crossAx val="7509017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2099954" y="11024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2228603" y="4128655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947554" y="1021279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334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59</cp:revision>
  <dcterms:created xsi:type="dcterms:W3CDTF">2015-01-14T09:22:32Z</dcterms:created>
  <dcterms:modified xsi:type="dcterms:W3CDTF">2017-12-13T07:43:14Z</dcterms:modified>
</cp:coreProperties>
</file>