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086" y="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image" Target="../media/image5.pn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5.pn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image" Target="../media/image5.pn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4.xlsx"/><Relationship Id="rId1" Type="http://schemas.openxmlformats.org/officeDocument/2006/relationships/image" Target="../media/image5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2017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4-</a:t>
            </a:r>
            <a:r>
              <a:rPr lang="mn-MN" sz="1400" baseline="0" dirty="0" smtClean="0"/>
              <a:t>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9051873429E-2"/>
          <c:y val="0.19038625657269381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2017-X</c:v>
                </c:pt>
                <c:pt idx="1">
                  <c:v>2017-XI</c:v>
                </c:pt>
                <c:pt idx="2">
                  <c:v>2017-XII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794</c:v>
                </c:pt>
                <c:pt idx="1">
                  <c:v>865</c:v>
                </c:pt>
                <c:pt idx="2">
                  <c:v>945</c:v>
                </c:pt>
              </c:numCache>
            </c:numRef>
          </c:val>
        </c:ser>
        <c:axId val="79360384"/>
        <c:axId val="79361920"/>
      </c:barChart>
      <c:catAx>
        <c:axId val="79360384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9361920"/>
        <c:crosses val="autoZero"/>
        <c:auto val="1"/>
        <c:lblAlgn val="ctr"/>
        <c:lblOffset val="100"/>
      </c:catAx>
      <c:valAx>
        <c:axId val="79361920"/>
        <c:scaling>
          <c:orientation val="minMax"/>
        </c:scaling>
        <c:delete val="1"/>
        <c:axPos val="l"/>
        <c:numFmt formatCode="General" sourceLinked="1"/>
        <c:tickLblPos val="none"/>
        <c:crossAx val="79360384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2016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4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9051873436E-2"/>
          <c:y val="0.19038625657269381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2016-X</c:v>
                </c:pt>
                <c:pt idx="1">
                  <c:v>2016-XI</c:v>
                </c:pt>
                <c:pt idx="2">
                  <c:v>2016-XII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2998</c:v>
                </c:pt>
                <c:pt idx="1">
                  <c:v>3054</c:v>
                </c:pt>
                <c:pt idx="2">
                  <c:v>3182</c:v>
                </c:pt>
              </c:numCache>
            </c:numRef>
          </c:val>
        </c:ser>
        <c:axId val="79644160"/>
        <c:axId val="79645696"/>
      </c:barChart>
      <c:catAx>
        <c:axId val="79644160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9645696"/>
        <c:crosses val="autoZero"/>
        <c:auto val="1"/>
        <c:lblAlgn val="ctr"/>
        <c:lblOffset val="100"/>
      </c:catAx>
      <c:valAx>
        <c:axId val="79645696"/>
        <c:scaling>
          <c:orientation val="minMax"/>
        </c:scaling>
        <c:delete val="1"/>
        <c:axPos val="l"/>
        <c:numFmt formatCode="General" sourceLinked="1"/>
        <c:tickLblPos val="none"/>
        <c:crossAx val="79644160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Халдварт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өвчнөөр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өвчлөгсдийн тоо,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сарын өссөн дүнгээр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1833185840991099"/>
          <c:y val="3.2244550797862211E-2"/>
        </c:manualLayout>
      </c:layout>
    </c:title>
    <c:plotArea>
      <c:layout>
        <c:manualLayout>
          <c:layoutTarget val="inner"/>
          <c:xMode val="edge"/>
          <c:yMode val="edge"/>
          <c:x val="1.5682767084348067E-2"/>
          <c:y val="0.2214214684388475"/>
          <c:w val="0.94907407407407862"/>
          <c:h val="0.5950803786407354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2012-XII</c:v>
                </c:pt>
                <c:pt idx="1">
                  <c:v>2013-XII</c:v>
                </c:pt>
                <c:pt idx="2">
                  <c:v>2014-XII</c:v>
                </c:pt>
                <c:pt idx="3">
                  <c:v>2015-XII</c:v>
                </c:pt>
                <c:pt idx="4">
                  <c:v>2016-XII</c:v>
                </c:pt>
                <c:pt idx="5">
                  <c:v>2017-XII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1035</c:v>
                </c:pt>
                <c:pt idx="1">
                  <c:v>887</c:v>
                </c:pt>
                <c:pt idx="2">
                  <c:v>1000</c:v>
                </c:pt>
                <c:pt idx="3">
                  <c:v>773</c:v>
                </c:pt>
                <c:pt idx="4">
                  <c:v>3182</c:v>
                </c:pt>
                <c:pt idx="5">
                  <c:v>945</c:v>
                </c:pt>
              </c:numCache>
            </c:numRef>
          </c:val>
        </c:ser>
        <c:axId val="79767040"/>
        <c:axId val="79768576"/>
      </c:barChart>
      <c:catAx>
        <c:axId val="79767040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9768576"/>
        <c:crosses val="autoZero"/>
        <c:auto val="1"/>
        <c:lblAlgn val="ctr"/>
        <c:lblOffset val="100"/>
      </c:catAx>
      <c:valAx>
        <c:axId val="79768576"/>
        <c:scaling>
          <c:orientation val="minMax"/>
        </c:scaling>
        <c:delete val="1"/>
        <c:axPos val="l"/>
        <c:numFmt formatCode="General" sourceLinked="1"/>
        <c:tickLblPos val="none"/>
        <c:crossAx val="79767040"/>
        <c:crosses val="autoZero"/>
        <c:crossBetween val="between"/>
      </c:valAx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</a:t>
            </a:r>
            <a:r>
              <a:rPr lang="mn-MN" sz="1400" dirty="0" smtClean="0"/>
              <a:t>5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4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9051873415E-2"/>
          <c:y val="0.19038625657269376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644</c:v>
                </c:pt>
                <c:pt idx="1">
                  <c:v>681</c:v>
                </c:pt>
                <c:pt idx="2">
                  <c:v>773</c:v>
                </c:pt>
              </c:numCache>
            </c:numRef>
          </c:val>
        </c:ser>
        <c:axId val="77867648"/>
        <c:axId val="77869440"/>
      </c:barChart>
      <c:catAx>
        <c:axId val="77867648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7869440"/>
        <c:crosses val="autoZero"/>
        <c:auto val="1"/>
        <c:lblAlgn val="ctr"/>
        <c:lblOffset val="100"/>
      </c:catAx>
      <c:valAx>
        <c:axId val="77869440"/>
        <c:scaling>
          <c:orientation val="minMax"/>
        </c:scaling>
        <c:delete val="1"/>
        <c:axPos val="l"/>
        <c:numFmt formatCode="General" sourceLinked="1"/>
        <c:tickLblPos val="none"/>
        <c:crossAx val="77867648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Эрүүл мэндийн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281164" y="790393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219200" y="3717966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0056" y="347254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Chart 8"/>
          <p:cNvGraphicFramePr/>
          <p:nvPr/>
        </p:nvGraphicFramePr>
        <p:xfrm>
          <a:off x="2099954" y="1102426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2228603" y="4128655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Chart 14"/>
          <p:cNvGraphicFramePr/>
          <p:nvPr/>
        </p:nvGraphicFramePr>
        <p:xfrm>
          <a:off x="1330035" y="4154384"/>
          <a:ext cx="7813965" cy="2363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1947554" y="1021279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345</TotalTime>
  <Words>73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Bolor-Erdene_S</cp:lastModifiedBy>
  <cp:revision>61</cp:revision>
  <dcterms:created xsi:type="dcterms:W3CDTF">2015-01-14T09:22:32Z</dcterms:created>
  <dcterms:modified xsi:type="dcterms:W3CDTF">2018-02-01T02:12:27Z</dcterms:modified>
</cp:coreProperties>
</file>