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5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5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5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2018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2-</a:t>
            </a:r>
            <a:r>
              <a:rPr lang="mn-MN" sz="1400" baseline="0" dirty="0" smtClean="0"/>
              <a:t>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36E-2"/>
          <c:y val="0.19038625657269387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2018-IV</c:v>
                </c:pt>
                <c:pt idx="1">
                  <c:v>2018-V</c:v>
                </c:pt>
                <c:pt idx="2">
                  <c:v>2018-VI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478</c:v>
                </c:pt>
                <c:pt idx="1">
                  <c:v>618</c:v>
                </c:pt>
                <c:pt idx="2">
                  <c:v>732</c:v>
                </c:pt>
              </c:numCache>
            </c:numRef>
          </c:val>
        </c:ser>
        <c:axId val="89361792"/>
        <c:axId val="97256576"/>
      </c:barChart>
      <c:catAx>
        <c:axId val="89361792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97256576"/>
        <c:crosses val="autoZero"/>
        <c:auto val="1"/>
        <c:lblAlgn val="ctr"/>
        <c:lblOffset val="100"/>
      </c:catAx>
      <c:valAx>
        <c:axId val="97256576"/>
        <c:scaling>
          <c:orientation val="minMax"/>
        </c:scaling>
        <c:delete val="1"/>
        <c:axPos val="l"/>
        <c:numFmt formatCode="General" sourceLinked="1"/>
        <c:tickLblPos val="none"/>
        <c:crossAx val="89361792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2017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2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42E-2"/>
          <c:y val="0.19038625657269384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2017-IV</c:v>
                </c:pt>
                <c:pt idx="1">
                  <c:v>2017-V</c:v>
                </c:pt>
                <c:pt idx="2">
                  <c:v>2017-VI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425</c:v>
                </c:pt>
                <c:pt idx="1">
                  <c:v>553</c:v>
                </c:pt>
                <c:pt idx="2">
                  <c:v>618</c:v>
                </c:pt>
              </c:numCache>
            </c:numRef>
          </c:val>
        </c:ser>
        <c:axId val="97280768"/>
        <c:axId val="97282304"/>
      </c:barChart>
      <c:catAx>
        <c:axId val="97280768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97282304"/>
        <c:crosses val="autoZero"/>
        <c:auto val="1"/>
        <c:lblAlgn val="ctr"/>
        <c:lblOffset val="100"/>
      </c:catAx>
      <c:valAx>
        <c:axId val="97282304"/>
        <c:scaling>
          <c:orientation val="minMax"/>
        </c:scaling>
        <c:delete val="1"/>
        <c:axPos val="l"/>
        <c:numFmt formatCode="General" sourceLinked="1"/>
        <c:tickLblPos val="none"/>
        <c:crossAx val="97280768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эхний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сарын өссөн дүнгээр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833185840991099"/>
          <c:y val="3.2244550797862211E-2"/>
        </c:manualLayout>
      </c:layout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873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2013-VI</c:v>
                </c:pt>
                <c:pt idx="1">
                  <c:v>2014-VI</c:v>
                </c:pt>
                <c:pt idx="2">
                  <c:v>2015-VI</c:v>
                </c:pt>
                <c:pt idx="3">
                  <c:v>2016-VI</c:v>
                </c:pt>
                <c:pt idx="4">
                  <c:v>2017-VI</c:v>
                </c:pt>
                <c:pt idx="5">
                  <c:v>2018-VI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493</c:v>
                </c:pt>
                <c:pt idx="1">
                  <c:v>506</c:v>
                </c:pt>
                <c:pt idx="2">
                  <c:v>447</c:v>
                </c:pt>
                <c:pt idx="3">
                  <c:v>2805</c:v>
                </c:pt>
                <c:pt idx="4">
                  <c:v>618</c:v>
                </c:pt>
                <c:pt idx="5">
                  <c:v>732</c:v>
                </c:pt>
              </c:numCache>
            </c:numRef>
          </c:val>
        </c:ser>
        <c:axId val="97394048"/>
        <c:axId val="97399936"/>
      </c:barChart>
      <c:catAx>
        <c:axId val="97394048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97399936"/>
        <c:crosses val="autoZero"/>
        <c:auto val="1"/>
        <c:lblAlgn val="ctr"/>
        <c:lblOffset val="100"/>
      </c:catAx>
      <c:valAx>
        <c:axId val="97399936"/>
        <c:scaling>
          <c:orientation val="minMax"/>
        </c:scaling>
        <c:delete val="1"/>
        <c:axPos val="l"/>
        <c:numFmt formatCode="General" sourceLinked="1"/>
        <c:tickLblPos val="none"/>
        <c:crossAx val="97394048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2016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2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29E-2"/>
          <c:y val="0.19038625657269378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2427</c:v>
                </c:pt>
                <c:pt idx="1">
                  <c:v>2654</c:v>
                </c:pt>
                <c:pt idx="2">
                  <c:v>2805</c:v>
                </c:pt>
              </c:numCache>
            </c:numRef>
          </c:val>
        </c:ser>
        <c:axId val="98514816"/>
        <c:axId val="98516352"/>
      </c:barChart>
      <c:catAx>
        <c:axId val="98514816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98516352"/>
        <c:crosses val="autoZero"/>
        <c:auto val="1"/>
        <c:lblAlgn val="ctr"/>
        <c:lblOffset val="100"/>
      </c:catAx>
      <c:valAx>
        <c:axId val="98516352"/>
        <c:scaling>
          <c:orientation val="minMax"/>
        </c:scaling>
        <c:delete val="1"/>
        <c:axPos val="l"/>
        <c:numFmt formatCode="General" sourceLinked="1"/>
        <c:tickLblPos val="none"/>
        <c:crossAx val="98514816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Chart 8"/>
          <p:cNvGraphicFramePr/>
          <p:nvPr/>
        </p:nvGraphicFramePr>
        <p:xfrm>
          <a:off x="2099954" y="1102426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2228603" y="4128655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1330035" y="4154384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1947554" y="1021279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353</TotalTime>
  <Words>73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Bolor-Erdene_S</cp:lastModifiedBy>
  <cp:revision>62</cp:revision>
  <dcterms:created xsi:type="dcterms:W3CDTF">2015-01-14T09:22:32Z</dcterms:created>
  <dcterms:modified xsi:type="dcterms:W3CDTF">2018-09-28T03:31:42Z</dcterms:modified>
</cp:coreProperties>
</file>