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8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</a:t>
            </a:r>
            <a:r>
              <a:rPr lang="mn-MN" sz="1400" dirty="0" smtClean="0"/>
              <a:t>9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>
        <c:manualLayout>
          <c:xMode val="edge"/>
          <c:yMode val="edge"/>
          <c:x val="0.16436874939884621"/>
          <c:y val="3.0849353135217337E-2"/>
        </c:manualLayout>
      </c:layout>
    </c:title>
    <c:plotArea>
      <c:layout>
        <c:manualLayout>
          <c:layoutTarget val="inner"/>
          <c:xMode val="edge"/>
          <c:yMode val="edge"/>
          <c:x val="4.7939599051873436E-2"/>
          <c:y val="0.19038625657269381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909</c:v>
                </c:pt>
                <c:pt idx="1">
                  <c:v>990</c:v>
                </c:pt>
                <c:pt idx="2">
                  <c:v>1083</c:v>
                </c:pt>
              </c:numCache>
            </c:numRef>
          </c:val>
        </c:ser>
        <c:axId val="98021760"/>
        <c:axId val="98023296"/>
      </c:barChart>
      <c:catAx>
        <c:axId val="98021760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98023296"/>
        <c:crosses val="autoZero"/>
        <c:auto val="1"/>
        <c:lblAlgn val="ctr"/>
        <c:lblOffset val="100"/>
      </c:catAx>
      <c:valAx>
        <c:axId val="98023296"/>
        <c:scaling>
          <c:orientation val="minMax"/>
        </c:scaling>
        <c:delete val="1"/>
        <c:axPos val="l"/>
        <c:numFmt formatCode="General" sourceLinked="1"/>
        <c:tickLblPos val="none"/>
        <c:crossAx val="98021760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</a:t>
            </a:r>
            <a:r>
              <a:rPr lang="mn-MN" sz="1400" dirty="0" smtClean="0"/>
              <a:t>8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>
        <c:manualLayout>
          <c:xMode val="edge"/>
          <c:yMode val="edge"/>
          <c:x val="0.16436874939884619"/>
          <c:y val="3.0849353135217351E-2"/>
        </c:manualLayout>
      </c:layout>
    </c:title>
    <c:plotArea>
      <c:layout>
        <c:manualLayout>
          <c:layoutTarget val="inner"/>
          <c:xMode val="edge"/>
          <c:yMode val="edge"/>
          <c:x val="4.7939599051873449E-2"/>
          <c:y val="0.19038625657269387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2018-VII</c:v>
                </c:pt>
                <c:pt idx="1">
                  <c:v>2018-VIII</c:v>
                </c:pt>
                <c:pt idx="2">
                  <c:v>2018-IX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786</c:v>
                </c:pt>
                <c:pt idx="1">
                  <c:v>824</c:v>
                </c:pt>
                <c:pt idx="2">
                  <c:v>882</c:v>
                </c:pt>
              </c:numCache>
            </c:numRef>
          </c:val>
        </c:ser>
        <c:axId val="13446144"/>
        <c:axId val="14101120"/>
      </c:barChart>
      <c:catAx>
        <c:axId val="1344614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4101120"/>
        <c:crosses val="autoZero"/>
        <c:auto val="1"/>
        <c:lblAlgn val="ctr"/>
        <c:lblOffset val="100"/>
      </c:catAx>
      <c:valAx>
        <c:axId val="14101120"/>
        <c:scaling>
          <c:orientation val="minMax"/>
        </c:scaling>
        <c:delete val="1"/>
        <c:axPos val="l"/>
        <c:numFmt formatCode="General" sourceLinked="1"/>
        <c:tickLblPos val="none"/>
        <c:crossAx val="1344614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-н сарын өссөн дүнгээр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833185840991099"/>
          <c:y val="3.2244550797862211E-2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873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2014-IX</c:v>
                </c:pt>
                <c:pt idx="1">
                  <c:v>2015-IX</c:v>
                </c:pt>
                <c:pt idx="2">
                  <c:v>2016-IX</c:v>
                </c:pt>
                <c:pt idx="3">
                  <c:v>2017-IX</c:v>
                </c:pt>
                <c:pt idx="4">
                  <c:v>2018-IX</c:v>
                </c:pt>
                <c:pt idx="5">
                  <c:v>2019-IX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837</c:v>
                </c:pt>
                <c:pt idx="1">
                  <c:v>583</c:v>
                </c:pt>
                <c:pt idx="2">
                  <c:v>2938</c:v>
                </c:pt>
                <c:pt idx="3">
                  <c:v>734</c:v>
                </c:pt>
                <c:pt idx="4">
                  <c:v>882</c:v>
                </c:pt>
                <c:pt idx="5">
                  <c:v>1083</c:v>
                </c:pt>
              </c:numCache>
            </c:numRef>
          </c:val>
        </c:ser>
        <c:axId val="122787328"/>
        <c:axId val="126046592"/>
      </c:barChart>
      <c:catAx>
        <c:axId val="122787328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6046592"/>
        <c:crosses val="autoZero"/>
        <c:auto val="1"/>
        <c:lblAlgn val="ctr"/>
        <c:lblOffset val="100"/>
      </c:catAx>
      <c:valAx>
        <c:axId val="126046592"/>
        <c:scaling>
          <c:orientation val="minMax"/>
        </c:scaling>
        <c:delete val="1"/>
        <c:axPos val="l"/>
        <c:numFmt formatCode="General" sourceLinked="1"/>
        <c:tickLblPos val="none"/>
        <c:crossAx val="122787328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2017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3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84702621813326E-2"/>
          <c:y val="0.26236808055486754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2017-VII</c:v>
                </c:pt>
                <c:pt idx="1">
                  <c:v>2017-VIII</c:v>
                </c:pt>
                <c:pt idx="2">
                  <c:v>2017-IX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644</c:v>
                </c:pt>
                <c:pt idx="1">
                  <c:v>684</c:v>
                </c:pt>
                <c:pt idx="2">
                  <c:v>734</c:v>
                </c:pt>
              </c:numCache>
            </c:numRef>
          </c:val>
        </c:ser>
        <c:axId val="79495552"/>
        <c:axId val="82994304"/>
      </c:barChart>
      <c:catAx>
        <c:axId val="79495552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2994304"/>
        <c:crosses val="autoZero"/>
        <c:auto val="1"/>
        <c:lblAlgn val="ctr"/>
        <c:lblOffset val="100"/>
      </c:catAx>
      <c:valAx>
        <c:axId val="82994304"/>
        <c:scaling>
          <c:orientation val="minMax"/>
        </c:scaling>
        <c:delete val="1"/>
        <c:axPos val="l"/>
        <c:numFmt formatCode="General" sourceLinked="1"/>
        <c:tickLblPos val="none"/>
        <c:crossAx val="79495552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Chart 8"/>
          <p:cNvGraphicFramePr/>
          <p:nvPr/>
        </p:nvGraphicFramePr>
        <p:xfrm>
          <a:off x="1745112" y="1061483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742110" y="3916139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1330035" y="4154384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1805926" y="1161773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340</TotalTime>
  <Words>74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62</cp:revision>
  <dcterms:created xsi:type="dcterms:W3CDTF">2015-01-14T09:22:32Z</dcterms:created>
  <dcterms:modified xsi:type="dcterms:W3CDTF">2019-11-25T03:41:14Z</dcterms:modified>
</cp:coreProperties>
</file>