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6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5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6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7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8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5.xlsx"/><Relationship Id="rId1" Type="http://schemas.openxmlformats.org/officeDocument/2006/relationships/image" Target="../media/image9.pn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9.png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7.xlsx"/><Relationship Id="rId1" Type="http://schemas.openxmlformats.org/officeDocument/2006/relationships/image" Target="../media/image9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9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9.xlsx"/><Relationship Id="rId1" Type="http://schemas.openxmlformats.org/officeDocument/2006/relationships/image" Target="../media/image9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Нэг</a:t>
            </a:r>
            <a:r>
              <a:rPr lang="mn-MN" sz="1400" baseline="0" dirty="0" smtClean="0"/>
              <a:t>  их эмчид ногдох хүн</a:t>
            </a:r>
            <a:r>
              <a:rPr lang="mn-MN" sz="1400" dirty="0" smtClean="0"/>
              <a:t> жил </a:t>
            </a:r>
            <a:r>
              <a:rPr lang="mn-MN" sz="1400" dirty="0"/>
              <a:t>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2763045165799767E-2"/>
          <c:y val="0.19071534681319172"/>
          <c:w val="0.94907407407407496"/>
          <c:h val="0.6565830802681672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378</c:v>
                </c:pt>
                <c:pt idx="1">
                  <c:v>375</c:v>
                </c:pt>
                <c:pt idx="2">
                  <c:v>378</c:v>
                </c:pt>
                <c:pt idx="3">
                  <c:v>382</c:v>
                </c:pt>
              </c:numCache>
            </c:numRef>
          </c:val>
        </c:ser>
        <c:axId val="58102144"/>
        <c:axId val="58103680"/>
      </c:barChart>
      <c:catAx>
        <c:axId val="58102144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8103680"/>
        <c:crosses val="autoZero"/>
        <c:auto val="1"/>
        <c:lblAlgn val="ctr"/>
        <c:lblOffset val="100"/>
      </c:catAx>
      <c:valAx>
        <c:axId val="58103680"/>
        <c:scaling>
          <c:orientation val="minMax"/>
        </c:scaling>
        <c:delete val="1"/>
        <c:axPos val="l"/>
        <c:numFmt formatCode="General" sourceLinked="1"/>
        <c:tickLblPos val="none"/>
        <c:crossAx val="58102144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Нэг сувилагчид</a:t>
            </a:r>
            <a:r>
              <a:rPr lang="mn-MN" sz="1400" baseline="0" dirty="0" smtClean="0"/>
              <a:t> ногдох хүн</a:t>
            </a:r>
            <a:r>
              <a:rPr lang="mn-MN" sz="1400" dirty="0" smtClean="0"/>
              <a:t> </a:t>
            </a:r>
            <a:r>
              <a:rPr lang="mn-MN" sz="1400" dirty="0"/>
              <a:t>жил 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5462962962962982E-2"/>
          <c:y val="0.2062923290936009"/>
          <c:w val="0.94907407407407496"/>
          <c:h val="0.64100592953330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272</c:v>
                </c:pt>
                <c:pt idx="1">
                  <c:v>262</c:v>
                </c:pt>
                <c:pt idx="2">
                  <c:v>253</c:v>
                </c:pt>
                <c:pt idx="3">
                  <c:v>258</c:v>
                </c:pt>
              </c:numCache>
            </c:numRef>
          </c:val>
        </c:ser>
        <c:axId val="59991552"/>
        <c:axId val="59993088"/>
      </c:barChart>
      <c:catAx>
        <c:axId val="5999155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9993088"/>
        <c:crosses val="autoZero"/>
        <c:auto val="1"/>
        <c:lblAlgn val="ctr"/>
        <c:lblOffset val="100"/>
      </c:catAx>
      <c:valAx>
        <c:axId val="59993088"/>
        <c:scaling>
          <c:orientation val="minMax"/>
        </c:scaling>
        <c:delete val="1"/>
        <c:axPos val="l"/>
        <c:numFmt formatCode="General" sourceLinked="1"/>
        <c:tickLblPos val="none"/>
        <c:crossAx val="59991552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Их эмчийн тоо жил бүрийн эцсээр</a:t>
            </a:r>
            <a:endParaRPr lang="en-US" sz="1400" dirty="0"/>
          </a:p>
        </c:rich>
      </c:tx>
      <c:layout>
        <c:manualLayout>
          <c:xMode val="edge"/>
          <c:yMode val="edge"/>
          <c:x val="0.1937764376525784"/>
          <c:y val="2.3809360804838888E-2"/>
        </c:manualLayout>
      </c:layout>
    </c:title>
    <c:plotArea>
      <c:layout>
        <c:manualLayout>
          <c:layoutTarget val="inner"/>
          <c:xMode val="edge"/>
          <c:yMode val="edge"/>
          <c:x val="4.8148210524596703E-2"/>
          <c:y val="0.13292609872900371"/>
          <c:w val="0.9490740740740754"/>
          <c:h val="0.7045400574928142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242</c:v>
                </c:pt>
                <c:pt idx="1">
                  <c:v>248</c:v>
                </c:pt>
                <c:pt idx="2">
                  <c:v>250</c:v>
                </c:pt>
                <c:pt idx="3">
                  <c:v>252</c:v>
                </c:pt>
              </c:numCache>
            </c:numRef>
          </c:val>
        </c:ser>
        <c:axId val="60013184"/>
        <c:axId val="60023168"/>
      </c:barChart>
      <c:catAx>
        <c:axId val="60013184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023168"/>
        <c:crosses val="autoZero"/>
        <c:auto val="1"/>
        <c:lblAlgn val="ctr"/>
        <c:lblOffset val="100"/>
      </c:catAx>
      <c:valAx>
        <c:axId val="60023168"/>
        <c:scaling>
          <c:orientation val="minMax"/>
        </c:scaling>
        <c:delete val="1"/>
        <c:axPos val="l"/>
        <c:numFmt formatCode="General" sourceLinked="1"/>
        <c:tickLblPos val="none"/>
        <c:crossAx val="60013184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Эм</a:t>
            </a:r>
            <a:r>
              <a:rPr lang="mn-MN" sz="1400" baseline="0" dirty="0" smtClean="0"/>
              <a:t> зүйчий</a:t>
            </a:r>
            <a:r>
              <a:rPr lang="mn-MN" sz="1400" dirty="0" smtClean="0"/>
              <a:t>н тоо жил 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8079664175552081E-2"/>
          <c:y val="0.17017978095785777"/>
          <c:w val="0.9490740740740754"/>
          <c:h val="0.7045400574928142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1"/>
              </a:solidFill>
              <a:ln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</c:v>
                </c:pt>
                <c:pt idx="1">
                  <c:v>49</c:v>
                </c:pt>
                <c:pt idx="2">
                  <c:v>50</c:v>
                </c:pt>
                <c:pt idx="3">
                  <c:v>54</c:v>
                </c:pt>
              </c:numCache>
            </c:numRef>
          </c:val>
        </c:ser>
        <c:axId val="60030976"/>
        <c:axId val="60032512"/>
      </c:barChart>
      <c:catAx>
        <c:axId val="60030976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032512"/>
        <c:crosses val="autoZero"/>
        <c:auto val="1"/>
        <c:lblAlgn val="ctr"/>
        <c:lblOffset val="100"/>
      </c:catAx>
      <c:valAx>
        <c:axId val="60032512"/>
        <c:scaling>
          <c:orientation val="minMax"/>
        </c:scaling>
        <c:delete val="1"/>
        <c:axPos val="l"/>
        <c:numFmt formatCode="General" sourceLinked="1"/>
        <c:tickLblPos val="none"/>
        <c:crossAx val="60030976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1-р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4"/>
          <c:w val="0.92887832670099568"/>
          <c:h val="0.656844199454849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49</c:v>
                </c:pt>
                <c:pt idx="1">
                  <c:v>83</c:v>
                </c:pt>
                <c:pt idx="2">
                  <c:v>161</c:v>
                </c:pt>
              </c:numCache>
            </c:numRef>
          </c:val>
        </c:ser>
        <c:axId val="60082432"/>
        <c:axId val="60088320"/>
      </c:barChart>
      <c:catAx>
        <c:axId val="6008243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088320"/>
        <c:crosses val="autoZero"/>
        <c:auto val="1"/>
        <c:lblAlgn val="ctr"/>
        <c:lblOffset val="100"/>
      </c:catAx>
      <c:valAx>
        <c:axId val="60088320"/>
        <c:scaling>
          <c:orientation val="minMax"/>
        </c:scaling>
        <c:delete val="1"/>
        <c:axPos val="l"/>
        <c:numFmt formatCode="General" sourceLinked="1"/>
        <c:tickLblPos val="none"/>
        <c:crossAx val="6008243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 </a:t>
            </a:r>
            <a:r>
              <a:rPr lang="mn-MN" sz="1400" dirty="0" smtClean="0"/>
              <a:t>2-р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4"/>
          <c:w val="0.92887832670099568"/>
          <c:h val="0.656844199454849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225</c:v>
                </c:pt>
                <c:pt idx="1">
                  <c:v>314</c:v>
                </c:pt>
                <c:pt idx="2">
                  <c:v>447</c:v>
                </c:pt>
              </c:numCache>
            </c:numRef>
          </c:val>
        </c:ser>
        <c:axId val="60095872"/>
        <c:axId val="60306560"/>
      </c:barChart>
      <c:catAx>
        <c:axId val="6009587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306560"/>
        <c:crosses val="autoZero"/>
        <c:auto val="1"/>
        <c:lblAlgn val="ctr"/>
        <c:lblOffset val="100"/>
      </c:catAx>
      <c:valAx>
        <c:axId val="60306560"/>
        <c:scaling>
          <c:orientation val="minMax"/>
        </c:scaling>
        <c:delete val="1"/>
        <c:axPos val="l"/>
        <c:numFmt formatCode="General" sourceLinked="1"/>
        <c:tickLblPos val="none"/>
        <c:crossAx val="6009587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 </a:t>
            </a:r>
            <a:r>
              <a:rPr lang="mn-MN" sz="1400" dirty="0" smtClean="0"/>
              <a:t> </a:t>
            </a:r>
            <a:r>
              <a:rPr lang="mn-MN" sz="1400" dirty="0"/>
              <a:t>3-р 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4"/>
          <c:w val="0.92887832670099568"/>
          <c:h val="0.656844199454849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549</c:v>
                </c:pt>
                <c:pt idx="2">
                  <c:v>583</c:v>
                </c:pt>
              </c:numCache>
            </c:numRef>
          </c:val>
        </c:ser>
        <c:axId val="60318464"/>
        <c:axId val="60320000"/>
      </c:barChart>
      <c:catAx>
        <c:axId val="6031846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320000"/>
        <c:crosses val="autoZero"/>
        <c:auto val="1"/>
        <c:lblAlgn val="ctr"/>
        <c:lblOffset val="100"/>
      </c:catAx>
      <c:valAx>
        <c:axId val="60320000"/>
        <c:scaling>
          <c:orientation val="minMax"/>
        </c:scaling>
        <c:delete val="1"/>
        <c:axPos val="l"/>
        <c:numFmt formatCode="General" sourceLinked="1"/>
        <c:tickLblPos val="none"/>
        <c:crossAx val="6031846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mn-MN" sz="1400" dirty="0"/>
              <a:t>4-р 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4"/>
          <c:w val="0.92887832670099568"/>
          <c:h val="0.656844199454849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644</c:v>
                </c:pt>
                <c:pt idx="1">
                  <c:v>681</c:v>
                </c:pt>
                <c:pt idx="2">
                  <c:v>773</c:v>
                </c:pt>
              </c:numCache>
            </c:numRef>
          </c:val>
        </c:ser>
        <c:axId val="60626816"/>
        <c:axId val="60628352"/>
      </c:barChart>
      <c:catAx>
        <c:axId val="6062681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628352"/>
        <c:crosses val="autoZero"/>
        <c:auto val="1"/>
        <c:lblAlgn val="ctr"/>
        <c:lblOffset val="100"/>
      </c:catAx>
      <c:valAx>
        <c:axId val="60628352"/>
        <c:scaling>
          <c:orientation val="minMax"/>
        </c:scaling>
        <c:delete val="1"/>
        <c:axPos val="l"/>
        <c:numFmt formatCode="General" sourceLinked="1"/>
        <c:tickLblPos val="none"/>
        <c:crossAx val="6062681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эцсийн байдлаар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673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1017</c:v>
                </c:pt>
                <c:pt idx="1">
                  <c:v>1039</c:v>
                </c:pt>
                <c:pt idx="2">
                  <c:v>1001</c:v>
                </c:pt>
                <c:pt idx="3">
                  <c:v>1108</c:v>
                </c:pt>
                <c:pt idx="4">
                  <c:v>1396</c:v>
                </c:pt>
                <c:pt idx="5">
                  <c:v>1310</c:v>
                </c:pt>
                <c:pt idx="6">
                  <c:v>1203</c:v>
                </c:pt>
                <c:pt idx="7">
                  <c:v>1050</c:v>
                </c:pt>
                <c:pt idx="8">
                  <c:v>1274</c:v>
                </c:pt>
                <c:pt idx="9">
                  <c:v>1035</c:v>
                </c:pt>
                <c:pt idx="10">
                  <c:v>887</c:v>
                </c:pt>
                <c:pt idx="11">
                  <c:v>1000</c:v>
                </c:pt>
                <c:pt idx="12">
                  <c:v>773</c:v>
                </c:pt>
              </c:numCache>
            </c:numRef>
          </c:val>
        </c:ser>
        <c:axId val="60182912"/>
        <c:axId val="60184448"/>
      </c:barChart>
      <c:catAx>
        <c:axId val="6018291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184448"/>
        <c:crosses val="autoZero"/>
        <c:auto val="1"/>
        <c:lblAlgn val="ctr"/>
        <c:lblOffset val="100"/>
      </c:catAx>
      <c:valAx>
        <c:axId val="60184448"/>
        <c:scaling>
          <c:orientation val="minMax"/>
        </c:scaling>
        <c:delete val="1"/>
        <c:axPos val="l"/>
        <c:numFmt formatCode="General" sourceLinked="1"/>
        <c:tickLblPos val="none"/>
        <c:crossAx val="60182912"/>
        <c:crosses val="autoZero"/>
        <c:crossBetween val="between"/>
      </c:valAx>
    </c:plotArea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48469" y="993568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48470" y="3848594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21081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88180" y="355567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Chart 13"/>
          <p:cNvGraphicFramePr/>
          <p:nvPr/>
        </p:nvGraphicFramePr>
        <p:xfrm>
          <a:off x="1401289" y="4013860"/>
          <a:ext cx="3479469" cy="2648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544117" y="4049486"/>
          <a:ext cx="3447164" cy="2636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140030" y="926275"/>
          <a:ext cx="3823855" cy="2921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5260768" y="926276"/>
          <a:ext cx="3728853" cy="277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24718" y="3879271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5122739" y="896585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hart 14"/>
          <p:cNvGraphicFramePr/>
          <p:nvPr/>
        </p:nvGraphicFramePr>
        <p:xfrm>
          <a:off x="1391136" y="902524"/>
          <a:ext cx="3606652" cy="270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5286243" y="857328"/>
          <a:ext cx="3606652" cy="2752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1521764" y="3947219"/>
          <a:ext cx="3606652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5298118" y="3947219"/>
          <a:ext cx="3606652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1330035" y="1068779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286</TotalTime>
  <Words>97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48</cp:revision>
  <dcterms:created xsi:type="dcterms:W3CDTF">2015-01-14T09:22:32Z</dcterms:created>
  <dcterms:modified xsi:type="dcterms:W3CDTF">2016-01-15T07:51:20Z</dcterms:modified>
</cp:coreProperties>
</file>