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 snapToGrid="0">
      <p:cViewPr>
        <p:scale>
          <a:sx n="100" d="100"/>
          <a:sy n="100" d="100"/>
        </p:scale>
        <p:origin x="-294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image" Target="../media/image5.jpeg"/><Relationship Id="rId1" Type="http://schemas.openxmlformats.org/officeDocument/2006/relationships/image" Target="../media/image4.wmf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1-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р 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view3D>
      <c:perspective val="30"/>
    </c:view3D>
    <c:plotArea>
      <c:layout>
        <c:manualLayout>
          <c:layoutTarget val="inner"/>
          <c:xMode val="edge"/>
          <c:yMode val="edge"/>
          <c:x val="3.0812324929972053E-2"/>
          <c:y val="0.17182539682539763"/>
          <c:w val="0.93837535014005602"/>
          <c:h val="0.59410948631421179"/>
        </c:manualLayout>
      </c:layout>
      <c:bar3DChart>
        <c:barDir val="col"/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4"/>
              <c:layout>
                <c:manualLayout>
                  <c:x val="-5.1681584467852607E-2"/>
                  <c:y val="-3.6877428429477549E-3"/>
                </c:manualLayout>
              </c:layout>
              <c:showVal val="1"/>
            </c:dLbl>
            <c:spPr>
              <a:solidFill>
                <a:schemeClr val="accent1"/>
              </a:solidFill>
            </c:spPr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2013-1</c:v>
                </c:pt>
                <c:pt idx="1">
                  <c:v>2014-1</c:v>
                </c:pt>
                <c:pt idx="2">
                  <c:v>2015-1</c:v>
                </c:pt>
                <c:pt idx="3">
                  <c:v>2016-1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173</c:v>
                </c:pt>
                <c:pt idx="1">
                  <c:v>238</c:v>
                </c:pt>
                <c:pt idx="2">
                  <c:v>198</c:v>
                </c:pt>
                <c:pt idx="3">
                  <c:v>171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2013-1</c:v>
                </c:pt>
                <c:pt idx="1">
                  <c:v>2014-1</c:v>
                </c:pt>
                <c:pt idx="2">
                  <c:v>2015-1</c:v>
                </c:pt>
                <c:pt idx="3">
                  <c:v>2016-1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1416</c:v>
                </c:pt>
                <c:pt idx="1">
                  <c:v>1440</c:v>
                </c:pt>
                <c:pt idx="2">
                  <c:v>1499</c:v>
                </c:pt>
                <c:pt idx="3">
                  <c:v>1650</c:v>
                </c:pt>
              </c:numCache>
            </c:numRef>
          </c:val>
        </c:ser>
        <c:gapWidth val="75"/>
        <c:shape val="cylinder"/>
        <c:axId val="62023936"/>
        <c:axId val="33493760"/>
        <c:axId val="62016576"/>
      </c:bar3DChart>
      <c:catAx>
        <c:axId val="6202393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3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6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33493760"/>
        <c:crosses val="autoZero"/>
        <c:auto val="1"/>
        <c:lblAlgn val="ctr"/>
        <c:lblOffset val="100"/>
      </c:catAx>
      <c:valAx>
        <c:axId val="3349376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2023936"/>
        <c:crosses val="autoZero"/>
        <c:crossBetween val="between"/>
      </c:valAx>
      <c:serAx>
        <c:axId val="62016576"/>
        <c:scaling>
          <c:orientation val="minMax"/>
        </c:scaling>
        <c:delete val="1"/>
        <c:axPos val="b"/>
        <c:tickLblPos val="none"/>
        <c:crossAx val="33493760"/>
        <c:crosses val="autoZero"/>
      </c:serAx>
    </c:plotArea>
    <c:legend>
      <c:legendPos val="b"/>
      <c:layout>
        <c:manualLayout>
          <c:xMode val="edge"/>
          <c:yMode val="edge"/>
          <c:x val="1.3288312919218465E-2"/>
          <c:y val="0.85284558180227477"/>
          <c:w val="0.98671170587981438"/>
          <c:h val="7.6491688538932817E-2"/>
        </c:manualLayout>
      </c:layout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2016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оны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1-р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улирлын байдлаар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0223684429022203"/>
          <c:y val="4.0436606181569912E-2"/>
        </c:manualLayout>
      </c:layout>
    </c:title>
    <c:plotArea>
      <c:layout>
        <c:manualLayout>
          <c:layoutTarget val="inner"/>
          <c:xMode val="edge"/>
          <c:yMode val="edge"/>
          <c:x val="3.0812324929972011E-2"/>
          <c:y val="0.20855645864481423"/>
          <c:w val="0.93837535014005602"/>
          <c:h val="0.5227188682480764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</c:v>
                </c:pt>
                <c:pt idx="1">
                  <c:v>2016-II</c:v>
                </c:pt>
                <c:pt idx="2">
                  <c:v>2016-III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55</c:v>
                </c:pt>
                <c:pt idx="1">
                  <c:v>107</c:v>
                </c:pt>
                <c:pt idx="2">
                  <c:v>171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</c:v>
                </c:pt>
                <c:pt idx="1">
                  <c:v>2016-II</c:v>
                </c:pt>
                <c:pt idx="2">
                  <c:v>2016-III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521</c:v>
                </c:pt>
                <c:pt idx="1">
                  <c:v>1109</c:v>
                </c:pt>
                <c:pt idx="2">
                  <c:v>1650</c:v>
                </c:pt>
              </c:numCache>
            </c:numRef>
          </c:val>
        </c:ser>
        <c:gapWidth val="75"/>
        <c:overlap val="-25"/>
        <c:axId val="66466176"/>
        <c:axId val="66467712"/>
      </c:barChart>
      <c:catAx>
        <c:axId val="6646617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6467712"/>
        <c:crosses val="autoZero"/>
        <c:auto val="1"/>
        <c:lblAlgn val="ctr"/>
        <c:lblOffset val="100"/>
      </c:catAx>
      <c:valAx>
        <c:axId val="6646771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64661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267"/>
          <c:w val="0.98499726596674853"/>
          <c:h val="7.8553139061075763E-2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2015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оны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1-р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улирлын байдлаар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3.4335007991900618E-2"/>
          <c:y val="0.23186209595168178"/>
          <c:w val="0.93837535014005602"/>
          <c:h val="0.4765555509259846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</c:v>
                </c:pt>
                <c:pt idx="1">
                  <c:v>2015-II</c:v>
                </c:pt>
                <c:pt idx="2">
                  <c:v>2015-III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64</c:v>
                </c:pt>
                <c:pt idx="1">
                  <c:v>131</c:v>
                </c:pt>
                <c:pt idx="2">
                  <c:v>198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</c:v>
                </c:pt>
                <c:pt idx="1">
                  <c:v>2015-II</c:v>
                </c:pt>
                <c:pt idx="2">
                  <c:v>2015-III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453</c:v>
                </c:pt>
                <c:pt idx="1">
                  <c:v>955</c:v>
                </c:pt>
                <c:pt idx="2">
                  <c:v>1499</c:v>
                </c:pt>
              </c:numCache>
            </c:numRef>
          </c:val>
        </c:ser>
        <c:gapWidth val="75"/>
        <c:overlap val="-25"/>
        <c:axId val="34765056"/>
        <c:axId val="34779136"/>
      </c:barChart>
      <c:catAx>
        <c:axId val="3476505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34779136"/>
        <c:crosses val="autoZero"/>
        <c:auto val="1"/>
        <c:lblAlgn val="ctr"/>
        <c:lblOffset val="100"/>
      </c:catAx>
      <c:valAx>
        <c:axId val="3477913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47650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244"/>
          <c:w val="0.9849972659667483"/>
          <c:h val="7.8553139061075763E-2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гэмт хэргийн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93554" y="1638522"/>
          <a:ext cx="6880594" cy="3443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Picture 2" descr="Statistik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4" name="Straight Connector 3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408806" y="1193062"/>
          <a:ext cx="7077969" cy="2198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160721" y="3705446"/>
            <a:ext cx="7620000" cy="11113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3258" y="3446721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Chart 12"/>
          <p:cNvGraphicFramePr/>
          <p:nvPr/>
        </p:nvGraphicFramePr>
        <p:xfrm>
          <a:off x="1543050" y="4183911"/>
          <a:ext cx="7210425" cy="2208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252</TotalTime>
  <Words>61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44</cp:revision>
  <dcterms:created xsi:type="dcterms:W3CDTF">2015-01-14T09:22:32Z</dcterms:created>
  <dcterms:modified xsi:type="dcterms:W3CDTF">2016-05-23T06:22:04Z</dcterms:modified>
</cp:coreProperties>
</file>