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44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D37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709" autoAdjust="0"/>
  </p:normalViewPr>
  <p:slideViewPr>
    <p:cSldViewPr snapToGrid="0">
      <p:cViewPr>
        <p:scale>
          <a:sx n="100" d="100"/>
          <a:sy n="100" d="100"/>
        </p:scale>
        <p:origin x="-504" y="59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93633925" cy="936339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Excel_Worksheet1.xlsx"/><Relationship Id="rId2" Type="http://schemas.openxmlformats.org/officeDocument/2006/relationships/image" Target="../media/image5.jpeg"/><Relationship Id="rId1" Type="http://schemas.openxmlformats.org/officeDocument/2006/relationships/image" Target="../media/image4.wmf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400">
                <a:latin typeface="Arial" pitchFamily="34" charset="0"/>
                <a:cs typeface="Arial" pitchFamily="34" charset="0"/>
              </a:defRPr>
            </a:pPr>
            <a:r>
              <a:rPr lang="mn-MN" sz="1400" dirty="0">
                <a:latin typeface="Arial" pitchFamily="34" charset="0"/>
                <a:cs typeface="Arial" pitchFamily="34" charset="0"/>
              </a:rPr>
              <a:t>Гэмт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 хэргийн</a:t>
            </a:r>
            <a:r>
              <a:rPr lang="en-US" sz="14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тоо болон эрүүлжүүлэгдсэн хүний тоо, жил бүрийн </a:t>
            </a:r>
            <a:r>
              <a:rPr lang="en-US" sz="1400" baseline="0" dirty="0" smtClean="0">
                <a:latin typeface="Arial" pitchFamily="34" charset="0"/>
                <a:cs typeface="Arial" pitchFamily="34" charset="0"/>
              </a:rPr>
              <a:t>1-</a:t>
            </a:r>
            <a:r>
              <a:rPr lang="mn-MN" sz="1400" baseline="0" dirty="0" smtClean="0">
                <a:latin typeface="Arial" pitchFamily="34" charset="0"/>
                <a:cs typeface="Arial" pitchFamily="34" charset="0"/>
              </a:rPr>
              <a:t>р улирлын 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байдлаар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c:rich>
      </c:tx>
      <c:layout/>
    </c:title>
    <c:view3D>
      <c:perspective val="30"/>
    </c:view3D>
    <c:plotArea>
      <c:layout>
        <c:manualLayout>
          <c:layoutTarget val="inner"/>
          <c:xMode val="edge"/>
          <c:yMode val="edge"/>
          <c:x val="3.081232492997206E-2"/>
          <c:y val="0.17182539682539769"/>
          <c:w val="0.93837535014005602"/>
          <c:h val="0.5941094863142119"/>
        </c:manualLayout>
      </c:layout>
      <c:bar3DChart>
        <c:barDir val="col"/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Гэмт хэрэг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Lbls>
            <c:dLbl>
              <c:idx val="4"/>
              <c:layout>
                <c:manualLayout>
                  <c:x val="-5.1681584467852607E-2"/>
                  <c:y val="-3.6877428429477567E-3"/>
                </c:manualLayout>
              </c:layout>
              <c:showVal val="1"/>
            </c:dLbl>
            <c:spPr>
              <a:solidFill>
                <a:schemeClr val="accent1"/>
              </a:solidFill>
            </c:spPr>
            <c:txPr>
              <a:bodyPr/>
              <a:lstStyle/>
              <a:p>
                <a:pPr>
                  <a:defRPr sz="120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2014-1</c:v>
                </c:pt>
                <c:pt idx="1">
                  <c:v>2015-1</c:v>
                </c:pt>
                <c:pt idx="2">
                  <c:v>2016-1</c:v>
                </c:pt>
                <c:pt idx="3">
                  <c:v>2017-1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238</c:v>
                </c:pt>
                <c:pt idx="1">
                  <c:v>198</c:v>
                </c:pt>
                <c:pt idx="2">
                  <c:v>171</c:v>
                </c:pt>
                <c:pt idx="3">
                  <c:v>225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Эрүүлжүүлэгдсэн</c:v>
                </c:pt>
              </c:strCache>
            </c:strRef>
          </c:tx>
          <c:spPr>
            <a:blipFill>
              <a:blip xmlns:r="http://schemas.openxmlformats.org/officeDocument/2006/relationships" r:embed="rId2"/>
              <a:stretch>
                <a:fillRect/>
              </a:stretch>
            </a:blipFill>
          </c:spPr>
          <c:dLbls>
            <c:spPr>
              <a:solidFill>
                <a:schemeClr val="lt1"/>
              </a:solidFill>
              <a:ln w="25400" cap="flat" cmpd="sng" algn="ctr">
                <a:solidFill>
                  <a:schemeClr val="accent3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2014-1</c:v>
                </c:pt>
                <c:pt idx="1">
                  <c:v>2015-1</c:v>
                </c:pt>
                <c:pt idx="2">
                  <c:v>2016-1</c:v>
                </c:pt>
                <c:pt idx="3">
                  <c:v>2017-1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1440</c:v>
                </c:pt>
                <c:pt idx="1">
                  <c:v>1499</c:v>
                </c:pt>
                <c:pt idx="2">
                  <c:v>1650</c:v>
                </c:pt>
                <c:pt idx="3">
                  <c:v>1300</c:v>
                </c:pt>
              </c:numCache>
            </c:numRef>
          </c:val>
        </c:ser>
        <c:gapWidth val="75"/>
        <c:shape val="cylinder"/>
        <c:axId val="118911744"/>
        <c:axId val="118913280"/>
        <c:axId val="107616896"/>
      </c:bar3DChart>
      <c:catAx>
        <c:axId val="118911744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accent3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6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118913280"/>
        <c:crosses val="autoZero"/>
        <c:auto val="1"/>
        <c:lblAlgn val="ctr"/>
        <c:lblOffset val="100"/>
      </c:catAx>
      <c:valAx>
        <c:axId val="118913280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118911744"/>
        <c:crosses val="autoZero"/>
        <c:crossBetween val="between"/>
      </c:valAx>
      <c:serAx>
        <c:axId val="107616896"/>
        <c:scaling>
          <c:orientation val="minMax"/>
        </c:scaling>
        <c:delete val="1"/>
        <c:axPos val="b"/>
        <c:tickLblPos val="none"/>
        <c:crossAx val="118913280"/>
        <c:crosses val="autoZero"/>
      </c:serAx>
    </c:plotArea>
    <c:legend>
      <c:legendPos val="b"/>
      <c:layout>
        <c:manualLayout>
          <c:xMode val="edge"/>
          <c:yMode val="edge"/>
          <c:x val="1.3288312919218465E-2"/>
          <c:y val="0.85284558180227477"/>
          <c:w val="0.98671170587981438"/>
          <c:h val="7.6491688538932831E-2"/>
        </c:manualLayout>
      </c:layout>
      <c:txPr>
        <a:bodyPr/>
        <a:lstStyle/>
        <a:p>
          <a:pPr>
            <a:defRPr sz="14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3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200">
                <a:latin typeface="Arial" pitchFamily="34" charset="0"/>
                <a:cs typeface="Arial" pitchFamily="34" charset="0"/>
              </a:defRPr>
            </a:pPr>
            <a:r>
              <a:rPr lang="mn-MN" sz="1200" dirty="0">
                <a:latin typeface="Arial" pitchFamily="34" charset="0"/>
                <a:cs typeface="Arial" pitchFamily="34" charset="0"/>
              </a:rPr>
              <a:t>Гэмт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 хэргийн</a:t>
            </a:r>
            <a:r>
              <a:rPr lang="en-US" sz="12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тоо болон эрүүлжүүлэгдсэн хүний тоо, 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201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7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оны 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1-р 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улирлын байдлаар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c:rich>
      </c:tx>
      <c:layout>
        <c:manualLayout>
          <c:xMode val="edge"/>
          <c:yMode val="edge"/>
          <c:x val="0.10223684429022205"/>
          <c:y val="4.0436606181569912E-2"/>
        </c:manualLayout>
      </c:layout>
    </c:title>
    <c:plotArea>
      <c:layout>
        <c:manualLayout>
          <c:layoutTarget val="inner"/>
          <c:xMode val="edge"/>
          <c:yMode val="edge"/>
          <c:x val="3.0812324929972011E-2"/>
          <c:y val="0.20855645864481423"/>
          <c:w val="0.93837535014005602"/>
          <c:h val="0.52271886824807656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Гэмт хэрэг</c:v>
                </c:pt>
              </c:strCache>
            </c:strRef>
          </c:tx>
          <c:dLbls>
            <c:spPr>
              <a:solidFill>
                <a:schemeClr val="lt1"/>
              </a:solidFill>
              <a:ln w="25400" cap="flat" cmpd="sng" algn="ctr">
                <a:solidFill>
                  <a:schemeClr val="accent4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2017-I</c:v>
                </c:pt>
                <c:pt idx="1">
                  <c:v>2017-II</c:v>
                </c:pt>
                <c:pt idx="2">
                  <c:v>2017-III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80</c:v>
                </c:pt>
                <c:pt idx="1">
                  <c:v>149</c:v>
                </c:pt>
                <c:pt idx="2">
                  <c:v>225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Эрүүлжүүлэгдсэн</c:v>
                </c:pt>
              </c:strCache>
            </c:strRef>
          </c:tx>
          <c:dLbls>
            <c:spPr>
              <a:solidFill>
                <a:schemeClr val="lt1"/>
              </a:solidFill>
              <a:ln w="25400" cap="flat" cmpd="sng" algn="ctr">
                <a:solidFill>
                  <a:schemeClr val="accent3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2017-I</c:v>
                </c:pt>
                <c:pt idx="1">
                  <c:v>2017-II</c:v>
                </c:pt>
                <c:pt idx="2">
                  <c:v>2017-III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486</c:v>
                </c:pt>
                <c:pt idx="1">
                  <c:v>866</c:v>
                </c:pt>
                <c:pt idx="2">
                  <c:v>1300</c:v>
                </c:pt>
              </c:numCache>
            </c:numRef>
          </c:val>
        </c:ser>
        <c:gapWidth val="75"/>
        <c:overlap val="-25"/>
        <c:axId val="108160512"/>
        <c:axId val="108162048"/>
      </c:barChart>
      <c:catAx>
        <c:axId val="108160512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108162048"/>
        <c:crosses val="autoZero"/>
        <c:auto val="1"/>
        <c:lblAlgn val="ctr"/>
        <c:lblOffset val="100"/>
      </c:catAx>
      <c:valAx>
        <c:axId val="108162048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10816051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1.3288312919218465E-2"/>
          <c:y val="0.89763713185992255"/>
          <c:w val="0.98499726596674841"/>
          <c:h val="7.8553139061075763E-2"/>
        </c:manualLayout>
      </c:layout>
      <c:txPr>
        <a:bodyPr/>
        <a:lstStyle/>
        <a:p>
          <a:pPr>
            <a:defRPr sz="12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9C38C2-6927-482D-BE62-B612F6EEBD95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71709C-6311-4B87-A0C0-16880A6F9DD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71709C-6311-4B87-A0C0-16880A6F9DD1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6C254EB-4FF8-419E-89B8-429B34024A96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Statistik 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11" name="Straight Connector 10"/>
          <p:cNvCxnSpPr/>
          <p:nvPr/>
        </p:nvCxnSpPr>
        <p:spPr>
          <a:xfrm>
            <a:off x="1068512" y="811658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6"/>
          <p:cNvSpPr txBox="1">
            <a:spLocks/>
          </p:cNvSpPr>
          <p:nvPr/>
        </p:nvSpPr>
        <p:spPr bwMode="auto">
          <a:xfrm>
            <a:off x="1219200" y="1998663"/>
            <a:ext cx="7186613" cy="241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mn-MN" sz="40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</a:t>
            </a:r>
          </a:p>
          <a:p>
            <a:pPr algn="ctr" eaLnBrk="0" hangingPunct="0"/>
            <a:r>
              <a:rPr lang="mn-MN" sz="4000" b="1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гэмт хэргийн инфографик</a:t>
            </a:r>
            <a:endParaRPr lang="mn-MN" sz="32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5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1078786" y="6400800"/>
            <a:ext cx="7572054" cy="1588"/>
          </a:xfrm>
          <a:prstGeom prst="line">
            <a:avLst/>
          </a:prstGeom>
          <a:ln w="2222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6"/>
          <p:cNvSpPr txBox="1">
            <a:spLocks/>
          </p:cNvSpPr>
          <p:nvPr/>
        </p:nvSpPr>
        <p:spPr bwMode="auto">
          <a:xfrm>
            <a:off x="1258585" y="6431622"/>
            <a:ext cx="7351159" cy="282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Вэб: </a:t>
            </a:r>
            <a:r>
              <a:rPr lang="en-US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www.darkhan-uul@nso.mn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1593554" y="1638522"/>
          <a:ext cx="6880594" cy="34438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3" name="Picture 2" descr="Statistik log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4" name="Straight Connector 3"/>
          <p:cNvCxnSpPr/>
          <p:nvPr/>
        </p:nvCxnSpPr>
        <p:spPr>
          <a:xfrm>
            <a:off x="1068512" y="811658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1408806" y="1193062"/>
          <a:ext cx="7077969" cy="3578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6" name="Straight Connector 5"/>
          <p:cNvCxnSpPr/>
          <p:nvPr/>
        </p:nvCxnSpPr>
        <p:spPr>
          <a:xfrm>
            <a:off x="1068512" y="811658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Statistik 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sp>
        <p:nvSpPr>
          <p:cNvPr id="8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1333500" y="4981576"/>
            <a:ext cx="7524750" cy="85724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03258" y="3446721"/>
            <a:ext cx="455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269</TotalTime>
  <Words>49</Words>
  <Application>Microsoft Office PowerPoint</Application>
  <PresentationFormat>On-screen Show (4:3)</PresentationFormat>
  <Paragraphs>9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Solstice</vt:lpstr>
      <vt:lpstr>Slide 1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uuganbaatar</cp:lastModifiedBy>
  <cp:revision>45</cp:revision>
  <dcterms:created xsi:type="dcterms:W3CDTF">2015-01-14T09:22:32Z</dcterms:created>
  <dcterms:modified xsi:type="dcterms:W3CDTF">2017-10-10T00:54:38Z</dcterms:modified>
</cp:coreProperties>
</file>