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 snapToGrid="0">
      <p:cViewPr>
        <p:scale>
          <a:sx n="70" d="100"/>
          <a:sy n="70" d="100"/>
        </p:scale>
        <p:origin x="57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94E-2"/>
          <c:y val="0.17182539682539796"/>
          <c:w val="0.93837535014005602"/>
          <c:h val="0.59410948631421245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E-2"/>
                  <c:y val="-3.6877428429477658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171</c:v>
                </c:pt>
                <c:pt idx="1">
                  <c:v>225</c:v>
                </c:pt>
                <c:pt idx="2">
                  <c:v>207</c:v>
                </c:pt>
                <c:pt idx="3">
                  <c:v>242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2016-III</c:v>
                </c:pt>
                <c:pt idx="1">
                  <c:v>2017-III</c:v>
                </c:pt>
                <c:pt idx="2">
                  <c:v>2018-III</c:v>
                </c:pt>
                <c:pt idx="3">
                  <c:v>2019-III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1650</c:v>
                </c:pt>
                <c:pt idx="1">
                  <c:v>1300</c:v>
                </c:pt>
                <c:pt idx="2">
                  <c:v>1188</c:v>
                </c:pt>
                <c:pt idx="3">
                  <c:v>1022</c:v>
                </c:pt>
              </c:numCache>
            </c:numRef>
          </c:val>
        </c:ser>
        <c:gapWidth val="75"/>
        <c:shape val="cylinder"/>
        <c:axId val="120419072"/>
        <c:axId val="120421376"/>
        <c:axId val="120326784"/>
      </c:bar3DChart>
      <c:catAx>
        <c:axId val="1204190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0421376"/>
        <c:crosses val="autoZero"/>
        <c:auto val="1"/>
        <c:lblAlgn val="ctr"/>
        <c:lblOffset val="100"/>
      </c:catAx>
      <c:valAx>
        <c:axId val="1204213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0419072"/>
        <c:crosses val="autoZero"/>
        <c:crossBetween val="between"/>
      </c:valAx>
      <c:serAx>
        <c:axId val="120326784"/>
        <c:scaling>
          <c:orientation val="minMax"/>
        </c:scaling>
        <c:delete val="1"/>
        <c:axPos val="b"/>
        <c:tickLblPos val="none"/>
        <c:crossAx val="120421376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914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767085219932297"/>
          <c:y val="2.4181079060813647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73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</c:v>
                </c:pt>
                <c:pt idx="1">
                  <c:v>2018-II</c:v>
                </c:pt>
                <c:pt idx="2">
                  <c:v>2018-III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284</c:v>
                </c:pt>
                <c:pt idx="1">
                  <c:v>367</c:v>
                </c:pt>
                <c:pt idx="2">
                  <c:v>443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2018-I</c:v>
                </c:pt>
                <c:pt idx="1">
                  <c:v>2018-II</c:v>
                </c:pt>
                <c:pt idx="2">
                  <c:v>2018-III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344</c:v>
                </c:pt>
                <c:pt idx="1">
                  <c:v>0</c:v>
                </c:pt>
                <c:pt idx="2">
                  <c:v>2237</c:v>
                </c:pt>
              </c:numCache>
            </c:numRef>
          </c:val>
        </c:ser>
        <c:gapWidth val="75"/>
        <c:overlap val="-25"/>
        <c:axId val="56562432"/>
        <c:axId val="56563968"/>
      </c:barChart>
      <c:catAx>
        <c:axId val="565624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6563968"/>
        <c:crosses val="autoZero"/>
        <c:auto val="1"/>
        <c:lblAlgn val="ctr"/>
        <c:lblOffset val="100"/>
      </c:catAx>
      <c:valAx>
        <c:axId val="565639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65624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2817498918121843E-4"/>
          <c:y val="0.9193110722002068"/>
          <c:w val="0.98499726596674775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1397869928"/>
          <c:y val="2.3106632103754236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73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</c:v>
                </c:pt>
                <c:pt idx="1">
                  <c:v>2019-II</c:v>
                </c:pt>
                <c:pt idx="2">
                  <c:v>2019-III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79</c:v>
                </c:pt>
                <c:pt idx="1">
                  <c:v>380</c:v>
                </c:pt>
                <c:pt idx="2">
                  <c:v>451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</c:v>
                </c:pt>
                <c:pt idx="1">
                  <c:v>2019-II</c:v>
                </c:pt>
                <c:pt idx="2">
                  <c:v>2019-III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315</c:v>
                </c:pt>
                <c:pt idx="1">
                  <c:v>693</c:v>
                </c:pt>
                <c:pt idx="2">
                  <c:v>1022</c:v>
                </c:pt>
              </c:numCache>
            </c:numRef>
          </c:val>
        </c:ser>
        <c:gapWidth val="75"/>
        <c:overlap val="-25"/>
        <c:axId val="56632064"/>
        <c:axId val="56633600"/>
      </c:barChart>
      <c:catAx>
        <c:axId val="566320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56633600"/>
        <c:crosses val="autoZero"/>
        <c:auto val="1"/>
        <c:lblAlgn val="ctr"/>
        <c:lblOffset val="100"/>
      </c:catAx>
      <c:valAx>
        <c:axId val="566336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6632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189"/>
          <c:w val="0.98499726596674775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64979" y="165757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56432" y="4095750"/>
          <a:ext cx="7011294" cy="2343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1599307" y="1069237"/>
          <a:ext cx="6916044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573</TotalTime>
  <Words>65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62</cp:revision>
  <dcterms:created xsi:type="dcterms:W3CDTF">2015-01-14T09:22:32Z</dcterms:created>
  <dcterms:modified xsi:type="dcterms:W3CDTF">2019-10-01T10:15:23Z</dcterms:modified>
</cp:coreProperties>
</file>