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1-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526E-2"/>
          <c:y val="0.180351531654528"/>
          <c:w val="0.92775041050903906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4590.1000000000004</c:v>
                </c:pt>
                <c:pt idx="1">
                  <c:v>8504.2000000000007</c:v>
                </c:pt>
                <c:pt idx="2">
                  <c:v>12765.2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84.2</c:v>
                </c:pt>
                <c:pt idx="1">
                  <c:v>369.3</c:v>
                </c:pt>
                <c:pt idx="2">
                  <c:v>578.1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352.8</c:v>
                </c:pt>
                <c:pt idx="1">
                  <c:v>427.8</c:v>
                </c:pt>
                <c:pt idx="2">
                  <c:v>666.5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128.80000000000001</c:v>
                </c:pt>
                <c:pt idx="1">
                  <c:v>177.9</c:v>
                </c:pt>
                <c:pt idx="2">
                  <c:v>216.6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500.3</c:v>
                </c:pt>
                <c:pt idx="1">
                  <c:v>1368.8</c:v>
                </c:pt>
                <c:pt idx="2">
                  <c:v>1927.5</c:v>
                </c:pt>
              </c:numCache>
            </c:numRef>
          </c:val>
        </c:ser>
        <c:gapWidth val="75"/>
        <c:overlap val="-25"/>
        <c:axId val="68831488"/>
        <c:axId val="68841472"/>
      </c:barChart>
      <c:catAx>
        <c:axId val="6883148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8841472"/>
        <c:crosses val="autoZero"/>
        <c:auto val="1"/>
        <c:lblAlgn val="ctr"/>
        <c:lblOffset val="100"/>
      </c:catAx>
      <c:valAx>
        <c:axId val="6884147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88314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6005E-2"/>
          <c:y val="0.79047051333553764"/>
          <c:w val="0.94562610708144224"/>
          <c:h val="0.1797897097127894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зарлага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5848365472788463E-2"/>
          <c:y val="0.21346528309389737"/>
          <c:w val="0.9277504105090395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3810.6</c:v>
                </c:pt>
                <c:pt idx="1">
                  <c:v>7644.3</c:v>
                </c:pt>
                <c:pt idx="2">
                  <c:v>11508.6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190.4</c:v>
                </c:pt>
                <c:pt idx="1">
                  <c:v>407.9</c:v>
                </c:pt>
                <c:pt idx="2">
                  <c:v>613.1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330.1</c:v>
                </c:pt>
                <c:pt idx="1">
                  <c:v>605.9</c:v>
                </c:pt>
                <c:pt idx="2">
                  <c:v>887.7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89.4</c:v>
                </c:pt>
                <c:pt idx="1">
                  <c:v>205.7</c:v>
                </c:pt>
                <c:pt idx="2">
                  <c:v>303.60000000000002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471.2</c:v>
                </c:pt>
                <c:pt idx="1">
                  <c:v>876.1</c:v>
                </c:pt>
                <c:pt idx="2">
                  <c:v>1400.7</c:v>
                </c:pt>
              </c:numCache>
            </c:numRef>
          </c:val>
        </c:ser>
        <c:gapWidth val="75"/>
        <c:overlap val="-25"/>
        <c:axId val="68797184"/>
        <c:axId val="68798720"/>
      </c:barChart>
      <c:catAx>
        <c:axId val="6879718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8798720"/>
        <c:crosses val="autoZero"/>
        <c:auto val="1"/>
        <c:lblAlgn val="ctr"/>
        <c:lblOffset val="100"/>
      </c:catAx>
      <c:valAx>
        <c:axId val="6879872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87971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80343695639749468"/>
          <c:w val="0.94562610708144224"/>
          <c:h val="0.1668232322378573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тэтгэвэр 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4726344189631935"/>
          <c:w val="0.9583333333333337"/>
          <c:h val="0.571064207730399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216.4</c:v>
                </c:pt>
                <c:pt idx="1">
                  <c:v>441.2</c:v>
                </c:pt>
                <c:pt idx="2">
                  <c:v>666.6</c:v>
                </c:pt>
              </c:numCache>
            </c:numRef>
          </c:val>
        </c:ser>
        <c:gapWidth val="75"/>
        <c:overlap val="-25"/>
        <c:axId val="68914560"/>
        <c:axId val="68924544"/>
      </c:barChart>
      <c:catAx>
        <c:axId val="6891456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8924544"/>
        <c:crosses val="autoZero"/>
        <c:auto val="1"/>
        <c:lblAlgn val="ctr"/>
        <c:lblOffset val="100"/>
      </c:catAx>
      <c:valAx>
        <c:axId val="6892454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8914560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нөхцөлт мөнгөн тэтгэмж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6253375489639313"/>
          <c:w val="0.9583333333333337"/>
          <c:h val="0.571860169279540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100.4</c:v>
                </c:pt>
                <c:pt idx="1">
                  <c:v>209.1</c:v>
                </c:pt>
                <c:pt idx="2">
                  <c:v>317.8</c:v>
                </c:pt>
              </c:numCache>
            </c:numRef>
          </c:val>
        </c:ser>
        <c:gapWidth val="75"/>
        <c:overlap val="-25"/>
        <c:axId val="67360640"/>
        <c:axId val="67362176"/>
      </c:barChart>
      <c:catAx>
        <c:axId val="673606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7362176"/>
        <c:crosses val="autoZero"/>
        <c:auto val="1"/>
        <c:lblAlgn val="ctr"/>
        <c:lblOffset val="100"/>
      </c:catAx>
      <c:valAx>
        <c:axId val="6736217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7360640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5/23/2016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/>
        </p:nvGraphicFramePr>
        <p:xfrm>
          <a:off x="1921165" y="1117601"/>
          <a:ext cx="6548582" cy="239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810327" y="3990109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650669" y="1151908"/>
          <a:ext cx="6697683" cy="2386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graphicFrame>
        <p:nvGraphicFramePr>
          <p:cNvPr id="6" name="Chart 5"/>
          <p:cNvGraphicFramePr/>
          <p:nvPr/>
        </p:nvGraphicFramePr>
        <p:xfrm>
          <a:off x="1696191" y="3942608"/>
          <a:ext cx="6697683" cy="2618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265</TotalTime>
  <Words>81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46</cp:revision>
  <dcterms:created xsi:type="dcterms:W3CDTF">2015-01-14T09:22:32Z</dcterms:created>
  <dcterms:modified xsi:type="dcterms:W3CDTF">2016-05-23T06:21:41Z</dcterms:modified>
</cp:coreProperties>
</file>