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74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26E-2"/>
          <c:y val="0.180351531654528"/>
          <c:w val="0.92775041050903906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7693.6</c:v>
                </c:pt>
                <c:pt idx="1">
                  <c:v>9842.7000000000007</c:v>
                </c:pt>
                <c:pt idx="2">
                  <c:v>12186.1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866.3</c:v>
                </c:pt>
                <c:pt idx="1">
                  <c:v>1109.8</c:v>
                </c:pt>
                <c:pt idx="2">
                  <c:v>1371.6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1098.5999999999999</c:v>
                </c:pt>
                <c:pt idx="1">
                  <c:v>1408.3</c:v>
                </c:pt>
                <c:pt idx="2">
                  <c:v>1741.5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199</c:v>
                </c:pt>
                <c:pt idx="1">
                  <c:v>255.7</c:v>
                </c:pt>
                <c:pt idx="2">
                  <c:v>316.89999999999998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2719.2</c:v>
                </c:pt>
                <c:pt idx="1">
                  <c:v>3560.9</c:v>
                </c:pt>
                <c:pt idx="2">
                  <c:v>4498.8</c:v>
                </c:pt>
              </c:numCache>
            </c:numRef>
          </c:val>
        </c:ser>
        <c:gapWidth val="75"/>
        <c:overlap val="-25"/>
        <c:axId val="113133440"/>
        <c:axId val="113134976"/>
      </c:barChart>
      <c:catAx>
        <c:axId val="1131334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13134976"/>
        <c:crosses val="autoZero"/>
        <c:auto val="1"/>
        <c:lblAlgn val="ctr"/>
        <c:lblOffset val="100"/>
      </c:catAx>
      <c:valAx>
        <c:axId val="1131349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31334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6005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63E-2"/>
          <c:y val="0.21346528309389737"/>
          <c:w val="0.9277504105090395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17230.3</c:v>
                </c:pt>
                <c:pt idx="1">
                  <c:v>21585.8</c:v>
                </c:pt>
                <c:pt idx="2">
                  <c:v>25957.5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980.2</c:v>
                </c:pt>
                <c:pt idx="1">
                  <c:v>1242.2</c:v>
                </c:pt>
                <c:pt idx="2">
                  <c:v>1495.4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1280.3</c:v>
                </c:pt>
                <c:pt idx="1">
                  <c:v>1597</c:v>
                </c:pt>
                <c:pt idx="2">
                  <c:v>1937.6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342</c:v>
                </c:pt>
                <c:pt idx="1">
                  <c:v>405.9</c:v>
                </c:pt>
                <c:pt idx="2">
                  <c:v>477.8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2105</c:v>
                </c:pt>
                <c:pt idx="1">
                  <c:v>2825.9</c:v>
                </c:pt>
                <c:pt idx="2">
                  <c:v>3915.3</c:v>
                </c:pt>
              </c:numCache>
            </c:numRef>
          </c:val>
        </c:ser>
        <c:gapWidth val="75"/>
        <c:overlap val="-25"/>
        <c:axId val="113217920"/>
        <c:axId val="113219456"/>
      </c:barChart>
      <c:catAx>
        <c:axId val="1132179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13219456"/>
        <c:crosses val="autoZero"/>
        <c:auto val="1"/>
        <c:lblAlgn val="ctr"/>
        <c:lblOffset val="100"/>
      </c:catAx>
      <c:valAx>
        <c:axId val="1132194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3217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35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</c:v>
                </c:pt>
                <c:pt idx="1">
                  <c:v>2016-VI</c:v>
                </c:pt>
                <c:pt idx="2">
                  <c:v>2017-VI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1326.1</c:v>
                </c:pt>
                <c:pt idx="1">
                  <c:v>1352.8</c:v>
                </c:pt>
                <c:pt idx="2">
                  <c:v>1426.2</c:v>
                </c:pt>
              </c:numCache>
            </c:numRef>
          </c:val>
        </c:ser>
        <c:gapWidth val="75"/>
        <c:overlap val="-25"/>
        <c:axId val="102185984"/>
        <c:axId val="102191872"/>
      </c:barChart>
      <c:catAx>
        <c:axId val="1021859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2191872"/>
        <c:crosses val="autoZero"/>
        <c:auto val="1"/>
        <c:lblAlgn val="ctr"/>
        <c:lblOffset val="100"/>
      </c:catAx>
      <c:valAx>
        <c:axId val="10219187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218598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313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</c:v>
                </c:pt>
                <c:pt idx="1">
                  <c:v>2016-VI</c:v>
                </c:pt>
                <c:pt idx="2">
                  <c:v>2017-VI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578.29999999999995</c:v>
                </c:pt>
                <c:pt idx="1">
                  <c:v>656.5</c:v>
                </c:pt>
                <c:pt idx="2">
                  <c:v>523.70000000000005</c:v>
                </c:pt>
              </c:numCache>
            </c:numRef>
          </c:val>
        </c:ser>
        <c:gapWidth val="75"/>
        <c:overlap val="-25"/>
        <c:axId val="113350144"/>
        <c:axId val="113351680"/>
      </c:barChart>
      <c:catAx>
        <c:axId val="1133501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3351680"/>
        <c:crosses val="autoZero"/>
        <c:auto val="1"/>
        <c:lblAlgn val="ctr"/>
        <c:lblOffset val="100"/>
      </c:catAx>
      <c:valAx>
        <c:axId val="1133516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335014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50669" y="1151908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graphicFrame>
        <p:nvGraphicFramePr>
          <p:cNvPr id="6" name="Chart 5"/>
          <p:cNvGraphicFramePr/>
          <p:nvPr/>
        </p:nvGraphicFramePr>
        <p:xfrm>
          <a:off x="1696191" y="3942608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280</TotalTime>
  <Words>87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uuganbaatar</cp:lastModifiedBy>
  <cp:revision>48</cp:revision>
  <dcterms:created xsi:type="dcterms:W3CDTF">2015-01-14T09:22:32Z</dcterms:created>
  <dcterms:modified xsi:type="dcterms:W3CDTF">2017-10-10T02:06:17Z</dcterms:modified>
</cp:coreProperties>
</file>