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8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8395719053810687E-2"/>
          <c:y val="0.21857680688341141"/>
          <c:w val="0.92775041050904083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38794.199999999997</c:v>
                </c:pt>
                <c:pt idx="1">
                  <c:v>44391.9</c:v>
                </c:pt>
                <c:pt idx="2">
                  <c:v>50126.7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2202</c:v>
                </c:pt>
                <c:pt idx="1">
                  <c:v>2535.3000000000002</c:v>
                </c:pt>
                <c:pt idx="2">
                  <c:v>2909.5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3220.8</c:v>
                </c:pt>
                <c:pt idx="1">
                  <c:v>3769.9</c:v>
                </c:pt>
                <c:pt idx="2">
                  <c:v>4102.8999999999996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781</c:v>
                </c:pt>
                <c:pt idx="1">
                  <c:v>875</c:v>
                </c:pt>
                <c:pt idx="2">
                  <c:v>1186.5999999999999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2019-VII</c:v>
                </c:pt>
                <c:pt idx="1">
                  <c:v>2019-VIII</c:v>
                </c:pt>
                <c:pt idx="2">
                  <c:v>2019-IX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gapWidth val="75"/>
        <c:overlap val="-25"/>
        <c:axId val="103298560"/>
        <c:axId val="103300096"/>
      </c:barChart>
      <c:catAx>
        <c:axId val="1032985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3300096"/>
        <c:crosses val="autoZero"/>
        <c:auto val="1"/>
        <c:lblAlgn val="ctr"/>
        <c:lblOffset val="100"/>
      </c:catAx>
      <c:valAx>
        <c:axId val="10330009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32985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71E-2"/>
          <c:y val="0.80343695639749468"/>
          <c:w val="0.94562610708144224"/>
          <c:h val="0.16682323223785744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33E-2"/>
          <c:y val="0.180351531654528"/>
          <c:w val="0.92775041050904083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2019 -VII</c:v>
                </c:pt>
                <c:pt idx="1">
                  <c:v>2019 -VIII</c:v>
                </c:pt>
                <c:pt idx="2">
                  <c:v>2019 -IX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19540.8</c:v>
                </c:pt>
                <c:pt idx="1">
                  <c:v>22493.9</c:v>
                </c:pt>
                <c:pt idx="2">
                  <c:v>25620.5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2019 -VII</c:v>
                </c:pt>
                <c:pt idx="1">
                  <c:v>2019 -VIII</c:v>
                </c:pt>
                <c:pt idx="2">
                  <c:v>2019 -IX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2201.8000000000002</c:v>
                </c:pt>
                <c:pt idx="1">
                  <c:v>2536.5</c:v>
                </c:pt>
                <c:pt idx="2" formatCode="_(* #,##0.0_);_(* \(#,##0.0\);_(* &quot;-&quot;??_);_(@_)">
                  <c:v>2886.6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2019 -VII</c:v>
                </c:pt>
                <c:pt idx="1">
                  <c:v>2019 -VIII</c:v>
                </c:pt>
                <c:pt idx="2">
                  <c:v>2019 -IX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2795.7</c:v>
                </c:pt>
                <c:pt idx="1">
                  <c:v>3221.9</c:v>
                </c:pt>
                <c:pt idx="2">
                  <c:v>3667.6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2019 -VII</c:v>
                </c:pt>
                <c:pt idx="1">
                  <c:v>2019 -VIII</c:v>
                </c:pt>
                <c:pt idx="2">
                  <c:v>2019 -IX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508.2</c:v>
                </c:pt>
                <c:pt idx="1">
                  <c:v>586.29999999999995</c:v>
                </c:pt>
                <c:pt idx="2">
                  <c:v>668.1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2019 -VII</c:v>
                </c:pt>
                <c:pt idx="1">
                  <c:v>2019 -VIII</c:v>
                </c:pt>
                <c:pt idx="2">
                  <c:v>2019 -IX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 formatCode="_(* #,##0.0_);_(* \(#,##0.0\);_(* &quot;-&quot;??_);_(@_)">
                  <c:v>5685.3</c:v>
                </c:pt>
                <c:pt idx="1">
                  <c:v>6541.7</c:v>
                </c:pt>
                <c:pt idx="2">
                  <c:v>7437.9</c:v>
                </c:pt>
              </c:numCache>
            </c:numRef>
          </c:val>
        </c:ser>
        <c:gapWidth val="75"/>
        <c:overlap val="-25"/>
        <c:axId val="114577408"/>
        <c:axId val="114578944"/>
      </c:barChart>
      <c:catAx>
        <c:axId val="1145774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14578944"/>
        <c:crosses val="autoZero"/>
        <c:auto val="1"/>
        <c:lblAlgn val="ctr"/>
        <c:lblOffset val="100"/>
      </c:catAx>
      <c:valAx>
        <c:axId val="11457894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45774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137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2005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2017-IX</c:v>
                </c:pt>
                <c:pt idx="1">
                  <c:v>2018-IX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2110.8000000000002</c:v>
                </c:pt>
                <c:pt idx="1">
                  <c:v>2329.1999999999998</c:v>
                </c:pt>
                <c:pt idx="2">
                  <c:v>2641.7</c:v>
                </c:pt>
              </c:numCache>
            </c:numRef>
          </c:val>
        </c:ser>
        <c:gapWidth val="75"/>
        <c:overlap val="-25"/>
        <c:axId val="114518656"/>
        <c:axId val="114532736"/>
      </c:barChart>
      <c:catAx>
        <c:axId val="1145186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4532736"/>
        <c:crosses val="autoZero"/>
        <c:auto val="1"/>
        <c:lblAlgn val="ctr"/>
        <c:lblOffset val="100"/>
      </c:catAx>
      <c:valAx>
        <c:axId val="11453273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451865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247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2017-IX</c:v>
                </c:pt>
                <c:pt idx="1">
                  <c:v>2018-IX</c:v>
                </c:pt>
                <c:pt idx="2">
                  <c:v>2019-IX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778.2</c:v>
                </c:pt>
                <c:pt idx="1">
                  <c:v>892.9</c:v>
                </c:pt>
                <c:pt idx="2" formatCode="0.0">
                  <c:v>1046.92</c:v>
                </c:pt>
              </c:numCache>
            </c:numRef>
          </c:val>
        </c:ser>
        <c:gapWidth val="75"/>
        <c:overlap val="-25"/>
        <c:axId val="103694336"/>
        <c:axId val="103695872"/>
      </c:barChart>
      <c:catAx>
        <c:axId val="1036943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03695872"/>
        <c:crosses val="autoZero"/>
        <c:auto val="1"/>
        <c:lblAlgn val="ctr"/>
        <c:lblOffset val="100"/>
      </c:catAx>
      <c:valAx>
        <c:axId val="10369587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0369433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/>
          <p:nvPr/>
        </p:nvGraphicFramePr>
        <p:xfrm>
          <a:off x="1974602" y="4035632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942936" y="950027"/>
          <a:ext cx="6548582" cy="254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1805048" y="1104405"/>
          <a:ext cx="6697683" cy="2505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860466" y="4059382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336</TotalTime>
  <Words>87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57</cp:revision>
  <dcterms:created xsi:type="dcterms:W3CDTF">2015-01-14T09:22:32Z</dcterms:created>
  <dcterms:modified xsi:type="dcterms:W3CDTF">2019-11-25T03:17:05Z</dcterms:modified>
</cp:coreProperties>
</file>