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5"/>
  </p:notes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9" autoAdjust="0"/>
    <p:restoredTop sz="94709" autoAdjust="0"/>
  </p:normalViewPr>
  <p:slideViewPr>
    <p:cSldViewPr snapToGrid="0">
      <p:cViewPr>
        <p:scale>
          <a:sx n="80" d="100"/>
          <a:sy n="80" d="100"/>
        </p:scale>
        <p:origin x="-858" y="-7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jpeg"/><Relationship Id="rId6" Type="http://schemas.openxmlformats.org/officeDocument/2006/relationships/package" Target="../embeddings/Microsoft_Office_Excel_Worksheet1.xlsx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2.xlsx"/><Relationship Id="rId1" Type="http://schemas.openxmlformats.org/officeDocument/2006/relationships/image" Target="../media/image9.jpeg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3.xlsx"/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Төсвийн орлого жил 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бүрийн эхний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6-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н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 сарын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3257575757575793E-2"/>
          <c:y val="0.26183053647370774"/>
          <c:w val="0.9583333333333337"/>
          <c:h val="0.5922834095353223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Pt>
            <c:idx val="1"/>
            <c:spPr>
              <a:blipFill>
                <a:blip xmlns:r="http://schemas.openxmlformats.org/officeDocument/2006/relationships" r:embed="rId2"/>
                <a:stretch>
                  <a:fillRect/>
                </a:stretch>
              </a:blipFill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2"/>
            <c:spPr>
              <a:blipFill>
                <a:blip xmlns:r="http://schemas.openxmlformats.org/officeDocument/2006/relationships" r:embed="rId3"/>
                <a:stretch>
                  <a:fillRect/>
                </a:stretch>
              </a:blipFill>
            </c:spPr>
          </c:dPt>
          <c:dPt>
            <c:idx val="3"/>
            <c:spPr>
              <a:blipFill>
                <a:blip xmlns:r="http://schemas.openxmlformats.org/officeDocument/2006/relationships" r:embed="rId4"/>
                <a:stretch>
                  <a:fillRect/>
                </a:stretch>
              </a:blipFill>
            </c:spPr>
          </c:dPt>
          <c:dPt>
            <c:idx val="4"/>
            <c:spPr>
              <a:blipFill>
                <a:blip xmlns:r="http://schemas.openxmlformats.org/officeDocument/2006/relationships" r:embed="rId5"/>
                <a:stretch>
                  <a:fillRect/>
                </a:stretch>
              </a:blipFill>
            </c:spPr>
          </c:dPt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2012-VI</c:v>
                </c:pt>
                <c:pt idx="1">
                  <c:v>2013-VI</c:v>
                </c:pt>
                <c:pt idx="2">
                  <c:v>2014-VI</c:v>
                </c:pt>
                <c:pt idx="3">
                  <c:v>2015-VI</c:v>
                </c:pt>
                <c:pt idx="4">
                  <c:v>2016-VI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7912.4</c:v>
                </c:pt>
                <c:pt idx="1">
                  <c:v>10707.1</c:v>
                </c:pt>
                <c:pt idx="2">
                  <c:v>11948</c:v>
                </c:pt>
                <c:pt idx="3">
                  <c:v>11120.2</c:v>
                </c:pt>
                <c:pt idx="4">
                  <c:v>12025.3</c:v>
                </c:pt>
              </c:numCache>
            </c:numRef>
          </c:val>
        </c:ser>
        <c:gapWidth val="75"/>
        <c:axId val="71442816"/>
        <c:axId val="71444352"/>
      </c:barChart>
      <c:catAx>
        <c:axId val="7144281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71444352"/>
        <c:crosses val="autoZero"/>
        <c:auto val="1"/>
        <c:lblAlgn val="ctr"/>
        <c:lblOffset val="100"/>
      </c:catAx>
      <c:valAx>
        <c:axId val="71444352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71442816"/>
        <c:crosses val="autoZero"/>
        <c:crossBetween val="between"/>
      </c:valAx>
    </c:plotArea>
    <c:plotVisOnly val="1"/>
  </c:chart>
  <c:externalData r:id="rId6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Төсвийн зарлага жил 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бүрийн эхний 6-р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 сарын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3257575757575786E-2"/>
          <c:y val="0.26183053647370774"/>
          <c:w val="0.9583333333333337"/>
          <c:h val="0.5922834095353216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2012-VI</c:v>
                </c:pt>
                <c:pt idx="1">
                  <c:v>2013-VI</c:v>
                </c:pt>
                <c:pt idx="2">
                  <c:v>2014-VI</c:v>
                </c:pt>
                <c:pt idx="3">
                  <c:v>2015-VI</c:v>
                </c:pt>
                <c:pt idx="4">
                  <c:v>2016-VI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21813.3</c:v>
                </c:pt>
                <c:pt idx="1">
                  <c:v>21024.799999999999</c:v>
                </c:pt>
                <c:pt idx="2">
                  <c:v>26889.4</c:v>
                </c:pt>
                <c:pt idx="3">
                  <c:v>27138.5</c:v>
                </c:pt>
                <c:pt idx="4">
                  <c:v>25763.3</c:v>
                </c:pt>
              </c:numCache>
            </c:numRef>
          </c:val>
        </c:ser>
        <c:gapWidth val="75"/>
        <c:overlap val="-25"/>
        <c:axId val="71419392"/>
        <c:axId val="71420928"/>
      </c:barChart>
      <c:catAx>
        <c:axId val="7141939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71420928"/>
        <c:crosses val="autoZero"/>
        <c:auto val="1"/>
        <c:lblAlgn val="ctr"/>
        <c:lblOffset val="100"/>
      </c:catAx>
      <c:valAx>
        <c:axId val="71420928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71419392"/>
        <c:crosses val="autoZero"/>
        <c:crossBetween val="between"/>
      </c:valAx>
    </c:plotArea>
    <c:plotVisOnly val="1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/>
            </a:pPr>
            <a:r>
              <a:rPr lang="mn-MN" dirty="0"/>
              <a:t>Төсвийн орлого болон зарлагын </a:t>
            </a:r>
            <a:r>
              <a:rPr lang="mn-MN" smtClean="0"/>
              <a:t>2-р улирлын өссөн </a:t>
            </a:r>
            <a:r>
              <a:rPr lang="mn-MN" dirty="0"/>
              <a:t>байдлаар, сая</a:t>
            </a:r>
            <a:r>
              <a:rPr lang="en-US" dirty="0"/>
              <a:t>.</a:t>
            </a:r>
            <a:r>
              <a:rPr lang="mn-MN" dirty="0"/>
              <a:t>төг 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2.0566238451181166E-2"/>
          <c:y val="0.20834623733344754"/>
          <c:w val="0.97943376154881878"/>
          <c:h val="0.517559931212237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Төсвийн орлого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4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2016-IV</c:v>
                </c:pt>
                <c:pt idx="1">
                  <c:v>2016-V</c:v>
                </c:pt>
                <c:pt idx="2">
                  <c:v>2016-VI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5503</c:v>
                </c:pt>
                <c:pt idx="1">
                  <c:v>7664.9</c:v>
                </c:pt>
                <c:pt idx="2">
                  <c:v>12025.3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Төсвийн зарлага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2016-IV</c:v>
                </c:pt>
                <c:pt idx="1">
                  <c:v>2016-V</c:v>
                </c:pt>
                <c:pt idx="2">
                  <c:v>2016-VI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15903.8</c:v>
                </c:pt>
                <c:pt idx="1">
                  <c:v>20056.099999999999</c:v>
                </c:pt>
                <c:pt idx="2">
                  <c:v>25763.3</c:v>
                </c:pt>
              </c:numCache>
            </c:numRef>
          </c:val>
        </c:ser>
        <c:axId val="71878912"/>
        <c:axId val="71888896"/>
      </c:barChart>
      <c:catAx>
        <c:axId val="7187891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crossAx val="71888896"/>
        <c:crosses val="autoZero"/>
        <c:auto val="1"/>
        <c:lblAlgn val="ctr"/>
        <c:lblOffset val="100"/>
      </c:catAx>
      <c:valAx>
        <c:axId val="7188889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718789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5.3661246817532864E-2"/>
          <c:y val="0.82451539010086239"/>
          <c:w val="0.87155243154180861"/>
          <c:h val="0.15266138532869047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en-US"/>
    </a:p>
  </c:txPr>
  <c:externalData r:id="rId3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C38C2-6927-482D-BE62-B612F6EEBD95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1709C-6311-4B87-A0C0-16880A6F9D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1709C-6311-4B87-A0C0-16880A6F9DD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улсын төсвийн талаарх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637414" y="818707"/>
            <a:ext cx="6962056" cy="3226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30036" y="3776353"/>
            <a:ext cx="7505206" cy="1588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Chart 11"/>
          <p:cNvGraphicFramePr/>
          <p:nvPr/>
        </p:nvGraphicFramePr>
        <p:xfrm>
          <a:off x="2339439" y="1033430"/>
          <a:ext cx="5605153" cy="2392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2113808" y="3990385"/>
          <a:ext cx="5866410" cy="2392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6" name="Straight Connector 5"/>
          <p:cNvCxnSpPr/>
          <p:nvPr/>
        </p:nvCxnSpPr>
        <p:spPr>
          <a:xfrm>
            <a:off x="1403498" y="786809"/>
            <a:ext cx="7195972" cy="35124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20" name="Chart 19"/>
          <p:cNvGraphicFramePr/>
          <p:nvPr/>
        </p:nvGraphicFramePr>
        <p:xfrm>
          <a:off x="1294410" y="1864426"/>
          <a:ext cx="746958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298</TotalTime>
  <Words>59</Words>
  <Application>Microsoft Office PowerPoint</Application>
  <PresentationFormat>On-screen Show (4:3)</PresentationFormat>
  <Paragraphs>10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ariunbayar</cp:lastModifiedBy>
  <cp:revision>55</cp:revision>
  <dcterms:created xsi:type="dcterms:W3CDTF">2015-01-14T09:22:32Z</dcterms:created>
  <dcterms:modified xsi:type="dcterms:W3CDTF">2016-11-03T02:30:21Z</dcterms:modified>
</cp:coreProperties>
</file>