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4709" autoAdjust="0"/>
  </p:normalViewPr>
  <p:slideViewPr>
    <p:cSldViewPr snapToGrid="0">
      <p:cViewPr>
        <p:scale>
          <a:sx n="80" d="100"/>
          <a:sy n="80" d="100"/>
        </p:scale>
        <p:origin x="-1086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Relationship Id="rId6" Type="http://schemas.openxmlformats.org/officeDocument/2006/relationships/package" Target="../embeddings/Microsoft_Office_Excel_Worksheet1.xlsx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9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3.xlsx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орлого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эхний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9-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5E-2"/>
          <c:y val="0.26183053647370774"/>
          <c:w val="0.9583333333333337"/>
          <c:h val="0.592283409535322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Pt>
            <c:idx val="1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</c:spPr>
          </c:dPt>
          <c:dPt>
            <c:idx val="3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</c:spPr>
          </c:dPt>
          <c:dPt>
            <c:idx val="4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</c:dPt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2014-IX</c:v>
                </c:pt>
                <c:pt idx="1">
                  <c:v>2015-IX</c:v>
                </c:pt>
                <c:pt idx="2">
                  <c:v>2016-IX</c:v>
                </c:pt>
                <c:pt idx="3">
                  <c:v>2017-IX</c:v>
                </c:pt>
                <c:pt idx="4">
                  <c:v>2018-IX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17953.8</c:v>
                </c:pt>
                <c:pt idx="1">
                  <c:v>15947.2</c:v>
                </c:pt>
                <c:pt idx="2">
                  <c:v>18497.7</c:v>
                </c:pt>
                <c:pt idx="3">
                  <c:v>25106.6</c:v>
                </c:pt>
                <c:pt idx="4" formatCode="0.0">
                  <c:v>27727.907999999999</c:v>
                </c:pt>
              </c:numCache>
            </c:numRef>
          </c:val>
        </c:ser>
        <c:gapWidth val="75"/>
        <c:axId val="131623936"/>
        <c:axId val="138748672"/>
      </c:barChart>
      <c:catAx>
        <c:axId val="1316239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38748672"/>
        <c:crosses val="autoZero"/>
        <c:auto val="1"/>
        <c:lblAlgn val="ctr"/>
        <c:lblOffset val="100"/>
      </c:catAx>
      <c:valAx>
        <c:axId val="13874867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31623936"/>
        <c:crosses val="autoZero"/>
        <c:crossBetween val="between"/>
      </c:valAx>
    </c:plotArea>
    <c:plotVisOnly val="1"/>
  </c:chart>
  <c:externalData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зарлага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эхний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-р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94E-2"/>
          <c:y val="0.26183053647370774"/>
          <c:w val="0.9583333333333337"/>
          <c:h val="0.5922834095353213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2014-IX</c:v>
                </c:pt>
                <c:pt idx="1">
                  <c:v>2015-IX</c:v>
                </c:pt>
                <c:pt idx="2">
                  <c:v>2016-IX</c:v>
                </c:pt>
                <c:pt idx="3">
                  <c:v>2017-IX</c:v>
                </c:pt>
                <c:pt idx="4">
                  <c:v>2018-IX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36941.199999999997</c:v>
                </c:pt>
                <c:pt idx="1">
                  <c:v>36516.800000000003</c:v>
                </c:pt>
                <c:pt idx="2">
                  <c:v>37884.5</c:v>
                </c:pt>
                <c:pt idx="3">
                  <c:v>41686.800000000003</c:v>
                </c:pt>
                <c:pt idx="4">
                  <c:v>51991.9</c:v>
                </c:pt>
              </c:numCache>
            </c:numRef>
          </c:val>
        </c:ser>
        <c:gapWidth val="75"/>
        <c:overlap val="-25"/>
        <c:axId val="144995840"/>
        <c:axId val="146378752"/>
      </c:barChart>
      <c:catAx>
        <c:axId val="1449958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46378752"/>
        <c:crosses val="autoZero"/>
        <c:auto val="1"/>
        <c:lblAlgn val="ctr"/>
        <c:lblOffset val="100"/>
      </c:catAx>
      <c:valAx>
        <c:axId val="14637875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44995840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mn-MN" dirty="0"/>
              <a:t>Төсвийн орлого болон зарлагын </a:t>
            </a:r>
            <a:r>
              <a:rPr lang="en-US" dirty="0" smtClean="0"/>
              <a:t>3</a:t>
            </a:r>
            <a:r>
              <a:rPr lang="mn-MN" dirty="0" smtClean="0"/>
              <a:t>-р улирлын өссөн </a:t>
            </a:r>
            <a:r>
              <a:rPr lang="mn-MN" dirty="0"/>
              <a:t>байдлаар, сая</a:t>
            </a:r>
            <a:r>
              <a:rPr lang="en-US" dirty="0"/>
              <a:t>.</a:t>
            </a:r>
            <a:r>
              <a:rPr lang="mn-MN" dirty="0"/>
              <a:t>төг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0566238451181166E-2"/>
          <c:y val="0.20834623733344762"/>
          <c:w val="0.97943376154881878"/>
          <c:h val="0.5175599312122368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2018-VII</c:v>
                </c:pt>
                <c:pt idx="1">
                  <c:v>2018-VIII</c:v>
                </c:pt>
                <c:pt idx="2">
                  <c:v>2018-IX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21962.799999999999</c:v>
                </c:pt>
                <c:pt idx="1">
                  <c:v>25056.799999999999</c:v>
                </c:pt>
                <c:pt idx="2">
                  <c:v>27727.9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2018-VII</c:v>
                </c:pt>
                <c:pt idx="1">
                  <c:v>2018-VIII</c:v>
                </c:pt>
                <c:pt idx="2">
                  <c:v>2018-IX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32451.1</c:v>
                </c:pt>
                <c:pt idx="1">
                  <c:v>35362.300000000003</c:v>
                </c:pt>
                <c:pt idx="2">
                  <c:v>51991.9</c:v>
                </c:pt>
              </c:numCache>
            </c:numRef>
          </c:val>
        </c:ser>
        <c:axId val="45877120"/>
        <c:axId val="45878656"/>
      </c:barChart>
      <c:catAx>
        <c:axId val="458771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crossAx val="45878656"/>
        <c:crosses val="autoZero"/>
        <c:auto val="1"/>
        <c:lblAlgn val="ctr"/>
        <c:lblOffset val="100"/>
      </c:catAx>
      <c:valAx>
        <c:axId val="4587865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458771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661246817532864E-2"/>
          <c:y val="0.82451539010086239"/>
          <c:w val="0.87155243154180861"/>
          <c:h val="0.15266138532869056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3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улсын төсвийн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637414" y="818707"/>
            <a:ext cx="6962056" cy="3226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30036" y="3776353"/>
            <a:ext cx="7505206" cy="158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/>
        </p:nvGraphicFramePr>
        <p:xfrm>
          <a:off x="2339439" y="1033430"/>
          <a:ext cx="5605153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2113808" y="3990385"/>
          <a:ext cx="5866410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1403498" y="786809"/>
            <a:ext cx="7195972" cy="35124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20" name="Chart 19"/>
          <p:cNvGraphicFramePr/>
          <p:nvPr/>
        </p:nvGraphicFramePr>
        <p:xfrm>
          <a:off x="1294410" y="1389413"/>
          <a:ext cx="7469580" cy="4310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665</TotalTime>
  <Words>61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55</cp:revision>
  <dcterms:created xsi:type="dcterms:W3CDTF">2015-01-14T09:22:32Z</dcterms:created>
  <dcterms:modified xsi:type="dcterms:W3CDTF">2019-11-25T03:51:03Z</dcterms:modified>
</cp:coreProperties>
</file>