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825D-9D95-43BA-858D-5D16544FF7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3FA42-8CFC-46FC-8736-9D903620A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5E95F-F4D5-43CA-8C48-7A92598CE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28DE3-A30F-4093-B693-1114B5F6B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3EB73-57C9-40DA-89E6-CE703D5C5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9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16104-B2F8-41D0-A7DE-E75318001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7E538A-C369-4B81-BAB2-D7A49421E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685CE-036D-49C1-98C8-5D42FD239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441E8-8281-4BFD-A202-2CDDA6E7C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C3FB0-1446-4159-9302-2667F9D56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9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C756F0-9B33-4C8A-8CCA-C7CF850224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6A0D24-E829-4F91-96EC-1C50838F60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4BC2B-7661-45ED-8C8D-B37175E0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ED9B4-7CF0-4B20-B8B5-59F2C0ACF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22CA7-F18C-49D4-A268-0A6A69991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52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80D07-16A1-4CEF-8621-2C2F2D8B2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40A2C-AFCF-4BE1-A05D-17E050C2D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6023F-60BD-4A8F-B04D-2A551C0BD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D5F24-1E7D-4024-AF00-89FF6345A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58EFF-D747-47C6-AD0B-2DE7B57B4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73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401D-7367-4595-A42A-8FF4E78B1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7C501-7D21-465C-984A-883425A75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3A9B8-3005-463B-A9DB-8E5D821A3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0B075-B368-4ABF-8D02-DCD7FC477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A3D6B-461F-4362-8287-A79882AFB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72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3624-A8D3-43C1-9912-A1A644078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11DDC-50DB-4293-BCC8-CDA57A9D3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5A2A8-2194-40F7-BEA2-38A325C25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7163A-F0FD-4D18-9C84-C183B701D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2DF4F-5A45-4EF0-BCB0-D8E75A8EF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F2674-CB4D-4913-8E5A-218943C03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89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3EDDD-8A65-4C91-9E20-61D7EFFC1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6C15E-05CE-4A99-9991-860146343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62653E-E210-4033-8047-E8381FF7A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353065-E228-4187-B41D-EAFA2EF229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0A428F-BB99-4352-9382-876C27E81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7730E1-7E7B-4465-80B3-849667912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AC73EE-19C4-4F55-AEDB-114EC1D5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9861F3-A1A1-450B-B8E8-C87D29CB2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992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16770-ECF6-425B-9A5F-FE23BEB0D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24E9C2-809B-45E3-99CF-12C6BD50A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F5BDFA-3CC2-4942-B188-BAF1E8CE4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FD0E97-7A1E-4902-A85A-7EB76459D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80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D8FAD5-5B5D-4017-AEA1-40200A409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467F60-3DA7-4A12-B2F6-D0D660522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ECB43-1B8B-4AC0-BF0C-F80ECCB06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4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47724-D623-4F86-91EB-2E40F85E9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832AA-0747-477B-AC5D-5E7D01F13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5CC5EF-0E06-4537-8B10-685B63225E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0B2220-F197-49CB-8F1B-BB5A2D945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0EEE15-FE54-46D0-A495-E963E7E7D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A9F1E0-CDFB-4E80-8D9C-A52C0F97D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3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88A8D-9540-41D7-9A52-C17CEC658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B3EC1A-F04B-4361-A840-7ED3B2AAEA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661AFD-55C5-4713-8225-74BF3596E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9A68D-C988-4A93-BDE1-7742393E4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0B30CD-DAFE-4325-B053-D2AB835F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6DB35E-C40C-4A18-8829-68F7960F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5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79672C-4361-4BEE-B257-3EBB0DFEF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3C29F-31E9-4CEA-9331-624E35898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0D13-4F8C-471C-B8CB-0FEC320E81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366D5-61AF-47E3-8FE9-6C599D19A81F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340E9-B908-4B7A-A17E-791113EF1A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9E0BF-2481-4DB3-BD1A-F923107FCF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D0754-9E82-4FF1-B9E9-3E3305A6E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21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fif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C6BF9-74C8-4788-8B16-FF3F24A4B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4294" y="224741"/>
            <a:ext cx="9144000" cy="477837"/>
          </a:xfrm>
        </p:spPr>
        <p:txBody>
          <a:bodyPr>
            <a:normAutofit/>
          </a:bodyPr>
          <a:lstStyle/>
          <a:p>
            <a:pPr algn="r"/>
            <a:r>
              <a:rPr lang="mn-MN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СҮХБААТАР АЙМГИЙН СТАТИСТИКИЙН ХЭЛТЭС</a:t>
            </a:r>
            <a:endParaRPr lang="en-US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80940-DCE0-487C-95A0-AB9B910DD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33467"/>
            <a:ext cx="9144000" cy="165576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mn-MN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СҮХБААТАР АЙМГИЙН  БАНКНЫ САЛБАРЫН ИНФО МЭДЭЭЛЭЛ</a:t>
            </a:r>
          </a:p>
          <a:p>
            <a:pPr>
              <a:lnSpc>
                <a:spcPct val="120000"/>
              </a:lnSpc>
            </a:pPr>
            <a:r>
              <a:rPr lang="mn-MN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/2015-2019 </a:t>
            </a:r>
            <a:r>
              <a:rPr lang="mn-MN" sz="33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</a:t>
            </a:r>
            <a:r>
              <a:rPr lang="mn-MN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mn-MN" sz="33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УЛИРАЛД/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F5D447-3B59-4699-92C6-903CD4E00C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772" y="133343"/>
            <a:ext cx="1317639" cy="115944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E5D65-DD2F-4D75-A7E6-07CB629C269B}"/>
              </a:ext>
            </a:extLst>
          </p:cNvPr>
          <p:cNvCxnSpPr>
            <a:cxnSpLocks/>
          </p:cNvCxnSpPr>
          <p:nvPr/>
        </p:nvCxnSpPr>
        <p:spPr>
          <a:xfrm>
            <a:off x="1912690" y="713064"/>
            <a:ext cx="10055604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3E7633-0F31-4DB8-AA9F-F2396AA43D4F}"/>
              </a:ext>
            </a:extLst>
          </p:cNvPr>
          <p:cNvCxnSpPr/>
          <p:nvPr/>
        </p:nvCxnSpPr>
        <p:spPr>
          <a:xfrm>
            <a:off x="1912690" y="761301"/>
            <a:ext cx="100556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72F61566-9741-47DE-8B11-1F5C5ECD5A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927" y="1479594"/>
            <a:ext cx="1398431" cy="139047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0148FD8-BDB9-4C21-ABAC-ED422764F70B}"/>
              </a:ext>
            </a:extLst>
          </p:cNvPr>
          <p:cNvSpPr txBox="1">
            <a:spLocks/>
          </p:cNvSpPr>
          <p:nvPr/>
        </p:nvSpPr>
        <p:spPr>
          <a:xfrm>
            <a:off x="2824294" y="6308628"/>
            <a:ext cx="9144000" cy="477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Sukhbaatar@nso.mn</a:t>
            </a:r>
          </a:p>
        </p:txBody>
      </p:sp>
    </p:spTree>
    <p:extLst>
      <p:ext uri="{BB962C8B-B14F-4D97-AF65-F5344CB8AC3E}">
        <p14:creationId xmlns:p14="http://schemas.microsoft.com/office/powerpoint/2010/main" val="1098065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2F07D-58BE-417A-969C-6CD56E95C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4973" y="355294"/>
            <a:ext cx="10515600" cy="349718"/>
          </a:xfrm>
        </p:spPr>
        <p:txBody>
          <a:bodyPr>
            <a:normAutofit/>
          </a:bodyPr>
          <a:lstStyle/>
          <a:p>
            <a:pPr algn="r"/>
            <a:r>
              <a:rPr lang="mn-MN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СҮХБААТАР АЙМГИЙН СТАТИСТИКИЙН ХЭЛТЭС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577A6-90D8-427B-A89B-F985F4785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677" y="1359037"/>
            <a:ext cx="5120084" cy="51436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mn-MN" sz="1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mn-MN" sz="1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ИРГЭДИЙН НИЙТ ХАДГАЛАМЖИЙН ХЭМЖЭЭ</a:t>
            </a:r>
          </a:p>
          <a:p>
            <a:pPr lvl="3"/>
            <a:endParaRPr lang="mn-MN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32674.3 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41153.9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56680.0 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79824.4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90749.8</a:t>
            </a:r>
          </a:p>
          <a:p>
            <a:pPr marL="0" indent="0">
              <a:buNone/>
            </a:pPr>
            <a:endParaRPr lang="mn-MN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mn-MN" sz="1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mn-MN" sz="1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ЗЭЭЛИЙН НИЙТ ӨРИЙН ҮЛДЭГДЭЛ</a:t>
            </a:r>
          </a:p>
          <a:p>
            <a:pPr marL="0" indent="0">
              <a:buNone/>
            </a:pPr>
            <a:endParaRPr lang="mn-MN" sz="1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 93841.6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2016.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99386.7 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115055.4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143634.1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143409.8</a:t>
            </a:r>
            <a:endParaRPr lang="mn-MN" sz="3200" dirty="0">
              <a:solidFill>
                <a:schemeClr val="accent1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460FF7A-406E-4E4F-8975-F87E76816E81}"/>
              </a:ext>
            </a:extLst>
          </p:cNvPr>
          <p:cNvCxnSpPr/>
          <p:nvPr/>
        </p:nvCxnSpPr>
        <p:spPr>
          <a:xfrm>
            <a:off x="2004969" y="705011"/>
            <a:ext cx="100556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95F122B-FDB5-455F-80B4-0067EA8BBC1A}"/>
              </a:ext>
            </a:extLst>
          </p:cNvPr>
          <p:cNvCxnSpPr>
            <a:cxnSpLocks/>
          </p:cNvCxnSpPr>
          <p:nvPr/>
        </p:nvCxnSpPr>
        <p:spPr>
          <a:xfrm>
            <a:off x="2004969" y="673552"/>
            <a:ext cx="10055604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F28FCE3E-41F9-49A8-9C69-90D338B04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495" y="101316"/>
            <a:ext cx="1317639" cy="115944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8E7B3C-EE28-48B3-B1C4-163D0C4844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76" y="2315344"/>
            <a:ext cx="1451864" cy="125661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D2E2029-5C89-4126-91AB-16BC2A48FD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11" y="4866523"/>
            <a:ext cx="1401529" cy="1286465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769E4DF-F5CE-4E79-8170-2738E80DAC8D}"/>
              </a:ext>
            </a:extLst>
          </p:cNvPr>
          <p:cNvSpPr txBox="1">
            <a:spLocks/>
          </p:cNvSpPr>
          <p:nvPr/>
        </p:nvSpPr>
        <p:spPr>
          <a:xfrm>
            <a:off x="6214845" y="1262986"/>
            <a:ext cx="5276675" cy="5143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mn-MN" sz="1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mn-MN" sz="1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ХУГАЦАА ХЭТЭРСЭН БОЛОН ЧАНАРГҮЙ ЗЭЭЛ</a:t>
            </a:r>
          </a:p>
          <a:p>
            <a:pPr lvl="3"/>
            <a:endParaRPr lang="mn-MN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1192.3 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2806.5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2808.5 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684.3</a:t>
            </a:r>
          </a:p>
          <a:p>
            <a:pPr lvl="3"/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2019. </a:t>
            </a:r>
            <a:r>
              <a:rPr 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mn-MN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1711.1</a:t>
            </a:r>
          </a:p>
          <a:p>
            <a:pPr marL="1371600" lvl="3" indent="0">
              <a:buNone/>
            </a:pPr>
            <a:endParaRPr lang="mn-MN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mn-MN" sz="18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ATM – 24</a:t>
            </a:r>
            <a:r>
              <a:rPr lang="mn-MN" sz="1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САЛБАРЫН ТОО - 35</a:t>
            </a:r>
            <a:endParaRPr lang="mn-MN" sz="1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endParaRPr lang="mn-MN" sz="3200" dirty="0">
              <a:solidFill>
                <a:schemeClr val="accent1"/>
              </a:solidFill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1E07692-7520-4FE2-AE60-30B9B9F865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6242" y="2197917"/>
            <a:ext cx="1270102" cy="15435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4151D55-20EA-43B8-99FF-8C24600B78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14845" y="4737967"/>
            <a:ext cx="1498832" cy="154357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DF83B13-9059-42D2-AC0F-8C1A0F82FC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07588" y="4787828"/>
            <a:ext cx="1790219" cy="161882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80EC9A51-2864-4E18-AFEF-D76DD9A07BBD}"/>
              </a:ext>
            </a:extLst>
          </p:cNvPr>
          <p:cNvSpPr txBox="1">
            <a:spLocks/>
          </p:cNvSpPr>
          <p:nvPr/>
        </p:nvSpPr>
        <p:spPr>
          <a:xfrm>
            <a:off x="3048000" y="6291062"/>
            <a:ext cx="9144000" cy="477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Sukhbaatar@nso.mn</a:t>
            </a:r>
          </a:p>
        </p:txBody>
      </p:sp>
    </p:spTree>
    <p:extLst>
      <p:ext uri="{BB962C8B-B14F-4D97-AF65-F5344CB8AC3E}">
        <p14:creationId xmlns:p14="http://schemas.microsoft.com/office/powerpoint/2010/main" val="96659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125</Words>
  <Application>Microsoft Office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СҮХБААТАР АЙМГИЙН СТАТИСТИКИЙН ХЭЛТЭС</vt:lpstr>
      <vt:lpstr>СҮХБААТАР АЙМГИЙН СТАТИСТИКИЙН ХЭЛТЭС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СҮХБААТАР АЙМГИЙН СТАТИСТИКИЙН ХЭЛТЭС</dc:title>
  <dc:creator>Nandin-Erdene</dc:creator>
  <cp:lastModifiedBy>Nandin-Erdene</cp:lastModifiedBy>
  <cp:revision>19</cp:revision>
  <dcterms:created xsi:type="dcterms:W3CDTF">2020-05-27T06:42:38Z</dcterms:created>
  <dcterms:modified xsi:type="dcterms:W3CDTF">2020-05-28T01:22:06Z</dcterms:modified>
</cp:coreProperties>
</file>