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6" r:id="rId3"/>
    <p:sldId id="260" r:id="rId4"/>
    <p:sldId id="263" r:id="rId5"/>
    <p:sldId id="265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85D0-3532-49F0-B0F7-941BAA36AA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C14DE-7044-4868-84AE-EA8B72F3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6380-C0AD-483F-A925-88E0EFC0AA8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044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838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27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8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1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3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 smtClean="0">
                <a:latin typeface="Tahoma" charset="0"/>
                <a:ea typeface="Calibri" charset="0"/>
              </a:rPr>
              <a:t>10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1.</a:t>
            </a:r>
            <a:r>
              <a:rPr lang="mn-MN" sz="1600" dirty="0" smtClean="0">
                <a:latin typeface="Tahoma" charset="0"/>
                <a:ea typeface="Calibri" charset="0"/>
              </a:rPr>
              <a:t>1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мянга болсны, </a:t>
            </a:r>
            <a:r>
              <a:rPr lang="mn-MN" sz="1600" dirty="0" smtClean="0">
                <a:latin typeface="Tahoma" charset="0"/>
                <a:ea typeface="Calibri" charset="0"/>
              </a:rPr>
              <a:t>838 (78.7%)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</a:t>
            </a:r>
            <a:r>
              <a:rPr lang="mn-MN" sz="1600" dirty="0" smtClean="0">
                <a:latin typeface="Tahoma" charset="0"/>
                <a:ea typeface="Calibri" charset="0"/>
              </a:rPr>
              <a:t>иргэд, </a:t>
            </a:r>
            <a:r>
              <a:rPr lang="en-US" sz="1600" dirty="0" smtClean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27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(21.3%)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өө</a:t>
            </a:r>
            <a:r>
              <a:rPr lang="mn-MN" sz="1600" dirty="0">
                <a:latin typeface="Tahoma" charset="0"/>
                <a:ea typeface="Calibri" charset="0"/>
              </a:rPr>
              <a:t>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24200"/>
            <a:ext cx="5316899" cy="1563327"/>
            <a:chOff x="1371600" y="2819400"/>
            <a:chExt cx="4630255" cy="156332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630255" cy="1106127"/>
              <a:chOff x="1371600" y="3276600"/>
              <a:chExt cx="4630255" cy="110612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325455" cy="1106127"/>
                <a:chOff x="1676400" y="3276600"/>
                <a:chExt cx="4325455" cy="110612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  9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3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97802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8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6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782655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46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Нийт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иргэд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71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сараас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67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 тус тус өсч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838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бол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сны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89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46.4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нь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эмэгтэйчүүд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10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2667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781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2366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781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18" y="359952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61.7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21602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1086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%)-ээр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(6.7%)-аар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463225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10 сарын байдлаар 11 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733800"/>
            <a:ext cx="863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87460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цусан суулга өвчнөөр өвчлөгчид 46 (46.7%)-аар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сүрьеэгээр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(3.7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-оор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эхний 10 сарын байдлаар 563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467 (45.3%)- гоор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буурахад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хөл амны өвчнөөр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230 (88.8%)-аар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салхинцэцгээр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136  (50.6%)-аар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286000"/>
            <a:ext cx="1313101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581400"/>
            <a:ext cx="1110898" cy="79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294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(3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9%)-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ээр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өсчээ. </a:t>
            </a:r>
          </a:p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нийт гэмт хэрэг 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эрүүл мэнд халдашгүй байдлын эсрэг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11.5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өмчлөх эрхийн эсрэг гэмт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9.8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 өссөн нь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голлон нөлөөлөв. </a:t>
            </a:r>
            <a:endParaRPr lang="mn-M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902578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оны эхний 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592.1 сая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хохирлын хэмжээ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388.4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146.5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32.9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161.6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76063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10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128 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</a:t>
            </a: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</a:rPr>
              <a:t>Ү</a:t>
            </a:r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02" y="851400"/>
            <a:ext cx="8185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5.2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5.6 хувь, өмнөх сараас 0.6 хувиар тус тус өссөн байна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002" y="1477253"/>
            <a:ext cx="8181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хүнсний бараа, согтууруулах бус ундааны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3.8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согтууруулах ундаа, тамхи, мансууруулах бодисийн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хувцас бөс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9.5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эм тариа, эмнэлэгийн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тээврийн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8.6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амралт, чөлөөт цаг, соёлын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барааны бүлгийн үнэ 1.5 хувь,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орон сууц, ус, цахилгаан, хийн болон бусад түлшний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зочид буудал, нийтийн хоол, дотуур байрны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6.8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боловсролын үйлчилгээний бүлгийн үнэ 1.5 хувь, бусад бараа,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хувиар тус тус өссөн нь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нөлөөлжээ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3002" y="4057233"/>
            <a:ext cx="8185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2018 оны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дугаар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ундаа, усны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4.6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6.7,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9.9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согтууруулах ундаа, тамхи, мансууруулах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бодисын бүлгийн үнэ 1.8 хувь, орон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сууц, ус, цахилгаан, хийн болон бусад түлшний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8.6 хувь, боловсрол, амралт, чөлөөт цаг, соёлын бараа үйлчилгээний бүлгийн үнэ 1.5 хувь,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зочид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буудал, нийтийн хоол, дотуур байрны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.8 хувь, бусад бараа, үйлчилгээний бүлгийн үнэ 2.1 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72126"/>
            <a:ext cx="9167088" cy="3376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444" y="838200"/>
            <a:ext cx="10134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10-р сарын байдлаар 1.6 мян.тн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520.6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239.1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ногоо,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292.0 тн техникийн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ургамал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892.5 тн тэжээлийн ургамал, 8.0 мян.тн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112.7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гар тэжээл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хураан авсан нь өмнөх оны мөн үеэс үр тариа 0.3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мян.тн, төмс 51.8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хүнсний ногоо 13.9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5.5 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техникийн ургамал 298.0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бэлтгэсэн өвс 9.9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гар тэжээл 35.8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24.1 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тус тус буурсан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10395856" cy="9081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Банкуудад хадгалуулсан иргэдийн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төгрөгийн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хадгаламжийн хэмжээ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болж,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эхнээс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8.1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тэрбумаар өсч, өмнөх оны мөн үеэс 1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37.7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өссөн байна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4287" y="3557181"/>
            <a:ext cx="8205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ахуйн нэгж, байгууллага, иргэдэд олгосон нийт зээлийн өрийн үлдэгдэл 2018 оны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сард 13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 төгрөг болж, оны эхнээс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19.5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тэрбум төгрөг, өмнөх оноос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(1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тэрбум төгрөгөөр өсчээ.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286" y="5858470"/>
            <a:ext cx="8094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Чанаргүй хугацаа хэтэрсэн зээл 2018 оны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сарын эцэст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 төгрөг болж, оны эхнээс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54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тэрбум төгрөгөөр, өмнөх оны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мөн үеэс 1.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5.5%)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төгрөгөөр тус тус буурчээ.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0" y="1653241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төсвийн нийт орлого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2018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эхний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сарын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байдлаар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 өмнөх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мөн үеэс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.0 (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13.7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%)-аар 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 өсчээ.</a:t>
            </a: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Төсвийн зарлага санхүүжилт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 төгрөг болж, өмнөх оны мөн үетэй адил түвшинд байна.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төсвийн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1.8 хувийг татварын болон татварын бус орлого, 5.2 хувийг орон нутгийн хөгжлийн сангийн орлогын шилжүүлэг, 5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.7 хувийг тусгай зориулалтын шилжүүлэгийн орлого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13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хувийг санхүүгийн дэмжлэг тус тус эзэлж байна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9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үйлдвэрийн салбарын нийт үйлдвэрлэл 2010 оны зэрэгцүүлэх үнээр 201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оны 10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дугаар сарын гүйцэтгэлээр 4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тэрбум төгрөгт хүрч, өмнөх оноос 0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(1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2%) тэрбум төгрөгөөр буурчээ. 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895599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Ангиллаар нь өмнөх онтой харьцуулан авч үзвэл: боловсруулах аж үйлдвэрийнх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1.2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24.4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хувиар өсч, ц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ахилгаан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дулааны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эрчим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хүч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үйлдвэрлэл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усан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хангамж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ийн салбарынх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2.4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1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.4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хувь, уул уурхай, олборлох аж үйлдвэрийн салбарынх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41.2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тэрбум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1.8 хувиар  тус тус буурсан байна. 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үйлдвэрийн салбарын борлуулсан бүтээгдэхүүн 201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онд 238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тэрбум төгрөгт хүрч, өмнөх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ы мөн үеэс 37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дээгүүр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гүйцэтгэлтэй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1225</Words>
  <Application>Microsoft Office PowerPoint</Application>
  <PresentationFormat>Widescreen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Office Theme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Altantsetseg_Ts</dc:creator>
  <cp:lastModifiedBy>Khad</cp:lastModifiedBy>
  <cp:revision>80</cp:revision>
  <dcterms:created xsi:type="dcterms:W3CDTF">2018-06-19T07:44:07Z</dcterms:created>
  <dcterms:modified xsi:type="dcterms:W3CDTF">2018-11-15T13:40:44Z</dcterms:modified>
</cp:coreProperties>
</file>