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9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02" r:id="rId1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96"/>
    <a:srgbClr val="548236"/>
    <a:srgbClr val="DC7D0F"/>
    <a:srgbClr val="558237"/>
    <a:srgbClr val="FFCC00"/>
    <a:srgbClr val="00329B"/>
    <a:srgbClr val="003269"/>
    <a:srgbClr val="0A4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3" autoAdjust="0"/>
  </p:normalViewPr>
  <p:slideViewPr>
    <p:cSldViewPr>
      <p:cViewPr varScale="1">
        <p:scale>
          <a:sx n="92" d="100"/>
          <a:sy n="92" d="100"/>
        </p:scale>
        <p:origin x="12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994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2556"/>
            <a:ext cx="10397071" cy="46500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2018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оны 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дугаар  сарын байдлаар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1"/>
            <a:ext cx="106680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47185" y="511443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9773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9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93</a:t>
              </a:r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329</a:t>
              </a:r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5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1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4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9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</a:t>
            </a:r>
            <a:r>
              <a:rPr lang="en-US" sz="1600" dirty="0" smtClean="0">
                <a:latin typeface="Tahoma" charset="0"/>
                <a:ea typeface="Calibri" charset="0"/>
              </a:rPr>
              <a:t>8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>
                <a:latin typeface="Tahoma" charset="0"/>
                <a:ea typeface="Calibri" charset="0"/>
              </a:rPr>
              <a:t>2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en-US" sz="1600" dirty="0" smtClean="0">
                <a:latin typeface="Tahoma" charset="0"/>
                <a:ea typeface="Calibri" charset="0"/>
              </a:rPr>
              <a:t>1.3 </a:t>
            </a:r>
            <a:r>
              <a:rPr lang="mn-MN" sz="1600" dirty="0">
                <a:latin typeface="Tahoma" charset="0"/>
                <a:ea typeface="Calibri" charset="0"/>
              </a:rPr>
              <a:t>мянга болсны, </a:t>
            </a:r>
            <a:r>
              <a:rPr lang="mn-MN" sz="1600" dirty="0" smtClean="0">
                <a:latin typeface="Tahoma" charset="0"/>
                <a:ea typeface="Calibri" charset="0"/>
              </a:rPr>
              <a:t>993 (75.1%) 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иргэд, </a:t>
            </a:r>
            <a:r>
              <a:rPr lang="mn-MN" sz="1600" dirty="0" smtClean="0">
                <a:latin typeface="Tahoma" charset="0"/>
                <a:ea typeface="Calibri" charset="0"/>
              </a:rPr>
              <a:t>329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(24.9%) 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өөр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124200"/>
            <a:ext cx="5486400" cy="1550837"/>
            <a:chOff x="1371600" y="2819400"/>
            <a:chExt cx="4777866" cy="155083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777866" cy="1093637"/>
              <a:chOff x="1371600" y="3276600"/>
              <a:chExt cx="4777866" cy="109363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473066" cy="1093637"/>
                <a:chOff x="1676400" y="3276600"/>
                <a:chExt cx="4473066" cy="109363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5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1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61816" y="384701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3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930266" y="3820179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50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7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ahoma" charset="0"/>
                <a:ea typeface="Calibri" charset="0"/>
              </a:rPr>
              <a:t>Нийт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бүртгэлтэй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ажилгүй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иргэд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оны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мөн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үеэс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48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5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mn-MN" sz="1600" dirty="0" smtClean="0">
                <a:latin typeface="Tahoma" charset="0"/>
                <a:ea typeface="Calibri" charset="0"/>
              </a:rPr>
              <a:t>1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хүнээр</a:t>
            </a:r>
            <a:r>
              <a:rPr lang="en-US" sz="1600" dirty="0">
                <a:latin typeface="Tahoma" charset="0"/>
                <a:ea typeface="Calibri" charset="0"/>
              </a:rPr>
              <a:t>,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сараас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33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3</a:t>
            </a:r>
            <a:r>
              <a:rPr lang="en-US" sz="1600" dirty="0" smtClean="0">
                <a:latin typeface="Tahoma" charset="0"/>
                <a:ea typeface="Calibri" charset="0"/>
              </a:rPr>
              <a:t>.4</a:t>
            </a:r>
            <a:r>
              <a:rPr lang="en-US" sz="1600" dirty="0">
                <a:latin typeface="Tahoma" charset="0"/>
                <a:ea typeface="Calibri" charset="0"/>
              </a:rPr>
              <a:t>%) </a:t>
            </a:r>
            <a:r>
              <a:rPr lang="en-US" sz="1600" dirty="0" err="1">
                <a:latin typeface="Tahoma" charset="0"/>
                <a:ea typeface="Calibri" charset="0"/>
              </a:rPr>
              <a:t>хүнээр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өсч</a:t>
            </a:r>
            <a:r>
              <a:rPr lang="en-US" sz="1600" dirty="0">
                <a:latin typeface="Tahoma" charset="0"/>
                <a:ea typeface="Calibri" charset="0"/>
              </a:rPr>
              <a:t>, </a:t>
            </a:r>
            <a:r>
              <a:rPr lang="mn-MN" sz="1600" dirty="0" smtClean="0">
                <a:latin typeface="Tahoma" charset="0"/>
                <a:ea typeface="Calibri" charset="0"/>
              </a:rPr>
              <a:t>993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бол</a:t>
            </a:r>
            <a:r>
              <a:rPr lang="mn-MN" sz="1600" dirty="0">
                <a:latin typeface="Tahoma" charset="0"/>
                <a:ea typeface="Calibri" charset="0"/>
              </a:rPr>
              <a:t>сны </a:t>
            </a:r>
            <a:r>
              <a:rPr lang="mn-MN" sz="1600" dirty="0" smtClean="0">
                <a:latin typeface="Tahoma" charset="0"/>
                <a:ea typeface="Calibri" charset="0"/>
              </a:rPr>
              <a:t>503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50.7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нь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эмэгтэйчүүд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байна</a:t>
            </a:r>
            <a:r>
              <a:rPr lang="en-US" sz="1600" dirty="0">
                <a:latin typeface="Tahoma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558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6096000"/>
            <a:ext cx="273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latin typeface="Tahoma" charset="0"/>
                <a:ea typeface="Calibri" charset="0"/>
              </a:rPr>
              <a:t>22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иргэн</a:t>
            </a:r>
            <a:endParaRPr lang="en-US" sz="1600" dirty="0">
              <a:solidFill>
                <a:srgbClr val="00D0A8"/>
              </a:solidFill>
              <a:effectLst/>
              <a:latin typeface="Tahoma" charset="0"/>
              <a:ea typeface="Calibri" charset="0"/>
            </a:endParaRPr>
          </a:p>
          <a:p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71" y="355633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57.4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2-р сард 181 эх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амаржиж, 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182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эх 7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(4.0%)-оор,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(5.8%)-өөр тус тус өссөн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3733800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2-р сард 1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3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хүүхдээр буурч,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гараагүй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2-р сард 143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(45.6%)- оор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буурахад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сүрьеэгээр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5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(41.7%)-оор, заг хүйтэнээр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 (40.0%)-аар, трихоминиазаар өвчлөгчид 10 (50.0%)-аар буурсан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81400"/>
            <a:ext cx="1313101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1067792" cy="838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43201" y="2590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хүнд ногдох төрөлт 3.0, нас баралт 0.4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өмнөх оноос төрөлт 0.1 пункт, нас баралт 0.2 пунктээр тус тус өссөн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46425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909665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хэрэг бүртгэгдсэн нь өмнөх оны мөн үеэс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0%)-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ээр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буурчээ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нийт гэмт хэрэг 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буурахад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хүний эрүүл мэнд халдашгүй байдлын гэмт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хэрэг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хөдөлгөөний аюулгүй байдал, тээврийн хэрэгслийн ашиглалтын журмын эсрэг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57.0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аар буурсан нь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голлон нөлөөлөв. </a:t>
            </a:r>
            <a:endParaRPr lang="mn-MN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0480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оны эхний 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138.1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төгрөг, нөхөн төлүүлсэн хохирлын хэмжээ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34.8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35.2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34.2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төгрөгөөр өсч,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36.9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төгрөгөөр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байна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62393" y="48006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хохирсон иргэд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2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 болсон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10439400" cy="899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иргэдийн төгрөгийн хадгаламжийн хэмжээ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0.8 (1.4%) тэрбумаар өсч, өнгөрсөн оноос 14.5 (35.2%)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0048" y="3496270"/>
            <a:ext cx="8341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дугаар сард 119.4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4.3 (3.7%)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буурч,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оноос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14.8 (14.2%)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өсөв.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186" y="5858470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Чанаргүй хугацаа хэтэрсэн зээл 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эцэст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0.4 (13.9%)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1.0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дугаар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0.2 (2.9%)-аар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7.6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0.6 (9.1%)-аар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9.1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татварын орлого,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2.9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татварын бус орлого,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80.0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тусламжийн орлого эзэлж байна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n-M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741" y="476229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971209"/>
            <a:ext cx="8185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үнийн индекс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эцсээс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хувь, өмнөх оны мөн үеэс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6.3 хувь, өмнөх сараас 0.5 хувиар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тус тус өссөн байна.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066098"/>
            <a:ext cx="81812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өмнөх оны эцсээс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ундаа, усны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4.0 хувь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жимс, жимсгэний дэд бүлгийн үнэ 10.3 хувь, мах, махан бүтээгдэхүүний дэд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15.7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тээвэр, согтууруулах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ундаа, тамхи, мансууруулах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бодис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1.9 хувь, эм, тариа, эмнэлэгийн үйлчилгээний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1.7 хувь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хувцас, бөс бараа, гутлын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үнэ 1.6 хувь, гэр ахуйн тавилга, гэр ахуйн барааны бүлгийн үнэ 1.1 хувь, бусад бараа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үйлчилгээний бүлгийнх 0.7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өссөн нь голлон нөлөөлсөн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4268982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2018 оны 2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 өмнөх оны мөн үеэс 6.3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ундаа, усны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7.2 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эм, тариа, эмнэлэгийн үйлчилгээний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14.0,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хувцас, бөс бараа, гутлын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4.9 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согтууруулах ундаа, тамхи, мансууруулах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бодисын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4.6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тээврийн бүлгийн үнэ 13.4 хувь, амралт, чөлөөт цаг, соёлын бараа үйлчилгээний бүлгийн үнэ 7.8 хувь, бусад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үйлчилгээний бүлгийнх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0.7 хувиар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нь голлон нөлөөлжээ.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852483"/>
            <a:ext cx="2282259" cy="13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2470" y="1933101"/>
            <a:ext cx="1294129" cy="115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АДУУ: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751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7318" y="2033025"/>
            <a:ext cx="1295400" cy="121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 мянган толгой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43379" y="2046044"/>
            <a:ext cx="1295400" cy="93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ТЭМЭЭ: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8253" y="4343400"/>
            <a:ext cx="1295400" cy="1142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6.8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83742" y="4163404"/>
            <a:ext cx="1295400" cy="139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8.5 мянган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1143" y="990600"/>
            <a:ext cx="937260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хэмжээгээр 2018 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дугаар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 эх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нийт малын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буюу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том мал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бусаар хорогд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Малын зүй бусын хорогдлыг төрлөөр нь авч үзвэл: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944" y="2192619"/>
            <a:ext cx="1920582" cy="14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253" y="2237492"/>
            <a:ext cx="1693758" cy="1128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2718" y="2203348"/>
            <a:ext cx="1571872" cy="1046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503211"/>
            <a:ext cx="1840510" cy="13803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341" y="4503211"/>
            <a:ext cx="1273364" cy="17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8.0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(12.6%) тэрбум төгрөгөөр өсчээ.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479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 уул уурхай, олборлох аж үйлдвэрийн нийт үйлдвэрлэл өмнөх оноос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7.1 (13.6%)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үүнээс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цайрын баяжмал 5.3 (8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төгрөг, хайлуур жонш 17.5 сая төгрөг,  0.7 тэрбум төгрөгөөр тус тус өссөн нь голлон нөлөөлөв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47.0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43.6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буюу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гадаад зах зээлд борлуулжээ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1051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Office Theme</vt:lpstr>
      <vt:lpstr>PowerPoint Presentation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Azjargal_Ts</cp:lastModifiedBy>
  <cp:revision>686</cp:revision>
  <cp:lastPrinted>2018-01-18T05:57:32Z</cp:lastPrinted>
  <dcterms:created xsi:type="dcterms:W3CDTF">2016-10-10T07:15:58Z</dcterms:created>
  <dcterms:modified xsi:type="dcterms:W3CDTF">2018-03-21T13:06:44Z</dcterms:modified>
</cp:coreProperties>
</file>