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6" r:id="rId3"/>
    <p:sldId id="289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Өндөр насны тэтгэвэр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6296296296296294E-3"/>
                  <c:y val="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623E-2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02469135802469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59259259259146E-3"/>
                  <c:y val="2.806032660894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259259259259146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4481</c:v>
                </c:pt>
                <c:pt idx="1">
                  <c:v>4542</c:v>
                </c:pt>
                <c:pt idx="2">
                  <c:v>5210</c:v>
                </c:pt>
                <c:pt idx="3">
                  <c:v>5338</c:v>
                </c:pt>
                <c:pt idx="4">
                  <c:v>5607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Хөгжлийн бэрхшээлтэй иргэний тэтгэвэр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469135802469135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234567901234566E-2"/>
                  <c:y val="2.8060326608945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518518518518632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0617283950617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1302</c:v>
                </c:pt>
                <c:pt idx="1">
                  <c:v>1318</c:v>
                </c:pt>
                <c:pt idx="2">
                  <c:v>1477</c:v>
                </c:pt>
                <c:pt idx="3">
                  <c:v>1494</c:v>
                </c:pt>
                <c:pt idx="4">
                  <c:v>1474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Тэжээгчээ алдсаны тэтгэвэр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851851851851851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18518518518576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061728395061786E-2"/>
                  <c:y val="-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345679012345678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888888888888888E-2"/>
                  <c:y val="-1.122413064357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587</c:v>
                </c:pt>
                <c:pt idx="1">
                  <c:v>597</c:v>
                </c:pt>
                <c:pt idx="2">
                  <c:v>502</c:v>
                </c:pt>
                <c:pt idx="3">
                  <c:v>461</c:v>
                </c:pt>
                <c:pt idx="4">
                  <c:v>433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Цэргийн тэтгэвэр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829185424004443E-17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1491202488577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6.82022212501215E-2"/>
                      <c:h val="4.941423515835193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728395061728392E-3"/>
                  <c:y val="-4.4896522574311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296296296296294E-3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864197530864196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241</c:v>
                </c:pt>
                <c:pt idx="1">
                  <c:v>255</c:v>
                </c:pt>
                <c:pt idx="2">
                  <c:v>273</c:v>
                </c:pt>
                <c:pt idx="3">
                  <c:v>280</c:v>
                </c:pt>
                <c:pt idx="4">
                  <c:v>303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99220720"/>
        <c:axId val="156793184"/>
        <c:axId val="0"/>
      </c:bar3DChart>
      <c:catAx>
        <c:axId val="992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793184"/>
        <c:crosses val="autoZero"/>
        <c:auto val="1"/>
        <c:lblAlgn val="ctr"/>
        <c:lblOffset val="100"/>
        <c:noMultiLvlLbl val="0"/>
      </c:catAx>
      <c:valAx>
        <c:axId val="15679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2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9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19400" y="2667000"/>
            <a:ext cx="533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</a:p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НИЙГМИЙН ДААТГАЛ, ХАЛАМЖИЙН ТАЛААРХ ИНФОГРАФИК</a:t>
            </a:r>
          </a:p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 201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-201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ОН /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2819400"/>
            <a:ext cx="191785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21" y="847671"/>
            <a:ext cx="1179863" cy="117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794310"/>
            <a:ext cx="1295400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838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 smtClean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НИЙГМИЙН ДААТГАЛЫН САН </a:t>
            </a:r>
            <a:endParaRPr lang="en-US" dirty="0">
              <a:latin typeface="A_Bodoni" pitchFamily="34" charset="-52"/>
            </a:endParaRPr>
          </a:p>
        </p:txBody>
      </p:sp>
      <p:pic>
        <p:nvPicPr>
          <p:cNvPr id="8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438400"/>
            <a:ext cx="914400" cy="9144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-342106" y="3313906"/>
            <a:ext cx="3123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4800600"/>
            <a:ext cx="7620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154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110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632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82694" y="4837906"/>
            <a:ext cx="227806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438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62200" y="4114800"/>
            <a:ext cx="685800" cy="152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8100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35814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81800" y="3200400"/>
            <a:ext cx="685800" cy="304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57200" y="3124200"/>
            <a:ext cx="287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410200"/>
            <a:ext cx="4876800" cy="3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le 1"/>
          <p:cNvSpPr txBox="1">
            <a:spLocks/>
          </p:cNvSpPr>
          <p:nvPr/>
        </p:nvSpPr>
        <p:spPr>
          <a:xfrm rot="10800000" flipV="1">
            <a:off x="3048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0800000" flipV="1">
            <a:off x="1600200" y="5029200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4572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0800000" flipV="1">
            <a:off x="60198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0800000" flipV="1">
            <a:off x="73914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124200" y="2895600"/>
            <a:ext cx="838200" cy="274638"/>
          </a:xfrm>
        </p:spPr>
        <p:txBody>
          <a:bodyPr>
            <a:normAutofit fontScale="90000"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GCrownStyle Mon" pitchFamily="2" charset="-52"/>
                <a:cs typeface="Arial" pitchFamily="34" charset="0"/>
              </a:rPr>
              <a:t>6712</a:t>
            </a:r>
            <a:endParaRPr lang="en-US" sz="1400" dirty="0">
              <a:solidFill>
                <a:srgbClr val="0000FF"/>
              </a:solidFill>
              <a:latin typeface="AGCrownStyle Mon" pitchFamily="2" charset="-52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48200" y="26670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7463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0" y="4419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12671.8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096000" y="2362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7573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391400" y="2133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7846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676400" y="3124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6611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971800" y="4343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14319.5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0" y="41148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17678.0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867400" y="3886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20966.3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315200" y="3581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22842.7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65452" y="893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ТЭТГЭВЭР АВАГЧДЫН ТОО ТӨРЛӨӨР</a:t>
            </a:r>
            <a:r>
              <a:rPr lang="mn-MN" b="1" dirty="0" smtClean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 </a:t>
            </a:r>
            <a:endParaRPr lang="en-US" dirty="0">
              <a:latin typeface="A_Bodoni" pitchFamily="34" charset="-52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030"/>
              </p:ext>
            </p:extLst>
          </p:nvPr>
        </p:nvGraphicFramePr>
        <p:xfrm>
          <a:off x="838200" y="1390889"/>
          <a:ext cx="8001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69</Words>
  <Application>Microsoft Office PowerPoint</Application>
  <PresentationFormat>On-screen Show (4:3)</PresentationFormat>
  <Paragraphs>46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A_Bodoni</vt:lpstr>
      <vt:lpstr>AGCrownStyle Mon</vt:lpstr>
      <vt:lpstr>Arial</vt:lpstr>
      <vt:lpstr>Arial Black</vt:lpstr>
      <vt:lpstr>Arial Unicode MS</vt:lpstr>
      <vt:lpstr>Calibri</vt:lpstr>
      <vt:lpstr>Office Theme</vt:lpstr>
      <vt:lpstr>PowerPoint Presentation</vt:lpstr>
      <vt:lpstr>6712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Altantsetseg_Ts</dc:creator>
  <cp:lastModifiedBy>Azjargal_Ts</cp:lastModifiedBy>
  <cp:revision>142</cp:revision>
  <dcterms:created xsi:type="dcterms:W3CDTF">2006-08-16T00:00:00Z</dcterms:created>
  <dcterms:modified xsi:type="dcterms:W3CDTF">2017-04-24T07:13:08Z</dcterms:modified>
</cp:coreProperties>
</file>