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86" r:id="rId3"/>
    <p:sldId id="289" r:id="rId4"/>
    <p:sldId id="29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460317460317461E-2"/>
          <c:y val="9.3993797906859938E-2"/>
          <c:w val="0.96507936507936509"/>
          <c:h val="0.719002657018693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Хүний тоо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9.5238095238095247E-3"/>
                  <c:y val="3.11268851526187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9365079365079361E-3"/>
                  <c:y val="9.338065545785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047619047619049E-2"/>
                  <c:y val="9.338065545785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5238095238094067E-3"/>
                  <c:y val="0.10116237674601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12E-2"/>
                  <c:y val="0.14785270447493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14004</c:v>
                </c:pt>
                <c:pt idx="1">
                  <c:v>15291</c:v>
                </c:pt>
                <c:pt idx="2">
                  <c:v>15901</c:v>
                </c:pt>
                <c:pt idx="3">
                  <c:v>20939</c:v>
                </c:pt>
                <c:pt idx="4">
                  <c:v>24210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Олгосон мөнгөн тэтгэмж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6.3492063492063492E-3"/>
                  <c:y val="-6.48476774012890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1111111111112E-2"/>
                  <c:y val="-6.4847677401289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619047619047623E-3"/>
                  <c:y val="-6.2253770305237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285714285714285E-2"/>
                  <c:y val="-6.2253770305237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619047619046452E-3"/>
                  <c:y val="-6.744158449734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1622.4</c:v>
                </c:pt>
                <c:pt idx="1">
                  <c:v>1654</c:v>
                </c:pt>
                <c:pt idx="2">
                  <c:v>1806</c:v>
                </c:pt>
                <c:pt idx="3">
                  <c:v>2192.8000000000002</c:v>
                </c:pt>
                <c:pt idx="4">
                  <c:v>2578.6999999999998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one"/>
        <c:axId val="110843680"/>
        <c:axId val="110841720"/>
        <c:axId val="0"/>
      </c:bar3DChart>
      <c:catAx>
        <c:axId val="11084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841720"/>
        <c:crosses val="autoZero"/>
        <c:auto val="1"/>
        <c:lblAlgn val="ctr"/>
        <c:lblOffset val="100"/>
        <c:noMultiLvlLbl val="0"/>
      </c:catAx>
      <c:valAx>
        <c:axId val="110841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84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325284339457567"/>
          <c:y val="0.93380655457856265"/>
          <c:w val="0.41190701162354704"/>
          <c:h val="4.989737727398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05/27/2019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091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819400" y="2667000"/>
            <a:ext cx="533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СҮХБААТАР АЙМГИЙН </a:t>
            </a:r>
          </a:p>
          <a:p>
            <a:pPr algn="ctr"/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НИЙГМИЙН ДААТГАЛ, ХАЛАМЖИЙН ТАЛААРХ ИНФОГРАФИК</a:t>
            </a:r>
          </a:p>
          <a:p>
            <a:pPr algn="ctr"/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/ </a:t>
            </a:r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2015-2019 ОНЫ 1-Р УЛИРАЛД </a:t>
            </a:r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/</a:t>
            </a:r>
            <a:endParaRPr lang="en-US" altLang="en-US" sz="2800" b="1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1" y="2819400"/>
            <a:ext cx="1917852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121" y="847671"/>
            <a:ext cx="1179863" cy="1172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794310"/>
            <a:ext cx="1295400" cy="12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Documents and Settings\AZAA\Desktop\embelem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838199" cy="8381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05000" y="838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b="1" dirty="0" smtClean="0">
                <a:solidFill>
                  <a:srgbClr val="0000FF"/>
                </a:solidFill>
                <a:latin typeface="A_Bodoni" pitchFamily="34" charset="-52"/>
                <a:cs typeface="Arial" pitchFamily="34" charset="0"/>
              </a:rPr>
              <a:t>НИЙГМИЙН ДААТГАЛЫН САН </a:t>
            </a:r>
            <a:endParaRPr lang="en-US" dirty="0">
              <a:latin typeface="A_Bodoni" pitchFamily="34" charset="-52"/>
            </a:endParaRPr>
          </a:p>
        </p:txBody>
      </p:sp>
      <p:pic>
        <p:nvPicPr>
          <p:cNvPr id="8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429000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200400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971800"/>
            <a:ext cx="914400" cy="914400"/>
          </a:xfrm>
          <a:prstGeom prst="rect">
            <a:avLst/>
          </a:prstGeom>
          <a:noFill/>
        </p:spPr>
      </p:pic>
      <p:pic>
        <p:nvPicPr>
          <p:cNvPr id="11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743200"/>
            <a:ext cx="914400" cy="914400"/>
          </a:xfrm>
          <a:prstGeom prst="rect">
            <a:avLst/>
          </a:prstGeom>
          <a:noFill/>
        </p:spPr>
      </p:pic>
      <p:pic>
        <p:nvPicPr>
          <p:cNvPr id="12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438400"/>
            <a:ext cx="914400" cy="9144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-342106" y="3313906"/>
            <a:ext cx="3123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19200" y="4800600"/>
            <a:ext cx="7620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154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2110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7632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582694" y="4837906"/>
            <a:ext cx="227806" cy="7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9438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62200" y="4114800"/>
            <a:ext cx="685800" cy="1524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86200" y="3810000"/>
            <a:ext cx="762000" cy="228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57800" y="3581400"/>
            <a:ext cx="762000" cy="228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81800" y="3200400"/>
            <a:ext cx="685800" cy="3048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57200" y="3124200"/>
            <a:ext cx="2876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410200"/>
            <a:ext cx="4876800" cy="31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itle 1"/>
          <p:cNvSpPr txBox="1">
            <a:spLocks/>
          </p:cNvSpPr>
          <p:nvPr/>
        </p:nvSpPr>
        <p:spPr>
          <a:xfrm rot="10800000" flipV="1">
            <a:off x="30480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</a:t>
            </a: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6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 rot="10800000" flipV="1">
            <a:off x="1600200" y="5029200"/>
            <a:ext cx="838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</a:t>
            </a: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10800000" flipV="1">
            <a:off x="45720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</a:t>
            </a: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7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 rot="10800000" flipV="1">
            <a:off x="60198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</a:t>
            </a: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8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 rot="10800000" flipV="1">
            <a:off x="73914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</a:t>
            </a: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9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124200" y="2895600"/>
            <a:ext cx="838200" cy="274638"/>
          </a:xfrm>
        </p:spPr>
        <p:txBody>
          <a:bodyPr>
            <a:normAutofit fontScale="90000"/>
          </a:bodyPr>
          <a:lstStyle/>
          <a:p>
            <a:r>
              <a:rPr lang="mn-MN" sz="1400" dirty="0" smtClean="0">
                <a:solidFill>
                  <a:srgbClr val="0000FF"/>
                </a:solidFill>
                <a:latin typeface="AGCrownStyle Mon" pitchFamily="2" charset="-52"/>
                <a:cs typeface="Arial" pitchFamily="34" charset="0"/>
              </a:rPr>
              <a:t>7164</a:t>
            </a:r>
            <a:endParaRPr lang="en-US" sz="1400" dirty="0">
              <a:solidFill>
                <a:srgbClr val="0000FF"/>
              </a:solidFill>
              <a:latin typeface="AGCrownStyle Mon" pitchFamily="2" charset="-52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648200" y="26670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7271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524000" y="44196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2538.4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096000" y="2362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7646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391400" y="21336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7907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676400" y="3124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7312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971800" y="43434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2502.2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0" y="41148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2777.6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867400" y="3886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3155.6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315200" y="35814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4142.4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Documents and Settings\AZAA\Desktop\embelem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838199" cy="8381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65452" y="893802"/>
            <a:ext cx="5983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Халамжийн сангаас олгосон хөнгөлөлт, тэтгэмж</a:t>
            </a:r>
            <a:endParaRPr lang="en-US" dirty="0">
              <a:latin typeface="A_Bodoni" pitchFamily="34" charset="-52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966960"/>
              </p:ext>
            </p:extLst>
          </p:nvPr>
        </p:nvGraphicFramePr>
        <p:xfrm>
          <a:off x="868680" y="1524000"/>
          <a:ext cx="8001000" cy="489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2966" y="2863332"/>
            <a:ext cx="4418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аппликейшн</a:t>
            </a:r>
            <a:endParaRPr lang="en-US" sz="20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524147" y="5283493"/>
            <a:ext cx="3064328" cy="592699"/>
          </a:xfrm>
          <a:prstGeom prst="cloud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Sukhbaatar.nso.mn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429" y="5314734"/>
            <a:ext cx="1895822" cy="10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857" y="3416352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3851" y="3387777"/>
            <a:ext cx="1447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7" y="3916056"/>
            <a:ext cx="472615" cy="47261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029328" y="1461643"/>
            <a:ext cx="1295400" cy="123952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нэгдсэн сан </a:t>
            </a:r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WWW.1212.mn</a:t>
            </a:r>
          </a:p>
        </p:txBody>
      </p:sp>
      <p:sp>
        <p:nvSpPr>
          <p:cNvPr id="16" name="Oval 15"/>
          <p:cNvSpPr/>
          <p:nvPr/>
        </p:nvSpPr>
        <p:spPr>
          <a:xfrm>
            <a:off x="1876419" y="1456766"/>
            <a:ext cx="1323981" cy="12623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лавлах утас 1900-1212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53356" y="1459787"/>
            <a:ext cx="1294891" cy="120731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www.nso.mn </a:t>
            </a:r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сайтын Хэрэглэгчийн бүртгэл мэдээлэл авах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11105" y="3535610"/>
            <a:ext cx="1330628" cy="12335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Сүхбаатар аймаг Статистикийн хэлтэс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6461171" y="5791200"/>
            <a:ext cx="2438400" cy="932303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Утас: 70</a:t>
            </a:r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518819</a:t>
            </a:r>
            <a:endParaRPr lang="mn-MN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70518203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05303" y="702833"/>
            <a:ext cx="4743450" cy="59176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СТАТИСТИК МЭДЭЭЛЛИЙГ ХЭРХЭН АВАХ ВЭ?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3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90</Words>
  <Application>Microsoft Office PowerPoint</Application>
  <PresentationFormat>On-screen Show (4:3)</PresentationFormat>
  <Paragraphs>40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A_Bodoni</vt:lpstr>
      <vt:lpstr>AGCrownStyle Mon</vt:lpstr>
      <vt:lpstr>Arial</vt:lpstr>
      <vt:lpstr>Arial Black</vt:lpstr>
      <vt:lpstr>Arial Unicode MS</vt:lpstr>
      <vt:lpstr>Calibri</vt:lpstr>
      <vt:lpstr>Office Theme</vt:lpstr>
      <vt:lpstr>PowerPoint Presentation</vt:lpstr>
      <vt:lpstr>7164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Altantsetseg_Ts</dc:creator>
  <cp:lastModifiedBy>Azjargal_Ts</cp:lastModifiedBy>
  <cp:revision>157</cp:revision>
  <dcterms:created xsi:type="dcterms:W3CDTF">2006-08-16T00:00:00Z</dcterms:created>
  <dcterms:modified xsi:type="dcterms:W3CDTF">2019-05-27T02:13:12Z</dcterms:modified>
</cp:coreProperties>
</file>