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86" r:id="rId3"/>
    <p:sldId id="291" r:id="rId4"/>
    <p:sldId id="29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8" d="100"/>
          <a:sy n="108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Хүний тоо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23380</c:v>
                </c:pt>
                <c:pt idx="1">
                  <c:v>25504</c:v>
                </c:pt>
                <c:pt idx="2">
                  <c:v>30387</c:v>
                </c:pt>
                <c:pt idx="3">
                  <c:v>31217</c:v>
                </c:pt>
                <c:pt idx="4">
                  <c:v>31600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FF-44ED-AA5A-5B3774CA0A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Олгосон мөнгөн тэтгэмж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5498.3</c:v>
                </c:pt>
                <c:pt idx="1">
                  <c:v>6179.9</c:v>
                </c:pt>
                <c:pt idx="2">
                  <c:v>7568.3</c:v>
                </c:pt>
                <c:pt idx="3">
                  <c:v>9123.5</c:v>
                </c:pt>
                <c:pt idx="4">
                  <c:v>10711.3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FF-44ED-AA5A-5B3774CA0A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one"/>
        <c:axId val="562207200"/>
        <c:axId val="562204904"/>
        <c:axId val="0"/>
      </c:bar3DChart>
      <c:catAx>
        <c:axId val="5622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204904"/>
        <c:crosses val="autoZero"/>
        <c:auto val="1"/>
        <c:lblAlgn val="ctr"/>
        <c:lblOffset val="100"/>
        <c:noMultiLvlLbl val="0"/>
      </c:catAx>
      <c:valAx>
        <c:axId val="5622049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220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1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2819400" y="2667000"/>
            <a:ext cx="5334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СҮХБААТАР АЙМГИЙН </a:t>
            </a:r>
          </a:p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НИЙГМИЙН ДААТГАЛ, ХАЛАМЖИЙН ТАЛААРХ ИНФОГРАФИК</a:t>
            </a:r>
          </a:p>
          <a:p>
            <a:pPr algn="ctr"/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/ 2015-20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20</a:t>
            </a:r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ОНЫ </a:t>
            </a:r>
            <a:r>
              <a:rPr lang="en-US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r>
              <a:rPr lang="mn-MN" altLang="en-US" sz="2800" b="1" dirty="0">
                <a:solidFill>
                  <a:srgbClr val="00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-Р УЛИРАЛД /</a:t>
            </a:r>
            <a:endParaRPr lang="en-US" altLang="en-US" sz="2800" b="1" dirty="0">
              <a:solidFill>
                <a:srgbClr val="00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1" y="2819400"/>
            <a:ext cx="1917852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121" y="847671"/>
            <a:ext cx="1179863" cy="1172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794310"/>
            <a:ext cx="1295400" cy="12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:\Documents and Settings\AZAA\Desktop\embelem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838199" cy="8381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905000" y="838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b="1" dirty="0">
                <a:solidFill>
                  <a:srgbClr val="0000FF"/>
                </a:solidFill>
                <a:latin typeface="A_Bodoni" pitchFamily="34" charset="-52"/>
                <a:cs typeface="Arial" pitchFamily="34" charset="0"/>
              </a:rPr>
              <a:t>НИЙГМИЙН ДААТГАЛЫН САН </a:t>
            </a:r>
            <a:endParaRPr lang="en-US" dirty="0">
              <a:latin typeface="A_Bodoni" pitchFamily="34" charset="-52"/>
            </a:endParaRPr>
          </a:p>
        </p:txBody>
      </p:sp>
      <p:pic>
        <p:nvPicPr>
          <p:cNvPr id="8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29000"/>
            <a:ext cx="914400" cy="914400"/>
          </a:xfrm>
          <a:prstGeom prst="rect">
            <a:avLst/>
          </a:prstGeom>
          <a:noFill/>
        </p:spPr>
      </p:pic>
      <p:pic>
        <p:nvPicPr>
          <p:cNvPr id="9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200400"/>
            <a:ext cx="914400" cy="914400"/>
          </a:xfrm>
          <a:prstGeom prst="rect">
            <a:avLst/>
          </a:prstGeom>
          <a:noFill/>
        </p:spPr>
      </p:pic>
      <p:pic>
        <p:nvPicPr>
          <p:cNvPr id="10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971800"/>
            <a:ext cx="914400" cy="914400"/>
          </a:xfrm>
          <a:prstGeom prst="rect">
            <a:avLst/>
          </a:prstGeom>
          <a:noFill/>
        </p:spPr>
      </p:pic>
      <p:pic>
        <p:nvPicPr>
          <p:cNvPr id="11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7432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3" descr="C:\Documents and Settings\All Users\Documents\New folder\images.12jpeg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2438400"/>
            <a:ext cx="914400" cy="9144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 rot="5400000" flipH="1" flipV="1">
            <a:off x="-342106" y="3313906"/>
            <a:ext cx="3123406" cy="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19200" y="4800600"/>
            <a:ext cx="76200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3154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62110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47632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582694" y="4837906"/>
            <a:ext cx="227806" cy="79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943894" y="4837906"/>
            <a:ext cx="22860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2362200" y="4114800"/>
            <a:ext cx="685800" cy="1524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86200" y="38100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257800" y="3581400"/>
            <a:ext cx="762000" cy="2286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81800" y="3200400"/>
            <a:ext cx="685800" cy="30480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457200" y="3124200"/>
            <a:ext cx="28765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410200"/>
            <a:ext cx="4876800" cy="31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itle 1"/>
          <p:cNvSpPr txBox="1">
            <a:spLocks/>
          </p:cNvSpPr>
          <p:nvPr/>
        </p:nvSpPr>
        <p:spPr>
          <a:xfrm rot="10800000" flipV="1">
            <a:off x="3048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2017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 rot="10800000" flipV="1">
            <a:off x="1600200" y="5029200"/>
            <a:ext cx="838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2016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 rot="10800000" flipV="1">
            <a:off x="45720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2018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 rot="10800000" flipV="1">
            <a:off x="60198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2019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 rot="10800000" flipV="1">
            <a:off x="7391400" y="5029200"/>
            <a:ext cx="7620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2020</a:t>
            </a: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3124200" y="2895600"/>
            <a:ext cx="838200" cy="274638"/>
          </a:xfrm>
        </p:spPr>
        <p:txBody>
          <a:bodyPr>
            <a:normAutofit fontScale="90000"/>
          </a:bodyPr>
          <a:lstStyle/>
          <a:p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cs typeface="Arial" pitchFamily="34" charset="0"/>
              </a:rPr>
              <a:t>7598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566556" y="2655332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8373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1524000" y="4419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22842.7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096000" y="2362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8067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391400" y="21336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8926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695053" y="3115001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cs typeface="Arial" pitchFamily="34" charset="0"/>
              </a:rPr>
              <a:t>7846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2971800" y="4343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24677.6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0" y="41148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27177.5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5867400" y="38862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FF"/>
                </a:solidFill>
                <a:latin typeface="AGCrownStyle Mon" pitchFamily="2" charset="-52"/>
                <a:ea typeface="+mj-ea"/>
                <a:cs typeface="Arial" pitchFamily="34" charset="0"/>
              </a:rPr>
              <a:t>32088.9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GCrownStyle Mon" pitchFamily="2" charset="-52"/>
              <a:ea typeface="+mj-ea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7315200" y="3581400"/>
            <a:ext cx="838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GCrownStyle Mon" pitchFamily="2" charset="-52"/>
                <a:ea typeface="+mj-ea"/>
                <a:cs typeface="Arial" pitchFamily="34" charset="0"/>
              </a:rPr>
              <a:t>38442.7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2839C-DC16-4F1E-95F2-3D516EFE3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4033D42B-C22A-4E02-AA45-B7FCF9869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9179322"/>
              </p:ext>
            </p:extLst>
          </p:nvPr>
        </p:nvGraphicFramePr>
        <p:xfrm>
          <a:off x="1143000" y="1911457"/>
          <a:ext cx="7315200" cy="4032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19" descr="C:\Documents and Settings\AZAA\Desktop\embelem\6.jpg">
            <a:extLst>
              <a:ext uri="{FF2B5EF4-FFF2-40B4-BE49-F238E27FC236}">
                <a16:creationId xmlns:a16="http://schemas.microsoft.com/office/drawing/2014/main" id="{E920A65A-EAD3-4E0B-A76C-B294DD85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46688"/>
            <a:ext cx="838199" cy="838199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65B83F-5220-44AB-96E9-B3504AB82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846138"/>
            <a:ext cx="5974598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3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2966" y="2863332"/>
            <a:ext cx="4418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000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аппликейшн</a:t>
            </a:r>
            <a:endParaRPr lang="en-US" sz="2000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3524147" y="5283493"/>
            <a:ext cx="3064328" cy="592699"/>
          </a:xfrm>
          <a:prstGeom prst="cloud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Sukhbaatar.nso.mn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4429" y="5314734"/>
            <a:ext cx="1895822" cy="107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857" y="3416352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3851" y="3387777"/>
            <a:ext cx="14478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17" y="3916056"/>
            <a:ext cx="472615" cy="472615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029328" y="1461643"/>
            <a:ext cx="1295400" cy="123952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нэгдсэн сан 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WWW.1212.mn</a:t>
            </a:r>
          </a:p>
        </p:txBody>
      </p:sp>
      <p:sp>
        <p:nvSpPr>
          <p:cNvPr id="16" name="Oval 15"/>
          <p:cNvSpPr/>
          <p:nvPr/>
        </p:nvSpPr>
        <p:spPr>
          <a:xfrm>
            <a:off x="1876419" y="1456766"/>
            <a:ext cx="1323981" cy="126233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Статистик мэдээллийн лавлах утас 1900-1212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53356" y="1459787"/>
            <a:ext cx="1294891" cy="120731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www.nso.mn </a:t>
            </a:r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сайтын Хэрэглэгчийн бүртгэл мэдээлэл авах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11105" y="3535610"/>
            <a:ext cx="1330628" cy="12335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Сүхбаатар аймаг Статистикийн хэлтэс</a:t>
            </a:r>
            <a:endParaRPr lang="en-US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xplosion 2 19"/>
          <p:cNvSpPr/>
          <p:nvPr/>
        </p:nvSpPr>
        <p:spPr>
          <a:xfrm>
            <a:off x="6461171" y="5791200"/>
            <a:ext cx="2438400" cy="932303"/>
          </a:xfrm>
          <a:prstGeom prst="irregularSeal2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Утас: 70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518819</a:t>
            </a:r>
            <a:endParaRPr lang="mn-MN" sz="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mn-MN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70518203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305303" y="702833"/>
            <a:ext cx="4743450" cy="59176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СТАТИСТИК МЭДЭЭЛЛИЙГ ХЭРХЭН АВАХ ВЭ?</a:t>
            </a: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3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84</Words>
  <Application>Microsoft Office PowerPoint</Application>
  <PresentationFormat>On-screen Show (4:3)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A_Bodoni</vt:lpstr>
      <vt:lpstr>AGCrownStyle Mon</vt:lpstr>
      <vt:lpstr>Arial</vt:lpstr>
      <vt:lpstr>Arial Black</vt:lpstr>
      <vt:lpstr>Calibri</vt:lpstr>
      <vt:lpstr>Office Theme</vt:lpstr>
      <vt:lpstr>PowerPoint Presentation</vt:lpstr>
      <vt:lpstr>7598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Altantsetseg_Ts</dc:creator>
  <cp:lastModifiedBy>Nandin-Erdene</cp:lastModifiedBy>
  <cp:revision>175</cp:revision>
  <dcterms:created xsi:type="dcterms:W3CDTF">2006-08-16T00:00:00Z</dcterms:created>
  <dcterms:modified xsi:type="dcterms:W3CDTF">2021-02-16T10:50:24Z</dcterms:modified>
</cp:coreProperties>
</file>