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6" r:id="rId3"/>
    <p:sldId id="289" r:id="rId4"/>
    <p:sldId id="29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60317460317461E-2"/>
          <c:y val="9.3993797906859938E-2"/>
          <c:w val="0.96507936507936509"/>
          <c:h val="0.719002657018693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Хүний тоо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9365079365079222E-3"/>
                  <c:y val="3.63146993447217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18130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25-46FD-99BC-BF1D0B1702E2}"/>
                </c:ext>
              </c:extLst>
            </c:dLbl>
            <c:dLbl>
              <c:idx val="1"/>
              <c:layout>
                <c:manualLayout>
                  <c:x val="7.9365079365079361E-3"/>
                  <c:y val="9.338065545785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25-46FD-99BC-BF1D0B1702E2}"/>
                </c:ext>
              </c:extLst>
            </c:dLbl>
            <c:dLbl>
              <c:idx val="2"/>
              <c:layout>
                <c:manualLayout>
                  <c:x val="1.9047619047619049E-2"/>
                  <c:y val="9.33806554578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25-46FD-99BC-BF1D0B1702E2}"/>
                </c:ext>
              </c:extLst>
            </c:dLbl>
            <c:dLbl>
              <c:idx val="3"/>
              <c:layout>
                <c:manualLayout>
                  <c:x val="9.5238095238094067E-3"/>
                  <c:y val="0.10116237674601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25-46FD-99BC-BF1D0B1702E2}"/>
                </c:ext>
              </c:extLst>
            </c:dLbl>
            <c:dLbl>
              <c:idx val="4"/>
              <c:layout>
                <c:manualLayout>
                  <c:x val="1.1111111111111112E-2"/>
                  <c:y val="0.147852704474939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27039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025-46FD-99BC-BF1D0B170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18668</c:v>
                </c:pt>
                <c:pt idx="1">
                  <c:v>18668</c:v>
                </c:pt>
                <c:pt idx="2">
                  <c:v>21186</c:v>
                </c:pt>
                <c:pt idx="3">
                  <c:v>25927</c:v>
                </c:pt>
                <c:pt idx="4">
                  <c:v>27039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25-46FD-99BC-BF1D0B1702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Олгосон мөнгөн тэтгэмж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0317647794025747E-2"/>
                  <c:y val="-8.1708073525624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2970.6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5873015873015"/>
                      <c:h val="6.68190467942882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6025-46FD-99BC-BF1D0B1702E2}"/>
                </c:ext>
              </c:extLst>
            </c:dLbl>
            <c:dLbl>
              <c:idx val="1"/>
              <c:layout>
                <c:manualLayout>
                  <c:x val="2.5396825396825397E-2"/>
                  <c:y val="-6.2253770305237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90476190476187E-2"/>
                      <c:h val="4.86616971219273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025-46FD-99BC-BF1D0B1702E2}"/>
                </c:ext>
              </c:extLst>
            </c:dLbl>
            <c:dLbl>
              <c:idx val="2"/>
              <c:layout>
                <c:manualLayout>
                  <c:x val="4.7619047619047623E-3"/>
                  <c:y val="-6.2253770305237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25-46FD-99BC-BF1D0B1702E2}"/>
                </c:ext>
              </c:extLst>
            </c:dLbl>
            <c:dLbl>
              <c:idx val="3"/>
              <c:layout>
                <c:manualLayout>
                  <c:x val="1.4285714285714285E-2"/>
                  <c:y val="-6.2253770305237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25-46FD-99BC-BF1D0B1702E2}"/>
                </c:ext>
              </c:extLst>
            </c:dLbl>
            <c:dLbl>
              <c:idx val="4"/>
              <c:layout>
                <c:manualLayout>
                  <c:x val="4.7619047619046452E-3"/>
                  <c:y val="-6.74415844973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25-46FD-99BC-BF1D0B170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2970.6</c:v>
                </c:pt>
                <c:pt idx="1">
                  <c:v>2832.7</c:v>
                </c:pt>
                <c:pt idx="2">
                  <c:v>3310.6</c:v>
                </c:pt>
                <c:pt idx="3">
                  <c:v>4234.6000000000004</c:v>
                </c:pt>
                <c:pt idx="4">
                  <c:v>4573.8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25-46FD-99BC-BF1D0B1702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one"/>
        <c:axId val="221079344"/>
        <c:axId val="221078560"/>
        <c:axId val="0"/>
      </c:bar3DChart>
      <c:catAx>
        <c:axId val="22107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1078560"/>
        <c:crosses val="autoZero"/>
        <c:auto val="1"/>
        <c:lblAlgn val="ctr"/>
        <c:lblOffset val="100"/>
        <c:noMultiLvlLbl val="0"/>
      </c:catAx>
      <c:valAx>
        <c:axId val="22107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07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325284339457567"/>
          <c:y val="0.93380655457856265"/>
          <c:w val="0.41190701162354704"/>
          <c:h val="4.989737727398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19400" y="2667000"/>
            <a:ext cx="533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</a:p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НИЙГМИЙН ДААТГАЛ, ХАЛАМЖИЙН ТАЛААРХ ИНФОГРАФИК</a:t>
            </a:r>
          </a:p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 2015-20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ОНЫ 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-Р УЛИРАЛД /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2819400"/>
            <a:ext cx="191785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21" y="847671"/>
            <a:ext cx="1179863" cy="117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794310"/>
            <a:ext cx="1295400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838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НИЙГМИЙН ДААТГАЛЫН САН </a:t>
            </a:r>
            <a:endParaRPr lang="en-US" dirty="0">
              <a:latin typeface="A_Bodoni" pitchFamily="34" charset="-52"/>
            </a:endParaRPr>
          </a:p>
        </p:txBody>
      </p:sp>
      <p:pic>
        <p:nvPicPr>
          <p:cNvPr id="8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438400"/>
            <a:ext cx="914400" cy="9144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-342106" y="3313906"/>
            <a:ext cx="3123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4800600"/>
            <a:ext cx="7620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154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110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632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82694" y="4837906"/>
            <a:ext cx="227806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438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62200" y="4114800"/>
            <a:ext cx="685800" cy="152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8100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35814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81800" y="3200400"/>
            <a:ext cx="685800" cy="304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57200" y="3124200"/>
            <a:ext cx="287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410200"/>
            <a:ext cx="4876800" cy="3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le 1"/>
          <p:cNvSpPr txBox="1">
            <a:spLocks/>
          </p:cNvSpPr>
          <p:nvPr/>
        </p:nvSpPr>
        <p:spPr>
          <a:xfrm rot="10800000" flipV="1">
            <a:off x="3048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2017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0800000" flipV="1">
            <a:off x="1600200" y="5029200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2016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4572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2018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0800000" flipV="1">
            <a:off x="60198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2019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0800000" flipV="1">
            <a:off x="73914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2020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124200" y="2895600"/>
            <a:ext cx="838200" cy="274638"/>
          </a:xfrm>
        </p:spPr>
        <p:txBody>
          <a:bodyPr>
            <a:normAutofit fontScale="90000"/>
          </a:bodyPr>
          <a:lstStyle/>
          <a:p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cs typeface="Arial" pitchFamily="34" charset="0"/>
              </a:rPr>
              <a:t>7271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66556" y="2655332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7646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0" y="4419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318.1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096000" y="2362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7907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391400" y="2133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8130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695053" y="3115001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7164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971800" y="4343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5122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.8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0" y="41148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6686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.8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867400" y="3886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7665.9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315200" y="3581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9118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.4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65452" y="893802"/>
            <a:ext cx="598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Халамжаас олгосон хөнгөлөлт, тэтгэмж</a:t>
            </a:r>
            <a:endParaRPr lang="en-US" dirty="0">
              <a:latin typeface="A_Bodoni" pitchFamily="34" charset="-52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591688"/>
              </p:ext>
            </p:extLst>
          </p:nvPr>
        </p:nvGraphicFramePr>
        <p:xfrm>
          <a:off x="868680" y="1524000"/>
          <a:ext cx="8001000" cy="489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2966" y="2863332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524147" y="5283493"/>
            <a:ext cx="3064328" cy="592699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Sukhbaatar.nso.mn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429" y="5314734"/>
            <a:ext cx="1895822" cy="10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857" y="341635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851" y="3387777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" y="3916056"/>
            <a:ext cx="472615" cy="4726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29328" y="1461643"/>
            <a:ext cx="1295400" cy="123952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6" name="Oval 15"/>
          <p:cNvSpPr/>
          <p:nvPr/>
        </p:nvSpPr>
        <p:spPr>
          <a:xfrm>
            <a:off x="1876419" y="1456766"/>
            <a:ext cx="1323981" cy="1262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53356" y="1459787"/>
            <a:ext cx="1294891" cy="12073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1105" y="3535610"/>
            <a:ext cx="1330628" cy="12335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Сүхбаатар аймаг Статистикийн хэлтэс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6461171" y="5791200"/>
            <a:ext cx="2438400" cy="932303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518819</a:t>
            </a:r>
            <a:endParaRPr lang="mn-MN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70518203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05303" y="702833"/>
            <a:ext cx="4743450" cy="59176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99</Words>
  <Application>Microsoft Office PowerPoint</Application>
  <PresentationFormat>On-screen Show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A_Bodoni</vt:lpstr>
      <vt:lpstr>AGCrownStyle Mon</vt:lpstr>
      <vt:lpstr>Arial</vt:lpstr>
      <vt:lpstr>Arial Black</vt:lpstr>
      <vt:lpstr>Calibri</vt:lpstr>
      <vt:lpstr>Office Theme</vt:lpstr>
      <vt:lpstr>PowerPoint Presentation</vt:lpstr>
      <vt:lpstr>7271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Altantsetseg_Ts</dc:creator>
  <cp:lastModifiedBy>Azjargal_Ts</cp:lastModifiedBy>
  <cp:revision>163</cp:revision>
  <dcterms:created xsi:type="dcterms:W3CDTF">2006-08-16T00:00:00Z</dcterms:created>
  <dcterms:modified xsi:type="dcterms:W3CDTF">2020-05-29T08:12:22Z</dcterms:modified>
</cp:coreProperties>
</file>