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85" r:id="rId3"/>
    <p:sldId id="28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9" autoAdjust="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D2A3-FD34-47C6-8E7A-BA802A4573B2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A200CC0-1B26-44A1-B2DA-4CDA38F3833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609600" y="2209800"/>
            <a:ext cx="8077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4400" b="1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СҮХБААТАР АЙМГИЙН </a:t>
            </a:r>
          </a:p>
          <a:p>
            <a:pPr algn="ctr"/>
            <a:r>
              <a:rPr lang="mn-MN" altLang="en-US" sz="3200" b="1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ТӨРИЙН САНХҮҮГИЙН ТАЛААРХ ИНФОГРАФИК</a:t>
            </a:r>
          </a:p>
          <a:p>
            <a:pPr algn="ctr"/>
            <a:r>
              <a:rPr lang="mn-MN" altLang="en-US" sz="3200" b="1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/ 2010-201</a:t>
            </a:r>
            <a:r>
              <a:rPr lang="en-US" altLang="en-US" sz="3200" b="1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mn-MN" altLang="en-US" sz="3200" b="1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ОН /</a:t>
            </a:r>
            <a:endParaRPr lang="en-US" altLang="en-US" sz="3200" b="1" dirty="0">
              <a:solidFill>
                <a:srgbClr val="0000FF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066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6078105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tantsetseg_Ts\Desktop\Untitled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5410200" cy="50292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533400" cy="53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762000"/>
            <a:ext cx="39814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705600" y="3733800"/>
            <a:ext cx="2209800" cy="2895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dirty="0" smtClean="0">
                <a:latin typeface="AGCooper Mon" pitchFamily="34" charset="0"/>
              </a:rPr>
              <a:t>Нийт төсвийн орлого</a:t>
            </a:r>
            <a:r>
              <a:rPr lang="en-US" sz="1600" dirty="0" smtClean="0">
                <a:latin typeface="AGCooper Mon" pitchFamily="34" charset="0"/>
              </a:rPr>
              <a:t> =</a:t>
            </a:r>
            <a:r>
              <a:rPr lang="mn-MN" sz="1600" dirty="0" smtClean="0">
                <a:latin typeface="AGCooper Mon" pitchFamily="34" charset="0"/>
              </a:rPr>
              <a:t> Татварын орлого+ Татварын бус орлого+ Хөрөнгө борлуулсны хөрөнгө+ Тусламжийн орлого</a:t>
            </a:r>
            <a:endParaRPr lang="en-US" sz="1600" dirty="0">
              <a:latin typeface="AGCooper Mon" pitchFamily="34" charset="0"/>
            </a:endParaRPr>
          </a:p>
        </p:txBody>
      </p:sp>
      <p:pic>
        <p:nvPicPr>
          <p:cNvPr id="9" name="Picture 6" descr="C:\Documents and Settings\AZAA\Desktop\info zurag\untitl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2895600"/>
            <a:ext cx="1271589" cy="685801"/>
          </a:xfrm>
          <a:prstGeom prst="rect">
            <a:avLst/>
          </a:prstGeom>
          <a:noFill/>
        </p:spPr>
      </p:pic>
      <p:grpSp>
        <p:nvGrpSpPr>
          <p:cNvPr id="10" name="Group 38"/>
          <p:cNvGrpSpPr/>
          <p:nvPr/>
        </p:nvGrpSpPr>
        <p:grpSpPr>
          <a:xfrm>
            <a:off x="6629400" y="1752600"/>
            <a:ext cx="2209006" cy="914400"/>
            <a:chOff x="6553994" y="1143000"/>
            <a:chExt cx="2209006" cy="914400"/>
          </a:xfrm>
        </p:grpSpPr>
        <p:sp>
          <p:nvSpPr>
            <p:cNvPr id="11" name="Isosceles Triangle 10"/>
            <p:cNvSpPr/>
            <p:nvPr/>
          </p:nvSpPr>
          <p:spPr>
            <a:xfrm>
              <a:off x="7620000" y="1143000"/>
              <a:ext cx="381000" cy="609600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10800000">
              <a:off x="7239000" y="1447800"/>
              <a:ext cx="381000" cy="609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12" idx="4"/>
            </p:cNvCxnSpPr>
            <p:nvPr/>
          </p:nvCxnSpPr>
          <p:spPr>
            <a:xfrm rot="16200000" flipV="1">
              <a:off x="6896100" y="1104900"/>
              <a:ext cx="1588" cy="685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7848600" y="1752600"/>
              <a:ext cx="914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914400"/>
            <a:ext cx="2038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1676400"/>
            <a:ext cx="12858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6477000" y="21336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2011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GCrownStyle Mon" pitchFamily="2" charset="-52"/>
              <a:ea typeface="+mj-ea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705600" y="24384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8465.7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GCrownStyle Mon" pitchFamily="2" charset="-52"/>
              <a:ea typeface="+mj-ea"/>
              <a:cs typeface="Arial" pitchFamily="34" charset="0"/>
            </a:endParaRP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01000" y="1752600"/>
            <a:ext cx="8001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05800" y="2057400"/>
            <a:ext cx="5048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96200" y="2438400"/>
            <a:ext cx="12192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1B34A27-36F3-4ADB-AF37-C6F3F98C216C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/>
              <a:t>3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3555" name="Picture 2" descr="D:\2013\12. December 2013\displa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940" t="30411" r="23524" b="9421"/>
          <a:stretch>
            <a:fillRect/>
          </a:stretch>
        </p:blipFill>
        <p:spPr bwMode="auto">
          <a:xfrm>
            <a:off x="990600" y="609600"/>
            <a:ext cx="7010400" cy="384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200" y="4908719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mn-MN" altLang="en-US" sz="2000" b="1" dirty="0" smtClean="0">
                <a:solidFill>
                  <a:srgbClr val="4F81B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сайт: </a:t>
            </a:r>
            <a:r>
              <a:rPr lang="en-US" altLang="en-US" sz="32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sukhbaatar.ubseg.gov.mn</a:t>
            </a:r>
          </a:p>
          <a:p>
            <a:pPr lvl="0"/>
            <a:r>
              <a:rPr lang="mn-MN" altLang="en-US" sz="2000" b="1" dirty="0" smtClean="0">
                <a:solidFill>
                  <a:srgbClr val="4F81B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Майл хаяг: </a:t>
            </a:r>
            <a:r>
              <a:rPr lang="en-US" altLang="en-US" sz="2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sukhbaatar@nso.mn</a:t>
            </a:r>
          </a:p>
          <a:p>
            <a:pPr lvl="0"/>
            <a:r>
              <a:rPr lang="en-US" altLang="en-US" sz="2000" b="1" dirty="0" smtClean="0">
                <a:solidFill>
                  <a:srgbClr val="4F81B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</a:t>
            </a:r>
            <a:endParaRPr lang="mn-MN" altLang="en-US" sz="20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57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41</Words>
  <Application>Microsoft Office PowerPoint</Application>
  <PresentationFormat>On-screen Show (4:3)</PresentationFormat>
  <Paragraphs>11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Altantsetseg_Ts</dc:creator>
  <cp:lastModifiedBy>Altantsetseg_Ts</cp:lastModifiedBy>
  <cp:revision>119</cp:revision>
  <dcterms:created xsi:type="dcterms:W3CDTF">2006-08-16T00:00:00Z</dcterms:created>
  <dcterms:modified xsi:type="dcterms:W3CDTF">2016-08-02T01:13:45Z</dcterms:modified>
</cp:coreProperties>
</file>