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85" r:id="rId3"/>
    <p:sldId id="28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15D2A3-FD34-47C6-8E7A-BA802A4573B2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07E1D-4B3E-4DFD-82C8-1EE3A4C7C6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652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FA200CC0-1B26-44A1-B2DA-4CDA38F38336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0910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609600" y="2209800"/>
            <a:ext cx="80772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mn-MN" altLang="en-US" sz="44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СҮХБААТАР АЙМГИЙН </a:t>
            </a:r>
          </a:p>
          <a:p>
            <a:pPr algn="ctr"/>
            <a:r>
              <a:rPr lang="mn-MN" altLang="en-US" sz="32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ТӨРИЙН САНХҮҮГИЙН ТАЛААРХ ИНФОГРАФИК</a:t>
            </a:r>
          </a:p>
          <a:p>
            <a:pPr algn="ctr"/>
            <a:r>
              <a:rPr lang="mn-MN" altLang="en-US" sz="32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/ 201</a:t>
            </a:r>
            <a:r>
              <a:rPr lang="en-US" altLang="en-US" sz="32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6</a:t>
            </a:r>
            <a:r>
              <a:rPr lang="mn-MN" altLang="en-US" sz="32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-20</a:t>
            </a:r>
            <a:r>
              <a:rPr lang="en-US" altLang="en-US" sz="32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20</a:t>
            </a:r>
            <a:r>
              <a:rPr lang="mn-MN" altLang="en-US" sz="32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оны </a:t>
            </a:r>
            <a:r>
              <a:rPr lang="en-US" altLang="en-US" sz="32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2</a:t>
            </a:r>
            <a:r>
              <a:rPr lang="mn-MN" altLang="en-US" sz="3200" b="1" dirty="0">
                <a:solidFill>
                  <a:srgbClr val="0000FF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-р улирал/</a:t>
            </a:r>
            <a:endParaRPr lang="en-US" altLang="en-US" sz="3200" b="1" dirty="0">
              <a:solidFill>
                <a:srgbClr val="0000FF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pic>
        <p:nvPicPr>
          <p:cNvPr id="2052" name="Picture 9" descr="\\exchange_server\MCCT\RESTRICTED\1.ARCHIVE\10. Design_Logo\NSO_LOGO\logo_mg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0025"/>
            <a:ext cx="703263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14800" y="1066800"/>
            <a:ext cx="83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60781054"/>
      </p:ext>
    </p:extLst>
  </p:cSld>
  <p:clrMapOvr>
    <a:masterClrMapping/>
  </p:clrMapOvr>
  <p:transition spd="slow" advClick="0" advTm="10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997" y="802640"/>
            <a:ext cx="4572000" cy="5252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ounded Rectangle 10"/>
          <p:cNvSpPr/>
          <p:nvPr/>
        </p:nvSpPr>
        <p:spPr>
          <a:xfrm>
            <a:off x="938212" y="1814218"/>
            <a:ext cx="1619250" cy="314325"/>
          </a:xfrm>
          <a:prstGeom prst="roundRect">
            <a:avLst>
              <a:gd name="adj" fmla="val 23334"/>
            </a:avLst>
          </a:prstGeom>
          <a:solidFill>
            <a:srgbClr val="33CC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2017. I-VI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938212" y="922837"/>
            <a:ext cx="1628775" cy="285750"/>
          </a:xfrm>
          <a:prstGeom prst="roundRect">
            <a:avLst/>
          </a:prstGeom>
          <a:solidFill>
            <a:srgbClr val="33CC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2016. I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12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964338" y="3908180"/>
            <a:ext cx="1600200" cy="285750"/>
          </a:xfrm>
          <a:prstGeom prst="roundRect">
            <a:avLst/>
          </a:prstGeom>
          <a:solidFill>
            <a:srgbClr val="33CC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2019. I-VI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938212" y="4987337"/>
            <a:ext cx="1590675" cy="294062"/>
          </a:xfrm>
          <a:prstGeom prst="roundRect">
            <a:avLst>
              <a:gd name="adj" fmla="val 3334"/>
            </a:avLst>
          </a:prstGeom>
          <a:solidFill>
            <a:srgbClr val="33CC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2020. I-VI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938212" y="2858475"/>
            <a:ext cx="1600201" cy="285750"/>
          </a:xfrm>
          <a:prstGeom prst="roundRect">
            <a:avLst/>
          </a:prstGeom>
          <a:solidFill>
            <a:srgbClr val="33CC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2018. I-VI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4337957" y="5392419"/>
            <a:ext cx="11430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mn-MN" sz="1400" dirty="0">
                <a:solidFill>
                  <a:srgbClr val="FF000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33425</a:t>
            </a:r>
            <a:r>
              <a:rPr lang="en-US" sz="1400" dirty="0">
                <a:solidFill>
                  <a:srgbClr val="FF000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mn-MN" sz="1400" dirty="0">
                <a:solidFill>
                  <a:srgbClr val="FF000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4337957" y="4301172"/>
            <a:ext cx="1028700" cy="3619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mn-MN" sz="1600" dirty="0">
                <a:solidFill>
                  <a:srgbClr val="0070C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28120</a:t>
            </a:r>
            <a:r>
              <a:rPr lang="en-US" sz="1600" dirty="0">
                <a:solidFill>
                  <a:srgbClr val="0070C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mn-MN" sz="1600" dirty="0">
                <a:solidFill>
                  <a:srgbClr val="0070C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4281896" y="3286125"/>
            <a:ext cx="1095647" cy="2857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solidFill>
                  <a:srgbClr val="FF000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mn-MN" sz="1400" dirty="0">
                <a:solidFill>
                  <a:srgbClr val="FF000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27813</a:t>
            </a:r>
            <a:r>
              <a:rPr lang="en-US" sz="1400" dirty="0">
                <a:solidFill>
                  <a:srgbClr val="FF000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.4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4212771" y="2286000"/>
            <a:ext cx="1028700" cy="3143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mn-MN" sz="1600" dirty="0">
                <a:solidFill>
                  <a:srgbClr val="0070C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25610</a:t>
            </a:r>
            <a:r>
              <a:rPr lang="en-US" sz="1600" dirty="0">
                <a:solidFill>
                  <a:srgbClr val="0070C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mn-MN" sz="1600" dirty="0">
                <a:solidFill>
                  <a:srgbClr val="0070C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lang="en-US" sz="1600" dirty="0">
              <a:solidFill>
                <a:srgbClr val="0070C0"/>
              </a:solidFill>
              <a:effectLst/>
              <a:latin typeface="AGCrownStyle Mon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4191000" y="1371600"/>
            <a:ext cx="972094" cy="2685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mn-MN" sz="1400" dirty="0">
                <a:solidFill>
                  <a:srgbClr val="FF000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24925</a:t>
            </a:r>
            <a:r>
              <a:rPr lang="en-US" sz="1400" dirty="0">
                <a:solidFill>
                  <a:srgbClr val="FF000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mn-MN" sz="1400" dirty="0">
                <a:solidFill>
                  <a:srgbClr val="FF0000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553200" y="4213571"/>
            <a:ext cx="1752600" cy="2082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mn-MN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Нийт төсвийн орлого</a:t>
            </a:r>
            <a:r>
              <a: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=</a:t>
            </a:r>
            <a:r>
              <a:rPr lang="mn-MN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Татварын орлого + Татварын бус орлого + Хөрөнгө борлуулсаны орлого + Тусламжийн орлого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Up Arrow 21"/>
          <p:cNvSpPr/>
          <p:nvPr/>
        </p:nvSpPr>
        <p:spPr>
          <a:xfrm>
            <a:off x="5541371" y="1518909"/>
            <a:ext cx="1914525" cy="130823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mn-MN" sz="1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Хамгийн их </a:t>
            </a:r>
            <a:r>
              <a:rPr lang="mn-MN" sz="1100" dirty="0">
                <a:solidFill>
                  <a:schemeClr val="bg1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Arial" panose="020B0604020202020204" pitchFamily="34" charset="0"/>
              </a:rPr>
              <a:t>33425</a:t>
            </a:r>
            <a:r>
              <a:rPr lang="en-US" sz="1100" dirty="0">
                <a:solidFill>
                  <a:schemeClr val="bg1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mn-MN" sz="1100" dirty="0">
                <a:solidFill>
                  <a:schemeClr val="bg1"/>
                </a:solidFill>
                <a:latin typeface="AGCrownStyle Mon" pitchFamily="2" charset="0"/>
                <a:ea typeface="Calibri" panose="020F0502020204030204" pitchFamily="34" charset="0"/>
                <a:cs typeface="Arial" panose="020B0604020202020204" pitchFamily="34" charset="0"/>
              </a:rPr>
              <a:t>9</a:t>
            </a:r>
            <a:r>
              <a:rPr lang="en-US" sz="1100" dirty="0">
                <a:solidFill>
                  <a:schemeClr val="bg1"/>
                </a:solidFill>
                <a:effectLst/>
                <a:latin typeface="AGCrownStyle Mon" pitchFamily="2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endParaRPr lang="en-US" sz="11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Down Arrow 22"/>
          <p:cNvSpPr/>
          <p:nvPr/>
        </p:nvSpPr>
        <p:spPr>
          <a:xfrm>
            <a:off x="6959237" y="1522482"/>
            <a:ext cx="2047875" cy="13010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mn-MN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Хамгийн бага  </a:t>
            </a:r>
            <a:r>
              <a:rPr lang="mn-MN" sz="1100" dirty="0"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24925</a:t>
            </a:r>
            <a:r>
              <a:rPr lang="en-US" sz="1100" dirty="0"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mn-MN" sz="1100">
                <a:effectLst/>
                <a:latin typeface="AGCrownStyle Mon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4" name="Picture 23" descr="C:\Users\azjargal_ts.NSO\Documents\Desktop\cash-money-icon-design_1692-6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715" y="2823573"/>
            <a:ext cx="1376362" cy="1350718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Text Box 25"/>
          <p:cNvSpPr txBox="1"/>
          <p:nvPr/>
        </p:nvSpPr>
        <p:spPr>
          <a:xfrm>
            <a:off x="5187587" y="693511"/>
            <a:ext cx="3543300" cy="59055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mn-MN" sz="1600" b="1" dirty="0">
                <a:ln>
                  <a:noFill/>
                </a:ln>
                <a:solidFill>
                  <a:srgbClr val="FF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ТӨСВИЙН ЗАРЛАГА   </a:t>
            </a:r>
            <a:endParaRPr lang="en-US" sz="1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mn-MN" sz="1600" b="1" dirty="0">
                <a:ln>
                  <a:noFill/>
                </a:ln>
                <a:solidFill>
                  <a:srgbClr val="FF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 сүүлийн 5 жил /</a:t>
            </a:r>
            <a:endParaRPr lang="en-US" sz="11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788319" y="2847167"/>
            <a:ext cx="121879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AGCrownStyle Mon" pitchFamily="2" charset="0"/>
                <a:ea typeface="Calibri" panose="020F0502020204030204" pitchFamily="34" charset="0"/>
                <a:cs typeface="Arial" panose="020B0604020202020204" pitchFamily="34" charset="0"/>
              </a:rPr>
              <a:t>.6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971926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62966" y="2863332"/>
            <a:ext cx="44185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mn-MN" sz="2000" u="sng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Статистик мэдээллийн аппликейшн</a:t>
            </a:r>
            <a:endParaRPr lang="en-US" sz="2000" u="sng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loud 6"/>
          <p:cNvSpPr/>
          <p:nvPr/>
        </p:nvSpPr>
        <p:spPr>
          <a:xfrm>
            <a:off x="3524147" y="5283493"/>
            <a:ext cx="3064328" cy="592699"/>
          </a:xfrm>
          <a:prstGeom prst="cloud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1003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Sukhbaatar.nso.mn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4429" y="5314734"/>
            <a:ext cx="1895822" cy="107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95857" y="3416352"/>
            <a:ext cx="1676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43851" y="3387777"/>
            <a:ext cx="144780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17" y="3916056"/>
            <a:ext cx="472615" cy="472615"/>
          </a:xfrm>
          <a:prstGeom prst="rect">
            <a:avLst/>
          </a:prstGeom>
        </p:spPr>
      </p:pic>
      <p:sp>
        <p:nvSpPr>
          <p:cNvPr id="15" name="Oval 14"/>
          <p:cNvSpPr/>
          <p:nvPr/>
        </p:nvSpPr>
        <p:spPr>
          <a:xfrm>
            <a:off x="4029328" y="1461643"/>
            <a:ext cx="1295400" cy="1239523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Статистик мэдээллийн нэгдсэн сан </a:t>
            </a:r>
            <a:r>
              <a:rPr lang="en-US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WWW.1212.mn</a:t>
            </a:r>
          </a:p>
        </p:txBody>
      </p:sp>
      <p:sp>
        <p:nvSpPr>
          <p:cNvPr id="16" name="Oval 15"/>
          <p:cNvSpPr/>
          <p:nvPr/>
        </p:nvSpPr>
        <p:spPr>
          <a:xfrm>
            <a:off x="1876419" y="1456766"/>
            <a:ext cx="1323981" cy="126233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Статистик мэдээллийн лавлах утас 1900-1212</a:t>
            </a:r>
            <a:endParaRPr lang="en-US" sz="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253356" y="1459787"/>
            <a:ext cx="1294891" cy="120731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www.nso.mn </a:t>
            </a:r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сайтын Хэрэглэгчийн бүртгэл мэдээлэл авах</a:t>
            </a:r>
            <a:endParaRPr lang="en-US" sz="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211105" y="3535610"/>
            <a:ext cx="1330628" cy="1233505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Сүхбаатар аймаг Статистикийн хэлтэс</a:t>
            </a:r>
            <a:endParaRPr lang="en-US" sz="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Explosion 2 19"/>
          <p:cNvSpPr/>
          <p:nvPr/>
        </p:nvSpPr>
        <p:spPr>
          <a:xfrm>
            <a:off x="6461171" y="5791200"/>
            <a:ext cx="2438400" cy="932303"/>
          </a:xfrm>
          <a:prstGeom prst="irregularSeal2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Утас: 70</a:t>
            </a:r>
            <a:r>
              <a:rPr lang="en-US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518819</a:t>
            </a:r>
            <a:endParaRPr lang="mn-MN" sz="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mn-MN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en-US" sz="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70518203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2305303" y="702833"/>
            <a:ext cx="4743450" cy="591767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n-MN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СТАТИСТИК МЭДЭЭЛЛИЙГ ХЭРХЭН АВАХ ВЭ?</a:t>
            </a:r>
            <a:endParaRPr lang="en-US" sz="1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277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2393</TotalTime>
  <Words>133</Words>
  <Application>Microsoft Office PowerPoint</Application>
  <PresentationFormat>On-screen Show (4:3)</PresentationFormat>
  <Paragraphs>29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AGCrownStyle Mon</vt:lpstr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Altantsetseg_Ts</dc:creator>
  <cp:lastModifiedBy>Azjargal_Ts</cp:lastModifiedBy>
  <cp:revision>179</cp:revision>
  <dcterms:created xsi:type="dcterms:W3CDTF">2006-08-16T00:00:00Z</dcterms:created>
  <dcterms:modified xsi:type="dcterms:W3CDTF">2020-12-24T04:57:47Z</dcterms:modified>
</cp:coreProperties>
</file>