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84" r:id="rId3"/>
    <p:sldId id="28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5D2A3-FD34-47C6-8E7A-BA802A4573B2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7E1D-4B3E-4DFD-82C8-1EE3A4C7C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5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A200CC0-1B26-44A1-B2DA-4CDA38F38336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509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609600" y="2209800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mn-MN" altLang="en-US" sz="44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СҮХБААТАР АЙМГИЙН </a:t>
            </a:r>
          </a:p>
          <a:p>
            <a:pPr algn="ctr"/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ТӨРИЙН САНХҮҮГИЙН ТАЛААРХ ИНФОГРАФИК</a:t>
            </a:r>
          </a:p>
          <a:p>
            <a:pPr algn="ctr"/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/ 201</a:t>
            </a:r>
            <a:r>
              <a:rPr lang="en-US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-201</a:t>
            </a:r>
            <a:r>
              <a:rPr lang="en-US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6</a:t>
            </a:r>
            <a:r>
              <a:rPr lang="mn-MN" altLang="en-US" sz="3200" b="1" dirty="0" smtClean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ОН /</a:t>
            </a:r>
            <a:endParaRPr lang="en-US" altLang="en-US" sz="3200" b="1" dirty="0">
              <a:solidFill>
                <a:srgbClr val="0000FF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2052" name="Picture 9" descr="\\exchange_server\MCCT\RESTRICTED\1.ARCHIVE\10. Design_Logo\NSO_LOGO\logo_mg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"/>
            <a:ext cx="703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066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0781054"/>
      </p:ext>
    </p:extLst>
  </p:cSld>
  <p:clrMapOvr>
    <a:masterClrMapping/>
  </p:clrMapOvr>
  <p:transition spd="slow"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50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1B34A27-36F3-4ADB-AF37-C6F3F98C216C}" type="slidenum">
              <a:rPr lang="en-US" altLang="en-US" sz="1200" smtClean="0">
                <a:solidFill>
                  <a:srgbClr val="898989"/>
                </a:solidFill>
                <a:cs typeface="Arial" charset="0"/>
              </a:rPr>
              <a:pPr/>
              <a:t>3</a:t>
            </a:fld>
            <a:endParaRPr lang="en-US" altLang="en-US" sz="1200" smtClean="0">
              <a:solidFill>
                <a:srgbClr val="898989"/>
              </a:solidFill>
              <a:cs typeface="Arial" charset="0"/>
            </a:endParaRPr>
          </a:p>
        </p:txBody>
      </p:sp>
      <p:pic>
        <p:nvPicPr>
          <p:cNvPr id="23555" name="Picture 2" descr="D:\2013\12. December 2013\display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40" t="30411" r="23524" b="9421"/>
          <a:stretch>
            <a:fillRect/>
          </a:stretch>
        </p:blipFill>
        <p:spPr bwMode="auto">
          <a:xfrm>
            <a:off x="729342" y="1066800"/>
            <a:ext cx="7543800" cy="494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9" descr="\\exchange_server\MCCT\RESTRICTED\1.ARCHIVE\10. Design_Logo\NSO_LOGO\logo_mg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"/>
            <a:ext cx="703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62200" y="3352800"/>
            <a:ext cx="6553200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altLang="en-US" sz="40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www.facebook.com/statistic</a:t>
            </a:r>
            <a:endParaRPr lang="mn-MN" altLang="en-US" sz="4000" b="1" dirty="0">
              <a:solidFill>
                <a:srgbClr val="0000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66800" y="4495800"/>
            <a:ext cx="7256417" cy="1569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mn-MN" altLang="en-US" sz="32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 сайт: </a:t>
            </a:r>
            <a:r>
              <a:rPr lang="en-US" altLang="en-US" sz="32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sukhbaatar.nso.mn</a:t>
            </a:r>
          </a:p>
          <a:p>
            <a:r>
              <a:rPr lang="mn-MN" altLang="en-US" sz="32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Майл хаяг: </a:t>
            </a:r>
            <a:r>
              <a:rPr lang="en-US" altLang="en-US" sz="32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sukhbaatar@nso.mn</a:t>
            </a:r>
          </a:p>
          <a:p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altLang="en-US" sz="32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</a:t>
            </a:r>
            <a:r>
              <a:rPr lang="en-US" altLang="en-US" sz="3200" b="1" dirty="0" smtClean="0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statistic_sukh@yahoo.com</a:t>
            </a:r>
            <a:endParaRPr lang="mn-MN" altLang="en-US" sz="3200" b="1" dirty="0">
              <a:solidFill>
                <a:srgbClr val="0000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572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26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Unicode MS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Altantsetseg_Ts</dc:creator>
  <cp:lastModifiedBy>Azjargal_Ts</cp:lastModifiedBy>
  <cp:revision>141</cp:revision>
  <dcterms:created xsi:type="dcterms:W3CDTF">2006-08-16T00:00:00Z</dcterms:created>
  <dcterms:modified xsi:type="dcterms:W3CDTF">2017-10-13T08:57:39Z</dcterms:modified>
</cp:coreProperties>
</file>