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85" r:id="rId3"/>
    <p:sldId id="28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5D2A3-FD34-47C6-8E7A-BA802A4573B2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7E1D-4B3E-4DFD-82C8-1EE3A4C7C6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5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A200CC0-1B26-44A1-B2DA-4CDA38F38336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5091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609600" y="2209800"/>
            <a:ext cx="8077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mn-MN" altLang="en-US" sz="44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СҮХБААТАР АЙМГИЙН </a:t>
            </a:r>
          </a:p>
          <a:p>
            <a:pPr algn="ctr"/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ТӨРИЙН САНХҮҮГИЙН ТАЛААРХ ИНФОГРАФИК</a:t>
            </a:r>
          </a:p>
          <a:p>
            <a:pPr algn="ctr"/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/ 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201</a:t>
            </a:r>
            <a:r>
              <a:rPr lang="en-US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5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-201</a:t>
            </a:r>
            <a:r>
              <a:rPr lang="en-US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9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ОН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Ы 1-Р УЛИРАЛД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/</a:t>
            </a:r>
            <a:endParaRPr lang="en-US" altLang="en-US" sz="3200" b="1" dirty="0">
              <a:solidFill>
                <a:srgbClr val="0000FF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2052" name="Picture 9" descr="\\exchange_server\MCCT\RESTRICTED\1.ARCHIVE\10. Design_Logo\NSO_LOGO\logo_mg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"/>
            <a:ext cx="7032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066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0781054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997" y="802640"/>
            <a:ext cx="4572000" cy="525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ounded Rectangle 10"/>
          <p:cNvSpPr/>
          <p:nvPr/>
        </p:nvSpPr>
        <p:spPr>
          <a:xfrm>
            <a:off x="938212" y="1814218"/>
            <a:ext cx="1619250" cy="314325"/>
          </a:xfrm>
          <a:prstGeom prst="roundRect">
            <a:avLst>
              <a:gd name="adj" fmla="val 23334"/>
            </a:avLst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2016. I-III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38212" y="922837"/>
            <a:ext cx="1628775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2015. </a:t>
            </a: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64338" y="3908180"/>
            <a:ext cx="1600200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2018. I-III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938212" y="4987337"/>
            <a:ext cx="1590675" cy="294062"/>
          </a:xfrm>
          <a:prstGeom prst="roundRect">
            <a:avLst>
              <a:gd name="adj" fmla="val 3334"/>
            </a:avLst>
          </a:prstGeom>
          <a:solidFill>
            <a:srgbClr val="33CC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2019. I-III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38212" y="2858475"/>
            <a:ext cx="1600201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2017. I-III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337957" y="5392419"/>
            <a:ext cx="11430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14047.8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337957" y="4301172"/>
            <a:ext cx="1028700" cy="3619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 smtClean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16694.4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281896" y="3286125"/>
            <a:ext cx="1095647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8194.9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4212771" y="2286000"/>
            <a:ext cx="1028700" cy="314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 smtClean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11815.8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4191000" y="1371600"/>
            <a:ext cx="972094" cy="2685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smtClean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12644.0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53200" y="4213571"/>
            <a:ext cx="1752600" cy="2082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Нийт төсвийн орлого</a:t>
            </a:r>
            <a:r>
              <a: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Татварын орлого + Татварын бус орлого + Хөрөнгө борлуулсаны орлого + Тусламжийн орлого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Up Arrow 21"/>
          <p:cNvSpPr/>
          <p:nvPr/>
        </p:nvSpPr>
        <p:spPr>
          <a:xfrm>
            <a:off x="5541371" y="1518909"/>
            <a:ext cx="1914525" cy="13082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Хамгийн их </a:t>
            </a:r>
            <a:r>
              <a:rPr lang="en-US" sz="1100" smtClean="0">
                <a:solidFill>
                  <a:schemeClr val="bg1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13216.6           </a:t>
            </a:r>
            <a:endParaRPr lang="en-US" sz="11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6959237" y="1522482"/>
            <a:ext cx="2047875" cy="13010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Хамгийн бага  </a:t>
            </a:r>
            <a:r>
              <a:rPr lang="en-US" sz="1100" dirty="0" smtClean="0"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9536.5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 descr="C:\Users\azjargal_ts.NSO\Documents\Desktop\cash-money-icon-design_1692-6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715" y="2823573"/>
            <a:ext cx="1376362" cy="1350718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 Box 25"/>
          <p:cNvSpPr txBox="1"/>
          <p:nvPr/>
        </p:nvSpPr>
        <p:spPr>
          <a:xfrm>
            <a:off x="5187587" y="693511"/>
            <a:ext cx="3543300" cy="59055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mn-MN" sz="1600" b="1" dirty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ТӨСВИЙН ЗАРЛАГА   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mn-MN" sz="1600" b="1" dirty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сүүлийн 5 жил /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76062" y="2858475"/>
            <a:ext cx="1218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2019.I-III</a:t>
            </a:r>
            <a:r>
              <a:rPr lang="en-US" sz="900" dirty="0" smtClean="0">
                <a:solidFill>
                  <a:schemeClr val="bg1"/>
                </a:solidFill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13216.6</a:t>
            </a:r>
            <a:endParaRPr lang="en-US" sz="900" dirty="0"/>
          </a:p>
        </p:txBody>
      </p:sp>
      <p:sp>
        <p:nvSpPr>
          <p:cNvPr id="26" name="Rectangle 25"/>
          <p:cNvSpPr/>
          <p:nvPr/>
        </p:nvSpPr>
        <p:spPr>
          <a:xfrm>
            <a:off x="7700758" y="2856179"/>
            <a:ext cx="1218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2015.I-III</a:t>
            </a:r>
            <a:r>
              <a:rPr lang="en-US" sz="900" dirty="0" smtClean="0">
                <a:solidFill>
                  <a:schemeClr val="bg1"/>
                </a:solidFill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13216.6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719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62966" y="2863332"/>
            <a:ext cx="4418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n-MN" sz="2000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аппликейшн</a:t>
            </a:r>
            <a:endParaRPr lang="en-US" sz="2000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3524147" y="5283493"/>
            <a:ext cx="3064328" cy="592699"/>
          </a:xfrm>
          <a:prstGeom prst="cloud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Sukhbaatar.nso.mn</a:t>
            </a:r>
            <a:endParaRPr lang="en-US" dirty="0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4429" y="5314734"/>
            <a:ext cx="1895822" cy="107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95857" y="3416352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43851" y="3387777"/>
            <a:ext cx="14478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7" y="3916056"/>
            <a:ext cx="472615" cy="472615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4029328" y="1461643"/>
            <a:ext cx="1295400" cy="123952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нэгдсэн сан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WWW.1212.mn</a:t>
            </a:r>
          </a:p>
        </p:txBody>
      </p:sp>
      <p:sp>
        <p:nvSpPr>
          <p:cNvPr id="16" name="Oval 15"/>
          <p:cNvSpPr/>
          <p:nvPr/>
        </p:nvSpPr>
        <p:spPr>
          <a:xfrm>
            <a:off x="1876419" y="1456766"/>
            <a:ext cx="1323981" cy="12623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лавлах утас 1900-1212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253356" y="1459787"/>
            <a:ext cx="1294891" cy="120731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www.nso.mn </a:t>
            </a:r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сайтын Хэрэглэгчийн бүртгэл мэдээлэл авах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211105" y="3535610"/>
            <a:ext cx="1330628" cy="123350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Сүхбаатар аймаг Статистикийн хэлтэс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xplosion 2 19"/>
          <p:cNvSpPr/>
          <p:nvPr/>
        </p:nvSpPr>
        <p:spPr>
          <a:xfrm>
            <a:off x="6461171" y="5791200"/>
            <a:ext cx="2438400" cy="932303"/>
          </a:xfrm>
          <a:prstGeom prst="irregularSeal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Утас: 70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518819</a:t>
            </a:r>
            <a:endParaRPr lang="mn-MN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70518203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305303" y="702833"/>
            <a:ext cx="4743450" cy="591767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СТАТИСТИК МЭДЭЭЛЛИЙГ ХЭРХЭН АВАХ ВЭ?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7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108</Words>
  <Application>Microsoft Office PowerPoint</Application>
  <PresentationFormat>On-screen Show (4:3)</PresentationFormat>
  <Paragraphs>30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AGCrownStyle Mon</vt:lpstr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Altantsetseg_Ts</dc:creator>
  <cp:lastModifiedBy>Azjargal_Ts</cp:lastModifiedBy>
  <cp:revision>157</cp:revision>
  <dcterms:created xsi:type="dcterms:W3CDTF">2006-08-16T00:00:00Z</dcterms:created>
  <dcterms:modified xsi:type="dcterms:W3CDTF">2019-05-27T02:27:45Z</dcterms:modified>
</cp:coreProperties>
</file>