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85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D2A3-FD34-47C6-8E7A-BA802A4573B2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7E1D-4B3E-4DFD-82C8-1EE3A4C7C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A200CC0-1B26-44A1-B2DA-4CDA38F3833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9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09600" y="220980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mn-MN" altLang="en-US" sz="44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СҮХБААТАР АЙМГИЙН 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ТӨРИЙН САНХҮҮГИЙН ТАЛААРХ ИНФОГРАФИК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 201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6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-20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19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/</a:t>
            </a:r>
            <a:endParaRPr lang="en-US" altLang="en-US" sz="3200" b="1" dirty="0">
              <a:solidFill>
                <a:srgbClr val="0000FF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52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066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781054"/>
      </p:ext>
    </p:extLst>
  </p:cSld>
  <p:clrMapOvr>
    <a:masterClrMapping/>
  </p:clrMapOvr>
  <p:transition spd="slow"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97" y="802640"/>
            <a:ext cx="4572000" cy="525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ounded Rectangle 10"/>
          <p:cNvSpPr/>
          <p:nvPr/>
        </p:nvSpPr>
        <p:spPr>
          <a:xfrm>
            <a:off x="938212" y="1814218"/>
            <a:ext cx="1619250" cy="314325"/>
          </a:xfrm>
          <a:prstGeom prst="roundRect">
            <a:avLst>
              <a:gd name="adj" fmla="val 23334"/>
            </a:avLst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2016. I-XII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38212" y="922837"/>
            <a:ext cx="1628775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2015. 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64338" y="3908180"/>
            <a:ext cx="1600200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2018. I-XII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38212" y="4987337"/>
            <a:ext cx="1590675" cy="294062"/>
          </a:xfrm>
          <a:prstGeom prst="roundRect">
            <a:avLst>
              <a:gd name="adj" fmla="val 3334"/>
            </a:avLst>
          </a:prstGeom>
          <a:solidFill>
            <a:srgbClr val="33C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2019. I-XII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38212" y="2858475"/>
            <a:ext cx="1600201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2017. I-XII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337957" y="5392419"/>
            <a:ext cx="11430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54</a:t>
            </a: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776.4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337957" y="4301172"/>
            <a:ext cx="1028700" cy="361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70C0"/>
                </a:solidFill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55</a:t>
            </a:r>
            <a:r>
              <a:rPr lang="en-US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329.2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281896" y="3286125"/>
            <a:ext cx="1095647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49919.6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212771" y="2286000"/>
            <a:ext cx="1028700" cy="314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51809.1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191000" y="1371600"/>
            <a:ext cx="972094" cy="2685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455</a:t>
            </a: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00.8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53200" y="4213571"/>
            <a:ext cx="1752600" cy="2082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Нийт төсвийн орлого</a:t>
            </a:r>
            <a:r>
              <a: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Татварын орлого + Татварын бус орлого + Хөрөнгө борлуулсаны орлого + Тусламжийн орлого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5541371" y="1518909"/>
            <a:ext cx="1914525" cy="13082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Хамгийн их </a:t>
            </a:r>
            <a:r>
              <a:rPr lang="en-US" sz="1100" dirty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55329</a:t>
            </a:r>
            <a:r>
              <a:rPr lang="en-US" sz="1100" dirty="0">
                <a:solidFill>
                  <a:schemeClr val="bg1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.2        </a:t>
            </a:r>
            <a:endParaRPr lang="en-US" sz="11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6959237" y="1522482"/>
            <a:ext cx="2047875" cy="1301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Хамгийн бага  </a:t>
            </a:r>
            <a:r>
              <a:rPr lang="en-US" sz="1100" dirty="0"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45500.8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 descr="C:\Users\azjargal_ts.NSO\Documents\Desktop\cash-money-icon-design_1692-6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715" y="2823573"/>
            <a:ext cx="1376362" cy="135071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 Box 25"/>
          <p:cNvSpPr txBox="1"/>
          <p:nvPr/>
        </p:nvSpPr>
        <p:spPr>
          <a:xfrm>
            <a:off x="5187587" y="693511"/>
            <a:ext cx="3543300" cy="59055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ТӨСВИЙН ЗАРЛАГА   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сүүлийн 5 жил /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88319" y="2847167"/>
            <a:ext cx="1218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.6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719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62966" y="2863332"/>
            <a:ext cx="4418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n-MN" sz="20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аппликейшн</a:t>
            </a:r>
            <a:endParaRPr lang="en-US" sz="2000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524147" y="5283493"/>
            <a:ext cx="3064328" cy="592699"/>
          </a:xfrm>
          <a:prstGeom prst="cloud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Sukhbaatar.nso.mn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429" y="5314734"/>
            <a:ext cx="1895822" cy="107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5857" y="3416352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3851" y="3387777"/>
            <a:ext cx="1447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7" y="3916056"/>
            <a:ext cx="472615" cy="472615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029328" y="1461643"/>
            <a:ext cx="1295400" cy="123952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нэгдсэн сан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WWW.1212.mn</a:t>
            </a:r>
          </a:p>
        </p:txBody>
      </p:sp>
      <p:sp>
        <p:nvSpPr>
          <p:cNvPr id="16" name="Oval 15"/>
          <p:cNvSpPr/>
          <p:nvPr/>
        </p:nvSpPr>
        <p:spPr>
          <a:xfrm>
            <a:off x="1876419" y="1456766"/>
            <a:ext cx="1323981" cy="12623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лавлах утас 1900-1212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53356" y="1459787"/>
            <a:ext cx="1294891" cy="120731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www.nso.mn </a:t>
            </a:r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сайтын Хэрэглэгчийн бүртгэл мэдээлэл авах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211105" y="3535610"/>
            <a:ext cx="1330628" cy="123350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Сүхбаатар аймаг Статистикийн хэлтэс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xplosion 2 19"/>
          <p:cNvSpPr/>
          <p:nvPr/>
        </p:nvSpPr>
        <p:spPr>
          <a:xfrm>
            <a:off x="6461171" y="5791200"/>
            <a:ext cx="2438400" cy="932303"/>
          </a:xfrm>
          <a:prstGeom prst="irregularSeal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Утас: 70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518819</a:t>
            </a:r>
            <a:endParaRPr lang="mn-MN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70518203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305303" y="702833"/>
            <a:ext cx="4743450" cy="59176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СТАТИСТИК МЭДЭЭЛЛИЙГ ХЭРХЭН АВАХ ВЭ?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2214</TotalTime>
  <Words>116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AGCrownStyle Mon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Altantsetseg_Ts</dc:creator>
  <cp:lastModifiedBy>Azjargal_Ts</cp:lastModifiedBy>
  <cp:revision>169</cp:revision>
  <dcterms:created xsi:type="dcterms:W3CDTF">2006-08-16T00:00:00Z</dcterms:created>
  <dcterms:modified xsi:type="dcterms:W3CDTF">2020-05-28T10:30:39Z</dcterms:modified>
</cp:coreProperties>
</file>