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88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jargal_Ts" initials="A" lastIdx="1" clrIdx="0">
    <p:extLst>
      <p:ext uri="{19B8F6BF-5375-455C-9EA6-DF929625EA0E}">
        <p15:presenceInfo xmlns:p15="http://schemas.microsoft.com/office/powerpoint/2012/main" userId="S-1-5-21-3136409274-2656067682-683017104-278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D2A3-FD34-47C6-8E7A-BA802A4573B2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7E1D-4B3E-4DFD-82C8-1EE3A4C7C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A200CC0-1B26-44A1-B2DA-4CDA38F3833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9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09600" y="220980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mn-MN" altLang="en-US" sz="44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СҮХБААТАР АЙМГИЙН 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ТӨРИЙН САНХҮҮГИЙН ТАЛААРХ ИНФОГРАФИК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 201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6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-20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оны 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4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-р улирал/</a:t>
            </a:r>
            <a:endParaRPr lang="en-US" altLang="en-US" sz="3200" b="1" dirty="0">
              <a:solidFill>
                <a:srgbClr val="0000FF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52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066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781054"/>
      </p:ext>
    </p:extLst>
  </p:cSld>
  <p:clrMapOvr>
    <a:masterClrMapping/>
  </p:clrMapOvr>
  <p:transition spd="slow"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>
            <a:extLst>
              <a:ext uri="{FF2B5EF4-FFF2-40B4-BE49-F238E27FC236}">
                <a16:creationId xmlns:a16="http://schemas.microsoft.com/office/drawing/2014/main" id="{29BE88EF-A399-4DAB-8A7D-615658CEF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50" y="609460"/>
            <a:ext cx="704500" cy="70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D2FEA749-6B9E-410C-97E3-FAE0E2C3E57A}"/>
              </a:ext>
            </a:extLst>
          </p:cNvPr>
          <p:cNvSpPr/>
          <p:nvPr/>
        </p:nvSpPr>
        <p:spPr>
          <a:xfrm>
            <a:off x="1066800" y="1371600"/>
            <a:ext cx="2619374" cy="537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dirty="0"/>
              <a:t>ТӨСВИЙН ОРЛОГО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62190B-9B66-4327-858E-C2C63F98BC59}"/>
              </a:ext>
            </a:extLst>
          </p:cNvPr>
          <p:cNvSpPr/>
          <p:nvPr/>
        </p:nvSpPr>
        <p:spPr>
          <a:xfrm>
            <a:off x="6057900" y="1314128"/>
            <a:ext cx="2514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dirty="0">
                <a:solidFill>
                  <a:schemeClr val="bg1"/>
                </a:solidFill>
              </a:rPr>
              <a:t>ТӨСВИЙН ЗАРЛАГА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865959F-79A0-4D26-973D-A2283E3CAE7B}"/>
              </a:ext>
            </a:extLst>
          </p:cNvPr>
          <p:cNvSpPr/>
          <p:nvPr/>
        </p:nvSpPr>
        <p:spPr>
          <a:xfrm>
            <a:off x="1539749" y="2519522"/>
            <a:ext cx="1667672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72</a:t>
            </a:r>
            <a:r>
              <a:rPr lang="mn-MN" dirty="0"/>
              <a:t> </a:t>
            </a:r>
            <a:r>
              <a:rPr lang="en-US" dirty="0"/>
              <a:t>033.8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C6B6D3E-E5F7-4DF3-903E-C1FE25344C55}"/>
              </a:ext>
            </a:extLst>
          </p:cNvPr>
          <p:cNvSpPr/>
          <p:nvPr/>
        </p:nvSpPr>
        <p:spPr>
          <a:xfrm flipH="1">
            <a:off x="6614045" y="2514863"/>
            <a:ext cx="1524000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71</a:t>
            </a:r>
            <a:r>
              <a:rPr lang="mn-MN" dirty="0"/>
              <a:t> </a:t>
            </a:r>
            <a:r>
              <a:rPr lang="en-US" dirty="0"/>
              <a:t>375.3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3297848-CB21-414C-80CE-44046151DA3B}"/>
              </a:ext>
            </a:extLst>
          </p:cNvPr>
          <p:cNvSpPr/>
          <p:nvPr/>
        </p:nvSpPr>
        <p:spPr>
          <a:xfrm>
            <a:off x="1553644" y="3293653"/>
            <a:ext cx="1667672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54</a:t>
            </a:r>
            <a:r>
              <a:rPr lang="mn-MN" dirty="0"/>
              <a:t> </a:t>
            </a:r>
            <a:r>
              <a:rPr lang="en-US" dirty="0"/>
              <a:t>776.4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11EFBC2-3DC4-4DE0-918D-47893DA9EE7B}"/>
              </a:ext>
            </a:extLst>
          </p:cNvPr>
          <p:cNvSpPr/>
          <p:nvPr/>
        </p:nvSpPr>
        <p:spPr>
          <a:xfrm flipH="1">
            <a:off x="6657095" y="3293653"/>
            <a:ext cx="1524000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54</a:t>
            </a:r>
            <a:r>
              <a:rPr lang="mn-MN" dirty="0"/>
              <a:t> </a:t>
            </a:r>
            <a:r>
              <a:rPr lang="en-US" dirty="0"/>
              <a:t>748.4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A5E0ADE-28C8-4BE1-A831-5D105DA75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165" y="2719303"/>
            <a:ext cx="2734481" cy="2714403"/>
          </a:xfrm>
          <a:prstGeom prst="rect">
            <a:avLst/>
          </a:prstGeom>
        </p:spPr>
      </p:pic>
      <p:sp>
        <p:nvSpPr>
          <p:cNvPr id="15" name="Text Box 2">
            <a:extLst>
              <a:ext uri="{FF2B5EF4-FFF2-40B4-BE49-F238E27FC236}">
                <a16:creationId xmlns:a16="http://schemas.microsoft.com/office/drawing/2014/main" id="{17B4A00A-0664-40D9-A180-F335C521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225" y="2191752"/>
            <a:ext cx="1032619" cy="251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0AF7DEA1-DD9C-48E0-A198-E5BE5D83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794" y="2961134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2019.XII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B98784AB-28A6-4B6D-91E4-C6103567D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465" y="2263645"/>
            <a:ext cx="1032619" cy="251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10E82D1F-DA99-4FE1-B16C-F282B9C10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171" y="2982851"/>
            <a:ext cx="1033612" cy="22513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2019.XII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D8666AA7-2F4C-462F-9F78-E6BBD8A98CB1}"/>
              </a:ext>
            </a:extLst>
          </p:cNvPr>
          <p:cNvSpPr/>
          <p:nvPr/>
        </p:nvSpPr>
        <p:spPr>
          <a:xfrm flipH="1">
            <a:off x="6687057" y="4076505"/>
            <a:ext cx="1524000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55</a:t>
            </a:r>
            <a:r>
              <a:rPr lang="mn-MN" dirty="0"/>
              <a:t> </a:t>
            </a:r>
            <a:r>
              <a:rPr lang="en-US" dirty="0"/>
              <a:t>077.8</a:t>
            </a: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7EBBBCB5-01D8-4760-83FD-0BC0DE723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8933" y="3736342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2018.XII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12D45F1E-70E2-4E0B-9C13-C6F0F1992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384" y="3769764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2018.XII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6C42634-D05B-434E-A260-6AD555F85606}"/>
              </a:ext>
            </a:extLst>
          </p:cNvPr>
          <p:cNvSpPr/>
          <p:nvPr/>
        </p:nvSpPr>
        <p:spPr>
          <a:xfrm>
            <a:off x="1539749" y="4076505"/>
            <a:ext cx="1667672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51</a:t>
            </a:r>
            <a:r>
              <a:rPr lang="mn-MN" dirty="0"/>
              <a:t> </a:t>
            </a:r>
            <a:r>
              <a:rPr lang="en-US" dirty="0"/>
              <a:t>780.4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BA428EBC-B439-4B71-9493-A46FF2C26C86}"/>
              </a:ext>
            </a:extLst>
          </p:cNvPr>
          <p:cNvSpPr/>
          <p:nvPr/>
        </p:nvSpPr>
        <p:spPr>
          <a:xfrm>
            <a:off x="1553644" y="4863787"/>
            <a:ext cx="1667672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dirty="0"/>
              <a:t>47 006.8</a:t>
            </a:r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30B621BB-DEDA-416A-817A-23210315F2CC}"/>
              </a:ext>
            </a:extLst>
          </p:cNvPr>
          <p:cNvSpPr/>
          <p:nvPr/>
        </p:nvSpPr>
        <p:spPr>
          <a:xfrm>
            <a:off x="1586935" y="5674941"/>
            <a:ext cx="1667672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n-MN" dirty="0"/>
              <a:t>51 809.1</a:t>
            </a:r>
            <a:endParaRPr lang="en-US" dirty="0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7885A1D3-696B-4BBB-BB98-D3E736292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78" y="4587726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</a:t>
            </a:r>
            <a:r>
              <a:rPr lang="mn-MN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8D241373-D1D0-4F7D-B411-D4C10BEE8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77" y="5344797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</a:t>
            </a:r>
            <a:r>
              <a:rPr lang="mn-MN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CD1C1BF0-C736-49BF-939D-5C456E3F88BF}"/>
              </a:ext>
            </a:extLst>
          </p:cNvPr>
          <p:cNvSpPr/>
          <p:nvPr/>
        </p:nvSpPr>
        <p:spPr>
          <a:xfrm flipH="1">
            <a:off x="6690386" y="4884157"/>
            <a:ext cx="1524000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r>
              <a:rPr lang="mn-MN" dirty="0"/>
              <a:t>4 244</a:t>
            </a:r>
            <a:r>
              <a:rPr lang="en-US" dirty="0"/>
              <a:t>.</a:t>
            </a:r>
            <a:r>
              <a:rPr lang="mn-MN" dirty="0"/>
              <a:t>1</a:t>
            </a:r>
            <a:endParaRPr lang="en-US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6B3449D3-C70B-4CFD-84CD-1CA4CB331C85}"/>
              </a:ext>
            </a:extLst>
          </p:cNvPr>
          <p:cNvSpPr/>
          <p:nvPr/>
        </p:nvSpPr>
        <p:spPr>
          <a:xfrm flipH="1">
            <a:off x="6743234" y="5674941"/>
            <a:ext cx="1524000" cy="484632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r>
              <a:rPr lang="mn-MN" dirty="0"/>
              <a:t>1 653.3</a:t>
            </a:r>
            <a:endParaRPr lang="en-US" dirty="0"/>
          </a:p>
        </p:txBody>
      </p:sp>
      <p:sp>
        <p:nvSpPr>
          <p:cNvPr id="29" name="Text Box 2">
            <a:extLst>
              <a:ext uri="{FF2B5EF4-FFF2-40B4-BE49-F238E27FC236}">
                <a16:creationId xmlns:a16="http://schemas.microsoft.com/office/drawing/2014/main" id="{16AE88EB-3B84-4CB2-9BE0-1541B08DD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923" y="4581946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</a:t>
            </a:r>
            <a:r>
              <a:rPr lang="mn-MN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8EEFD3EB-D0FB-4554-93DF-6B403C856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5824" y="5382130"/>
            <a:ext cx="1012603" cy="2283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</a:t>
            </a:r>
            <a:r>
              <a:rPr lang="mn-MN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.XII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00EDFE61-48C9-4933-98A1-E1248AA55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183" y="673170"/>
            <a:ext cx="7010400" cy="27538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mn-MN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АЙМГИЙН НИЙТ ОРЛОГО ЗАРЛАГА СҮҮЛИЙН 5 ЖИЛЭЭР</a:t>
            </a:r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21CB05-A287-4DA0-BA57-5ABA6127EA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904" y="2442970"/>
            <a:ext cx="3351762" cy="334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36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62966" y="2863332"/>
            <a:ext cx="4418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n-MN" sz="20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аппликейшн</a:t>
            </a:r>
            <a:endParaRPr lang="en-US" sz="2000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524147" y="5283493"/>
            <a:ext cx="3064328" cy="592699"/>
          </a:xfrm>
          <a:prstGeom prst="cloud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Sukhbaatar.nso.mn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429" y="5314734"/>
            <a:ext cx="1895822" cy="107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5857" y="3416352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3851" y="3387777"/>
            <a:ext cx="1447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7" y="3916056"/>
            <a:ext cx="472615" cy="472615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029328" y="1461643"/>
            <a:ext cx="1295400" cy="123952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нэгдсэн сан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WWW.1212.mn</a:t>
            </a:r>
          </a:p>
        </p:txBody>
      </p:sp>
      <p:sp>
        <p:nvSpPr>
          <p:cNvPr id="16" name="Oval 15"/>
          <p:cNvSpPr/>
          <p:nvPr/>
        </p:nvSpPr>
        <p:spPr>
          <a:xfrm>
            <a:off x="1876419" y="1456766"/>
            <a:ext cx="1323981" cy="12623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лавлах утас 1900-1212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53356" y="1459787"/>
            <a:ext cx="1294891" cy="120731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www.nso.mn </a:t>
            </a:r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сайтын Хэрэглэгчийн бүртгэл мэдээлэл авах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211105" y="3535610"/>
            <a:ext cx="1330628" cy="123350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Сүхбаатар аймаг Статистикийн хэлтэс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xplosion 2 19"/>
          <p:cNvSpPr/>
          <p:nvPr/>
        </p:nvSpPr>
        <p:spPr>
          <a:xfrm>
            <a:off x="6461171" y="5791200"/>
            <a:ext cx="2438400" cy="932303"/>
          </a:xfrm>
          <a:prstGeom prst="irregularSeal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Утас: 70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518819</a:t>
            </a:r>
            <a:endParaRPr lang="mn-MN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70518203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305303" y="702833"/>
            <a:ext cx="4743450" cy="59176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СТАТИСТИК МЭДЭЭЛЛИЙГ ХЭРХЭН АВАХ ВЭ?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134</Words>
  <Application>Microsoft Office PowerPoint</Application>
  <PresentationFormat>On-screen Show (4:3)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Altantsetseg_Ts</dc:creator>
  <cp:lastModifiedBy>Azjargal_Ts</cp:lastModifiedBy>
  <cp:revision>198</cp:revision>
  <dcterms:created xsi:type="dcterms:W3CDTF">2006-08-16T00:00:00Z</dcterms:created>
  <dcterms:modified xsi:type="dcterms:W3CDTF">2021-03-29T03:15:02Z</dcterms:modified>
</cp:coreProperties>
</file>