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29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60"/>
  </p:normalViewPr>
  <p:slideViewPr>
    <p:cSldViewPr>
      <p:cViewPr varScale="1">
        <p:scale>
          <a:sx n="110" d="100"/>
          <a:sy n="110" d="100"/>
        </p:scale>
        <p:origin x="163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D82D7-D3E4-48AF-B894-7E19066E9351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774A7-8070-4ABB-9CED-DC960BD7F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6C50-371E-48DC-AFD0-CAD69F1EB6A6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CC8-4EEE-4CEB-B18D-1947275E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6C50-371E-48DC-AFD0-CAD69F1EB6A6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CC8-4EEE-4CEB-B18D-1947275E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6C50-371E-48DC-AFD0-CAD69F1EB6A6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CC8-4EEE-4CEB-B18D-1947275E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6C50-371E-48DC-AFD0-CAD69F1EB6A6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CC8-4EEE-4CEB-B18D-1947275E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6C50-371E-48DC-AFD0-CAD69F1EB6A6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CC8-4EEE-4CEB-B18D-1947275E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6C50-371E-48DC-AFD0-CAD69F1EB6A6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CC8-4EEE-4CEB-B18D-1947275E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6C50-371E-48DC-AFD0-CAD69F1EB6A6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CC8-4EEE-4CEB-B18D-1947275E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6C50-371E-48DC-AFD0-CAD69F1EB6A6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CC8-4EEE-4CEB-B18D-1947275E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6C50-371E-48DC-AFD0-CAD69F1EB6A6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CC8-4EEE-4CEB-B18D-1947275E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6C50-371E-48DC-AFD0-CAD69F1EB6A6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CC8-4EEE-4CEB-B18D-1947275E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6C50-371E-48DC-AFD0-CAD69F1EB6A6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B1CC8-4EEE-4CEB-B18D-1947275E7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C6C50-371E-48DC-AFD0-CAD69F1EB6A6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1CC8-4EEE-4CEB-B18D-1947275E79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1" name="Picture 3" descr="C:\Users\Ganbayar\Desktop\19_Hovd dem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9100858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2286000"/>
            <a:ext cx="678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mn-MN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ХОВД АЙМГИЙН НИЙГЭМ, ЭДИЙН ЗАСГИЙН БАЙДАЛ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mn-MN" sz="36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2019/04</a:t>
            </a: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 txBox="1">
            <a:spLocks/>
          </p:cNvSpPr>
          <p:nvPr/>
        </p:nvSpPr>
        <p:spPr>
          <a:xfrm>
            <a:off x="2603500" y="5409151"/>
            <a:ext cx="4425950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4650" algn="ctr">
              <a:buFont typeface="Wingdings" panose="05000000000000000000" pitchFamily="2" charset="2"/>
              <a:buNone/>
            </a:pPr>
            <a:r>
              <a:rPr lang="mn-MN" sz="2200" dirty="0" smtClean="0">
                <a:solidFill>
                  <a:srgbClr val="948A30"/>
                </a:solidFill>
                <a:latin typeface="Arial Mon"/>
                <a:cs typeface="Arial" panose="020B0604020202020204" pitchFamily="34" charset="0"/>
              </a:rPr>
              <a:t>Ховд</a:t>
            </a:r>
            <a:r>
              <a:rPr lang="mn-MN" sz="2200" dirty="0" smtClean="0">
                <a:solidFill>
                  <a:srgbClr val="948A30"/>
                </a:solidFill>
                <a:latin typeface="Arial Mon"/>
                <a:cs typeface="Arial" panose="020B0604020202020204" pitchFamily="34" charset="0"/>
              </a:rPr>
              <a:t> </a:t>
            </a:r>
            <a:r>
              <a:rPr lang="mn-MN" sz="2200" dirty="0" smtClean="0">
                <a:solidFill>
                  <a:srgbClr val="948A30"/>
                </a:solidFill>
                <a:latin typeface="Arial Mon"/>
                <a:cs typeface="Arial" panose="020B0604020202020204" pitchFamily="34" charset="0"/>
              </a:rPr>
              <a:t>аймаг</a:t>
            </a:r>
          </a:p>
          <a:p>
            <a:pPr marL="374650" algn="ctr">
              <a:buFont typeface="Wingdings" panose="05000000000000000000" pitchFamily="2" charset="2"/>
              <a:buNone/>
            </a:pPr>
            <a:r>
              <a:rPr lang="en-US" sz="2200" dirty="0" smtClean="0">
                <a:solidFill>
                  <a:srgbClr val="948A30"/>
                </a:solidFill>
                <a:latin typeface="Arial Mon"/>
                <a:cs typeface="Arial" panose="020B0604020202020204" pitchFamily="34" charset="0"/>
              </a:rPr>
              <a:t>201</a:t>
            </a:r>
            <a:r>
              <a:rPr lang="mn-MN" sz="2200" dirty="0">
                <a:solidFill>
                  <a:srgbClr val="948A30"/>
                </a:solidFill>
                <a:latin typeface="Arial Mon"/>
                <a:cs typeface="Arial" panose="020B0604020202020204" pitchFamily="34" charset="0"/>
              </a:rPr>
              <a:t>9</a:t>
            </a:r>
            <a:r>
              <a:rPr lang="mn-MN" sz="2200" dirty="0" smtClean="0">
                <a:solidFill>
                  <a:srgbClr val="948A30"/>
                </a:solidFill>
                <a:latin typeface="Arial Mon"/>
                <a:cs typeface="Arial" panose="020B0604020202020204" pitchFamily="34" charset="0"/>
              </a:rPr>
              <a:t> оны 5 сарын</a:t>
            </a:r>
            <a:r>
              <a:rPr lang="en-US" sz="2200" dirty="0" smtClean="0">
                <a:solidFill>
                  <a:srgbClr val="948A30"/>
                </a:solidFill>
                <a:latin typeface="Arial Mon"/>
                <a:cs typeface="Arial" panose="020B0604020202020204" pitchFamily="34" charset="0"/>
              </a:rPr>
              <a:t> </a:t>
            </a:r>
            <a:r>
              <a:rPr lang="mn-MN" sz="2200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200" dirty="0" smtClean="0">
              <a:solidFill>
                <a:srgbClr val="948A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2362200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mn-MN" sz="28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Mon" pitchFamily="34" charset="0"/>
              </a:rPr>
              <a:t> анхаарал тавьсанд баярлалаа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038600" y="3505200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(976-11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)-7043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2402,95152610</a:t>
            </a:r>
            <a:endParaRPr lang="mn-M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mn-MN" dirty="0">
                <a:latin typeface="Times New Roman" pitchFamily="18" charset="0"/>
                <a:cs typeface="Times New Roman" pitchFamily="18" charset="0"/>
              </a:rPr>
              <a:t>хуудас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khovd.nso.mn</a:t>
            </a:r>
            <a:r>
              <a:rPr lang="mn-MN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dirty="0">
                <a:latin typeface="Times New Roman" pitchFamily="18" charset="0"/>
                <a:cs typeface="Times New Roman" pitchFamily="18" charset="0"/>
              </a:rPr>
            </a:br>
            <a:r>
              <a:rPr lang="mn-MN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E-Mail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khovd@nso.com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227637"/>
            <a:ext cx="1776413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85800"/>
            <a:ext cx="66294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09600"/>
            <a:ext cx="5867400" cy="6056048"/>
          </a:xfrm>
        </p:spPr>
      </p:pic>
    </p:spTree>
    <p:extLst>
      <p:ext uri="{BB962C8B-B14F-4D97-AF65-F5344CB8AC3E}">
        <p14:creationId xmlns:p14="http://schemas.microsoft.com/office/powerpoint/2010/main" val="16325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84201"/>
            <a:ext cx="5867400" cy="627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29988"/>
            <a:ext cx="6477000" cy="6324600"/>
          </a:xfrm>
        </p:spPr>
      </p:pic>
    </p:spTree>
    <p:extLst>
      <p:ext uri="{BB962C8B-B14F-4D97-AF65-F5344CB8AC3E}">
        <p14:creationId xmlns:p14="http://schemas.microsoft.com/office/powerpoint/2010/main" val="37574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9600"/>
            <a:ext cx="6035235" cy="6248400"/>
          </a:xfrm>
        </p:spPr>
      </p:pic>
    </p:spTree>
    <p:extLst>
      <p:ext uri="{BB962C8B-B14F-4D97-AF65-F5344CB8AC3E}">
        <p14:creationId xmlns:p14="http://schemas.microsoft.com/office/powerpoint/2010/main" val="4283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2603"/>
            <a:ext cx="6324600" cy="6175397"/>
          </a:xfrm>
        </p:spPr>
      </p:pic>
    </p:spTree>
    <p:extLst>
      <p:ext uri="{BB962C8B-B14F-4D97-AF65-F5344CB8AC3E}">
        <p14:creationId xmlns:p14="http://schemas.microsoft.com/office/powerpoint/2010/main" val="42402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0"/>
            <a:ext cx="7275870" cy="5638800"/>
          </a:xfrm>
        </p:spPr>
      </p:pic>
    </p:spTree>
    <p:extLst>
      <p:ext uri="{BB962C8B-B14F-4D97-AF65-F5344CB8AC3E}">
        <p14:creationId xmlns:p14="http://schemas.microsoft.com/office/powerpoint/2010/main" val="36952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26533"/>
            <a:ext cx="5562600" cy="6231467"/>
          </a:xfrm>
        </p:spPr>
      </p:pic>
    </p:spTree>
    <p:extLst>
      <p:ext uri="{BB962C8B-B14F-4D97-AF65-F5344CB8AC3E}">
        <p14:creationId xmlns:p14="http://schemas.microsoft.com/office/powerpoint/2010/main" val="18831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30</Words>
  <Application>Microsoft Office PowerPoint</Application>
  <PresentationFormat>On-screen Show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Mon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statistik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suvdaa</dc:creator>
  <cp:lastModifiedBy>Munkhzolboo</cp:lastModifiedBy>
  <cp:revision>96</cp:revision>
  <dcterms:created xsi:type="dcterms:W3CDTF">2013-04-03T03:06:49Z</dcterms:created>
  <dcterms:modified xsi:type="dcterms:W3CDTF">2019-05-10T07:59:07Z</dcterms:modified>
</cp:coreProperties>
</file>