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rts/chart1.xml" ContentType="application/vnd.openxmlformats-officedocument.drawingml.chart+xml"/>
  <Override PartName="/ppt/notesSlides/notesSlide5.xml" ContentType="application/vnd.openxmlformats-officedocument.presentationml.notesSlide+xml"/>
  <Override PartName="/ppt/charts/chart2.xml" ContentType="application/vnd.openxmlformats-officedocument.drawingml.chart+xml"/>
  <Override PartName="/ppt/notesSlides/notesSlide6.xml" ContentType="application/vnd.openxmlformats-officedocument.presentationml.notesSlide+xml"/>
  <Override PartName="/ppt/charts/chart3.xml" ContentType="application/vnd.openxmlformats-officedocument.drawingml.chart+xml"/>
  <Override PartName="/ppt/notesSlides/notesSlide7.xml" ContentType="application/vnd.openxmlformats-officedocument.presentationml.notesSlide+xml"/>
  <Override PartName="/ppt/notesSlides/notesSlide8.xml" ContentType="application/vnd.openxmlformats-officedocument.presentationml.notesSlide+xml"/>
  <Override PartName="/ppt/charts/chart4.xml" ContentType="application/vnd.openxmlformats-officedocument.drawingml.chart+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charts/chart5.xml" ContentType="application/vnd.openxmlformats-officedocument.drawingml.chart+xml"/>
  <Override PartName="/ppt/notesSlides/notesSlide12.xml" ContentType="application/vnd.openxmlformats-officedocument.presentationml.notesSlide+xml"/>
  <Override PartName="/ppt/charts/chart6.xml" ContentType="application/vnd.openxmlformats-officedocument.drawingml.chart+xml"/>
  <Override PartName="/ppt/notesSlides/notesSlide1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4.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15.xml" ContentType="application/vnd.openxmlformats-officedocument.presentationml.notesSlide+xml"/>
  <Override PartName="/ppt/charts/chart7.xml" ContentType="application/vnd.openxmlformats-officedocument.drawingml.chart+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5"/>
  </p:notesMasterIdLst>
  <p:handoutMasterIdLst>
    <p:handoutMasterId r:id="rId26"/>
  </p:handoutMasterIdLst>
  <p:sldIdLst>
    <p:sldId id="257" r:id="rId2"/>
    <p:sldId id="267" r:id="rId3"/>
    <p:sldId id="286" r:id="rId4"/>
    <p:sldId id="268" r:id="rId5"/>
    <p:sldId id="269" r:id="rId6"/>
    <p:sldId id="270" r:id="rId7"/>
    <p:sldId id="271" r:id="rId8"/>
    <p:sldId id="272" r:id="rId9"/>
    <p:sldId id="276" r:id="rId10"/>
    <p:sldId id="273" r:id="rId11"/>
    <p:sldId id="274" r:id="rId12"/>
    <p:sldId id="275" r:id="rId13"/>
    <p:sldId id="278" r:id="rId14"/>
    <p:sldId id="277" r:id="rId15"/>
    <p:sldId id="279" r:id="rId16"/>
    <p:sldId id="280" r:id="rId17"/>
    <p:sldId id="287" r:id="rId18"/>
    <p:sldId id="281" r:id="rId19"/>
    <p:sldId id="282" r:id="rId20"/>
    <p:sldId id="283" r:id="rId21"/>
    <p:sldId id="284" r:id="rId22"/>
    <p:sldId id="289" r:id="rId23"/>
    <p:sldId id="285" r:id="rId24"/>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996633"/>
    <a:srgbClr val="808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577" autoAdjust="0"/>
    <p:restoredTop sz="94676" autoAdjust="0"/>
  </p:normalViewPr>
  <p:slideViewPr>
    <p:cSldViewPr>
      <p:cViewPr varScale="1">
        <p:scale>
          <a:sx n="110" d="100"/>
          <a:sy n="110" d="100"/>
        </p:scale>
        <p:origin x="1674" y="84"/>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1" Type="http://schemas.openxmlformats.org/officeDocument/2006/relationships/oleObject" Target="file:///D:\WORK2016\Medeelel\DNB%20zas.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D:\WORK2016\Medeelel\DNB%20zas.xlsx"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file:///D:\WORK2016\Medeelel\DNB%20zas.xlsx" TargetMode="External"/></Relationships>
</file>

<file path=ppt/charts/_rels/chart4.xml.rels><?xml version="1.0" encoding="UTF-8" standalone="yes"?>
<Relationships xmlns="http://schemas.openxmlformats.org/package/2006/relationships"><Relationship Id="rId1" Type="http://schemas.openxmlformats.org/officeDocument/2006/relationships/oleObject" Target="file:///D:\2016\mal2016.xlsx" TargetMode="External"/></Relationships>
</file>

<file path=ppt/charts/_rels/chart5.xml.rels><?xml version="1.0" encoding="UTF-8" standalone="yes"?>
<Relationships xmlns="http://schemas.openxmlformats.org/package/2006/relationships"><Relationship Id="rId1" Type="http://schemas.openxmlformats.org/officeDocument/2006/relationships/oleObject" Target="file:///D:\2016\mal2016.xlsx" TargetMode="External"/></Relationships>
</file>

<file path=ppt/charts/_rels/chart6.xml.rels><?xml version="1.0" encoding="UTF-8" standalone="yes"?>
<Relationships xmlns="http://schemas.openxmlformats.org/package/2006/relationships"><Relationship Id="rId1" Type="http://schemas.openxmlformats.org/officeDocument/2006/relationships/oleObject" Target="file:///D:\2016\mal2016.xlsx" TargetMode="External"/></Relationships>
</file>

<file path=ppt/charts/_rels/chart7.xml.rels><?xml version="1.0" encoding="UTF-8" standalone="yes"?>
<Relationships xmlns="http://schemas.openxmlformats.org/package/2006/relationships"><Relationship Id="rId1" Type="http://schemas.openxmlformats.org/officeDocument/2006/relationships/oleObject" Target="file:///D:\2016\mal2016.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mn-MN"/>
              <a:t>Аймгийн ДНБ, тэр бум төгрөгөөр</a:t>
            </a:r>
          </a:p>
        </c:rich>
      </c:tx>
      <c:layout/>
      <c:overlay val="0"/>
    </c:title>
    <c:autoTitleDeleted val="0"/>
    <c:view3D>
      <c:rotX val="15"/>
      <c:rotY val="20"/>
      <c:rAngAx val="1"/>
    </c:view3D>
    <c:floor>
      <c:thickness val="0"/>
    </c:floor>
    <c:sideWall>
      <c:thickness val="0"/>
    </c:sideWall>
    <c:backWall>
      <c:thickness val="0"/>
    </c:backWall>
    <c:plotArea>
      <c:layout/>
      <c:bar3DChart>
        <c:barDir val="col"/>
        <c:grouping val="clustered"/>
        <c:varyColors val="0"/>
        <c:ser>
          <c:idx val="0"/>
          <c:order val="0"/>
          <c:tx>
            <c:strRef>
              <c:f>'2016 gra'!$B$2</c:f>
              <c:strCache>
                <c:ptCount val="1"/>
                <c:pt idx="0">
                  <c:v>ДНБ</c:v>
                </c:pt>
              </c:strCache>
            </c:strRef>
          </c:tx>
          <c:invertIfNegative val="0"/>
          <c:dLbls>
            <c:dLbl>
              <c:idx val="0"/>
              <c:layout>
                <c:manualLayout>
                  <c:x val="0"/>
                  <c:y val="-5.8139534883720999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1"/>
              <c:layout>
                <c:manualLayout>
                  <c:x val="3.205128205128205E-3"/>
                  <c:y val="-1.937984496124031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2"/>
              <c:layout/>
              <c:showLegendKey val="0"/>
              <c:showVal val="1"/>
              <c:showCatName val="0"/>
              <c:showSerName val="0"/>
              <c:showPercent val="0"/>
              <c:showBubbleSize val="0"/>
              <c:extLst>
                <c:ext xmlns:c15="http://schemas.microsoft.com/office/drawing/2012/chart" uri="{CE6537A1-D6FC-4f65-9D91-7224C49458BB}">
                  <c15:layout>
                    <c:manualLayout>
                      <c:w val="4.567307692307692E-2"/>
                      <c:h val="0.1065891472868217"/>
                    </c:manualLayout>
                  </c15:layout>
                </c:ext>
              </c:extLst>
            </c:dLbl>
            <c:dLbl>
              <c:idx val="3"/>
              <c:layout>
                <c:manualLayout>
                  <c:x val="-3.205128205128205E-3"/>
                  <c:y val="-5.038759689922484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4"/>
              <c:layout>
                <c:manualLayout>
                  <c:x val="1.6025641025641025E-3"/>
                  <c:y val="-5.813953488372095E-2"/>
                </c:manualLayout>
              </c:layout>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'2016 gra'!$A$3:$A$7</c:f>
              <c:strCache>
                <c:ptCount val="5"/>
                <c:pt idx="0">
                  <c:v>2012</c:v>
                </c:pt>
                <c:pt idx="1">
                  <c:v>2013</c:v>
                </c:pt>
                <c:pt idx="2">
                  <c:v>2014</c:v>
                </c:pt>
                <c:pt idx="3">
                  <c:v>2015</c:v>
                </c:pt>
                <c:pt idx="4">
                  <c:v>2016*</c:v>
                </c:pt>
              </c:strCache>
            </c:strRef>
          </c:cat>
          <c:val>
            <c:numRef>
              <c:f>'2016 gra'!$B$3:$B$7</c:f>
              <c:numCache>
                <c:formatCode>General</c:formatCode>
                <c:ptCount val="5"/>
                <c:pt idx="0">
                  <c:v>179.7</c:v>
                </c:pt>
                <c:pt idx="1">
                  <c:v>252.8</c:v>
                </c:pt>
                <c:pt idx="2">
                  <c:v>301.5</c:v>
                </c:pt>
                <c:pt idx="3">
                  <c:v>324.89999999999969</c:v>
                </c:pt>
                <c:pt idx="4">
                  <c:v>334.6</c:v>
                </c:pt>
              </c:numCache>
            </c:numRef>
          </c:val>
        </c:ser>
        <c:dLbls>
          <c:showLegendKey val="0"/>
          <c:showVal val="0"/>
          <c:showCatName val="0"/>
          <c:showSerName val="0"/>
          <c:showPercent val="0"/>
          <c:showBubbleSize val="0"/>
        </c:dLbls>
        <c:gapWidth val="150"/>
        <c:shape val="box"/>
        <c:axId val="137255520"/>
        <c:axId val="4423216"/>
        <c:axId val="0"/>
      </c:bar3DChart>
      <c:catAx>
        <c:axId val="137255520"/>
        <c:scaling>
          <c:orientation val="minMax"/>
        </c:scaling>
        <c:delete val="0"/>
        <c:axPos val="b"/>
        <c:numFmt formatCode="General" sourceLinked="1"/>
        <c:majorTickMark val="out"/>
        <c:minorTickMark val="none"/>
        <c:tickLblPos val="nextTo"/>
        <c:crossAx val="4423216"/>
        <c:crosses val="autoZero"/>
        <c:auto val="1"/>
        <c:lblAlgn val="ctr"/>
        <c:lblOffset val="100"/>
        <c:noMultiLvlLbl val="0"/>
      </c:catAx>
      <c:valAx>
        <c:axId val="4423216"/>
        <c:scaling>
          <c:orientation val="minMax"/>
        </c:scaling>
        <c:delete val="0"/>
        <c:axPos val="l"/>
        <c:majorGridlines/>
        <c:numFmt formatCode="General" sourceLinked="1"/>
        <c:majorTickMark val="out"/>
        <c:minorTickMark val="none"/>
        <c:tickLblPos val="nextTo"/>
        <c:crossAx val="137255520"/>
        <c:crosses val="autoZero"/>
        <c:crossBetween val="between"/>
      </c:valAx>
    </c:plotArea>
    <c:plotVisOnly val="1"/>
    <c:dispBlanksAs val="gap"/>
    <c:showDLblsOverMax val="0"/>
  </c:chart>
  <c:txPr>
    <a:bodyPr/>
    <a:lstStyle/>
    <a:p>
      <a:pPr>
        <a:defRPr>
          <a:latin typeface="Times New Roman" panose="02020603050405020304" pitchFamily="18" charset="0"/>
          <a:cs typeface="Times New Roman" panose="02020603050405020304" pitchFamily="18" charset="0"/>
        </a:defRPr>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5"/>
    </mc:Choice>
    <mc:Fallback>
      <c:style val="5"/>
    </mc:Fallback>
  </mc:AlternateContent>
  <c:chart>
    <c:title>
      <c:tx>
        <c:rich>
          <a:bodyPr/>
          <a:lstStyle/>
          <a:p>
            <a:pPr>
              <a:defRPr/>
            </a:pPr>
            <a:r>
              <a:rPr lang="mn-MN"/>
              <a:t>Аймгийн ДНБ-ий өсөлт, хувиар</a:t>
            </a:r>
          </a:p>
        </c:rich>
      </c:tx>
      <c:layout/>
      <c:overlay val="0"/>
    </c:title>
    <c:autoTitleDeleted val="0"/>
    <c:view3D>
      <c:rotX val="15"/>
      <c:rotY val="20"/>
      <c:rAngAx val="1"/>
    </c:view3D>
    <c:floor>
      <c:thickness val="0"/>
    </c:floor>
    <c:sideWall>
      <c:thickness val="0"/>
    </c:sideWall>
    <c:backWall>
      <c:thickness val="0"/>
    </c:backWall>
    <c:plotArea>
      <c:layout/>
      <c:bar3DChart>
        <c:barDir val="col"/>
        <c:grouping val="clustered"/>
        <c:varyColors val="0"/>
        <c:ser>
          <c:idx val="0"/>
          <c:order val="0"/>
          <c:tx>
            <c:strRef>
              <c:f>'2015 gra'!$D$34</c:f>
              <c:strCache>
                <c:ptCount val="1"/>
                <c:pt idx="0">
                  <c:v>Ховд</c:v>
                </c:pt>
              </c:strCache>
            </c:strRef>
          </c:tx>
          <c:invertIfNegative val="0"/>
          <c:dLbls>
            <c:dLbl>
              <c:idx val="0"/>
              <c:layout>
                <c:manualLayout>
                  <c:x val="-1.7182130584192754E-3"/>
                  <c:y val="-3.3950617283950615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1"/>
              <c:layout>
                <c:manualLayout>
                  <c:x val="-3.4364261168384879E-3"/>
                  <c:y val="-1.5432098765432127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2"/>
              <c:layout>
                <c:manualLayout>
                  <c:x val="5.1546391752576685E-3"/>
                  <c:y val="-2.1604938271604937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3"/>
              <c:layout>
                <c:manualLayout>
                  <c:x val="8.5910652920962206E-3"/>
                  <c:y val="-3.3950617283950615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4"/>
              <c:layout>
                <c:manualLayout>
                  <c:x val="1.718213058419244E-3"/>
                  <c:y val="-1.8518518518518632E-2"/>
                </c:manualLayout>
              </c:layout>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'2015 gra'!$C$35:$C$39</c:f>
              <c:strCache>
                <c:ptCount val="5"/>
                <c:pt idx="0">
                  <c:v>2012</c:v>
                </c:pt>
                <c:pt idx="1">
                  <c:v>2013</c:v>
                </c:pt>
                <c:pt idx="2">
                  <c:v>2014</c:v>
                </c:pt>
                <c:pt idx="3">
                  <c:v>2015</c:v>
                </c:pt>
                <c:pt idx="4">
                  <c:v>2016*</c:v>
                </c:pt>
              </c:strCache>
            </c:strRef>
          </c:cat>
          <c:val>
            <c:numRef>
              <c:f>'2015 gra'!$D$35:$D$39</c:f>
              <c:numCache>
                <c:formatCode>General</c:formatCode>
                <c:ptCount val="5"/>
                <c:pt idx="0">
                  <c:v>26.7</c:v>
                </c:pt>
                <c:pt idx="1">
                  <c:v>40.700000000000003</c:v>
                </c:pt>
                <c:pt idx="2">
                  <c:v>19.3</c:v>
                </c:pt>
                <c:pt idx="3">
                  <c:v>7.8</c:v>
                </c:pt>
                <c:pt idx="4">
                  <c:v>3</c:v>
                </c:pt>
              </c:numCache>
            </c:numRef>
          </c:val>
        </c:ser>
        <c:dLbls>
          <c:showLegendKey val="0"/>
          <c:showVal val="0"/>
          <c:showCatName val="0"/>
          <c:showSerName val="0"/>
          <c:showPercent val="0"/>
          <c:showBubbleSize val="0"/>
        </c:dLbls>
        <c:gapWidth val="150"/>
        <c:shape val="box"/>
        <c:axId val="137661272"/>
        <c:axId val="137661656"/>
        <c:axId val="0"/>
      </c:bar3DChart>
      <c:catAx>
        <c:axId val="137661272"/>
        <c:scaling>
          <c:orientation val="minMax"/>
        </c:scaling>
        <c:delete val="0"/>
        <c:axPos val="b"/>
        <c:numFmt formatCode="General" sourceLinked="1"/>
        <c:majorTickMark val="out"/>
        <c:minorTickMark val="none"/>
        <c:tickLblPos val="nextTo"/>
        <c:crossAx val="137661656"/>
        <c:crosses val="autoZero"/>
        <c:auto val="1"/>
        <c:lblAlgn val="ctr"/>
        <c:lblOffset val="100"/>
        <c:noMultiLvlLbl val="0"/>
      </c:catAx>
      <c:valAx>
        <c:axId val="137661656"/>
        <c:scaling>
          <c:orientation val="minMax"/>
        </c:scaling>
        <c:delete val="0"/>
        <c:axPos val="l"/>
        <c:majorGridlines/>
        <c:numFmt formatCode="General" sourceLinked="1"/>
        <c:majorTickMark val="out"/>
        <c:minorTickMark val="none"/>
        <c:tickLblPos val="nextTo"/>
        <c:crossAx val="137661272"/>
        <c:crosses val="autoZero"/>
        <c:crossBetween val="between"/>
      </c:valAx>
    </c:plotArea>
    <c:plotVisOnly val="1"/>
    <c:dispBlanksAs val="gap"/>
    <c:showDLblsOverMax val="0"/>
  </c:chart>
  <c:txPr>
    <a:bodyPr/>
    <a:lstStyle/>
    <a:p>
      <a:pPr>
        <a:defRPr>
          <a:latin typeface="Times New Roman" panose="02020603050405020304" pitchFamily="18" charset="0"/>
          <a:cs typeface="Times New Roman" panose="02020603050405020304" pitchFamily="18" charset="0"/>
        </a:defRPr>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6"/>
    </mc:Choice>
    <mc:Fallback>
      <c:style val="6"/>
    </mc:Fallback>
  </mc:AlternateContent>
  <c:chart>
    <c:title>
      <c:layout/>
      <c:overlay val="0"/>
    </c:title>
    <c:autoTitleDeleted val="0"/>
    <c:plotArea>
      <c:layout/>
      <c:lineChart>
        <c:grouping val="stacked"/>
        <c:varyColors val="0"/>
        <c:ser>
          <c:idx val="0"/>
          <c:order val="0"/>
          <c:tx>
            <c:strRef>
              <c:f>'2016 gra'!$B$20</c:f>
              <c:strCache>
                <c:ptCount val="1"/>
                <c:pt idx="0">
                  <c:v>1 хүнд ногдох ДНБ, мян төг</c:v>
                </c:pt>
              </c:strCache>
            </c:strRef>
          </c:tx>
          <c:marker>
            <c:symbol val="none"/>
          </c:marker>
          <c:dLbls>
            <c:dLbl>
              <c:idx val="0"/>
              <c:layout>
                <c:manualLayout>
                  <c:x val="-3.6630036630036799E-3"/>
                  <c:y val="4.02617074387785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1"/>
              <c:layout>
                <c:manualLayout>
                  <c:x val="-6.71542913829626E-17"/>
                  <c:y val="4.4287878182656268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2"/>
              <c:layout>
                <c:manualLayout>
                  <c:x val="5.4945054945054949E-3"/>
                  <c:y val="5.2340219670411955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3"/>
              <c:layout>
                <c:manualLayout>
                  <c:x val="-1.343085827659252E-16"/>
                  <c:y val="5.6366390414289799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4"/>
              <c:layout>
                <c:manualLayout>
                  <c:x val="-2.564102564102564E-2"/>
                  <c:y val="7.2471073389801091E-2"/>
                </c:manualLayout>
              </c:layout>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'2016 gra'!$A$21:$A$25</c:f>
              <c:numCache>
                <c:formatCode>General</c:formatCode>
                <c:ptCount val="5"/>
                <c:pt idx="0">
                  <c:v>2012</c:v>
                </c:pt>
                <c:pt idx="1">
                  <c:v>2013</c:v>
                </c:pt>
                <c:pt idx="2">
                  <c:v>2014</c:v>
                </c:pt>
                <c:pt idx="3">
                  <c:v>2015</c:v>
                </c:pt>
                <c:pt idx="4">
                  <c:v>2016</c:v>
                </c:pt>
              </c:numCache>
            </c:numRef>
          </c:cat>
          <c:val>
            <c:numRef>
              <c:f>'2016 gra'!$B$21:$B$25</c:f>
              <c:numCache>
                <c:formatCode>0.0</c:formatCode>
                <c:ptCount val="5"/>
                <c:pt idx="0">
                  <c:v>2292.1</c:v>
                </c:pt>
                <c:pt idx="1">
                  <c:v>3152.1</c:v>
                </c:pt>
                <c:pt idx="2">
                  <c:v>3699.4</c:v>
                </c:pt>
                <c:pt idx="3">
                  <c:v>3908.4</c:v>
                </c:pt>
                <c:pt idx="4">
                  <c:v>4020</c:v>
                </c:pt>
              </c:numCache>
            </c:numRef>
          </c:val>
          <c:smooth val="0"/>
        </c:ser>
        <c:dLbls>
          <c:showLegendKey val="0"/>
          <c:showVal val="1"/>
          <c:showCatName val="0"/>
          <c:showSerName val="0"/>
          <c:showPercent val="0"/>
          <c:showBubbleSize val="0"/>
        </c:dLbls>
        <c:smooth val="0"/>
        <c:axId val="137317120"/>
        <c:axId val="137318528"/>
      </c:lineChart>
      <c:catAx>
        <c:axId val="137317120"/>
        <c:scaling>
          <c:orientation val="minMax"/>
        </c:scaling>
        <c:delete val="0"/>
        <c:axPos val="b"/>
        <c:numFmt formatCode="General" sourceLinked="1"/>
        <c:majorTickMark val="none"/>
        <c:minorTickMark val="none"/>
        <c:tickLblPos val="nextTo"/>
        <c:crossAx val="137318528"/>
        <c:crosses val="autoZero"/>
        <c:auto val="1"/>
        <c:lblAlgn val="ctr"/>
        <c:lblOffset val="100"/>
        <c:noMultiLvlLbl val="0"/>
      </c:catAx>
      <c:valAx>
        <c:axId val="137318528"/>
        <c:scaling>
          <c:orientation val="minMax"/>
        </c:scaling>
        <c:delete val="1"/>
        <c:axPos val="l"/>
        <c:numFmt formatCode="0.0" sourceLinked="1"/>
        <c:majorTickMark val="none"/>
        <c:minorTickMark val="none"/>
        <c:tickLblPos val="none"/>
        <c:crossAx val="137317120"/>
        <c:crosses val="autoZero"/>
        <c:crossBetween val="between"/>
      </c:valAx>
    </c:plotArea>
    <c:plotVisOnly val="1"/>
    <c:dispBlanksAs val="zero"/>
    <c:showDLblsOverMax val="0"/>
  </c:chart>
  <c:txPr>
    <a:bodyPr/>
    <a:lstStyle/>
    <a:p>
      <a:pPr>
        <a:defRPr>
          <a:latin typeface="Times New Roman" panose="02020603050405020304" pitchFamily="18" charset="0"/>
          <a:cs typeface="Times New Roman" panose="02020603050405020304" pitchFamily="18" charset="0"/>
        </a:defRPr>
      </a:pPr>
      <a:endParaRPr lang="en-US"/>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4"/>
    </mc:Choice>
    <mc:Fallback>
      <c:style val="4"/>
    </mc:Fallback>
  </mc:AlternateContent>
  <c:chart>
    <c:title>
      <c:tx>
        <c:rich>
          <a:bodyPr/>
          <a:lstStyle/>
          <a:p>
            <a:pPr>
              <a:defRPr/>
            </a:pPr>
            <a:r>
              <a:rPr lang="mn-MN"/>
              <a:t>ХАА-н салбарын ДНБ сүүлийн 3 жилд, сая,төг</a:t>
            </a:r>
            <a:endParaRPr lang="en-US"/>
          </a:p>
        </c:rich>
      </c:tx>
      <c:layout/>
      <c:overlay val="0"/>
    </c:title>
    <c:autoTitleDeleted val="0"/>
    <c:plotArea>
      <c:layout>
        <c:manualLayout>
          <c:layoutTarget val="inner"/>
          <c:xMode val="edge"/>
          <c:yMode val="edge"/>
          <c:x val="1.1494266338047088E-2"/>
          <c:y val="0.24683040581465779"/>
          <c:w val="0.95785440613026818"/>
          <c:h val="0.63663819907126995"/>
        </c:manualLayout>
      </c:layout>
      <c:lineChart>
        <c:grouping val="stacked"/>
        <c:varyColors val="0"/>
        <c:ser>
          <c:idx val="0"/>
          <c:order val="0"/>
          <c:dLbls>
            <c:dLbl>
              <c:idx val="0"/>
              <c:layout>
                <c:manualLayout>
                  <c:x val="-0.16276161132032443"/>
                  <c:y val="-4.7361820358229501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1"/>
              <c:layout>
                <c:manualLayout>
                  <c:x val="-0.15000000000000024"/>
                  <c:y val="-4.6296296296296509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2"/>
              <c:layout>
                <c:manualLayout>
                  <c:x val="-1.0573958427610343E-2"/>
                  <c:y val="9.7822980460775782E-2"/>
                </c:manualLayout>
              </c:layout>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'XAA DNB'!$C$24:$E$24</c:f>
              <c:strCache>
                <c:ptCount val="3"/>
                <c:pt idx="0">
                  <c:v>2013 он</c:v>
                </c:pt>
                <c:pt idx="1">
                  <c:v>2014 он</c:v>
                </c:pt>
                <c:pt idx="2">
                  <c:v>2015 он</c:v>
                </c:pt>
              </c:strCache>
            </c:strRef>
          </c:cat>
          <c:val>
            <c:numRef>
              <c:f>'XAA DNB'!$C$25:$E$25</c:f>
              <c:numCache>
                <c:formatCode>0.0</c:formatCode>
                <c:ptCount val="3"/>
                <c:pt idx="0" formatCode="General">
                  <c:v>119070.6</c:v>
                </c:pt>
                <c:pt idx="1">
                  <c:v>135384</c:v>
                </c:pt>
                <c:pt idx="2">
                  <c:v>141978.5</c:v>
                </c:pt>
              </c:numCache>
            </c:numRef>
          </c:val>
          <c:smooth val="0"/>
        </c:ser>
        <c:dLbls>
          <c:showLegendKey val="0"/>
          <c:showVal val="1"/>
          <c:showCatName val="0"/>
          <c:showSerName val="0"/>
          <c:showPercent val="0"/>
          <c:showBubbleSize val="0"/>
        </c:dLbls>
        <c:marker val="1"/>
        <c:smooth val="0"/>
        <c:axId val="137457224"/>
        <c:axId val="137491528"/>
      </c:lineChart>
      <c:catAx>
        <c:axId val="137457224"/>
        <c:scaling>
          <c:orientation val="minMax"/>
        </c:scaling>
        <c:delete val="0"/>
        <c:axPos val="b"/>
        <c:numFmt formatCode="General" sourceLinked="0"/>
        <c:majorTickMark val="none"/>
        <c:minorTickMark val="none"/>
        <c:tickLblPos val="nextTo"/>
        <c:crossAx val="137491528"/>
        <c:crosses val="autoZero"/>
        <c:auto val="1"/>
        <c:lblAlgn val="ctr"/>
        <c:lblOffset val="100"/>
        <c:noMultiLvlLbl val="0"/>
      </c:catAx>
      <c:valAx>
        <c:axId val="137491528"/>
        <c:scaling>
          <c:orientation val="minMax"/>
        </c:scaling>
        <c:delete val="1"/>
        <c:axPos val="l"/>
        <c:numFmt formatCode="General" sourceLinked="1"/>
        <c:majorTickMark val="out"/>
        <c:minorTickMark val="none"/>
        <c:tickLblPos val="none"/>
        <c:crossAx val="137457224"/>
        <c:crosses val="autoZero"/>
        <c:crossBetween val="between"/>
      </c:valAx>
    </c:plotArea>
    <c:plotVisOnly val="1"/>
    <c:dispBlanksAs val="zero"/>
    <c:showDLblsOverMax val="0"/>
  </c:chart>
  <c:txPr>
    <a:bodyPr/>
    <a:lstStyle/>
    <a:p>
      <a:pPr>
        <a:defRPr sz="2400">
          <a:latin typeface="Times New Roman" panose="02020603050405020304" pitchFamily="18" charset="0"/>
          <a:cs typeface="Times New Roman" panose="02020603050405020304" pitchFamily="18" charset="0"/>
        </a:defRPr>
      </a:pPr>
      <a:endParaRPr lang="en-US"/>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cked"/>
        <c:varyColors val="0"/>
        <c:ser>
          <c:idx val="0"/>
          <c:order val="0"/>
          <c:dLbls>
            <c:dLbl>
              <c:idx val="0"/>
              <c:layout>
                <c:manualLayout>
                  <c:x val="-4.6296296296296446E-2"/>
                  <c:y val="3.1914893617021281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1"/>
              <c:layout>
                <c:manualLayout>
                  <c:x val="-4.8611111111111112E-2"/>
                  <c:y val="-3.5460992907801435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2"/>
              <c:layout>
                <c:manualLayout>
                  <c:x val="-3.4722222222222224E-2"/>
                  <c:y val="3.9007092198581582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3"/>
              <c:layout>
                <c:manualLayout>
                  <c:x val="-2.7777777777777936E-2"/>
                  <c:y val="-3.5460992907801435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4"/>
              <c:layout>
                <c:manualLayout>
                  <c:x val="-6.0185185185185147E-2"/>
                  <c:y val="3.5460992907801435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5"/>
              <c:layout>
                <c:manualLayout>
                  <c:x val="-1.3888888888888944E-2"/>
                  <c:y val="3.1914893617021212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6"/>
              <c:layout>
                <c:manualLayout>
                  <c:x val="-7.6388888888888895E-2"/>
                  <c:y val="-2.1276595744680847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7"/>
              <c:layout>
                <c:manualLayout>
                  <c:x val="-3.9351851851851853E-2"/>
                  <c:y val="-3.1914893617021281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8"/>
              <c:layout>
                <c:manualLayout>
                  <c:x val="-6.9444444444444597E-3"/>
                  <c:y val="-3.5460992907801435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9"/>
              <c:layout>
                <c:manualLayout>
                  <c:x val="-6.9444444444444597E-3"/>
                  <c:y val="-1.4184397163120564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10"/>
              <c:layout>
                <c:manualLayout>
                  <c:x val="-6.9444444444444503E-2"/>
                  <c:y val="2.4822695035460994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11"/>
              <c:layout>
                <c:manualLayout>
                  <c:x val="-2.0833333333333485E-2"/>
                  <c:y val="4.2553191489361722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12"/>
              <c:layout>
                <c:manualLayout>
                  <c:x val="-6.7129629629629664E-2"/>
                  <c:y val="-3.5460992907801435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13"/>
              <c:layout>
                <c:manualLayout>
                  <c:x val="-2.3148148148148147E-2"/>
                  <c:y val="4.2553191489361722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14"/>
              <c:layout>
                <c:manualLayout>
                  <c:x val="-4.6296296296296446E-2"/>
                  <c:y val="-3.5460992907801435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15"/>
              <c:layout>
                <c:manualLayout>
                  <c:x val="-1.1574074074074073E-2"/>
                  <c:y val="-2.1276595744680847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16"/>
              <c:layout>
                <c:manualLayout>
                  <c:x val="-3.0092592592592591E-2"/>
                  <c:y val="3.1914893617021281E-2"/>
                </c:manualLayout>
              </c:layout>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'ноорог '!$B$632:$B$648</c:f>
              <c:strCache>
                <c:ptCount val="17"/>
                <c:pt idx="0">
                  <c:v>Алтай</c:v>
                </c:pt>
                <c:pt idx="1">
                  <c:v>Булган</c:v>
                </c:pt>
                <c:pt idx="2">
                  <c:v>Буянт</c:v>
                </c:pt>
                <c:pt idx="3">
                  <c:v>Дарви</c:v>
                </c:pt>
                <c:pt idx="4">
                  <c:v>Дөргөн</c:v>
                </c:pt>
                <c:pt idx="5">
                  <c:v>Дуут</c:v>
                </c:pt>
                <c:pt idx="6">
                  <c:v>Зэрэг</c:v>
                </c:pt>
                <c:pt idx="7">
                  <c:v>Манхан</c:v>
                </c:pt>
                <c:pt idx="8">
                  <c:v>Мянгад</c:v>
                </c:pt>
                <c:pt idx="9">
                  <c:v>Мөст</c:v>
                </c:pt>
                <c:pt idx="10">
                  <c:v>Мөнххайрхан</c:v>
                </c:pt>
                <c:pt idx="11">
                  <c:v>Үенч</c:v>
                </c:pt>
                <c:pt idx="12">
                  <c:v>Ховд</c:v>
                </c:pt>
                <c:pt idx="13">
                  <c:v>Цэцэг</c:v>
                </c:pt>
                <c:pt idx="14">
                  <c:v>Чандмань</c:v>
                </c:pt>
                <c:pt idx="15">
                  <c:v>Эрдэнэбүрэн</c:v>
                </c:pt>
                <c:pt idx="16">
                  <c:v>Жаргалант</c:v>
                </c:pt>
              </c:strCache>
            </c:strRef>
          </c:cat>
          <c:val>
            <c:numRef>
              <c:f>'ноорог '!$C$632:$C$648</c:f>
              <c:numCache>
                <c:formatCode>General</c:formatCode>
                <c:ptCount val="17"/>
                <c:pt idx="0">
                  <c:v>152.19999999999999</c:v>
                </c:pt>
                <c:pt idx="1">
                  <c:v>230.5</c:v>
                </c:pt>
                <c:pt idx="2">
                  <c:v>193.6</c:v>
                </c:pt>
                <c:pt idx="3">
                  <c:v>253.9</c:v>
                </c:pt>
                <c:pt idx="4">
                  <c:v>128.1</c:v>
                </c:pt>
                <c:pt idx="5">
                  <c:v>156.80000000000001</c:v>
                </c:pt>
                <c:pt idx="6">
                  <c:v>191.4</c:v>
                </c:pt>
                <c:pt idx="7">
                  <c:v>300.39999999999969</c:v>
                </c:pt>
                <c:pt idx="8">
                  <c:v>244.6</c:v>
                </c:pt>
                <c:pt idx="9">
                  <c:v>212.8</c:v>
                </c:pt>
                <c:pt idx="10">
                  <c:v>131.4</c:v>
                </c:pt>
                <c:pt idx="11">
                  <c:v>133.5</c:v>
                </c:pt>
                <c:pt idx="12">
                  <c:v>189.4</c:v>
                </c:pt>
                <c:pt idx="13">
                  <c:v>150.30000000000001</c:v>
                </c:pt>
                <c:pt idx="14">
                  <c:v>280.5</c:v>
                </c:pt>
                <c:pt idx="15">
                  <c:v>216.8</c:v>
                </c:pt>
                <c:pt idx="16">
                  <c:v>114.1</c:v>
                </c:pt>
              </c:numCache>
            </c:numRef>
          </c:val>
          <c:smooth val="0"/>
        </c:ser>
        <c:dLbls>
          <c:showLegendKey val="0"/>
          <c:showVal val="1"/>
          <c:showCatName val="0"/>
          <c:showSerName val="0"/>
          <c:showPercent val="0"/>
          <c:showBubbleSize val="0"/>
        </c:dLbls>
        <c:marker val="1"/>
        <c:smooth val="0"/>
        <c:axId val="137492328"/>
        <c:axId val="137492720"/>
      </c:lineChart>
      <c:catAx>
        <c:axId val="137492328"/>
        <c:scaling>
          <c:orientation val="minMax"/>
        </c:scaling>
        <c:delete val="0"/>
        <c:axPos val="b"/>
        <c:numFmt formatCode="General" sourceLinked="0"/>
        <c:majorTickMark val="none"/>
        <c:minorTickMark val="none"/>
        <c:tickLblPos val="nextTo"/>
        <c:txPr>
          <a:bodyPr/>
          <a:lstStyle/>
          <a:p>
            <a:pPr>
              <a:defRPr sz="1800"/>
            </a:pPr>
            <a:endParaRPr lang="en-US"/>
          </a:p>
        </c:txPr>
        <c:crossAx val="137492720"/>
        <c:crosses val="autoZero"/>
        <c:auto val="1"/>
        <c:lblAlgn val="ctr"/>
        <c:lblOffset val="100"/>
        <c:noMultiLvlLbl val="0"/>
      </c:catAx>
      <c:valAx>
        <c:axId val="137492720"/>
        <c:scaling>
          <c:orientation val="minMax"/>
        </c:scaling>
        <c:delete val="1"/>
        <c:axPos val="l"/>
        <c:numFmt formatCode="General" sourceLinked="1"/>
        <c:majorTickMark val="out"/>
        <c:minorTickMark val="none"/>
        <c:tickLblPos val="none"/>
        <c:crossAx val="137492328"/>
        <c:crosses val="autoZero"/>
        <c:crossBetween val="between"/>
      </c:valAx>
    </c:plotArea>
    <c:plotVisOnly val="1"/>
    <c:dispBlanksAs val="zero"/>
    <c:showDLblsOverMax val="0"/>
  </c:chart>
  <c:txPr>
    <a:bodyPr/>
    <a:lstStyle/>
    <a:p>
      <a:pPr>
        <a:defRPr>
          <a:latin typeface="Times New Roman" panose="02020603050405020304" pitchFamily="18" charset="0"/>
          <a:cs typeface="Times New Roman" panose="02020603050405020304" pitchFamily="18" charset="0"/>
        </a:defRPr>
      </a:pPr>
      <a:endParaRPr lang="en-US"/>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832571118004189"/>
          <c:y val="0.14271576326902508"/>
          <c:w val="0.50553978101222197"/>
          <c:h val="0.7677474449795133"/>
        </c:manualLayout>
      </c:layout>
      <c:pieChart>
        <c:varyColors val="1"/>
        <c:ser>
          <c:idx val="0"/>
          <c:order val="0"/>
          <c:explosion val="25"/>
          <c:dLbls>
            <c:dLbl>
              <c:idx val="0"/>
              <c:layout>
                <c:manualLayout>
                  <c:x val="-7.6634057106498052E-2"/>
                  <c:y val="1.7028906805342137E-2"/>
                </c:manualLayout>
              </c:layout>
              <c:tx>
                <c:rich>
                  <a:bodyPr/>
                  <a:lstStyle/>
                  <a:p>
                    <a:r>
                      <a:rPr lang="mn-MN"/>
                      <a:t>тэмээ
0,7%</a:t>
                    </a:r>
                  </a:p>
                </c:rich>
              </c:tx>
              <c:showLegendKey val="0"/>
              <c:showVal val="0"/>
              <c:showCatName val="1"/>
              <c:showSerName val="0"/>
              <c:showPercent val="1"/>
              <c:showBubbleSize val="0"/>
              <c:extLst>
                <c:ext xmlns:c15="http://schemas.microsoft.com/office/drawing/2012/chart" uri="{CE6537A1-D6FC-4f65-9D91-7224C49458BB}">
                  <c15:layout/>
                </c:ext>
              </c:extLst>
            </c:dLbl>
            <c:dLbl>
              <c:idx val="1"/>
              <c:layout>
                <c:manualLayout>
                  <c:x val="7.2708117924653343E-2"/>
                  <c:y val="-1.4063559097688784E-2"/>
                </c:manualLayout>
              </c:layout>
              <c:tx>
                <c:rich>
                  <a:bodyPr/>
                  <a:lstStyle/>
                  <a:p>
                    <a:r>
                      <a:rPr lang="mn-MN"/>
                      <a:t>адуу
3,7%</a:t>
                    </a:r>
                  </a:p>
                </c:rich>
              </c:tx>
              <c:showLegendKey val="0"/>
              <c:showVal val="0"/>
              <c:showCatName val="1"/>
              <c:showSerName val="0"/>
              <c:showPercent val="1"/>
              <c:showBubbleSize val="0"/>
              <c:extLst>
                <c:ext xmlns:c15="http://schemas.microsoft.com/office/drawing/2012/chart" uri="{CE6537A1-D6FC-4f65-9D91-7224C49458BB}">
                  <c15:layout>
                    <c:manualLayout>
                      <c:w val="0.17479797979797979"/>
                      <c:h val="0.1073806155643109"/>
                    </c:manualLayout>
                  </c15:layout>
                </c:ext>
              </c:extLst>
            </c:dLbl>
            <c:dLbl>
              <c:idx val="2"/>
              <c:layout>
                <c:manualLayout>
                  <c:x val="0.11956474190726223"/>
                  <c:y val="0.10183727034120767"/>
                </c:manualLayout>
              </c:layout>
              <c:tx>
                <c:rich>
                  <a:bodyPr/>
                  <a:lstStyle/>
                  <a:p>
                    <a:r>
                      <a:rPr lang="mn-MN"/>
                      <a:t>үхэр
5,6%</a:t>
                    </a:r>
                  </a:p>
                </c:rich>
              </c:tx>
              <c:showLegendKey val="0"/>
              <c:showVal val="0"/>
              <c:showCatName val="1"/>
              <c:showSerName val="0"/>
              <c:showPercent val="1"/>
              <c:showBubbleSize val="0"/>
              <c:extLst>
                <c:ext xmlns:c15="http://schemas.microsoft.com/office/drawing/2012/chart" uri="{CE6537A1-D6FC-4f65-9D91-7224C49458BB}">
                  <c15:layout/>
                </c:ext>
              </c:extLst>
            </c:dLbl>
            <c:dLbl>
              <c:idx val="3"/>
              <c:layout/>
              <c:tx>
                <c:rich>
                  <a:bodyPr/>
                  <a:lstStyle/>
                  <a:p>
                    <a:r>
                      <a:rPr lang="mn-MN"/>
                      <a:t>хонь
38,6%</a:t>
                    </a:r>
                  </a:p>
                </c:rich>
              </c:tx>
              <c:showLegendKey val="0"/>
              <c:showVal val="0"/>
              <c:showCatName val="1"/>
              <c:showSerName val="0"/>
              <c:showPercent val="1"/>
              <c:showBubbleSize val="0"/>
              <c:extLst>
                <c:ext xmlns:c15="http://schemas.microsoft.com/office/drawing/2012/chart" uri="{CE6537A1-D6FC-4f65-9D91-7224C49458BB}">
                  <c15:layout/>
                </c:ext>
              </c:extLst>
            </c:dLbl>
            <c:dLbl>
              <c:idx val="4"/>
              <c:layout/>
              <c:tx>
                <c:rich>
                  <a:bodyPr/>
                  <a:lstStyle/>
                  <a:p>
                    <a:r>
                      <a:rPr lang="mn-MN"/>
                      <a:t>ямаа
51,4%</a:t>
                    </a:r>
                  </a:p>
                </c:rich>
              </c:tx>
              <c:showLegendKey val="0"/>
              <c:showVal val="0"/>
              <c:showCatName val="1"/>
              <c:showSerName val="0"/>
              <c:showPercent val="1"/>
              <c:showBubbleSize val="0"/>
              <c:extLst>
                <c:ext xmlns:c15="http://schemas.microsoft.com/office/drawing/2012/chart" uri="{CE6537A1-D6FC-4f65-9D91-7224C49458BB}">
                  <c15:layout/>
                </c:ext>
              </c:extLst>
            </c:dLbl>
            <c:spPr>
              <a:noFill/>
              <a:ln>
                <a:noFill/>
              </a:ln>
              <a:effectLst/>
            </c:spPr>
            <c:showLegendKey val="0"/>
            <c:showVal val="0"/>
            <c:showCatName val="1"/>
            <c:showSerName val="0"/>
            <c:showPercent val="1"/>
            <c:showBubbleSize val="0"/>
            <c:showLeaderLines val="1"/>
            <c:extLst>
              <c:ext xmlns:c15="http://schemas.microsoft.com/office/drawing/2012/chart" uri="{CE6537A1-D6FC-4f65-9D91-7224C49458BB}"/>
            </c:extLst>
          </c:dLbls>
          <c:cat>
            <c:strRef>
              <c:f>'mal buseer '!$B$32:$B$36</c:f>
              <c:strCache>
                <c:ptCount val="5"/>
                <c:pt idx="0">
                  <c:v>тэмээ</c:v>
                </c:pt>
                <c:pt idx="1">
                  <c:v>адуу</c:v>
                </c:pt>
                <c:pt idx="2">
                  <c:v>үхэр</c:v>
                </c:pt>
                <c:pt idx="3">
                  <c:v>хонь</c:v>
                </c:pt>
                <c:pt idx="4">
                  <c:v>ямаа</c:v>
                </c:pt>
              </c:strCache>
            </c:strRef>
          </c:cat>
          <c:val>
            <c:numRef>
              <c:f>'mal buseer '!$C$32:$C$36</c:f>
              <c:numCache>
                <c:formatCode>General</c:formatCode>
                <c:ptCount val="5"/>
                <c:pt idx="0">
                  <c:v>0.70000000000000062</c:v>
                </c:pt>
                <c:pt idx="1">
                  <c:v>3.7</c:v>
                </c:pt>
                <c:pt idx="2">
                  <c:v>5.6</c:v>
                </c:pt>
                <c:pt idx="3">
                  <c:v>38.6</c:v>
                </c:pt>
                <c:pt idx="4">
                  <c:v>51.4</c:v>
                </c:pt>
              </c:numCache>
            </c:numRef>
          </c:val>
        </c:ser>
        <c:dLbls>
          <c:showLegendKey val="0"/>
          <c:showVal val="0"/>
          <c:showCatName val="1"/>
          <c:showSerName val="0"/>
          <c:showPercent val="1"/>
          <c:showBubbleSize val="0"/>
          <c:showLeaderLines val="1"/>
        </c:dLbls>
        <c:firstSliceAng val="0"/>
      </c:pieChart>
    </c:plotArea>
    <c:plotVisOnly val="1"/>
    <c:dispBlanksAs val="gap"/>
    <c:showDLblsOverMax val="0"/>
  </c:chart>
  <c:txPr>
    <a:bodyPr/>
    <a:lstStyle/>
    <a:p>
      <a:pPr>
        <a:defRPr sz="1600">
          <a:latin typeface="Times New Roman" panose="02020603050405020304" pitchFamily="18" charset="0"/>
          <a:cs typeface="Times New Roman" panose="02020603050405020304" pitchFamily="18" charset="0"/>
        </a:defRPr>
      </a:pPr>
      <a:endParaRPr lang="en-US"/>
    </a:p>
  </c:txPr>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cked"/>
        <c:varyColors val="0"/>
        <c:ser>
          <c:idx val="0"/>
          <c:order val="0"/>
          <c:dLbls>
            <c:dLbl>
              <c:idx val="0"/>
              <c:layout>
                <c:manualLayout>
                  <c:x val="-5.6565656565656555E-2"/>
                  <c:y val="-3.0075187969924894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1"/>
              <c:layout>
                <c:manualLayout>
                  <c:x val="-2.4242424242424229E-2"/>
                  <c:y val="4.3441938178780275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2"/>
              <c:layout>
                <c:manualLayout>
                  <c:x val="-2.6936026936026942E-3"/>
                  <c:y val="2.005012531328321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3"/>
              <c:layout>
                <c:manualLayout>
                  <c:x val="-4.0404040404040414E-2"/>
                  <c:y val="-3.0075187969924894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4"/>
              <c:layout>
                <c:manualLayout>
                  <c:x val="-2.154882154882155E-2"/>
                  <c:y val="4.6783625730994163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5"/>
              <c:layout>
                <c:manualLayout>
                  <c:x val="-5.387205387205387E-2"/>
                  <c:y val="-2.6733500417711029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6"/>
              <c:layout>
                <c:manualLayout>
                  <c:x val="-2.4242424242424229E-2"/>
                  <c:y val="4.0100250626566407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7"/>
              <c:layout>
                <c:manualLayout>
                  <c:x val="-3.2323232323232351E-2"/>
                  <c:y val="-3.0075187969924894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8"/>
              <c:layout>
                <c:manualLayout>
                  <c:x val="-3.2323232323232351E-2"/>
                  <c:y val="3.6758563074352546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9"/>
              <c:layout>
                <c:manualLayout>
                  <c:x val="-2.4242424242424229E-2"/>
                  <c:y val="-3.3416875522138685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10"/>
              <c:layout>
                <c:manualLayout>
                  <c:x val="-1.0774410774410775E-2"/>
                  <c:y val="-1.670843776106937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11"/>
              <c:layout>
                <c:manualLayout>
                  <c:x val="-1.0774410774410877E-2"/>
                  <c:y val="1.0025062656641598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12"/>
              <c:layout>
                <c:manualLayout>
                  <c:x val="-4.309764309764319E-2"/>
                  <c:y val="-2.005012531328321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13"/>
              <c:layout>
                <c:manualLayout>
                  <c:x val="-2.6936026936026838E-2"/>
                  <c:y val="3.0075187969924894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14"/>
              <c:layout>
                <c:manualLayout>
                  <c:x val="-6.7340067340067339E-2"/>
                  <c:y val="-3.3416875522138691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15"/>
              <c:layout>
                <c:manualLayout>
                  <c:x val="-2.6936026936027035E-2"/>
                  <c:y val="-2.005012531328321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16"/>
              <c:layout>
                <c:manualLayout>
                  <c:x val="-5.3872053872053884E-3"/>
                  <c:y val="1.3366750208855508E-2"/>
                </c:manualLayout>
              </c:layout>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'1000 дээш  малтай малчин өрхөөр'!$C$27:$C$43</c:f>
              <c:strCache>
                <c:ptCount val="17"/>
                <c:pt idx="0">
                  <c:v>Алтай</c:v>
                </c:pt>
                <c:pt idx="1">
                  <c:v>Булган</c:v>
                </c:pt>
                <c:pt idx="2">
                  <c:v>Буянт</c:v>
                </c:pt>
                <c:pt idx="3">
                  <c:v>Дарви</c:v>
                </c:pt>
                <c:pt idx="4">
                  <c:v>Дөргөн</c:v>
                </c:pt>
                <c:pt idx="5">
                  <c:v>Дуут</c:v>
                </c:pt>
                <c:pt idx="6">
                  <c:v>Зэрэг</c:v>
                </c:pt>
                <c:pt idx="7">
                  <c:v>Манхан</c:v>
                </c:pt>
                <c:pt idx="8">
                  <c:v>Мянгад</c:v>
                </c:pt>
                <c:pt idx="9">
                  <c:v>Мөст</c:v>
                </c:pt>
                <c:pt idx="10">
                  <c:v>Мөнххайрхан</c:v>
                </c:pt>
                <c:pt idx="11">
                  <c:v>Үенч</c:v>
                </c:pt>
                <c:pt idx="12">
                  <c:v>Ховд</c:v>
                </c:pt>
                <c:pt idx="13">
                  <c:v>Цэцэг</c:v>
                </c:pt>
                <c:pt idx="14">
                  <c:v>Чандмань</c:v>
                </c:pt>
                <c:pt idx="15">
                  <c:v>Эрдэнэбүрэн</c:v>
                </c:pt>
                <c:pt idx="16">
                  <c:v>Жаргалант</c:v>
                </c:pt>
              </c:strCache>
            </c:strRef>
          </c:cat>
          <c:val>
            <c:numRef>
              <c:f>'1000 дээш  малтай малчин өрхөөр'!$D$27:$D$43</c:f>
              <c:numCache>
                <c:formatCode>General</c:formatCode>
                <c:ptCount val="17"/>
                <c:pt idx="0">
                  <c:v>22</c:v>
                </c:pt>
                <c:pt idx="1">
                  <c:v>10</c:v>
                </c:pt>
                <c:pt idx="2">
                  <c:v>18</c:v>
                </c:pt>
                <c:pt idx="3">
                  <c:v>67</c:v>
                </c:pt>
                <c:pt idx="4">
                  <c:v>7</c:v>
                </c:pt>
                <c:pt idx="5">
                  <c:v>28</c:v>
                </c:pt>
                <c:pt idx="6">
                  <c:v>20</c:v>
                </c:pt>
                <c:pt idx="7">
                  <c:v>51</c:v>
                </c:pt>
                <c:pt idx="8">
                  <c:v>24</c:v>
                </c:pt>
                <c:pt idx="9">
                  <c:v>28</c:v>
                </c:pt>
                <c:pt idx="10">
                  <c:v>11</c:v>
                </c:pt>
                <c:pt idx="11">
                  <c:v>4</c:v>
                </c:pt>
                <c:pt idx="12">
                  <c:v>35</c:v>
                </c:pt>
                <c:pt idx="13">
                  <c:v>19</c:v>
                </c:pt>
                <c:pt idx="14">
                  <c:v>63</c:v>
                </c:pt>
                <c:pt idx="15">
                  <c:v>71</c:v>
                </c:pt>
                <c:pt idx="16">
                  <c:v>5</c:v>
                </c:pt>
              </c:numCache>
            </c:numRef>
          </c:val>
          <c:smooth val="0"/>
        </c:ser>
        <c:dLbls>
          <c:showLegendKey val="0"/>
          <c:showVal val="1"/>
          <c:showCatName val="0"/>
          <c:showSerName val="0"/>
          <c:showPercent val="0"/>
          <c:showBubbleSize val="0"/>
        </c:dLbls>
        <c:marker val="1"/>
        <c:smooth val="0"/>
        <c:axId val="304299632"/>
        <c:axId val="304288264"/>
      </c:lineChart>
      <c:catAx>
        <c:axId val="304299632"/>
        <c:scaling>
          <c:orientation val="minMax"/>
        </c:scaling>
        <c:delete val="0"/>
        <c:axPos val="b"/>
        <c:numFmt formatCode="General" sourceLinked="0"/>
        <c:majorTickMark val="none"/>
        <c:minorTickMark val="none"/>
        <c:tickLblPos val="nextTo"/>
        <c:txPr>
          <a:bodyPr/>
          <a:lstStyle/>
          <a:p>
            <a:pPr>
              <a:defRPr sz="1800"/>
            </a:pPr>
            <a:endParaRPr lang="en-US"/>
          </a:p>
        </c:txPr>
        <c:crossAx val="304288264"/>
        <c:crosses val="autoZero"/>
        <c:auto val="1"/>
        <c:lblAlgn val="ctr"/>
        <c:lblOffset val="100"/>
        <c:noMultiLvlLbl val="0"/>
      </c:catAx>
      <c:valAx>
        <c:axId val="304288264"/>
        <c:scaling>
          <c:orientation val="minMax"/>
        </c:scaling>
        <c:delete val="1"/>
        <c:axPos val="l"/>
        <c:numFmt formatCode="General" sourceLinked="1"/>
        <c:majorTickMark val="out"/>
        <c:minorTickMark val="none"/>
        <c:tickLblPos val="none"/>
        <c:crossAx val="304299632"/>
        <c:crosses val="autoZero"/>
        <c:crossBetween val="between"/>
      </c:valAx>
    </c:plotArea>
    <c:plotVisOnly val="1"/>
    <c:dispBlanksAs val="zero"/>
    <c:showDLblsOverMax val="0"/>
  </c:chart>
  <c:txPr>
    <a:bodyPr/>
    <a:lstStyle/>
    <a:p>
      <a:pPr>
        <a:defRPr>
          <a:latin typeface="Times New Roman" panose="02020603050405020304" pitchFamily="18" charset="0"/>
          <a:cs typeface="Times New Roman" panose="02020603050405020304" pitchFamily="18" charset="0"/>
        </a:defRPr>
      </a:pPr>
      <a:endParaRPr lang="en-US"/>
    </a:p>
  </c:txPr>
  <c:externalData r:id="rId1">
    <c:autoUpdate val="0"/>
  </c:externalData>
</c:chartSpac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C687DF4-CF94-4BDC-92AD-2A6AE8635431}" type="doc">
      <dgm:prSet loTypeId="urn:microsoft.com/office/officeart/2005/8/layout/arrow2" loCatId="process" qsTypeId="urn:microsoft.com/office/officeart/2005/8/quickstyle/simple1" qsCatId="simple" csTypeId="urn:microsoft.com/office/officeart/2005/8/colors/accent1_2" csCatId="accent1" phldr="1"/>
      <dgm:spPr/>
    </dgm:pt>
    <dgm:pt modelId="{9021DA42-CFF8-4849-8708-B6C96790D770}">
      <dgm:prSet phldrT="[Text]" custT="1"/>
      <dgm:spPr/>
      <dgm:t>
        <a:bodyPr/>
        <a:lstStyle/>
        <a:p>
          <a:r>
            <a:rPr lang="en-US" sz="1200" dirty="0">
              <a:latin typeface="Times New Roman" panose="02020603050405020304" pitchFamily="18" charset="0"/>
              <a:cs typeface="Times New Roman" panose="02020603050405020304" pitchFamily="18" charset="0"/>
            </a:rPr>
            <a:t>2</a:t>
          </a:r>
          <a:r>
            <a:rPr lang="mn-MN" sz="1200" dirty="0">
              <a:latin typeface="Times New Roman" panose="02020603050405020304" pitchFamily="18" charset="0"/>
              <a:cs typeface="Times New Roman" panose="02020603050405020304" pitchFamily="18" charset="0"/>
            </a:rPr>
            <a:t>1,8 тол</a:t>
          </a:r>
          <a:r>
            <a:rPr lang="en-US" sz="1200" dirty="0">
              <a:latin typeface="Times New Roman" panose="02020603050405020304" pitchFamily="18" charset="0"/>
              <a:cs typeface="Times New Roman" panose="02020603050405020304" pitchFamily="18" charset="0"/>
            </a:rPr>
            <a:t>  2015 </a:t>
          </a:r>
          <a:r>
            <a:rPr lang="mn-MN" sz="1200" dirty="0">
              <a:latin typeface="Times New Roman" panose="02020603050405020304" pitchFamily="18" charset="0"/>
              <a:cs typeface="Times New Roman" panose="02020603050405020304" pitchFamily="18" charset="0"/>
            </a:rPr>
            <a:t>онд </a:t>
          </a:r>
          <a:endParaRPr lang="en-US" sz="1200" dirty="0">
            <a:latin typeface="Times New Roman" panose="02020603050405020304" pitchFamily="18" charset="0"/>
            <a:cs typeface="Times New Roman" panose="02020603050405020304" pitchFamily="18" charset="0"/>
          </a:endParaRPr>
        </a:p>
      </dgm:t>
    </dgm:pt>
    <dgm:pt modelId="{3C3CCFD5-5790-41C7-BD95-DE676FD84F27}" type="parTrans" cxnId="{C4C8259F-F1F8-4672-AB24-9F62E439CBAB}">
      <dgm:prSet/>
      <dgm:spPr/>
      <dgm:t>
        <a:bodyPr/>
        <a:lstStyle/>
        <a:p>
          <a:endParaRPr lang="en-US"/>
        </a:p>
      </dgm:t>
    </dgm:pt>
    <dgm:pt modelId="{F8D7A23E-215B-4408-9842-E57FB9AA0559}" type="sibTrans" cxnId="{C4C8259F-F1F8-4672-AB24-9F62E439CBAB}">
      <dgm:prSet/>
      <dgm:spPr/>
      <dgm:t>
        <a:bodyPr/>
        <a:lstStyle/>
        <a:p>
          <a:endParaRPr lang="en-US"/>
        </a:p>
      </dgm:t>
    </dgm:pt>
    <dgm:pt modelId="{90BCC85D-A642-4DDC-A874-2936AE96DFD2}">
      <dgm:prSet phldrT="[Text]" custT="1"/>
      <dgm:spPr/>
      <dgm:t>
        <a:bodyPr/>
        <a:lstStyle/>
        <a:p>
          <a:r>
            <a:rPr lang="mn-MN" sz="1200" dirty="0">
              <a:latin typeface="Times New Roman" panose="02020603050405020304" pitchFamily="18" charset="0"/>
              <a:cs typeface="Times New Roman" panose="02020603050405020304" pitchFamily="18" charset="0"/>
            </a:rPr>
            <a:t>23,9 тол 2016 онд</a:t>
          </a:r>
          <a:endParaRPr lang="en-US" sz="1200" dirty="0">
            <a:latin typeface="Times New Roman" panose="02020603050405020304" pitchFamily="18" charset="0"/>
            <a:cs typeface="Times New Roman" panose="02020603050405020304" pitchFamily="18" charset="0"/>
          </a:endParaRPr>
        </a:p>
      </dgm:t>
    </dgm:pt>
    <dgm:pt modelId="{F41828EB-9C41-4687-8480-EF0AEC51A2CA}" type="parTrans" cxnId="{E4D96099-9A60-470D-AE87-4B2EAFDB1515}">
      <dgm:prSet/>
      <dgm:spPr/>
      <dgm:t>
        <a:bodyPr/>
        <a:lstStyle/>
        <a:p>
          <a:endParaRPr lang="en-US"/>
        </a:p>
      </dgm:t>
    </dgm:pt>
    <dgm:pt modelId="{41226CA0-EB64-4460-A24C-677D1702D353}" type="sibTrans" cxnId="{E4D96099-9A60-470D-AE87-4B2EAFDB1515}">
      <dgm:prSet/>
      <dgm:spPr/>
      <dgm:t>
        <a:bodyPr/>
        <a:lstStyle/>
        <a:p>
          <a:endParaRPr lang="en-US"/>
        </a:p>
      </dgm:t>
    </dgm:pt>
    <dgm:pt modelId="{AA708EBF-46BF-4EBE-8667-18A8A0453711}" type="pres">
      <dgm:prSet presAssocID="{AC687DF4-CF94-4BDC-92AD-2A6AE8635431}" presName="arrowDiagram" presStyleCnt="0">
        <dgm:presLayoutVars>
          <dgm:chMax val="5"/>
          <dgm:dir/>
          <dgm:resizeHandles val="exact"/>
        </dgm:presLayoutVars>
      </dgm:prSet>
      <dgm:spPr/>
    </dgm:pt>
    <dgm:pt modelId="{92EAA095-DEB9-4C8A-82F2-826FC1A39010}" type="pres">
      <dgm:prSet presAssocID="{AC687DF4-CF94-4BDC-92AD-2A6AE8635431}" presName="arrow" presStyleLbl="bgShp" presStyleIdx="0" presStyleCnt="1"/>
      <dgm:spPr/>
    </dgm:pt>
    <dgm:pt modelId="{9473D5AC-E9E5-477C-BC79-58945B0EFB9E}" type="pres">
      <dgm:prSet presAssocID="{AC687DF4-CF94-4BDC-92AD-2A6AE8635431}" presName="arrowDiagram2" presStyleCnt="0"/>
      <dgm:spPr/>
    </dgm:pt>
    <dgm:pt modelId="{EBC5AD63-8A04-492A-A110-D8ECCE0781F6}" type="pres">
      <dgm:prSet presAssocID="{9021DA42-CFF8-4849-8708-B6C96790D770}" presName="bullet2a" presStyleLbl="node1" presStyleIdx="0" presStyleCnt="2"/>
      <dgm:spPr/>
    </dgm:pt>
    <dgm:pt modelId="{3013B867-9FB5-4BAE-A1C1-C3417290E1A1}" type="pres">
      <dgm:prSet presAssocID="{9021DA42-CFF8-4849-8708-B6C96790D770}" presName="textBox2a" presStyleLbl="revTx" presStyleIdx="0" presStyleCnt="2" custScaleX="124109">
        <dgm:presLayoutVars>
          <dgm:bulletEnabled val="1"/>
        </dgm:presLayoutVars>
      </dgm:prSet>
      <dgm:spPr/>
      <dgm:t>
        <a:bodyPr/>
        <a:lstStyle/>
        <a:p>
          <a:endParaRPr lang="en-US"/>
        </a:p>
      </dgm:t>
    </dgm:pt>
    <dgm:pt modelId="{8F9C69B5-D27B-44A6-8076-874B44A1F60E}" type="pres">
      <dgm:prSet presAssocID="{90BCC85D-A642-4DDC-A874-2936AE96DFD2}" presName="bullet2b" presStyleLbl="node1" presStyleIdx="1" presStyleCnt="2"/>
      <dgm:spPr/>
    </dgm:pt>
    <dgm:pt modelId="{67C96D0C-6E57-4238-9BD7-F548B71D823A}" type="pres">
      <dgm:prSet presAssocID="{90BCC85D-A642-4DDC-A874-2936AE96DFD2}" presName="textBox2b" presStyleLbl="revTx" presStyleIdx="1" presStyleCnt="2" custScaleX="118176" custScaleY="73343">
        <dgm:presLayoutVars>
          <dgm:bulletEnabled val="1"/>
        </dgm:presLayoutVars>
      </dgm:prSet>
      <dgm:spPr/>
      <dgm:t>
        <a:bodyPr/>
        <a:lstStyle/>
        <a:p>
          <a:endParaRPr lang="en-US"/>
        </a:p>
      </dgm:t>
    </dgm:pt>
  </dgm:ptLst>
  <dgm:cxnLst>
    <dgm:cxn modelId="{E4D96099-9A60-470D-AE87-4B2EAFDB1515}" srcId="{AC687DF4-CF94-4BDC-92AD-2A6AE8635431}" destId="{90BCC85D-A642-4DDC-A874-2936AE96DFD2}" srcOrd="1" destOrd="0" parTransId="{F41828EB-9C41-4687-8480-EF0AEC51A2CA}" sibTransId="{41226CA0-EB64-4460-A24C-677D1702D353}"/>
    <dgm:cxn modelId="{6AAAE829-3B94-478B-A9A9-0EBDEB75C343}" type="presOf" srcId="{AC687DF4-CF94-4BDC-92AD-2A6AE8635431}" destId="{AA708EBF-46BF-4EBE-8667-18A8A0453711}" srcOrd="0" destOrd="0" presId="urn:microsoft.com/office/officeart/2005/8/layout/arrow2"/>
    <dgm:cxn modelId="{F31D8CA3-0008-44AB-B4E1-EA588DD6BA78}" type="presOf" srcId="{9021DA42-CFF8-4849-8708-B6C96790D770}" destId="{3013B867-9FB5-4BAE-A1C1-C3417290E1A1}" srcOrd="0" destOrd="0" presId="urn:microsoft.com/office/officeart/2005/8/layout/arrow2"/>
    <dgm:cxn modelId="{1735C37F-EB0D-48D7-8C97-B9E8983C8C78}" type="presOf" srcId="{90BCC85D-A642-4DDC-A874-2936AE96DFD2}" destId="{67C96D0C-6E57-4238-9BD7-F548B71D823A}" srcOrd="0" destOrd="0" presId="urn:microsoft.com/office/officeart/2005/8/layout/arrow2"/>
    <dgm:cxn modelId="{C4C8259F-F1F8-4672-AB24-9F62E439CBAB}" srcId="{AC687DF4-CF94-4BDC-92AD-2A6AE8635431}" destId="{9021DA42-CFF8-4849-8708-B6C96790D770}" srcOrd="0" destOrd="0" parTransId="{3C3CCFD5-5790-41C7-BD95-DE676FD84F27}" sibTransId="{F8D7A23E-215B-4408-9842-E57FB9AA0559}"/>
    <dgm:cxn modelId="{6EEC12CA-1C62-4FD4-9FCF-61572774F549}" type="presParOf" srcId="{AA708EBF-46BF-4EBE-8667-18A8A0453711}" destId="{92EAA095-DEB9-4C8A-82F2-826FC1A39010}" srcOrd="0" destOrd="0" presId="urn:microsoft.com/office/officeart/2005/8/layout/arrow2"/>
    <dgm:cxn modelId="{F86BDBBF-516D-4CC6-9B64-99B5E7D104FF}" type="presParOf" srcId="{AA708EBF-46BF-4EBE-8667-18A8A0453711}" destId="{9473D5AC-E9E5-477C-BC79-58945B0EFB9E}" srcOrd="1" destOrd="0" presId="urn:microsoft.com/office/officeart/2005/8/layout/arrow2"/>
    <dgm:cxn modelId="{B33A2275-A032-4966-9CC5-6878FFFE508C}" type="presParOf" srcId="{9473D5AC-E9E5-477C-BC79-58945B0EFB9E}" destId="{EBC5AD63-8A04-492A-A110-D8ECCE0781F6}" srcOrd="0" destOrd="0" presId="urn:microsoft.com/office/officeart/2005/8/layout/arrow2"/>
    <dgm:cxn modelId="{63BEBC4C-7897-40F3-8121-B29633ADF779}" type="presParOf" srcId="{9473D5AC-E9E5-477C-BC79-58945B0EFB9E}" destId="{3013B867-9FB5-4BAE-A1C1-C3417290E1A1}" srcOrd="1" destOrd="0" presId="urn:microsoft.com/office/officeart/2005/8/layout/arrow2"/>
    <dgm:cxn modelId="{158D21FE-9D7A-4EE5-9A87-BA3C7ED333F2}" type="presParOf" srcId="{9473D5AC-E9E5-477C-BC79-58945B0EFB9E}" destId="{8F9C69B5-D27B-44A6-8076-874B44A1F60E}" srcOrd="2" destOrd="0" presId="urn:microsoft.com/office/officeart/2005/8/layout/arrow2"/>
    <dgm:cxn modelId="{5402DB36-F198-4DAA-993B-BD7B9872377A}" type="presParOf" srcId="{9473D5AC-E9E5-477C-BC79-58945B0EFB9E}" destId="{67C96D0C-6E57-4238-9BD7-F548B71D823A}" srcOrd="3" destOrd="0" presId="urn:microsoft.com/office/officeart/2005/8/layout/arrow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AC687DF4-CF94-4BDC-92AD-2A6AE8635431}" type="doc">
      <dgm:prSet loTypeId="urn:microsoft.com/office/officeart/2005/8/layout/arrow2" loCatId="process" qsTypeId="urn:microsoft.com/office/officeart/2005/8/quickstyle/simple1" qsCatId="simple" csTypeId="urn:microsoft.com/office/officeart/2005/8/colors/accent1_2" csCatId="accent1" phldr="1"/>
      <dgm:spPr/>
    </dgm:pt>
    <dgm:pt modelId="{9021DA42-CFF8-4849-8708-B6C96790D770}">
      <dgm:prSet phldrT="[Text]" custT="1"/>
      <dgm:spPr/>
      <dgm:t>
        <a:bodyPr/>
        <a:lstStyle/>
        <a:p>
          <a:r>
            <a:rPr lang="mn-MN" sz="1200" dirty="0">
              <a:latin typeface="Times New Roman" panose="02020603050405020304" pitchFamily="18" charset="0"/>
              <a:cs typeface="Times New Roman" panose="02020603050405020304" pitchFamily="18" charset="0"/>
            </a:rPr>
            <a:t>107,6 тол 2015 он</a:t>
          </a:r>
          <a:endParaRPr lang="en-US" sz="1200" dirty="0">
            <a:latin typeface="Times New Roman" panose="02020603050405020304" pitchFamily="18" charset="0"/>
            <a:cs typeface="Times New Roman" panose="02020603050405020304" pitchFamily="18" charset="0"/>
          </a:endParaRPr>
        </a:p>
      </dgm:t>
    </dgm:pt>
    <dgm:pt modelId="{3C3CCFD5-5790-41C7-BD95-DE676FD84F27}" type="parTrans" cxnId="{C4C8259F-F1F8-4672-AB24-9F62E439CBAB}">
      <dgm:prSet/>
      <dgm:spPr/>
      <dgm:t>
        <a:bodyPr/>
        <a:lstStyle/>
        <a:p>
          <a:endParaRPr lang="en-US"/>
        </a:p>
      </dgm:t>
    </dgm:pt>
    <dgm:pt modelId="{F8D7A23E-215B-4408-9842-E57FB9AA0559}" type="sibTrans" cxnId="{C4C8259F-F1F8-4672-AB24-9F62E439CBAB}">
      <dgm:prSet/>
      <dgm:spPr/>
      <dgm:t>
        <a:bodyPr/>
        <a:lstStyle/>
        <a:p>
          <a:endParaRPr lang="en-US"/>
        </a:p>
      </dgm:t>
    </dgm:pt>
    <dgm:pt modelId="{90BCC85D-A642-4DDC-A874-2936AE96DFD2}">
      <dgm:prSet phldrT="[Text]" custT="1"/>
      <dgm:spPr/>
      <dgm:t>
        <a:bodyPr/>
        <a:lstStyle/>
        <a:p>
          <a:r>
            <a:rPr lang="mn-MN" sz="1200" dirty="0">
              <a:latin typeface="Times New Roman" panose="02020603050405020304" pitchFamily="18" charset="0"/>
              <a:cs typeface="Times New Roman" panose="02020603050405020304" pitchFamily="18" charset="0"/>
            </a:rPr>
            <a:t>122,7 тол  2016 он</a:t>
          </a:r>
          <a:endParaRPr lang="en-US" sz="1200" dirty="0">
            <a:latin typeface="Times New Roman" panose="02020603050405020304" pitchFamily="18" charset="0"/>
            <a:cs typeface="Times New Roman" panose="02020603050405020304" pitchFamily="18" charset="0"/>
          </a:endParaRPr>
        </a:p>
      </dgm:t>
    </dgm:pt>
    <dgm:pt modelId="{F41828EB-9C41-4687-8480-EF0AEC51A2CA}" type="parTrans" cxnId="{E4D96099-9A60-470D-AE87-4B2EAFDB1515}">
      <dgm:prSet/>
      <dgm:spPr/>
      <dgm:t>
        <a:bodyPr/>
        <a:lstStyle/>
        <a:p>
          <a:endParaRPr lang="en-US"/>
        </a:p>
      </dgm:t>
    </dgm:pt>
    <dgm:pt modelId="{41226CA0-EB64-4460-A24C-677D1702D353}" type="sibTrans" cxnId="{E4D96099-9A60-470D-AE87-4B2EAFDB1515}">
      <dgm:prSet/>
      <dgm:spPr/>
      <dgm:t>
        <a:bodyPr/>
        <a:lstStyle/>
        <a:p>
          <a:endParaRPr lang="en-US"/>
        </a:p>
      </dgm:t>
    </dgm:pt>
    <dgm:pt modelId="{AA708EBF-46BF-4EBE-8667-18A8A0453711}" type="pres">
      <dgm:prSet presAssocID="{AC687DF4-CF94-4BDC-92AD-2A6AE8635431}" presName="arrowDiagram" presStyleCnt="0">
        <dgm:presLayoutVars>
          <dgm:chMax val="5"/>
          <dgm:dir/>
          <dgm:resizeHandles val="exact"/>
        </dgm:presLayoutVars>
      </dgm:prSet>
      <dgm:spPr/>
    </dgm:pt>
    <dgm:pt modelId="{92EAA095-DEB9-4C8A-82F2-826FC1A39010}" type="pres">
      <dgm:prSet presAssocID="{AC687DF4-CF94-4BDC-92AD-2A6AE8635431}" presName="arrow" presStyleLbl="bgShp" presStyleIdx="0" presStyleCnt="1" custScaleY="118112"/>
      <dgm:spPr/>
      <dgm:t>
        <a:bodyPr/>
        <a:lstStyle/>
        <a:p>
          <a:endParaRPr lang="en-US"/>
        </a:p>
      </dgm:t>
    </dgm:pt>
    <dgm:pt modelId="{9473D5AC-E9E5-477C-BC79-58945B0EFB9E}" type="pres">
      <dgm:prSet presAssocID="{AC687DF4-CF94-4BDC-92AD-2A6AE8635431}" presName="arrowDiagram2" presStyleCnt="0"/>
      <dgm:spPr/>
    </dgm:pt>
    <dgm:pt modelId="{EBC5AD63-8A04-492A-A110-D8ECCE0781F6}" type="pres">
      <dgm:prSet presAssocID="{9021DA42-CFF8-4849-8708-B6C96790D770}" presName="bullet2a" presStyleLbl="node1" presStyleIdx="0" presStyleCnt="2"/>
      <dgm:spPr/>
    </dgm:pt>
    <dgm:pt modelId="{3013B867-9FB5-4BAE-A1C1-C3417290E1A1}" type="pres">
      <dgm:prSet presAssocID="{9021DA42-CFF8-4849-8708-B6C96790D770}" presName="textBox2a" presStyleLbl="revTx" presStyleIdx="0" presStyleCnt="2" custScaleX="130112" custScaleY="92691" custLinFactNeighborX="-13177" custLinFactNeighborY="11244">
        <dgm:presLayoutVars>
          <dgm:bulletEnabled val="1"/>
        </dgm:presLayoutVars>
      </dgm:prSet>
      <dgm:spPr/>
      <dgm:t>
        <a:bodyPr/>
        <a:lstStyle/>
        <a:p>
          <a:endParaRPr lang="en-US"/>
        </a:p>
      </dgm:t>
    </dgm:pt>
    <dgm:pt modelId="{8F9C69B5-D27B-44A6-8076-874B44A1F60E}" type="pres">
      <dgm:prSet presAssocID="{90BCC85D-A642-4DDC-A874-2936AE96DFD2}" presName="bullet2b" presStyleLbl="node1" presStyleIdx="1" presStyleCnt="2"/>
      <dgm:spPr/>
    </dgm:pt>
    <dgm:pt modelId="{67C96D0C-6E57-4238-9BD7-F548B71D823A}" type="pres">
      <dgm:prSet presAssocID="{90BCC85D-A642-4DDC-A874-2936AE96DFD2}" presName="textBox2b" presStyleLbl="revTx" presStyleIdx="1" presStyleCnt="2" custScaleX="137781" custScaleY="43868" custLinFactNeighborX="3070" custLinFactNeighborY="-13849">
        <dgm:presLayoutVars>
          <dgm:bulletEnabled val="1"/>
        </dgm:presLayoutVars>
      </dgm:prSet>
      <dgm:spPr/>
      <dgm:t>
        <a:bodyPr/>
        <a:lstStyle/>
        <a:p>
          <a:endParaRPr lang="en-US"/>
        </a:p>
      </dgm:t>
    </dgm:pt>
  </dgm:ptLst>
  <dgm:cxnLst>
    <dgm:cxn modelId="{C4C8259F-F1F8-4672-AB24-9F62E439CBAB}" srcId="{AC687DF4-CF94-4BDC-92AD-2A6AE8635431}" destId="{9021DA42-CFF8-4849-8708-B6C96790D770}" srcOrd="0" destOrd="0" parTransId="{3C3CCFD5-5790-41C7-BD95-DE676FD84F27}" sibTransId="{F8D7A23E-215B-4408-9842-E57FB9AA0559}"/>
    <dgm:cxn modelId="{58B53233-425D-41FE-B0ED-37317AA4B419}" type="presOf" srcId="{90BCC85D-A642-4DDC-A874-2936AE96DFD2}" destId="{67C96D0C-6E57-4238-9BD7-F548B71D823A}" srcOrd="0" destOrd="0" presId="urn:microsoft.com/office/officeart/2005/8/layout/arrow2"/>
    <dgm:cxn modelId="{E4D96099-9A60-470D-AE87-4B2EAFDB1515}" srcId="{AC687DF4-CF94-4BDC-92AD-2A6AE8635431}" destId="{90BCC85D-A642-4DDC-A874-2936AE96DFD2}" srcOrd="1" destOrd="0" parTransId="{F41828EB-9C41-4687-8480-EF0AEC51A2CA}" sibTransId="{41226CA0-EB64-4460-A24C-677D1702D353}"/>
    <dgm:cxn modelId="{5AD221F9-0E83-48E0-B88A-C52DFCF07D3E}" type="presOf" srcId="{AC687DF4-CF94-4BDC-92AD-2A6AE8635431}" destId="{AA708EBF-46BF-4EBE-8667-18A8A0453711}" srcOrd="0" destOrd="0" presId="urn:microsoft.com/office/officeart/2005/8/layout/arrow2"/>
    <dgm:cxn modelId="{7589AC72-6EDE-4BD1-9B3E-6D1AA4F494E4}" type="presOf" srcId="{9021DA42-CFF8-4849-8708-B6C96790D770}" destId="{3013B867-9FB5-4BAE-A1C1-C3417290E1A1}" srcOrd="0" destOrd="0" presId="urn:microsoft.com/office/officeart/2005/8/layout/arrow2"/>
    <dgm:cxn modelId="{745CAE73-4AB4-4F28-A885-A4A17B6D8AA7}" type="presParOf" srcId="{AA708EBF-46BF-4EBE-8667-18A8A0453711}" destId="{92EAA095-DEB9-4C8A-82F2-826FC1A39010}" srcOrd="0" destOrd="0" presId="urn:microsoft.com/office/officeart/2005/8/layout/arrow2"/>
    <dgm:cxn modelId="{636253AA-C839-4793-AAF9-19C3395F9514}" type="presParOf" srcId="{AA708EBF-46BF-4EBE-8667-18A8A0453711}" destId="{9473D5AC-E9E5-477C-BC79-58945B0EFB9E}" srcOrd="1" destOrd="0" presId="urn:microsoft.com/office/officeart/2005/8/layout/arrow2"/>
    <dgm:cxn modelId="{055DC5D5-5E7A-415C-9881-9B1FF2CD1F74}" type="presParOf" srcId="{9473D5AC-E9E5-477C-BC79-58945B0EFB9E}" destId="{EBC5AD63-8A04-492A-A110-D8ECCE0781F6}" srcOrd="0" destOrd="0" presId="urn:microsoft.com/office/officeart/2005/8/layout/arrow2"/>
    <dgm:cxn modelId="{500FE63D-17F8-4EBA-ABB4-1BF4DD629D98}" type="presParOf" srcId="{9473D5AC-E9E5-477C-BC79-58945B0EFB9E}" destId="{3013B867-9FB5-4BAE-A1C1-C3417290E1A1}" srcOrd="1" destOrd="0" presId="urn:microsoft.com/office/officeart/2005/8/layout/arrow2"/>
    <dgm:cxn modelId="{4B1A923C-5751-4B59-A3CD-DA2F8E961D82}" type="presParOf" srcId="{9473D5AC-E9E5-477C-BC79-58945B0EFB9E}" destId="{8F9C69B5-D27B-44A6-8076-874B44A1F60E}" srcOrd="2" destOrd="0" presId="urn:microsoft.com/office/officeart/2005/8/layout/arrow2"/>
    <dgm:cxn modelId="{6627D356-37F9-4F4E-AA37-8F573BCF7E61}" type="presParOf" srcId="{9473D5AC-E9E5-477C-BC79-58945B0EFB9E}" destId="{67C96D0C-6E57-4238-9BD7-F548B71D823A}" srcOrd="3" destOrd="0" presId="urn:microsoft.com/office/officeart/2005/8/layout/arrow2"/>
  </dgm:cxnLst>
  <dgm:bg/>
  <dgm:whole/>
  <dgm:extLst>
    <a:ext uri="http://schemas.microsoft.com/office/drawing/2008/diagram">
      <dsp:dataModelExt xmlns:dsp="http://schemas.microsoft.com/office/drawing/2008/diagram" relId="rId14"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AC687DF4-CF94-4BDC-92AD-2A6AE8635431}" type="doc">
      <dgm:prSet loTypeId="urn:microsoft.com/office/officeart/2005/8/layout/arrow2" loCatId="process" qsTypeId="urn:microsoft.com/office/officeart/2005/8/quickstyle/simple1" qsCatId="simple" csTypeId="urn:microsoft.com/office/officeart/2005/8/colors/accent1_2" csCatId="accent1" phldr="1"/>
      <dgm:spPr/>
    </dgm:pt>
    <dgm:pt modelId="{9021DA42-CFF8-4849-8708-B6C96790D770}">
      <dgm:prSet phldrT="[Text]" custT="1"/>
      <dgm:spPr/>
      <dgm:t>
        <a:bodyPr/>
        <a:lstStyle/>
        <a:p>
          <a:r>
            <a:rPr lang="mn-MN" sz="1200" dirty="0" smtClean="0">
              <a:latin typeface="Times New Roman" panose="02020603050405020304" pitchFamily="18" charset="0"/>
              <a:cs typeface="Times New Roman" panose="02020603050405020304" pitchFamily="18" charset="0"/>
            </a:rPr>
            <a:t>156,1</a:t>
          </a:r>
          <a:r>
            <a:rPr lang="en-US" sz="1200" dirty="0" smtClean="0">
              <a:latin typeface="Times New Roman" panose="02020603050405020304" pitchFamily="18" charset="0"/>
              <a:cs typeface="Times New Roman" panose="02020603050405020304" pitchFamily="18" charset="0"/>
            </a:rPr>
            <a:t> </a:t>
          </a:r>
          <a:r>
            <a:rPr lang="mn-MN" sz="1200" dirty="0" smtClean="0">
              <a:latin typeface="Times New Roman" panose="02020603050405020304" pitchFamily="18" charset="0"/>
              <a:cs typeface="Times New Roman" panose="02020603050405020304" pitchFamily="18" charset="0"/>
            </a:rPr>
            <a:t>тол </a:t>
          </a:r>
          <a:r>
            <a:rPr lang="mn-MN" sz="1200" dirty="0">
              <a:latin typeface="Times New Roman" panose="02020603050405020304" pitchFamily="18" charset="0"/>
              <a:cs typeface="Times New Roman" panose="02020603050405020304" pitchFamily="18" charset="0"/>
            </a:rPr>
            <a:t>2015 онд</a:t>
          </a:r>
          <a:endParaRPr lang="en-US" sz="1200" dirty="0">
            <a:latin typeface="Times New Roman" panose="02020603050405020304" pitchFamily="18" charset="0"/>
            <a:cs typeface="Times New Roman" panose="02020603050405020304" pitchFamily="18" charset="0"/>
          </a:endParaRPr>
        </a:p>
      </dgm:t>
    </dgm:pt>
    <dgm:pt modelId="{3C3CCFD5-5790-41C7-BD95-DE676FD84F27}" type="parTrans" cxnId="{C4C8259F-F1F8-4672-AB24-9F62E439CBAB}">
      <dgm:prSet/>
      <dgm:spPr/>
      <dgm:t>
        <a:bodyPr/>
        <a:lstStyle/>
        <a:p>
          <a:endParaRPr lang="en-US" sz="1200">
            <a:latin typeface="Times New Roman" panose="02020603050405020304" pitchFamily="18" charset="0"/>
            <a:cs typeface="Times New Roman" panose="02020603050405020304" pitchFamily="18" charset="0"/>
          </a:endParaRPr>
        </a:p>
      </dgm:t>
    </dgm:pt>
    <dgm:pt modelId="{F8D7A23E-215B-4408-9842-E57FB9AA0559}" type="sibTrans" cxnId="{C4C8259F-F1F8-4672-AB24-9F62E439CBAB}">
      <dgm:prSet/>
      <dgm:spPr/>
      <dgm:t>
        <a:bodyPr/>
        <a:lstStyle/>
        <a:p>
          <a:endParaRPr lang="en-US" sz="1200">
            <a:latin typeface="Times New Roman" panose="02020603050405020304" pitchFamily="18" charset="0"/>
            <a:cs typeface="Times New Roman" panose="02020603050405020304" pitchFamily="18" charset="0"/>
          </a:endParaRPr>
        </a:p>
      </dgm:t>
    </dgm:pt>
    <dgm:pt modelId="{90BCC85D-A642-4DDC-A874-2936AE96DFD2}">
      <dgm:prSet phldrT="[Text]" custT="1"/>
      <dgm:spPr/>
      <dgm:t>
        <a:bodyPr/>
        <a:lstStyle/>
        <a:p>
          <a:r>
            <a:rPr lang="mn-MN" sz="1200" dirty="0" smtClean="0">
              <a:latin typeface="Times New Roman" panose="02020603050405020304" pitchFamily="18" charset="0"/>
              <a:cs typeface="Times New Roman" panose="02020603050405020304" pitchFamily="18" charset="0"/>
            </a:rPr>
            <a:t>182,1</a:t>
          </a:r>
          <a:r>
            <a:rPr lang="en-US" sz="1200" dirty="0" smtClean="0">
              <a:latin typeface="Times New Roman" panose="02020603050405020304" pitchFamily="18" charset="0"/>
              <a:cs typeface="Times New Roman" panose="02020603050405020304" pitchFamily="18" charset="0"/>
            </a:rPr>
            <a:t> </a:t>
          </a:r>
          <a:r>
            <a:rPr lang="mn-MN" sz="1200" dirty="0" smtClean="0">
              <a:latin typeface="Times New Roman" panose="02020603050405020304" pitchFamily="18" charset="0"/>
              <a:cs typeface="Times New Roman" panose="02020603050405020304" pitchFamily="18" charset="0"/>
            </a:rPr>
            <a:t>тол </a:t>
          </a:r>
          <a:r>
            <a:rPr lang="mn-MN" sz="1200" dirty="0">
              <a:latin typeface="Times New Roman" panose="02020603050405020304" pitchFamily="18" charset="0"/>
              <a:cs typeface="Times New Roman" panose="02020603050405020304" pitchFamily="18" charset="0"/>
            </a:rPr>
            <a:t>2016 онд</a:t>
          </a:r>
          <a:endParaRPr lang="en-US" sz="1200" dirty="0">
            <a:latin typeface="Times New Roman" panose="02020603050405020304" pitchFamily="18" charset="0"/>
            <a:cs typeface="Times New Roman" panose="02020603050405020304" pitchFamily="18" charset="0"/>
          </a:endParaRPr>
        </a:p>
      </dgm:t>
    </dgm:pt>
    <dgm:pt modelId="{F41828EB-9C41-4687-8480-EF0AEC51A2CA}" type="parTrans" cxnId="{E4D96099-9A60-470D-AE87-4B2EAFDB1515}">
      <dgm:prSet/>
      <dgm:spPr/>
      <dgm:t>
        <a:bodyPr/>
        <a:lstStyle/>
        <a:p>
          <a:endParaRPr lang="en-US" sz="1200">
            <a:latin typeface="Times New Roman" panose="02020603050405020304" pitchFamily="18" charset="0"/>
            <a:cs typeface="Times New Roman" panose="02020603050405020304" pitchFamily="18" charset="0"/>
          </a:endParaRPr>
        </a:p>
      </dgm:t>
    </dgm:pt>
    <dgm:pt modelId="{41226CA0-EB64-4460-A24C-677D1702D353}" type="sibTrans" cxnId="{E4D96099-9A60-470D-AE87-4B2EAFDB1515}">
      <dgm:prSet/>
      <dgm:spPr/>
      <dgm:t>
        <a:bodyPr/>
        <a:lstStyle/>
        <a:p>
          <a:endParaRPr lang="en-US" sz="1200">
            <a:latin typeface="Times New Roman" panose="02020603050405020304" pitchFamily="18" charset="0"/>
            <a:cs typeface="Times New Roman" panose="02020603050405020304" pitchFamily="18" charset="0"/>
          </a:endParaRPr>
        </a:p>
      </dgm:t>
    </dgm:pt>
    <dgm:pt modelId="{AA708EBF-46BF-4EBE-8667-18A8A0453711}" type="pres">
      <dgm:prSet presAssocID="{AC687DF4-CF94-4BDC-92AD-2A6AE8635431}" presName="arrowDiagram" presStyleCnt="0">
        <dgm:presLayoutVars>
          <dgm:chMax val="5"/>
          <dgm:dir/>
          <dgm:resizeHandles val="exact"/>
        </dgm:presLayoutVars>
      </dgm:prSet>
      <dgm:spPr/>
    </dgm:pt>
    <dgm:pt modelId="{92EAA095-DEB9-4C8A-82F2-826FC1A39010}" type="pres">
      <dgm:prSet presAssocID="{AC687DF4-CF94-4BDC-92AD-2A6AE8635431}" presName="arrow" presStyleLbl="bgShp" presStyleIdx="0" presStyleCnt="1" custLinFactNeighborX="-15385" custLinFactNeighborY="-47308"/>
      <dgm:spPr/>
      <dgm:t>
        <a:bodyPr/>
        <a:lstStyle/>
        <a:p>
          <a:endParaRPr lang="en-US"/>
        </a:p>
      </dgm:t>
    </dgm:pt>
    <dgm:pt modelId="{9473D5AC-E9E5-477C-BC79-58945B0EFB9E}" type="pres">
      <dgm:prSet presAssocID="{AC687DF4-CF94-4BDC-92AD-2A6AE8635431}" presName="arrowDiagram2" presStyleCnt="0"/>
      <dgm:spPr/>
    </dgm:pt>
    <dgm:pt modelId="{EBC5AD63-8A04-492A-A110-D8ECCE0781F6}" type="pres">
      <dgm:prSet presAssocID="{9021DA42-CFF8-4849-8708-B6C96790D770}" presName="bullet2a" presStyleLbl="node1" presStyleIdx="0" presStyleCnt="2"/>
      <dgm:spPr/>
    </dgm:pt>
    <dgm:pt modelId="{3013B867-9FB5-4BAE-A1C1-C3417290E1A1}" type="pres">
      <dgm:prSet presAssocID="{9021DA42-CFF8-4849-8708-B6C96790D770}" presName="textBox2a" presStyleLbl="revTx" presStyleIdx="0" presStyleCnt="2" custLinFactNeighborX="-29516" custLinFactNeighborY="8257">
        <dgm:presLayoutVars>
          <dgm:bulletEnabled val="1"/>
        </dgm:presLayoutVars>
      </dgm:prSet>
      <dgm:spPr/>
      <dgm:t>
        <a:bodyPr/>
        <a:lstStyle/>
        <a:p>
          <a:endParaRPr lang="en-US"/>
        </a:p>
      </dgm:t>
    </dgm:pt>
    <dgm:pt modelId="{8F9C69B5-D27B-44A6-8076-874B44A1F60E}" type="pres">
      <dgm:prSet presAssocID="{90BCC85D-A642-4DDC-A874-2936AE96DFD2}" presName="bullet2b" presStyleLbl="node1" presStyleIdx="1" presStyleCnt="2"/>
      <dgm:spPr/>
    </dgm:pt>
    <dgm:pt modelId="{67C96D0C-6E57-4238-9BD7-F548B71D823A}" type="pres">
      <dgm:prSet presAssocID="{90BCC85D-A642-4DDC-A874-2936AE96DFD2}" presName="textBox2b" presStyleLbl="revTx" presStyleIdx="1" presStyleCnt="2" custScaleX="125799" custScaleY="53674" custLinFactNeighborX="6017" custLinFactNeighborY="-10620">
        <dgm:presLayoutVars>
          <dgm:bulletEnabled val="1"/>
        </dgm:presLayoutVars>
      </dgm:prSet>
      <dgm:spPr/>
      <dgm:t>
        <a:bodyPr/>
        <a:lstStyle/>
        <a:p>
          <a:endParaRPr lang="en-US"/>
        </a:p>
      </dgm:t>
    </dgm:pt>
  </dgm:ptLst>
  <dgm:cxnLst>
    <dgm:cxn modelId="{E4D96099-9A60-470D-AE87-4B2EAFDB1515}" srcId="{AC687DF4-CF94-4BDC-92AD-2A6AE8635431}" destId="{90BCC85D-A642-4DDC-A874-2936AE96DFD2}" srcOrd="1" destOrd="0" parTransId="{F41828EB-9C41-4687-8480-EF0AEC51A2CA}" sibTransId="{41226CA0-EB64-4460-A24C-677D1702D353}"/>
    <dgm:cxn modelId="{C40C32D0-C3CA-40F5-BE0B-E54859791F09}" type="presOf" srcId="{AC687DF4-CF94-4BDC-92AD-2A6AE8635431}" destId="{AA708EBF-46BF-4EBE-8667-18A8A0453711}" srcOrd="0" destOrd="0" presId="urn:microsoft.com/office/officeart/2005/8/layout/arrow2"/>
    <dgm:cxn modelId="{73FC4C8A-4C57-4419-A3D9-9BB916C1F939}" type="presOf" srcId="{90BCC85D-A642-4DDC-A874-2936AE96DFD2}" destId="{67C96D0C-6E57-4238-9BD7-F548B71D823A}" srcOrd="0" destOrd="0" presId="urn:microsoft.com/office/officeart/2005/8/layout/arrow2"/>
    <dgm:cxn modelId="{839B5950-4B4D-4812-8CA6-E37DC64E04A1}" type="presOf" srcId="{9021DA42-CFF8-4849-8708-B6C96790D770}" destId="{3013B867-9FB5-4BAE-A1C1-C3417290E1A1}" srcOrd="0" destOrd="0" presId="urn:microsoft.com/office/officeart/2005/8/layout/arrow2"/>
    <dgm:cxn modelId="{C4C8259F-F1F8-4672-AB24-9F62E439CBAB}" srcId="{AC687DF4-CF94-4BDC-92AD-2A6AE8635431}" destId="{9021DA42-CFF8-4849-8708-B6C96790D770}" srcOrd="0" destOrd="0" parTransId="{3C3CCFD5-5790-41C7-BD95-DE676FD84F27}" sibTransId="{F8D7A23E-215B-4408-9842-E57FB9AA0559}"/>
    <dgm:cxn modelId="{090257C3-A4D6-4EC9-9AF7-D2AA29480C97}" type="presParOf" srcId="{AA708EBF-46BF-4EBE-8667-18A8A0453711}" destId="{92EAA095-DEB9-4C8A-82F2-826FC1A39010}" srcOrd="0" destOrd="0" presId="urn:microsoft.com/office/officeart/2005/8/layout/arrow2"/>
    <dgm:cxn modelId="{F2F93F2E-D014-4C85-9275-D61F6A7F9571}" type="presParOf" srcId="{AA708EBF-46BF-4EBE-8667-18A8A0453711}" destId="{9473D5AC-E9E5-477C-BC79-58945B0EFB9E}" srcOrd="1" destOrd="0" presId="urn:microsoft.com/office/officeart/2005/8/layout/arrow2"/>
    <dgm:cxn modelId="{986F8381-678B-4957-BE8E-764EC065745F}" type="presParOf" srcId="{9473D5AC-E9E5-477C-BC79-58945B0EFB9E}" destId="{EBC5AD63-8A04-492A-A110-D8ECCE0781F6}" srcOrd="0" destOrd="0" presId="urn:microsoft.com/office/officeart/2005/8/layout/arrow2"/>
    <dgm:cxn modelId="{38D59CCE-9123-42E8-93A0-7C53EFCD15A2}" type="presParOf" srcId="{9473D5AC-E9E5-477C-BC79-58945B0EFB9E}" destId="{3013B867-9FB5-4BAE-A1C1-C3417290E1A1}" srcOrd="1" destOrd="0" presId="urn:microsoft.com/office/officeart/2005/8/layout/arrow2"/>
    <dgm:cxn modelId="{5D53097F-5F85-4CFC-83D3-D2188E5FB304}" type="presParOf" srcId="{9473D5AC-E9E5-477C-BC79-58945B0EFB9E}" destId="{8F9C69B5-D27B-44A6-8076-874B44A1F60E}" srcOrd="2" destOrd="0" presId="urn:microsoft.com/office/officeart/2005/8/layout/arrow2"/>
    <dgm:cxn modelId="{614CB2D4-A8B1-46A2-A3E4-C997003C9116}" type="presParOf" srcId="{9473D5AC-E9E5-477C-BC79-58945B0EFB9E}" destId="{67C96D0C-6E57-4238-9BD7-F548B71D823A}" srcOrd="3" destOrd="0" presId="urn:microsoft.com/office/officeart/2005/8/layout/arrow2"/>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AC687DF4-CF94-4BDC-92AD-2A6AE8635431}" type="doc">
      <dgm:prSet loTypeId="urn:microsoft.com/office/officeart/2005/8/layout/arrow2" loCatId="process" qsTypeId="urn:microsoft.com/office/officeart/2005/8/quickstyle/simple1" qsCatId="simple" csTypeId="urn:microsoft.com/office/officeart/2005/8/colors/accent1_2" csCatId="accent1" phldr="1"/>
      <dgm:spPr/>
    </dgm:pt>
    <dgm:pt modelId="{9021DA42-CFF8-4849-8708-B6C96790D770}">
      <dgm:prSet phldrT="[Text]" custT="1"/>
      <dgm:spPr/>
      <dgm:t>
        <a:bodyPr/>
        <a:lstStyle/>
        <a:p>
          <a:r>
            <a:rPr lang="mn-MN" sz="1200" dirty="0" smtClean="0">
              <a:latin typeface="Times New Roman" panose="02020603050405020304" pitchFamily="18" charset="0"/>
              <a:cs typeface="Times New Roman" panose="02020603050405020304" pitchFamily="18" charset="0"/>
            </a:rPr>
            <a:t>1098,9</a:t>
          </a:r>
          <a:r>
            <a:rPr lang="en-US" sz="1200" dirty="0" smtClean="0">
              <a:latin typeface="Times New Roman" panose="02020603050405020304" pitchFamily="18" charset="0"/>
              <a:cs typeface="Times New Roman" panose="02020603050405020304" pitchFamily="18" charset="0"/>
            </a:rPr>
            <a:t> </a:t>
          </a:r>
          <a:r>
            <a:rPr lang="mn-MN" sz="1200" dirty="0" smtClean="0">
              <a:latin typeface="Times New Roman" panose="02020603050405020304" pitchFamily="18" charset="0"/>
              <a:cs typeface="Times New Roman" panose="02020603050405020304" pitchFamily="18" charset="0"/>
            </a:rPr>
            <a:t>тол </a:t>
          </a:r>
          <a:r>
            <a:rPr lang="mn-MN" sz="1200" dirty="0">
              <a:latin typeface="Times New Roman" panose="02020603050405020304" pitchFamily="18" charset="0"/>
              <a:cs typeface="Times New Roman" panose="02020603050405020304" pitchFamily="18" charset="0"/>
            </a:rPr>
            <a:t>2015 онд</a:t>
          </a:r>
          <a:endParaRPr lang="en-US" sz="1200" dirty="0">
            <a:latin typeface="Times New Roman" panose="02020603050405020304" pitchFamily="18" charset="0"/>
            <a:cs typeface="Times New Roman" panose="02020603050405020304" pitchFamily="18" charset="0"/>
          </a:endParaRPr>
        </a:p>
      </dgm:t>
    </dgm:pt>
    <dgm:pt modelId="{3C3CCFD5-5790-41C7-BD95-DE676FD84F27}" type="parTrans" cxnId="{C4C8259F-F1F8-4672-AB24-9F62E439CBAB}">
      <dgm:prSet/>
      <dgm:spPr/>
      <dgm:t>
        <a:bodyPr/>
        <a:lstStyle/>
        <a:p>
          <a:endParaRPr lang="en-US" sz="2000">
            <a:latin typeface="Times New Roman" panose="02020603050405020304" pitchFamily="18" charset="0"/>
            <a:cs typeface="Times New Roman" panose="02020603050405020304" pitchFamily="18" charset="0"/>
          </a:endParaRPr>
        </a:p>
      </dgm:t>
    </dgm:pt>
    <dgm:pt modelId="{F8D7A23E-215B-4408-9842-E57FB9AA0559}" type="sibTrans" cxnId="{C4C8259F-F1F8-4672-AB24-9F62E439CBAB}">
      <dgm:prSet/>
      <dgm:spPr/>
      <dgm:t>
        <a:bodyPr/>
        <a:lstStyle/>
        <a:p>
          <a:endParaRPr lang="en-US" sz="2000">
            <a:latin typeface="Times New Roman" panose="02020603050405020304" pitchFamily="18" charset="0"/>
            <a:cs typeface="Times New Roman" panose="02020603050405020304" pitchFamily="18" charset="0"/>
          </a:endParaRPr>
        </a:p>
      </dgm:t>
    </dgm:pt>
    <dgm:pt modelId="{90BCC85D-A642-4DDC-A874-2936AE96DFD2}">
      <dgm:prSet phldrT="[Text]" custT="1"/>
      <dgm:spPr/>
      <dgm:t>
        <a:bodyPr/>
        <a:lstStyle/>
        <a:p>
          <a:r>
            <a:rPr lang="mn-MN" sz="1200" dirty="0" smtClean="0">
              <a:latin typeface="Times New Roman" panose="02020603050405020304" pitchFamily="18" charset="0"/>
              <a:cs typeface="Times New Roman" panose="02020603050405020304" pitchFamily="18" charset="0"/>
            </a:rPr>
            <a:t>1266,0 </a:t>
          </a:r>
          <a:r>
            <a:rPr lang="mn-MN" sz="1200" dirty="0">
              <a:latin typeface="Times New Roman" panose="02020603050405020304" pitchFamily="18" charset="0"/>
              <a:cs typeface="Times New Roman" panose="02020603050405020304" pitchFamily="18" charset="0"/>
            </a:rPr>
            <a:t>тол  2016 онд</a:t>
          </a:r>
          <a:endParaRPr lang="en-US" sz="1200" dirty="0">
            <a:latin typeface="Times New Roman" panose="02020603050405020304" pitchFamily="18" charset="0"/>
            <a:cs typeface="Times New Roman" panose="02020603050405020304" pitchFamily="18" charset="0"/>
          </a:endParaRPr>
        </a:p>
      </dgm:t>
    </dgm:pt>
    <dgm:pt modelId="{F41828EB-9C41-4687-8480-EF0AEC51A2CA}" type="parTrans" cxnId="{E4D96099-9A60-470D-AE87-4B2EAFDB1515}">
      <dgm:prSet/>
      <dgm:spPr/>
      <dgm:t>
        <a:bodyPr/>
        <a:lstStyle/>
        <a:p>
          <a:endParaRPr lang="en-US" sz="2000">
            <a:latin typeface="Times New Roman" panose="02020603050405020304" pitchFamily="18" charset="0"/>
            <a:cs typeface="Times New Roman" panose="02020603050405020304" pitchFamily="18" charset="0"/>
          </a:endParaRPr>
        </a:p>
      </dgm:t>
    </dgm:pt>
    <dgm:pt modelId="{41226CA0-EB64-4460-A24C-677D1702D353}" type="sibTrans" cxnId="{E4D96099-9A60-470D-AE87-4B2EAFDB1515}">
      <dgm:prSet/>
      <dgm:spPr/>
      <dgm:t>
        <a:bodyPr/>
        <a:lstStyle/>
        <a:p>
          <a:endParaRPr lang="en-US" sz="2000">
            <a:latin typeface="Times New Roman" panose="02020603050405020304" pitchFamily="18" charset="0"/>
            <a:cs typeface="Times New Roman" panose="02020603050405020304" pitchFamily="18" charset="0"/>
          </a:endParaRPr>
        </a:p>
      </dgm:t>
    </dgm:pt>
    <dgm:pt modelId="{AA708EBF-46BF-4EBE-8667-18A8A0453711}" type="pres">
      <dgm:prSet presAssocID="{AC687DF4-CF94-4BDC-92AD-2A6AE8635431}" presName="arrowDiagram" presStyleCnt="0">
        <dgm:presLayoutVars>
          <dgm:chMax val="5"/>
          <dgm:dir/>
          <dgm:resizeHandles val="exact"/>
        </dgm:presLayoutVars>
      </dgm:prSet>
      <dgm:spPr/>
    </dgm:pt>
    <dgm:pt modelId="{92EAA095-DEB9-4C8A-82F2-826FC1A39010}" type="pres">
      <dgm:prSet presAssocID="{AC687DF4-CF94-4BDC-92AD-2A6AE8635431}" presName="arrow" presStyleLbl="bgShp" presStyleIdx="0" presStyleCnt="1"/>
      <dgm:spPr/>
    </dgm:pt>
    <dgm:pt modelId="{9473D5AC-E9E5-477C-BC79-58945B0EFB9E}" type="pres">
      <dgm:prSet presAssocID="{AC687DF4-CF94-4BDC-92AD-2A6AE8635431}" presName="arrowDiagram2" presStyleCnt="0"/>
      <dgm:spPr/>
    </dgm:pt>
    <dgm:pt modelId="{EBC5AD63-8A04-492A-A110-D8ECCE0781F6}" type="pres">
      <dgm:prSet presAssocID="{9021DA42-CFF8-4849-8708-B6C96790D770}" presName="bullet2a" presStyleLbl="node1" presStyleIdx="0" presStyleCnt="2"/>
      <dgm:spPr/>
    </dgm:pt>
    <dgm:pt modelId="{3013B867-9FB5-4BAE-A1C1-C3417290E1A1}" type="pres">
      <dgm:prSet presAssocID="{9021DA42-CFF8-4849-8708-B6C96790D770}" presName="textBox2a" presStyleLbl="revTx" presStyleIdx="0" presStyleCnt="2" custScaleX="140149" custScaleY="43398" custLinFactNeighborX="-34109" custLinFactNeighborY="-2702">
        <dgm:presLayoutVars>
          <dgm:bulletEnabled val="1"/>
        </dgm:presLayoutVars>
      </dgm:prSet>
      <dgm:spPr/>
      <dgm:t>
        <a:bodyPr/>
        <a:lstStyle/>
        <a:p>
          <a:endParaRPr lang="en-US"/>
        </a:p>
      </dgm:t>
    </dgm:pt>
    <dgm:pt modelId="{8F9C69B5-D27B-44A6-8076-874B44A1F60E}" type="pres">
      <dgm:prSet presAssocID="{90BCC85D-A642-4DDC-A874-2936AE96DFD2}" presName="bullet2b" presStyleLbl="node1" presStyleIdx="1" presStyleCnt="2"/>
      <dgm:spPr/>
    </dgm:pt>
    <dgm:pt modelId="{67C96D0C-6E57-4238-9BD7-F548B71D823A}" type="pres">
      <dgm:prSet presAssocID="{90BCC85D-A642-4DDC-A874-2936AE96DFD2}" presName="textBox2b" presStyleLbl="revTx" presStyleIdx="1" presStyleCnt="2" custScaleX="164388" custScaleY="70541">
        <dgm:presLayoutVars>
          <dgm:bulletEnabled val="1"/>
        </dgm:presLayoutVars>
      </dgm:prSet>
      <dgm:spPr/>
      <dgm:t>
        <a:bodyPr/>
        <a:lstStyle/>
        <a:p>
          <a:endParaRPr lang="en-US"/>
        </a:p>
      </dgm:t>
    </dgm:pt>
  </dgm:ptLst>
  <dgm:cxnLst>
    <dgm:cxn modelId="{C4C8259F-F1F8-4672-AB24-9F62E439CBAB}" srcId="{AC687DF4-CF94-4BDC-92AD-2A6AE8635431}" destId="{9021DA42-CFF8-4849-8708-B6C96790D770}" srcOrd="0" destOrd="0" parTransId="{3C3CCFD5-5790-41C7-BD95-DE676FD84F27}" sibTransId="{F8D7A23E-215B-4408-9842-E57FB9AA0559}"/>
    <dgm:cxn modelId="{F1C5CA37-AC4E-44C3-B5DF-BD3BB999A7EA}" type="presOf" srcId="{90BCC85D-A642-4DDC-A874-2936AE96DFD2}" destId="{67C96D0C-6E57-4238-9BD7-F548B71D823A}" srcOrd="0" destOrd="0" presId="urn:microsoft.com/office/officeart/2005/8/layout/arrow2"/>
    <dgm:cxn modelId="{E4D96099-9A60-470D-AE87-4B2EAFDB1515}" srcId="{AC687DF4-CF94-4BDC-92AD-2A6AE8635431}" destId="{90BCC85D-A642-4DDC-A874-2936AE96DFD2}" srcOrd="1" destOrd="0" parTransId="{F41828EB-9C41-4687-8480-EF0AEC51A2CA}" sibTransId="{41226CA0-EB64-4460-A24C-677D1702D353}"/>
    <dgm:cxn modelId="{FAFDBF08-CC1E-4B0B-BD98-32A4B2FCC9A7}" type="presOf" srcId="{AC687DF4-CF94-4BDC-92AD-2A6AE8635431}" destId="{AA708EBF-46BF-4EBE-8667-18A8A0453711}" srcOrd="0" destOrd="0" presId="urn:microsoft.com/office/officeart/2005/8/layout/arrow2"/>
    <dgm:cxn modelId="{F3392970-736F-48A4-B3A4-DF70F10EE3F5}" type="presOf" srcId="{9021DA42-CFF8-4849-8708-B6C96790D770}" destId="{3013B867-9FB5-4BAE-A1C1-C3417290E1A1}" srcOrd="0" destOrd="0" presId="urn:microsoft.com/office/officeart/2005/8/layout/arrow2"/>
    <dgm:cxn modelId="{63FDBAB3-772A-475C-8060-77BD9CE47FC6}" type="presParOf" srcId="{AA708EBF-46BF-4EBE-8667-18A8A0453711}" destId="{92EAA095-DEB9-4C8A-82F2-826FC1A39010}" srcOrd="0" destOrd="0" presId="urn:microsoft.com/office/officeart/2005/8/layout/arrow2"/>
    <dgm:cxn modelId="{4ADD4C9D-047D-49EB-9846-35A804E20EF2}" type="presParOf" srcId="{AA708EBF-46BF-4EBE-8667-18A8A0453711}" destId="{9473D5AC-E9E5-477C-BC79-58945B0EFB9E}" srcOrd="1" destOrd="0" presId="urn:microsoft.com/office/officeart/2005/8/layout/arrow2"/>
    <dgm:cxn modelId="{D9CF7FFC-AE30-4D39-A40A-494DFFEA0938}" type="presParOf" srcId="{9473D5AC-E9E5-477C-BC79-58945B0EFB9E}" destId="{EBC5AD63-8A04-492A-A110-D8ECCE0781F6}" srcOrd="0" destOrd="0" presId="urn:microsoft.com/office/officeart/2005/8/layout/arrow2"/>
    <dgm:cxn modelId="{1542CACF-6868-4271-8E11-1812381EAC5A}" type="presParOf" srcId="{9473D5AC-E9E5-477C-BC79-58945B0EFB9E}" destId="{3013B867-9FB5-4BAE-A1C1-C3417290E1A1}" srcOrd="1" destOrd="0" presId="urn:microsoft.com/office/officeart/2005/8/layout/arrow2"/>
    <dgm:cxn modelId="{A520A8B9-5A23-491A-A8FB-919EA3F2908F}" type="presParOf" srcId="{9473D5AC-E9E5-477C-BC79-58945B0EFB9E}" destId="{8F9C69B5-D27B-44A6-8076-874B44A1F60E}" srcOrd="2" destOrd="0" presId="urn:microsoft.com/office/officeart/2005/8/layout/arrow2"/>
    <dgm:cxn modelId="{145A5C4E-436B-47D6-994E-E58EBC992767}" type="presParOf" srcId="{9473D5AC-E9E5-477C-BC79-58945B0EFB9E}" destId="{67C96D0C-6E57-4238-9BD7-F548B71D823A}" srcOrd="3" destOrd="0" presId="urn:microsoft.com/office/officeart/2005/8/layout/arrow2"/>
  </dgm:cxnLst>
  <dgm:bg/>
  <dgm:whole/>
  <dgm:extLst>
    <a:ext uri="http://schemas.microsoft.com/office/drawing/2008/diagram">
      <dsp:dataModelExt xmlns:dsp="http://schemas.microsoft.com/office/drawing/2008/diagram" relId="rId14"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AC687DF4-CF94-4BDC-92AD-2A6AE8635431}" type="doc">
      <dgm:prSet loTypeId="urn:microsoft.com/office/officeart/2005/8/layout/arrow2" loCatId="process" qsTypeId="urn:microsoft.com/office/officeart/2005/8/quickstyle/simple1" qsCatId="simple" csTypeId="urn:microsoft.com/office/officeart/2005/8/colors/accent1_2" csCatId="accent1" phldr="1"/>
      <dgm:spPr/>
    </dgm:pt>
    <dgm:pt modelId="{9021DA42-CFF8-4849-8708-B6C96790D770}">
      <dgm:prSet phldrT="[Text]" custT="1"/>
      <dgm:spPr/>
      <dgm:t>
        <a:bodyPr/>
        <a:lstStyle/>
        <a:p>
          <a:r>
            <a:rPr lang="mn-MN" sz="1100" dirty="0">
              <a:latin typeface="Times New Roman" panose="02020603050405020304" pitchFamily="18" charset="0"/>
              <a:cs typeface="Times New Roman" panose="02020603050405020304" pitchFamily="18" charset="0"/>
            </a:rPr>
            <a:t>1520,9 тол 2015 онд</a:t>
          </a:r>
          <a:endParaRPr lang="en-US" sz="1100" dirty="0">
            <a:latin typeface="Times New Roman" panose="02020603050405020304" pitchFamily="18" charset="0"/>
            <a:cs typeface="Times New Roman" panose="02020603050405020304" pitchFamily="18" charset="0"/>
          </a:endParaRPr>
        </a:p>
      </dgm:t>
    </dgm:pt>
    <dgm:pt modelId="{3C3CCFD5-5790-41C7-BD95-DE676FD84F27}" type="parTrans" cxnId="{C4C8259F-F1F8-4672-AB24-9F62E439CBAB}">
      <dgm:prSet/>
      <dgm:spPr/>
      <dgm:t>
        <a:bodyPr/>
        <a:lstStyle/>
        <a:p>
          <a:endParaRPr lang="en-US">
            <a:latin typeface="Times New Roman" panose="02020603050405020304" pitchFamily="18" charset="0"/>
            <a:cs typeface="Times New Roman" panose="02020603050405020304" pitchFamily="18" charset="0"/>
          </a:endParaRPr>
        </a:p>
      </dgm:t>
    </dgm:pt>
    <dgm:pt modelId="{F8D7A23E-215B-4408-9842-E57FB9AA0559}" type="sibTrans" cxnId="{C4C8259F-F1F8-4672-AB24-9F62E439CBAB}">
      <dgm:prSet/>
      <dgm:spPr/>
      <dgm:t>
        <a:bodyPr/>
        <a:lstStyle/>
        <a:p>
          <a:endParaRPr lang="en-US">
            <a:latin typeface="Times New Roman" panose="02020603050405020304" pitchFamily="18" charset="0"/>
            <a:cs typeface="Times New Roman" panose="02020603050405020304" pitchFamily="18" charset="0"/>
          </a:endParaRPr>
        </a:p>
      </dgm:t>
    </dgm:pt>
    <dgm:pt modelId="{90BCC85D-A642-4DDC-A874-2936AE96DFD2}">
      <dgm:prSet phldrT="[Text]" custT="1"/>
      <dgm:spPr/>
      <dgm:t>
        <a:bodyPr/>
        <a:lstStyle/>
        <a:p>
          <a:r>
            <a:rPr lang="mn-MN" sz="1100" dirty="0" smtClean="0">
              <a:latin typeface="Times New Roman" panose="02020603050405020304" pitchFamily="18" charset="0"/>
              <a:cs typeface="Times New Roman" panose="02020603050405020304" pitchFamily="18" charset="0"/>
            </a:rPr>
            <a:t>1685,8</a:t>
          </a:r>
          <a:r>
            <a:rPr lang="en-US" sz="1100" dirty="0" smtClean="0">
              <a:latin typeface="Times New Roman" panose="02020603050405020304" pitchFamily="18" charset="0"/>
              <a:cs typeface="Times New Roman" panose="02020603050405020304" pitchFamily="18" charset="0"/>
            </a:rPr>
            <a:t> </a:t>
          </a:r>
          <a:r>
            <a:rPr lang="mn-MN" sz="1100" dirty="0" smtClean="0">
              <a:latin typeface="Times New Roman" panose="02020603050405020304" pitchFamily="18" charset="0"/>
              <a:cs typeface="Times New Roman" panose="02020603050405020304" pitchFamily="18" charset="0"/>
            </a:rPr>
            <a:t>тол </a:t>
          </a:r>
          <a:r>
            <a:rPr lang="mn-MN" sz="1100" dirty="0">
              <a:latin typeface="Times New Roman" panose="02020603050405020304" pitchFamily="18" charset="0"/>
              <a:cs typeface="Times New Roman" panose="02020603050405020304" pitchFamily="18" charset="0"/>
            </a:rPr>
            <a:t>2016 онд</a:t>
          </a:r>
          <a:endParaRPr lang="en-US" sz="1100" dirty="0">
            <a:latin typeface="Times New Roman" panose="02020603050405020304" pitchFamily="18" charset="0"/>
            <a:cs typeface="Times New Roman" panose="02020603050405020304" pitchFamily="18" charset="0"/>
          </a:endParaRPr>
        </a:p>
      </dgm:t>
    </dgm:pt>
    <dgm:pt modelId="{F41828EB-9C41-4687-8480-EF0AEC51A2CA}" type="parTrans" cxnId="{E4D96099-9A60-470D-AE87-4B2EAFDB1515}">
      <dgm:prSet/>
      <dgm:spPr/>
      <dgm:t>
        <a:bodyPr/>
        <a:lstStyle/>
        <a:p>
          <a:endParaRPr lang="en-US">
            <a:latin typeface="Times New Roman" panose="02020603050405020304" pitchFamily="18" charset="0"/>
            <a:cs typeface="Times New Roman" panose="02020603050405020304" pitchFamily="18" charset="0"/>
          </a:endParaRPr>
        </a:p>
      </dgm:t>
    </dgm:pt>
    <dgm:pt modelId="{41226CA0-EB64-4460-A24C-677D1702D353}" type="sibTrans" cxnId="{E4D96099-9A60-470D-AE87-4B2EAFDB1515}">
      <dgm:prSet/>
      <dgm:spPr/>
      <dgm:t>
        <a:bodyPr/>
        <a:lstStyle/>
        <a:p>
          <a:endParaRPr lang="en-US">
            <a:latin typeface="Times New Roman" panose="02020603050405020304" pitchFamily="18" charset="0"/>
            <a:cs typeface="Times New Roman" panose="02020603050405020304" pitchFamily="18" charset="0"/>
          </a:endParaRPr>
        </a:p>
      </dgm:t>
    </dgm:pt>
    <dgm:pt modelId="{AA708EBF-46BF-4EBE-8667-18A8A0453711}" type="pres">
      <dgm:prSet presAssocID="{AC687DF4-CF94-4BDC-92AD-2A6AE8635431}" presName="arrowDiagram" presStyleCnt="0">
        <dgm:presLayoutVars>
          <dgm:chMax val="5"/>
          <dgm:dir/>
          <dgm:resizeHandles val="exact"/>
        </dgm:presLayoutVars>
      </dgm:prSet>
      <dgm:spPr/>
    </dgm:pt>
    <dgm:pt modelId="{92EAA095-DEB9-4C8A-82F2-826FC1A39010}" type="pres">
      <dgm:prSet presAssocID="{AC687DF4-CF94-4BDC-92AD-2A6AE8635431}" presName="arrow" presStyleLbl="bgShp" presStyleIdx="0" presStyleCnt="1"/>
      <dgm:spPr/>
      <dgm:t>
        <a:bodyPr/>
        <a:lstStyle/>
        <a:p>
          <a:endParaRPr lang="en-US"/>
        </a:p>
      </dgm:t>
    </dgm:pt>
    <dgm:pt modelId="{9473D5AC-E9E5-477C-BC79-58945B0EFB9E}" type="pres">
      <dgm:prSet presAssocID="{AC687DF4-CF94-4BDC-92AD-2A6AE8635431}" presName="arrowDiagram2" presStyleCnt="0"/>
      <dgm:spPr/>
    </dgm:pt>
    <dgm:pt modelId="{EBC5AD63-8A04-492A-A110-D8ECCE0781F6}" type="pres">
      <dgm:prSet presAssocID="{9021DA42-CFF8-4849-8708-B6C96790D770}" presName="bullet2a" presStyleLbl="node1" presStyleIdx="0" presStyleCnt="2"/>
      <dgm:spPr/>
    </dgm:pt>
    <dgm:pt modelId="{3013B867-9FB5-4BAE-A1C1-C3417290E1A1}" type="pres">
      <dgm:prSet presAssocID="{9021DA42-CFF8-4849-8708-B6C96790D770}" presName="textBox2a" presStyleLbl="revTx" presStyleIdx="0" presStyleCnt="2" custScaleX="146137" custScaleY="43028" custLinFactNeighborX="-32839" custLinFactNeighborY="-5147">
        <dgm:presLayoutVars>
          <dgm:bulletEnabled val="1"/>
        </dgm:presLayoutVars>
      </dgm:prSet>
      <dgm:spPr/>
      <dgm:t>
        <a:bodyPr/>
        <a:lstStyle/>
        <a:p>
          <a:endParaRPr lang="en-US"/>
        </a:p>
      </dgm:t>
    </dgm:pt>
    <dgm:pt modelId="{8F9C69B5-D27B-44A6-8076-874B44A1F60E}" type="pres">
      <dgm:prSet presAssocID="{90BCC85D-A642-4DDC-A874-2936AE96DFD2}" presName="bullet2b" presStyleLbl="node1" presStyleIdx="1" presStyleCnt="2"/>
      <dgm:spPr/>
    </dgm:pt>
    <dgm:pt modelId="{67C96D0C-6E57-4238-9BD7-F548B71D823A}" type="pres">
      <dgm:prSet presAssocID="{90BCC85D-A642-4DDC-A874-2936AE96DFD2}" presName="textBox2b" presStyleLbl="revTx" presStyleIdx="1" presStyleCnt="2" custScaleX="115922" custScaleY="28859" custLinFactNeighborY="-14025">
        <dgm:presLayoutVars>
          <dgm:bulletEnabled val="1"/>
        </dgm:presLayoutVars>
      </dgm:prSet>
      <dgm:spPr/>
      <dgm:t>
        <a:bodyPr/>
        <a:lstStyle/>
        <a:p>
          <a:endParaRPr lang="en-US"/>
        </a:p>
      </dgm:t>
    </dgm:pt>
  </dgm:ptLst>
  <dgm:cxnLst>
    <dgm:cxn modelId="{C4C8259F-F1F8-4672-AB24-9F62E439CBAB}" srcId="{AC687DF4-CF94-4BDC-92AD-2A6AE8635431}" destId="{9021DA42-CFF8-4849-8708-B6C96790D770}" srcOrd="0" destOrd="0" parTransId="{3C3CCFD5-5790-41C7-BD95-DE676FD84F27}" sibTransId="{F8D7A23E-215B-4408-9842-E57FB9AA0559}"/>
    <dgm:cxn modelId="{DB9B4959-DCBC-4563-800B-DB1F2D773EFA}" type="presOf" srcId="{90BCC85D-A642-4DDC-A874-2936AE96DFD2}" destId="{67C96D0C-6E57-4238-9BD7-F548B71D823A}" srcOrd="0" destOrd="0" presId="urn:microsoft.com/office/officeart/2005/8/layout/arrow2"/>
    <dgm:cxn modelId="{E4D96099-9A60-470D-AE87-4B2EAFDB1515}" srcId="{AC687DF4-CF94-4BDC-92AD-2A6AE8635431}" destId="{90BCC85D-A642-4DDC-A874-2936AE96DFD2}" srcOrd="1" destOrd="0" parTransId="{F41828EB-9C41-4687-8480-EF0AEC51A2CA}" sibTransId="{41226CA0-EB64-4460-A24C-677D1702D353}"/>
    <dgm:cxn modelId="{27FA4841-E488-441E-9BB9-D2D78390CED0}" type="presOf" srcId="{9021DA42-CFF8-4849-8708-B6C96790D770}" destId="{3013B867-9FB5-4BAE-A1C1-C3417290E1A1}" srcOrd="0" destOrd="0" presId="urn:microsoft.com/office/officeart/2005/8/layout/arrow2"/>
    <dgm:cxn modelId="{7B5C708C-8284-487C-9497-7ABC551FCCBA}" type="presOf" srcId="{AC687DF4-CF94-4BDC-92AD-2A6AE8635431}" destId="{AA708EBF-46BF-4EBE-8667-18A8A0453711}" srcOrd="0" destOrd="0" presId="urn:microsoft.com/office/officeart/2005/8/layout/arrow2"/>
    <dgm:cxn modelId="{5097C15A-5AFD-402B-A401-DD93F76AAD6D}" type="presParOf" srcId="{AA708EBF-46BF-4EBE-8667-18A8A0453711}" destId="{92EAA095-DEB9-4C8A-82F2-826FC1A39010}" srcOrd="0" destOrd="0" presId="urn:microsoft.com/office/officeart/2005/8/layout/arrow2"/>
    <dgm:cxn modelId="{52AC77C7-0079-49EC-AF24-D8986D161982}" type="presParOf" srcId="{AA708EBF-46BF-4EBE-8667-18A8A0453711}" destId="{9473D5AC-E9E5-477C-BC79-58945B0EFB9E}" srcOrd="1" destOrd="0" presId="urn:microsoft.com/office/officeart/2005/8/layout/arrow2"/>
    <dgm:cxn modelId="{8A65C564-5B7E-459D-92E1-3733AA69E9C3}" type="presParOf" srcId="{9473D5AC-E9E5-477C-BC79-58945B0EFB9E}" destId="{EBC5AD63-8A04-492A-A110-D8ECCE0781F6}" srcOrd="0" destOrd="0" presId="urn:microsoft.com/office/officeart/2005/8/layout/arrow2"/>
    <dgm:cxn modelId="{430AAC44-74E4-4A81-8E8D-5E26A872C7EE}" type="presParOf" srcId="{9473D5AC-E9E5-477C-BC79-58945B0EFB9E}" destId="{3013B867-9FB5-4BAE-A1C1-C3417290E1A1}" srcOrd="1" destOrd="0" presId="urn:microsoft.com/office/officeart/2005/8/layout/arrow2"/>
    <dgm:cxn modelId="{58D9EA74-66AD-4654-8B32-05D770F9D8F0}" type="presParOf" srcId="{9473D5AC-E9E5-477C-BC79-58945B0EFB9E}" destId="{8F9C69B5-D27B-44A6-8076-874B44A1F60E}" srcOrd="2" destOrd="0" presId="urn:microsoft.com/office/officeart/2005/8/layout/arrow2"/>
    <dgm:cxn modelId="{235285A6-7512-4721-993B-C9BE318E126E}" type="presParOf" srcId="{9473D5AC-E9E5-477C-BC79-58945B0EFB9E}" destId="{67C96D0C-6E57-4238-9BD7-F548B71D823A}" srcOrd="3" destOrd="0" presId="urn:microsoft.com/office/officeart/2005/8/layout/arrow2"/>
  </dgm:cxnLst>
  <dgm:bg/>
  <dgm:whole/>
  <dgm:extLst>
    <a:ext uri="http://schemas.microsoft.com/office/drawing/2008/diagram">
      <dsp:dataModelExt xmlns:dsp="http://schemas.microsoft.com/office/drawing/2008/diagram" relId="rId20"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2EAA095-DEB9-4C8A-82F2-826FC1A39010}">
      <dsp:nvSpPr>
        <dsp:cNvPr id="0" name=""/>
        <dsp:cNvSpPr/>
      </dsp:nvSpPr>
      <dsp:spPr>
        <a:xfrm>
          <a:off x="0" y="234553"/>
          <a:ext cx="1962150" cy="1226343"/>
        </a:xfrm>
        <a:prstGeom prst="swooshArrow">
          <a:avLst>
            <a:gd name="adj1" fmla="val 25000"/>
            <a:gd name="adj2" fmla="val 25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BC5AD63-8A04-492A-A110-D8ECCE0781F6}">
      <dsp:nvSpPr>
        <dsp:cNvPr id="0" name=""/>
        <dsp:cNvSpPr/>
      </dsp:nvSpPr>
      <dsp:spPr>
        <a:xfrm>
          <a:off x="456199" y="902910"/>
          <a:ext cx="68675" cy="68675"/>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013B867-9FB5-4BAE-A1C1-C3417290E1A1}">
      <dsp:nvSpPr>
        <dsp:cNvPr id="0" name=""/>
        <dsp:cNvSpPr/>
      </dsp:nvSpPr>
      <dsp:spPr>
        <a:xfrm>
          <a:off x="413666" y="937248"/>
          <a:ext cx="791441" cy="52364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6390" tIns="0" rIns="0" bIns="0" numCol="1" spcCol="1270" anchor="t" anchorCtr="0">
          <a:noAutofit/>
        </a:bodyPr>
        <a:lstStyle/>
        <a:p>
          <a:pPr lvl="0" algn="l" defTabSz="533400">
            <a:lnSpc>
              <a:spcPct val="90000"/>
            </a:lnSpc>
            <a:spcBef>
              <a:spcPct val="0"/>
            </a:spcBef>
            <a:spcAft>
              <a:spcPct val="35000"/>
            </a:spcAft>
          </a:pPr>
          <a:r>
            <a:rPr lang="en-US" sz="1200" kern="1200" dirty="0">
              <a:latin typeface="Times New Roman" panose="02020603050405020304" pitchFamily="18" charset="0"/>
              <a:cs typeface="Times New Roman" panose="02020603050405020304" pitchFamily="18" charset="0"/>
            </a:rPr>
            <a:t>2</a:t>
          </a:r>
          <a:r>
            <a:rPr lang="mn-MN" sz="1200" kern="1200" dirty="0">
              <a:latin typeface="Times New Roman" panose="02020603050405020304" pitchFamily="18" charset="0"/>
              <a:cs typeface="Times New Roman" panose="02020603050405020304" pitchFamily="18" charset="0"/>
            </a:rPr>
            <a:t>1,8 тол</a:t>
          </a:r>
          <a:r>
            <a:rPr lang="en-US" sz="1200" kern="1200" dirty="0">
              <a:latin typeface="Times New Roman" panose="02020603050405020304" pitchFamily="18" charset="0"/>
              <a:cs typeface="Times New Roman" panose="02020603050405020304" pitchFamily="18" charset="0"/>
            </a:rPr>
            <a:t>  2015 </a:t>
          </a:r>
          <a:r>
            <a:rPr lang="mn-MN" sz="1200" kern="1200" dirty="0">
              <a:latin typeface="Times New Roman" panose="02020603050405020304" pitchFamily="18" charset="0"/>
              <a:cs typeface="Times New Roman" panose="02020603050405020304" pitchFamily="18" charset="0"/>
            </a:rPr>
            <a:t>онд </a:t>
          </a:r>
          <a:endParaRPr lang="en-US" sz="1200" kern="1200" dirty="0">
            <a:latin typeface="Times New Roman" panose="02020603050405020304" pitchFamily="18" charset="0"/>
            <a:cs typeface="Times New Roman" panose="02020603050405020304" pitchFamily="18" charset="0"/>
          </a:endParaRPr>
        </a:p>
      </dsp:txBody>
      <dsp:txXfrm>
        <a:off x="413666" y="937248"/>
        <a:ext cx="791441" cy="523648"/>
      </dsp:txXfrm>
    </dsp:sp>
    <dsp:sp modelId="{8F9C69B5-D27B-44A6-8076-874B44A1F60E}">
      <dsp:nvSpPr>
        <dsp:cNvPr id="0" name=""/>
        <dsp:cNvSpPr/>
      </dsp:nvSpPr>
      <dsp:spPr>
        <a:xfrm>
          <a:off x="1088993" y="590192"/>
          <a:ext cx="117729" cy="117729"/>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7C96D0C-6E57-4238-9BD7-F548B71D823A}">
      <dsp:nvSpPr>
        <dsp:cNvPr id="0" name=""/>
        <dsp:cNvSpPr/>
      </dsp:nvSpPr>
      <dsp:spPr>
        <a:xfrm>
          <a:off x="1089903" y="757263"/>
          <a:ext cx="753606" cy="59542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2382" tIns="0" rIns="0" bIns="0" numCol="1" spcCol="1270" anchor="t" anchorCtr="0">
          <a:noAutofit/>
        </a:bodyPr>
        <a:lstStyle/>
        <a:p>
          <a:pPr lvl="0" algn="l" defTabSz="533400">
            <a:lnSpc>
              <a:spcPct val="90000"/>
            </a:lnSpc>
            <a:spcBef>
              <a:spcPct val="0"/>
            </a:spcBef>
            <a:spcAft>
              <a:spcPct val="35000"/>
            </a:spcAft>
          </a:pPr>
          <a:r>
            <a:rPr lang="mn-MN" sz="1200" kern="1200" dirty="0">
              <a:latin typeface="Times New Roman" panose="02020603050405020304" pitchFamily="18" charset="0"/>
              <a:cs typeface="Times New Roman" panose="02020603050405020304" pitchFamily="18" charset="0"/>
            </a:rPr>
            <a:t>23,9 тол 2016 онд</a:t>
          </a:r>
          <a:endParaRPr lang="en-US" sz="1200" kern="1200" dirty="0">
            <a:latin typeface="Times New Roman" panose="02020603050405020304" pitchFamily="18" charset="0"/>
            <a:cs typeface="Times New Roman" panose="02020603050405020304" pitchFamily="18" charset="0"/>
          </a:endParaRPr>
        </a:p>
      </dsp:txBody>
      <dsp:txXfrm>
        <a:off x="1089903" y="757263"/>
        <a:ext cx="753606" cy="595427"/>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2EAA095-DEB9-4C8A-82F2-826FC1A39010}">
      <dsp:nvSpPr>
        <dsp:cNvPr id="0" name=""/>
        <dsp:cNvSpPr/>
      </dsp:nvSpPr>
      <dsp:spPr>
        <a:xfrm>
          <a:off x="0" y="-1801"/>
          <a:ext cx="1914525" cy="1413302"/>
        </a:xfrm>
        <a:prstGeom prst="swooshArrow">
          <a:avLst>
            <a:gd name="adj1" fmla="val 25000"/>
            <a:gd name="adj2" fmla="val 25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BC5AD63-8A04-492A-A110-D8ECCE0781F6}">
      <dsp:nvSpPr>
        <dsp:cNvPr id="0" name=""/>
        <dsp:cNvSpPr/>
      </dsp:nvSpPr>
      <dsp:spPr>
        <a:xfrm>
          <a:off x="445127" y="758696"/>
          <a:ext cx="67008" cy="67008"/>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013B867-9FB5-4BAE-A1C1-C3417290E1A1}">
      <dsp:nvSpPr>
        <dsp:cNvPr id="0" name=""/>
        <dsp:cNvSpPr/>
      </dsp:nvSpPr>
      <dsp:spPr>
        <a:xfrm>
          <a:off x="302959" y="868322"/>
          <a:ext cx="809583" cy="47359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5506" tIns="0" rIns="0" bIns="0" numCol="1" spcCol="1270" anchor="t" anchorCtr="0">
          <a:noAutofit/>
        </a:bodyPr>
        <a:lstStyle/>
        <a:p>
          <a:pPr lvl="0" algn="l" defTabSz="533400">
            <a:lnSpc>
              <a:spcPct val="90000"/>
            </a:lnSpc>
            <a:spcBef>
              <a:spcPct val="0"/>
            </a:spcBef>
            <a:spcAft>
              <a:spcPct val="35000"/>
            </a:spcAft>
          </a:pPr>
          <a:r>
            <a:rPr lang="mn-MN" sz="1200" kern="1200" dirty="0">
              <a:latin typeface="Times New Roman" panose="02020603050405020304" pitchFamily="18" charset="0"/>
              <a:cs typeface="Times New Roman" panose="02020603050405020304" pitchFamily="18" charset="0"/>
            </a:rPr>
            <a:t>107,6 тол 2015 он</a:t>
          </a:r>
          <a:endParaRPr lang="en-US" sz="1200" kern="1200" dirty="0">
            <a:latin typeface="Times New Roman" panose="02020603050405020304" pitchFamily="18" charset="0"/>
            <a:cs typeface="Times New Roman" panose="02020603050405020304" pitchFamily="18" charset="0"/>
          </a:endParaRPr>
        </a:p>
      </dsp:txBody>
      <dsp:txXfrm>
        <a:off x="302959" y="868322"/>
        <a:ext cx="809583" cy="473594"/>
      </dsp:txXfrm>
    </dsp:sp>
    <dsp:sp modelId="{8F9C69B5-D27B-44A6-8076-874B44A1F60E}">
      <dsp:nvSpPr>
        <dsp:cNvPr id="0" name=""/>
        <dsp:cNvSpPr/>
      </dsp:nvSpPr>
      <dsp:spPr>
        <a:xfrm>
          <a:off x="1062561" y="453568"/>
          <a:ext cx="114871" cy="114871"/>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7C96D0C-6E57-4238-9BD7-F548B71D823A}">
      <dsp:nvSpPr>
        <dsp:cNvPr id="0" name=""/>
        <dsp:cNvSpPr/>
      </dsp:nvSpPr>
      <dsp:spPr>
        <a:xfrm>
          <a:off x="1021558" y="623622"/>
          <a:ext cx="857301" cy="34749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868" tIns="0" rIns="0" bIns="0" numCol="1" spcCol="1270" anchor="t" anchorCtr="0">
          <a:noAutofit/>
        </a:bodyPr>
        <a:lstStyle/>
        <a:p>
          <a:pPr lvl="0" algn="l" defTabSz="533400">
            <a:lnSpc>
              <a:spcPct val="90000"/>
            </a:lnSpc>
            <a:spcBef>
              <a:spcPct val="0"/>
            </a:spcBef>
            <a:spcAft>
              <a:spcPct val="35000"/>
            </a:spcAft>
          </a:pPr>
          <a:r>
            <a:rPr lang="mn-MN" sz="1200" kern="1200" dirty="0">
              <a:latin typeface="Times New Roman" panose="02020603050405020304" pitchFamily="18" charset="0"/>
              <a:cs typeface="Times New Roman" panose="02020603050405020304" pitchFamily="18" charset="0"/>
            </a:rPr>
            <a:t>122,7 тол  2016 он</a:t>
          </a:r>
          <a:endParaRPr lang="en-US" sz="1200" kern="1200" dirty="0">
            <a:latin typeface="Times New Roman" panose="02020603050405020304" pitchFamily="18" charset="0"/>
            <a:cs typeface="Times New Roman" panose="02020603050405020304" pitchFamily="18" charset="0"/>
          </a:endParaRPr>
        </a:p>
      </dsp:txBody>
      <dsp:txXfrm>
        <a:off x="1021558" y="623622"/>
        <a:ext cx="857301" cy="347493"/>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2EAA095-DEB9-4C8A-82F2-826FC1A39010}">
      <dsp:nvSpPr>
        <dsp:cNvPr id="0" name=""/>
        <dsp:cNvSpPr/>
      </dsp:nvSpPr>
      <dsp:spPr>
        <a:xfrm>
          <a:off x="0" y="0"/>
          <a:ext cx="1981200" cy="1238249"/>
        </a:xfrm>
        <a:prstGeom prst="swooshArrow">
          <a:avLst>
            <a:gd name="adj1" fmla="val 25000"/>
            <a:gd name="adj2" fmla="val 25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BC5AD63-8A04-492A-A110-D8ECCE0781F6}">
      <dsp:nvSpPr>
        <dsp:cNvPr id="0" name=""/>
        <dsp:cNvSpPr/>
      </dsp:nvSpPr>
      <dsp:spPr>
        <a:xfrm>
          <a:off x="460629" y="679608"/>
          <a:ext cx="69342" cy="69342"/>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013B867-9FB5-4BAE-A1C1-C3417290E1A1}">
      <dsp:nvSpPr>
        <dsp:cNvPr id="0" name=""/>
        <dsp:cNvSpPr/>
      </dsp:nvSpPr>
      <dsp:spPr>
        <a:xfrm>
          <a:off x="305249" y="719042"/>
          <a:ext cx="643890" cy="52873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6743" tIns="0" rIns="0" bIns="0" numCol="1" spcCol="1270" anchor="t" anchorCtr="0">
          <a:noAutofit/>
        </a:bodyPr>
        <a:lstStyle/>
        <a:p>
          <a:pPr lvl="0" algn="l" defTabSz="533400">
            <a:lnSpc>
              <a:spcPct val="90000"/>
            </a:lnSpc>
            <a:spcBef>
              <a:spcPct val="0"/>
            </a:spcBef>
            <a:spcAft>
              <a:spcPct val="35000"/>
            </a:spcAft>
          </a:pPr>
          <a:r>
            <a:rPr lang="mn-MN" sz="1200" kern="1200" dirty="0" smtClean="0">
              <a:latin typeface="Times New Roman" panose="02020603050405020304" pitchFamily="18" charset="0"/>
              <a:cs typeface="Times New Roman" panose="02020603050405020304" pitchFamily="18" charset="0"/>
            </a:rPr>
            <a:t>156,1</a:t>
          </a:r>
          <a:r>
            <a:rPr lang="en-US" sz="1200" kern="1200" dirty="0" smtClean="0">
              <a:latin typeface="Times New Roman" panose="02020603050405020304" pitchFamily="18" charset="0"/>
              <a:cs typeface="Times New Roman" panose="02020603050405020304" pitchFamily="18" charset="0"/>
            </a:rPr>
            <a:t> </a:t>
          </a:r>
          <a:r>
            <a:rPr lang="mn-MN" sz="1200" kern="1200" dirty="0" smtClean="0">
              <a:latin typeface="Times New Roman" panose="02020603050405020304" pitchFamily="18" charset="0"/>
              <a:cs typeface="Times New Roman" panose="02020603050405020304" pitchFamily="18" charset="0"/>
            </a:rPr>
            <a:t>тол </a:t>
          </a:r>
          <a:r>
            <a:rPr lang="mn-MN" sz="1200" kern="1200" dirty="0">
              <a:latin typeface="Times New Roman" panose="02020603050405020304" pitchFamily="18" charset="0"/>
              <a:cs typeface="Times New Roman" panose="02020603050405020304" pitchFamily="18" charset="0"/>
            </a:rPr>
            <a:t>2015 онд</a:t>
          </a:r>
          <a:endParaRPr lang="en-US" sz="1200" kern="1200" dirty="0">
            <a:latin typeface="Times New Roman" panose="02020603050405020304" pitchFamily="18" charset="0"/>
            <a:cs typeface="Times New Roman" panose="02020603050405020304" pitchFamily="18" charset="0"/>
          </a:endParaRPr>
        </a:p>
      </dsp:txBody>
      <dsp:txXfrm>
        <a:off x="305249" y="719042"/>
        <a:ext cx="643890" cy="528732"/>
      </dsp:txXfrm>
    </dsp:sp>
    <dsp:sp modelId="{8F9C69B5-D27B-44A6-8076-874B44A1F60E}">
      <dsp:nvSpPr>
        <dsp:cNvPr id="0" name=""/>
        <dsp:cNvSpPr/>
      </dsp:nvSpPr>
      <dsp:spPr>
        <a:xfrm>
          <a:off x="1099566" y="363855"/>
          <a:ext cx="118872" cy="118872"/>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7C96D0C-6E57-4238-9BD7-F548B71D823A}">
      <dsp:nvSpPr>
        <dsp:cNvPr id="0" name=""/>
        <dsp:cNvSpPr/>
      </dsp:nvSpPr>
      <dsp:spPr>
        <a:xfrm>
          <a:off x="1114686" y="526108"/>
          <a:ext cx="810007" cy="43997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2988" tIns="0" rIns="0" bIns="0" numCol="1" spcCol="1270" anchor="t" anchorCtr="0">
          <a:noAutofit/>
        </a:bodyPr>
        <a:lstStyle/>
        <a:p>
          <a:pPr lvl="0" algn="l" defTabSz="533400">
            <a:lnSpc>
              <a:spcPct val="90000"/>
            </a:lnSpc>
            <a:spcBef>
              <a:spcPct val="0"/>
            </a:spcBef>
            <a:spcAft>
              <a:spcPct val="35000"/>
            </a:spcAft>
          </a:pPr>
          <a:r>
            <a:rPr lang="mn-MN" sz="1200" kern="1200" dirty="0" smtClean="0">
              <a:latin typeface="Times New Roman" panose="02020603050405020304" pitchFamily="18" charset="0"/>
              <a:cs typeface="Times New Roman" panose="02020603050405020304" pitchFamily="18" charset="0"/>
            </a:rPr>
            <a:t>182,1</a:t>
          </a:r>
          <a:r>
            <a:rPr lang="en-US" sz="1200" kern="1200" dirty="0" smtClean="0">
              <a:latin typeface="Times New Roman" panose="02020603050405020304" pitchFamily="18" charset="0"/>
              <a:cs typeface="Times New Roman" panose="02020603050405020304" pitchFamily="18" charset="0"/>
            </a:rPr>
            <a:t> </a:t>
          </a:r>
          <a:r>
            <a:rPr lang="mn-MN" sz="1200" kern="1200" dirty="0" smtClean="0">
              <a:latin typeface="Times New Roman" panose="02020603050405020304" pitchFamily="18" charset="0"/>
              <a:cs typeface="Times New Roman" panose="02020603050405020304" pitchFamily="18" charset="0"/>
            </a:rPr>
            <a:t>тол </a:t>
          </a:r>
          <a:r>
            <a:rPr lang="mn-MN" sz="1200" kern="1200" dirty="0">
              <a:latin typeface="Times New Roman" panose="02020603050405020304" pitchFamily="18" charset="0"/>
              <a:cs typeface="Times New Roman" panose="02020603050405020304" pitchFamily="18" charset="0"/>
            </a:rPr>
            <a:t>2016 онд</a:t>
          </a:r>
          <a:endParaRPr lang="en-US" sz="1200" kern="1200" dirty="0">
            <a:latin typeface="Times New Roman" panose="02020603050405020304" pitchFamily="18" charset="0"/>
            <a:cs typeface="Times New Roman" panose="02020603050405020304" pitchFamily="18" charset="0"/>
          </a:endParaRPr>
        </a:p>
      </dsp:txBody>
      <dsp:txXfrm>
        <a:off x="1114686" y="526108"/>
        <a:ext cx="810007" cy="439977"/>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2EAA095-DEB9-4C8A-82F2-826FC1A39010}">
      <dsp:nvSpPr>
        <dsp:cNvPr id="0" name=""/>
        <dsp:cNvSpPr/>
      </dsp:nvSpPr>
      <dsp:spPr>
        <a:xfrm>
          <a:off x="-15085" y="102493"/>
          <a:ext cx="2062162" cy="1288851"/>
        </a:xfrm>
        <a:prstGeom prst="swooshArrow">
          <a:avLst>
            <a:gd name="adj1" fmla="val 25000"/>
            <a:gd name="adj2" fmla="val 25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BC5AD63-8A04-492A-A110-D8ECCE0781F6}">
      <dsp:nvSpPr>
        <dsp:cNvPr id="0" name=""/>
        <dsp:cNvSpPr/>
      </dsp:nvSpPr>
      <dsp:spPr>
        <a:xfrm>
          <a:off x="464367" y="804917"/>
          <a:ext cx="72175" cy="72175"/>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013B867-9FB5-4BAE-A1C1-C3417290E1A1}">
      <dsp:nvSpPr>
        <dsp:cNvPr id="0" name=""/>
        <dsp:cNvSpPr/>
      </dsp:nvSpPr>
      <dsp:spPr>
        <a:xfrm>
          <a:off x="137316" y="981886"/>
          <a:ext cx="939282" cy="23883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8244" tIns="0" rIns="0" bIns="0" numCol="1" spcCol="1270" anchor="t" anchorCtr="0">
          <a:noAutofit/>
        </a:bodyPr>
        <a:lstStyle/>
        <a:p>
          <a:pPr lvl="0" algn="l" defTabSz="533400">
            <a:lnSpc>
              <a:spcPct val="90000"/>
            </a:lnSpc>
            <a:spcBef>
              <a:spcPct val="0"/>
            </a:spcBef>
            <a:spcAft>
              <a:spcPct val="35000"/>
            </a:spcAft>
          </a:pPr>
          <a:r>
            <a:rPr lang="mn-MN" sz="1200" kern="1200" dirty="0" smtClean="0">
              <a:latin typeface="Times New Roman" panose="02020603050405020304" pitchFamily="18" charset="0"/>
              <a:cs typeface="Times New Roman" panose="02020603050405020304" pitchFamily="18" charset="0"/>
            </a:rPr>
            <a:t>1098,9</a:t>
          </a:r>
          <a:r>
            <a:rPr lang="en-US" sz="1200" kern="1200" dirty="0" smtClean="0">
              <a:latin typeface="Times New Roman" panose="02020603050405020304" pitchFamily="18" charset="0"/>
              <a:cs typeface="Times New Roman" panose="02020603050405020304" pitchFamily="18" charset="0"/>
            </a:rPr>
            <a:t> </a:t>
          </a:r>
          <a:r>
            <a:rPr lang="mn-MN" sz="1200" kern="1200" dirty="0" smtClean="0">
              <a:latin typeface="Times New Roman" panose="02020603050405020304" pitchFamily="18" charset="0"/>
              <a:cs typeface="Times New Roman" panose="02020603050405020304" pitchFamily="18" charset="0"/>
            </a:rPr>
            <a:t>тол </a:t>
          </a:r>
          <a:r>
            <a:rPr lang="mn-MN" sz="1200" kern="1200" dirty="0">
              <a:latin typeface="Times New Roman" panose="02020603050405020304" pitchFamily="18" charset="0"/>
              <a:cs typeface="Times New Roman" panose="02020603050405020304" pitchFamily="18" charset="0"/>
            </a:rPr>
            <a:t>2015 онд</a:t>
          </a:r>
          <a:endParaRPr lang="en-US" sz="1200" kern="1200" dirty="0">
            <a:latin typeface="Times New Roman" panose="02020603050405020304" pitchFamily="18" charset="0"/>
            <a:cs typeface="Times New Roman" panose="02020603050405020304" pitchFamily="18" charset="0"/>
          </a:endParaRPr>
        </a:p>
      </dsp:txBody>
      <dsp:txXfrm>
        <a:off x="137316" y="981886"/>
        <a:ext cx="939282" cy="238836"/>
      </dsp:txXfrm>
    </dsp:sp>
    <dsp:sp modelId="{8F9C69B5-D27B-44A6-8076-874B44A1F60E}">
      <dsp:nvSpPr>
        <dsp:cNvPr id="0" name=""/>
        <dsp:cNvSpPr/>
      </dsp:nvSpPr>
      <dsp:spPr>
        <a:xfrm>
          <a:off x="1129414" y="476260"/>
          <a:ext cx="123729" cy="123729"/>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7C96D0C-6E57-4238-9BD7-F548B71D823A}">
      <dsp:nvSpPr>
        <dsp:cNvPr id="0" name=""/>
        <dsp:cNvSpPr/>
      </dsp:nvSpPr>
      <dsp:spPr>
        <a:xfrm>
          <a:off x="975514" y="663800"/>
          <a:ext cx="1101732" cy="60186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5562" tIns="0" rIns="0" bIns="0" numCol="1" spcCol="1270" anchor="t" anchorCtr="0">
          <a:noAutofit/>
        </a:bodyPr>
        <a:lstStyle/>
        <a:p>
          <a:pPr lvl="0" algn="l" defTabSz="533400">
            <a:lnSpc>
              <a:spcPct val="90000"/>
            </a:lnSpc>
            <a:spcBef>
              <a:spcPct val="0"/>
            </a:spcBef>
            <a:spcAft>
              <a:spcPct val="35000"/>
            </a:spcAft>
          </a:pPr>
          <a:r>
            <a:rPr lang="mn-MN" sz="1200" kern="1200" dirty="0" smtClean="0">
              <a:latin typeface="Times New Roman" panose="02020603050405020304" pitchFamily="18" charset="0"/>
              <a:cs typeface="Times New Roman" panose="02020603050405020304" pitchFamily="18" charset="0"/>
            </a:rPr>
            <a:t>1266,0 </a:t>
          </a:r>
          <a:r>
            <a:rPr lang="mn-MN" sz="1200" kern="1200" dirty="0">
              <a:latin typeface="Times New Roman" panose="02020603050405020304" pitchFamily="18" charset="0"/>
              <a:cs typeface="Times New Roman" panose="02020603050405020304" pitchFamily="18" charset="0"/>
            </a:rPr>
            <a:t>тол  2016 онд</a:t>
          </a:r>
          <a:endParaRPr lang="en-US" sz="1200" kern="1200" dirty="0">
            <a:latin typeface="Times New Roman" panose="02020603050405020304" pitchFamily="18" charset="0"/>
            <a:cs typeface="Times New Roman" panose="02020603050405020304" pitchFamily="18" charset="0"/>
          </a:endParaRPr>
        </a:p>
      </dsp:txBody>
      <dsp:txXfrm>
        <a:off x="975514" y="663800"/>
        <a:ext cx="1101732" cy="601869"/>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2EAA095-DEB9-4C8A-82F2-826FC1A39010}">
      <dsp:nvSpPr>
        <dsp:cNvPr id="0" name=""/>
        <dsp:cNvSpPr/>
      </dsp:nvSpPr>
      <dsp:spPr>
        <a:xfrm>
          <a:off x="0" y="82141"/>
          <a:ext cx="1901226" cy="1188266"/>
        </a:xfrm>
        <a:prstGeom prst="swooshArrow">
          <a:avLst>
            <a:gd name="adj1" fmla="val 25000"/>
            <a:gd name="adj2" fmla="val 25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BC5AD63-8A04-492A-A110-D8ECCE0781F6}">
      <dsp:nvSpPr>
        <dsp:cNvPr id="0" name=""/>
        <dsp:cNvSpPr/>
      </dsp:nvSpPr>
      <dsp:spPr>
        <a:xfrm>
          <a:off x="442035" y="729746"/>
          <a:ext cx="66542" cy="66542"/>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013B867-9FB5-4BAE-A1C1-C3417290E1A1}">
      <dsp:nvSpPr>
        <dsp:cNvPr id="0" name=""/>
        <dsp:cNvSpPr/>
      </dsp:nvSpPr>
      <dsp:spPr>
        <a:xfrm>
          <a:off x="129854" y="881438"/>
          <a:ext cx="902978" cy="21831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5260" tIns="0" rIns="0" bIns="0" numCol="1" spcCol="1270" anchor="t" anchorCtr="0">
          <a:noAutofit/>
        </a:bodyPr>
        <a:lstStyle/>
        <a:p>
          <a:pPr lvl="0" algn="l" defTabSz="488950">
            <a:lnSpc>
              <a:spcPct val="90000"/>
            </a:lnSpc>
            <a:spcBef>
              <a:spcPct val="0"/>
            </a:spcBef>
            <a:spcAft>
              <a:spcPct val="35000"/>
            </a:spcAft>
          </a:pPr>
          <a:r>
            <a:rPr lang="mn-MN" sz="1100" kern="1200" dirty="0">
              <a:latin typeface="Times New Roman" panose="02020603050405020304" pitchFamily="18" charset="0"/>
              <a:cs typeface="Times New Roman" panose="02020603050405020304" pitchFamily="18" charset="0"/>
            </a:rPr>
            <a:t>1520,9 тол 2015 онд</a:t>
          </a:r>
          <a:endParaRPr lang="en-US" sz="1100" kern="1200" dirty="0">
            <a:latin typeface="Times New Roman" panose="02020603050405020304" pitchFamily="18" charset="0"/>
            <a:cs typeface="Times New Roman" panose="02020603050405020304" pitchFamily="18" charset="0"/>
          </a:endParaRPr>
        </a:p>
      </dsp:txBody>
      <dsp:txXfrm>
        <a:off x="129854" y="881438"/>
        <a:ext cx="902978" cy="218319"/>
      </dsp:txXfrm>
    </dsp:sp>
    <dsp:sp modelId="{8F9C69B5-D27B-44A6-8076-874B44A1F60E}">
      <dsp:nvSpPr>
        <dsp:cNvPr id="0" name=""/>
        <dsp:cNvSpPr/>
      </dsp:nvSpPr>
      <dsp:spPr>
        <a:xfrm>
          <a:off x="1055180" y="426739"/>
          <a:ext cx="114073" cy="114073"/>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7C96D0C-6E57-4238-9BD7-F548B71D823A}">
      <dsp:nvSpPr>
        <dsp:cNvPr id="0" name=""/>
        <dsp:cNvSpPr/>
      </dsp:nvSpPr>
      <dsp:spPr>
        <a:xfrm>
          <a:off x="1063026" y="653259"/>
          <a:ext cx="716280" cy="22701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445" tIns="0" rIns="0" bIns="0" numCol="1" spcCol="1270" anchor="t" anchorCtr="0">
          <a:noAutofit/>
        </a:bodyPr>
        <a:lstStyle/>
        <a:p>
          <a:pPr lvl="0" algn="l" defTabSz="488950">
            <a:lnSpc>
              <a:spcPct val="90000"/>
            </a:lnSpc>
            <a:spcBef>
              <a:spcPct val="0"/>
            </a:spcBef>
            <a:spcAft>
              <a:spcPct val="35000"/>
            </a:spcAft>
          </a:pPr>
          <a:r>
            <a:rPr lang="mn-MN" sz="1100" kern="1200" dirty="0" smtClean="0">
              <a:latin typeface="Times New Roman" panose="02020603050405020304" pitchFamily="18" charset="0"/>
              <a:cs typeface="Times New Roman" panose="02020603050405020304" pitchFamily="18" charset="0"/>
            </a:rPr>
            <a:t>1685,8</a:t>
          </a:r>
          <a:r>
            <a:rPr lang="en-US" sz="1100" kern="1200" dirty="0" smtClean="0">
              <a:latin typeface="Times New Roman" panose="02020603050405020304" pitchFamily="18" charset="0"/>
              <a:cs typeface="Times New Roman" panose="02020603050405020304" pitchFamily="18" charset="0"/>
            </a:rPr>
            <a:t> </a:t>
          </a:r>
          <a:r>
            <a:rPr lang="mn-MN" sz="1100" kern="1200" dirty="0" smtClean="0">
              <a:latin typeface="Times New Roman" panose="02020603050405020304" pitchFamily="18" charset="0"/>
              <a:cs typeface="Times New Roman" panose="02020603050405020304" pitchFamily="18" charset="0"/>
            </a:rPr>
            <a:t>тол </a:t>
          </a:r>
          <a:r>
            <a:rPr lang="mn-MN" sz="1100" kern="1200" dirty="0">
              <a:latin typeface="Times New Roman" panose="02020603050405020304" pitchFamily="18" charset="0"/>
              <a:cs typeface="Times New Roman" panose="02020603050405020304" pitchFamily="18" charset="0"/>
            </a:rPr>
            <a:t>2016 онд</a:t>
          </a:r>
          <a:endParaRPr lang="en-US" sz="1100" kern="1200" dirty="0">
            <a:latin typeface="Times New Roman" panose="02020603050405020304" pitchFamily="18" charset="0"/>
            <a:cs typeface="Times New Roman" panose="02020603050405020304" pitchFamily="18" charset="0"/>
          </a:endParaRPr>
        </a:p>
      </dsp:txBody>
      <dsp:txXfrm>
        <a:off x="1063026" y="653259"/>
        <a:ext cx="716280" cy="227014"/>
      </dsp:txXfrm>
    </dsp:sp>
  </dsp:spTree>
</dsp:drawing>
</file>

<file path=ppt/diagrams/layout1.xml><?xml version="1.0" encoding="utf-8"?>
<dgm:layoutDef xmlns:dgm="http://schemas.openxmlformats.org/drawingml/2006/diagram" xmlns:a="http://schemas.openxmlformats.org/drawingml/2006/main" uniqueId="urn:microsoft.com/office/officeart/2005/8/layout/arrow2">
  <dgm:title val=""/>
  <dgm:desc val=""/>
  <dgm:catLst>
    <dgm:cat type="process" pri="2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arrowDiagram">
    <dgm:varLst>
      <dgm:chMax val="5"/>
      <dgm:dir/>
      <dgm:resizeHandles val="exact"/>
    </dgm:varLst>
    <dgm:alg type="composite">
      <dgm:param type="ar" val="1.6"/>
    </dgm:alg>
    <dgm:shape xmlns:r="http://schemas.openxmlformats.org/officeDocument/2006/relationships" r:blip="">
      <dgm:adjLst/>
    </dgm:shape>
    <dgm:presOf/>
    <dgm:constrLst>
      <dgm:constr type="l" for="ch" forName="arrow"/>
      <dgm:constr type="t" for="ch" forName="arrow"/>
      <dgm:constr type="w" for="ch" forName="arrow" refType="w"/>
      <dgm:constr type="h" for="ch" forName="arrow" refType="h"/>
      <dgm:constr type="ctrX" for="ch" forName="arrowDiagram1" refType="w" fact="0.5"/>
      <dgm:constr type="ctrY" for="ch" forName="arrowDiagram1" refType="h" fact="0.5"/>
      <dgm:constr type="w" for="ch" forName="arrowDiagram1" refType="w"/>
      <dgm:constr type="h" for="ch" forName="arrowDiagram1" refType="h"/>
      <dgm:constr type="ctrX" for="ch" forName="arrowDiagram2" refType="w" fact="0.5"/>
      <dgm:constr type="ctrY" for="ch" forName="arrowDiagram2" refType="h" fact="0.5"/>
      <dgm:constr type="w" for="ch" forName="arrowDiagram2" refType="w"/>
      <dgm:constr type="h" for="ch" forName="arrowDiagram2" refType="h"/>
      <dgm:constr type="ctrX" for="ch" forName="arrowDiagram3" refType="w" fact="0.5"/>
      <dgm:constr type="ctrY" for="ch" forName="arrowDiagram3" refType="h" fact="0.5"/>
      <dgm:constr type="w" for="ch" forName="arrowDiagram3" refType="w"/>
      <dgm:constr type="h" for="ch" forName="arrowDiagram3" refType="h"/>
      <dgm:constr type="ctrX" for="ch" forName="arrowDiagram4" refType="w" fact="0.5"/>
      <dgm:constr type="ctrY" for="ch" forName="arrowDiagram4" refType="h" fact="0.5"/>
      <dgm:constr type="w" for="ch" forName="arrowDiagram4" refType="w"/>
      <dgm:constr type="h" for="ch" forName="arrowDiagram4" refType="h"/>
      <dgm:constr type="ctrX" for="ch" forName="arrowDiagram5" refType="w" fact="0.5"/>
      <dgm:constr type="ctrY" for="ch" forName="arrowDiagram5" refType="h" fact="0.5"/>
      <dgm:constr type="w" for="ch" forName="arrowDiagram5" refType="w"/>
      <dgm:constr type="h" for="ch" forName="arrowDiagram5" refType="h"/>
    </dgm:constrLst>
    <dgm:ruleLst/>
    <dgm:choose name="Name0">
      <dgm:if name="Name1" axis="ch" ptType="node" func="cnt" op="gte" val="1">
        <dgm:layoutNode name="arrow" styleLbl="bgShp">
          <dgm:alg type="sp"/>
          <dgm:shape xmlns:r="http://schemas.openxmlformats.org/officeDocument/2006/relationships" type="swooshArrow" r:blip="">
            <dgm:adjLst>
              <dgm:adj idx="2" val="0.25"/>
            </dgm:adjLst>
          </dgm:shape>
          <dgm:presOf/>
          <dgm:constrLst/>
          <dgm:ruleLst/>
        </dgm:layoutNode>
        <dgm:choose name="Name2">
          <dgm:if name="Name3" axis="ch" ptType="node" func="cnt" op="lt" val="1"/>
          <dgm:if name="Name4" axis="ch" ptType="node" func="cnt" op="equ" val="1">
            <dgm:layoutNode name="arrowDiagram1">
              <dgm:varLst>
                <dgm:bulletEnabled val="1"/>
              </dgm:varLst>
              <dgm:alg type="composite">
                <dgm:param type="vertAlign" val="none"/>
                <dgm:param type="horzAlign" val="none"/>
              </dgm:alg>
              <dgm:shape xmlns:r="http://schemas.openxmlformats.org/officeDocument/2006/relationships" r:blip="">
                <dgm:adjLst/>
              </dgm:shape>
              <dgm:presOf/>
              <dgm:constrLst>
                <dgm:constr type="ctrX" for="ch" forName="bullet1" refType="w" fact="0.8"/>
                <dgm:constr type="ctrY" for="ch" forName="bullet1" refType="h" fact="0.262"/>
                <dgm:constr type="w" for="ch" forName="bullet1" refType="w" fact="0.074"/>
                <dgm:constr type="h" for="ch" forName="bullet1" refType="w" refFor="ch" refForName="bullet1"/>
                <dgm:constr type="r" for="ch" forName="textBox1" refType="ctrX" refFor="ch" refForName="bullet1"/>
                <dgm:constr type="t" for="ch" forName="textBox1" refType="ctrY" refFor="ch" refForName="bullet1"/>
                <dgm:constr type="w" for="ch" forName="textBox1" refType="w" fact="0.4"/>
                <dgm:constr type="h" for="ch" forName="textBox1" refType="h" fact="0.738"/>
                <dgm:constr type="userA" refType="h" refFor="ch" refForName="bullet1" fact="0.53"/>
                <dgm:constr type="rMarg" for="ch" forName="textBox1" refType="userA" fact="2.834"/>
                <dgm:constr type="primFontSz" for="ch" ptType="node" op="equ" val="65"/>
              </dgm:constrLst>
              <dgm:ruleLst/>
              <dgm:forEach name="Name5" axis="ch" ptType="node" cnt="1">
                <dgm:layoutNode name="bullet1" styleLbl="node1">
                  <dgm:alg type="sp"/>
                  <dgm:shape xmlns:r="http://schemas.openxmlformats.org/officeDocument/2006/relationships" type="ellipse" r:blip="">
                    <dgm:adjLst/>
                  </dgm:shape>
                  <dgm:presOf/>
                  <dgm:constrLst/>
                  <dgm:ruleLst/>
                </dgm:layoutNode>
                <dgm:layoutNode name="textBox1" styleLbl="revTx">
                  <dgm:varLst>
                    <dgm:bulletEnabled val="1"/>
                  </dgm:varLst>
                  <dgm:alg type="tx">
                    <dgm:param type="txAnchorVert" val="t"/>
                    <dgm:param type="parTxLTRAlign" val="r"/>
                    <dgm:param type="parTxRTLAlign" val="r"/>
                  </dgm:alg>
                  <dgm:shape xmlns:r="http://schemas.openxmlformats.org/officeDocument/2006/relationships" type="round2DiagRect" r:blip="">
                    <dgm:adjLst/>
                  </dgm:shape>
                  <dgm:presOf axis="desOrSelf" ptType="node"/>
                  <dgm:constrLst>
                    <dgm:constr type="lMarg"/>
                    <dgm:constr type="tMarg"/>
                    <dgm:constr type="bMarg"/>
                  </dgm:constrLst>
                  <dgm:ruleLst>
                    <dgm:rule type="primFontSz" val="5" fact="NaN" max="NaN"/>
                  </dgm:ruleLst>
                </dgm:layoutNode>
              </dgm:forEach>
            </dgm:layoutNode>
          </dgm:if>
          <dgm:if name="Name6" axis="ch" ptType="node" func="cnt" op="equ" val="2">
            <dgm:layoutNode name="arrowDiagram2">
              <dgm:alg type="composite">
                <dgm:param type="vertAlign" val="none"/>
                <dgm:param type="horzAlign" val="none"/>
              </dgm:alg>
              <dgm:shape xmlns:r="http://schemas.openxmlformats.org/officeDocument/2006/relationships" r:blip="">
                <dgm:adjLst/>
              </dgm:shape>
              <dgm:presOf/>
              <dgm:choose name="Name7">
                <dgm:if name="Name8" func="var" arg="dir" op="equ" val="norm">
                  <dgm:constrLst>
                    <dgm:constr type="ctrX" for="ch" forName="bullet2a" refType="w" fact="0.25"/>
                    <dgm:constr type="ctrY" for="ch" forName="bullet2a" refType="h" fact="0.573"/>
                    <dgm:constr type="w" for="ch" forName="bullet2a" refType="w" fact="0.035"/>
                    <dgm:constr type="h" for="ch" forName="bullet2a" refType="w" refFor="ch" refForName="bullet2a"/>
                    <dgm:constr type="l" for="ch" forName="textBox2a" refType="ctrX" refFor="ch" refForName="bullet2a"/>
                    <dgm:constr type="t" for="ch" forName="textBox2a" refType="ctrY" refFor="ch" refForName="bullet2a"/>
                    <dgm:constr type="w" for="ch" forName="textBox2a" refType="w" fact="0.325"/>
                    <dgm:constr type="h" for="ch" forName="textBox2a" refType="h" fact="0.427"/>
                    <dgm:constr type="userA" refType="h" refFor="ch" refForName="bullet2a" fact="0.53"/>
                    <dgm:constr type="lMarg" for="ch" forName="textBox2a" refType="userA" fact="2.834"/>
                    <dgm:constr type="ctrX" for="ch" forName="bullet2b" refType="w" fact="0.585"/>
                    <dgm:constr type="ctrY" for="ch" forName="bullet2b" refType="h" fact="0.338"/>
                    <dgm:constr type="w" for="ch" forName="bullet2b" refType="w" fact="0.06"/>
                    <dgm:constr type="h" for="ch" forName="bullet2b" refType="w" refFor="ch" refForName="bullet2b"/>
                    <dgm:constr type="l" for="ch" forName="textBox2b" refType="ctrX" refFor="ch" refForName="bullet2b"/>
                    <dgm:constr type="t" for="ch" forName="textBox2b" refType="ctrY" refFor="ch" refForName="bullet2b"/>
                    <dgm:constr type="w" for="ch" forName="textBox2b" refType="w" fact="0.325"/>
                    <dgm:constr type="h" for="ch" forName="textBox2b" refType="h" fact="0.662"/>
                    <dgm:constr type="userB" refType="h" refFor="ch" refForName="bullet2b" fact="0.53"/>
                    <dgm:constr type="lMarg" for="ch" forName="textBox2b" refType="userB" fact="2.834"/>
                    <dgm:constr type="primFontSz" for="ch" ptType="node" op="equ" val="65"/>
                  </dgm:constrLst>
                </dgm:if>
                <dgm:else name="Name9">
                  <dgm:constrLst>
                    <dgm:constr type="ctrX" for="ch" forName="bullet2a" refType="w" fact="0.25"/>
                    <dgm:constr type="ctrY" for="ch" forName="bullet2a" refType="h" fact="0.573"/>
                    <dgm:constr type="w" for="ch" forName="bullet2a" refType="w" fact="0.035"/>
                    <dgm:constr type="h" for="ch" forName="bullet2a" refType="w" refFor="ch" refForName="bullet2a"/>
                    <dgm:constr type="r" for="ch" forName="textBox2a" refType="ctrX" refFor="ch" refForName="bullet2a"/>
                    <dgm:constr type="b" for="ch" forName="textBox2a" refType="ctrY" refFor="ch" refForName="bullet2a"/>
                    <dgm:constr type="w" for="ch" forName="textBox2a" refType="w" fact="0.25"/>
                    <dgm:constr type="h" for="ch" forName="textBox2a" refType="h" fact="0.573"/>
                    <dgm:constr type="userA" refType="h" refFor="ch" refForName="bullet2a" fact="0.53"/>
                    <dgm:constr type="rMarg" for="ch" forName="textBox2a" refType="userA" fact="2.834"/>
                    <dgm:constr type="ctrX" for="ch" forName="bullet2b" refType="w" fact="0.585"/>
                    <dgm:constr type="ctrY" for="ch" forName="bullet2b" refType="h" fact="0.338"/>
                    <dgm:constr type="w" for="ch" forName="bullet2b" refType="w" fact="0.06"/>
                    <dgm:constr type="h" for="ch" forName="bullet2b" refType="w" refFor="ch" refForName="bullet2b"/>
                    <dgm:constr type="r" for="ch" forName="textBox2b" refType="ctrX" refFor="ch" refForName="bullet2b"/>
                    <dgm:constr type="b" for="ch" forName="textBox2b" refType="ctrY" refFor="ch" refForName="bullet2b"/>
                    <dgm:constr type="w" for="ch" forName="textBox2b" refType="w" fact="0.28"/>
                    <dgm:constr type="h" for="ch" forName="textBox2b" refType="h" fact="0.338"/>
                    <dgm:constr type="userB" refType="h" refFor="ch" refForName="bullet2b" fact="0.53"/>
                    <dgm:constr type="rMarg" for="ch" forName="textBox2b" refType="userB" fact="2.834"/>
                    <dgm:constr type="primFontSz" for="ch" ptType="node" op="equ" val="65"/>
                  </dgm:constrLst>
                </dgm:else>
              </dgm:choose>
              <dgm:ruleLst/>
              <dgm:forEach name="Name10" axis="ch" ptType="node" cnt="1">
                <dgm:layoutNode name="bullet2a" styleLbl="node1">
                  <dgm:alg type="sp"/>
                  <dgm:shape xmlns:r="http://schemas.openxmlformats.org/officeDocument/2006/relationships" type="ellipse" r:blip="">
                    <dgm:adjLst/>
                  </dgm:shape>
                  <dgm:presOf/>
                  <dgm:constrLst/>
                  <dgm:ruleLst/>
                </dgm:layoutNode>
                <dgm:layoutNode name="textBox2a" styleLbl="revTx">
                  <dgm:varLst>
                    <dgm:bulletEnabled val="1"/>
                  </dgm:varLst>
                  <dgm:choose name="Name11">
                    <dgm:if name="Name12" func="var" arg="dir" op="equ" val="norm">
                      <dgm:choose name="Name13">
                        <dgm:if name="Name14" axis="root des" ptType="all node" func="maxDepth" op="gt" val="1">
                          <dgm:alg type="tx">
                            <dgm:param type="txAnchorVert" val="t"/>
                            <dgm:param type="parTxLTRAlign" val="l"/>
                            <dgm:param type="parTxRTLAlign" val="r"/>
                          </dgm:alg>
                        </dgm:if>
                        <dgm:else name="Name15">
                          <dgm:alg type="tx">
                            <dgm:param type="txAnchorVert" val="t"/>
                            <dgm:param type="parTxLTRAlign" val="l"/>
                            <dgm:param type="parTxRTLAlign" val="l"/>
                          </dgm:alg>
                        </dgm:else>
                      </dgm:choose>
                    </dgm:if>
                    <dgm:else name="Name16">
                      <dgm:choose name="Name17">
                        <dgm:if name="Name18" axis="root des" ptType="all node" func="maxDepth" op="gt" val="1">
                          <dgm:alg type="tx">
                            <dgm:param type="txAnchorVert" val="b"/>
                            <dgm:param type="txAnchorVertCh" val="b"/>
                            <dgm:param type="parTxLTRAlign" val="l"/>
                            <dgm:param type="parTxRTLAlign" val="r"/>
                          </dgm:alg>
                        </dgm:if>
                        <dgm:else name="Name19">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20">
                    <dgm:if name="Name21" func="var" arg="dir" op="equ" val="norm">
                      <dgm:constrLst>
                        <dgm:constr type="rMarg"/>
                        <dgm:constr type="tMarg"/>
                        <dgm:constr type="bMarg"/>
                      </dgm:constrLst>
                    </dgm:if>
                    <dgm:else name="Name22">
                      <dgm:constrLst>
                        <dgm:constr type="lMarg"/>
                        <dgm:constr type="tMarg"/>
                        <dgm:constr type="bMarg"/>
                      </dgm:constrLst>
                    </dgm:else>
                  </dgm:choose>
                  <dgm:ruleLst>
                    <dgm:rule type="primFontSz" val="5" fact="NaN" max="NaN"/>
                  </dgm:ruleLst>
                </dgm:layoutNode>
              </dgm:forEach>
              <dgm:forEach name="Name23" axis="ch" ptType="node" st="2" cnt="1">
                <dgm:layoutNode name="bullet2b" styleLbl="node1">
                  <dgm:alg type="sp"/>
                  <dgm:shape xmlns:r="http://schemas.openxmlformats.org/officeDocument/2006/relationships" type="ellipse" r:blip="">
                    <dgm:adjLst/>
                  </dgm:shape>
                  <dgm:presOf/>
                  <dgm:constrLst/>
                  <dgm:ruleLst/>
                </dgm:layoutNode>
                <dgm:layoutNode name="textBox2b" styleLbl="revTx">
                  <dgm:varLst>
                    <dgm:bulletEnabled val="1"/>
                  </dgm:varLst>
                  <dgm:choose name="Name24">
                    <dgm:if name="Name25" func="var" arg="dir" op="equ" val="norm">
                      <dgm:choose name="Name26">
                        <dgm:if name="Name27" axis="root des" ptType="all node" func="maxDepth" op="gt" val="1">
                          <dgm:alg type="tx">
                            <dgm:param type="txAnchorVert" val="t"/>
                            <dgm:param type="parTxLTRAlign" val="l"/>
                            <dgm:param type="parTxRTLAlign" val="r"/>
                          </dgm:alg>
                        </dgm:if>
                        <dgm:else name="Name28">
                          <dgm:alg type="tx">
                            <dgm:param type="txAnchorVert" val="t"/>
                            <dgm:param type="parTxLTRAlign" val="l"/>
                            <dgm:param type="parTxRTLAlign" val="l"/>
                          </dgm:alg>
                        </dgm:else>
                      </dgm:choose>
                    </dgm:if>
                    <dgm:else name="Name29">
                      <dgm:choose name="Name30">
                        <dgm:if name="Name31" axis="root des" ptType="all node" func="maxDepth" op="gt" val="1">
                          <dgm:alg type="tx">
                            <dgm:param type="txAnchorVert" val="b"/>
                            <dgm:param type="txAnchorVertCh" val="b"/>
                            <dgm:param type="parTxLTRAlign" val="l"/>
                            <dgm:param type="parTxRTLAlign" val="r"/>
                          </dgm:alg>
                        </dgm:if>
                        <dgm:else name="Name3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33">
                    <dgm:if name="Name34" func="var" arg="dir" op="equ" val="norm">
                      <dgm:constrLst>
                        <dgm:constr type="rMarg"/>
                        <dgm:constr type="tMarg"/>
                        <dgm:constr type="bMarg"/>
                      </dgm:constrLst>
                    </dgm:if>
                    <dgm:else name="Name35">
                      <dgm:constrLst>
                        <dgm:constr type="lMarg"/>
                        <dgm:constr type="tMarg"/>
                        <dgm:constr type="bMarg"/>
                      </dgm:constrLst>
                    </dgm:else>
                  </dgm:choose>
                  <dgm:ruleLst>
                    <dgm:rule type="primFontSz" val="5" fact="NaN" max="NaN"/>
                  </dgm:ruleLst>
                </dgm:layoutNode>
              </dgm:forEach>
            </dgm:layoutNode>
          </dgm:if>
          <dgm:if name="Name36" axis="ch" ptType="node" func="cnt" op="equ" val="3">
            <dgm:layoutNode name="arrowDiagram3">
              <dgm:alg type="composite">
                <dgm:param type="vertAlign" val="none"/>
                <dgm:param type="horzAlign" val="none"/>
              </dgm:alg>
              <dgm:shape xmlns:r="http://schemas.openxmlformats.org/officeDocument/2006/relationships" r:blip="">
                <dgm:adjLst/>
              </dgm:shape>
              <dgm:presOf/>
              <dgm:choose name="Name37">
                <dgm:if name="Name38" func="var" arg="dir" op="equ" val="norm">
                  <dgm:constrLst>
                    <dgm:constr type="ctrX" for="ch" forName="bullet3a" refType="w" fact="0.14"/>
                    <dgm:constr type="ctrY" for="ch" forName="bullet3a" refType="h" fact="0.711"/>
                    <dgm:constr type="w" for="ch" forName="bullet3a" refType="w" fact="0.026"/>
                    <dgm:constr type="h" for="ch" forName="bullet3a" refType="w" refFor="ch" refForName="bullet3a"/>
                    <dgm:constr type="l" for="ch" forName="textBox3a" refType="ctrX" refFor="ch" refForName="bullet3a"/>
                    <dgm:constr type="t" for="ch" forName="textBox3a" refType="ctrY" refFor="ch" refForName="bullet3a"/>
                    <dgm:constr type="w" for="ch" forName="textBox3a" refType="w" fact="0.233"/>
                    <dgm:constr type="h" for="ch" forName="textBox3a" refType="h" fact="0.289"/>
                    <dgm:constr type="userA" refType="h" refFor="ch" refForName="bullet3a" fact="0.53"/>
                    <dgm:constr type="lMarg" for="ch" forName="textBox3a" refType="userA" fact="2.834"/>
                    <dgm:constr type="ctrX" for="ch" forName="bullet3b" refType="w" fact="0.38"/>
                    <dgm:constr type="ctrY" for="ch" forName="bullet3b" refType="h" fact="0.456"/>
                    <dgm:constr type="w" for="ch" forName="bullet3b" refType="w" fact="0.047"/>
                    <dgm:constr type="h" for="ch" forName="bullet3b" refType="w" refFor="ch" refForName="bullet3b"/>
                    <dgm:constr type="l" for="ch" forName="textBox3b" refType="ctrX" refFor="ch" refForName="bullet3b"/>
                    <dgm:constr type="t" for="ch" forName="textBox3b" refType="ctrY" refFor="ch" refForName="bullet3b"/>
                    <dgm:constr type="w" for="ch" forName="textBox3b" refType="w" fact="0.24"/>
                    <dgm:constr type="h" for="ch" forName="textBox3b" refType="h" fact="0.544"/>
                    <dgm:constr type="userB" refType="h" refFor="ch" refForName="bullet3b" fact="0.53"/>
                    <dgm:constr type="lMarg" for="ch" forName="textBox3b" refType="userB" fact="2.834"/>
                    <dgm:constr type="ctrX" for="ch" forName="bullet3c" refType="w" fact="0.665"/>
                    <dgm:constr type="ctrY" for="ch" forName="bullet3c" refType="h" fact="0.305"/>
                    <dgm:constr type="w" for="ch" forName="bullet3c" refType="w" fact="0.065"/>
                    <dgm:constr type="h" for="ch" forName="bullet3c" refType="w" refFor="ch" refForName="bullet3c"/>
                    <dgm:constr type="l" for="ch" forName="textBox3c" refType="ctrX" refFor="ch" refForName="bullet3c"/>
                    <dgm:constr type="t" for="ch" forName="textBox3c" refType="ctrY" refFor="ch" refForName="bullet3c"/>
                    <dgm:constr type="w" for="ch" forName="textBox3c" refType="w" fact="0.24"/>
                    <dgm:constr type="h" for="ch" forName="textBox3c" refType="h" fact="0.695"/>
                    <dgm:constr type="userC" refType="h" refFor="ch" refForName="bullet3c" fact="0.53"/>
                    <dgm:constr type="lMarg" for="ch" forName="textBox3c" refType="userC" fact="2.834"/>
                    <dgm:constr type="primFontSz" for="ch" ptType="node" op="equ" val="65"/>
                  </dgm:constrLst>
                </dgm:if>
                <dgm:else name="Name39">
                  <dgm:constrLst>
                    <dgm:constr type="ctrX" for="ch" forName="bullet3a" refType="w" fact="0.14"/>
                    <dgm:constr type="ctrY" for="ch" forName="bullet3a" refType="h" fact="0.711"/>
                    <dgm:constr type="w" for="ch" forName="bullet3a" refType="w" fact="0.026"/>
                    <dgm:constr type="h" for="ch" forName="bullet3a" refType="w" refFor="ch" refForName="bullet3a"/>
                    <dgm:constr type="r" for="ch" forName="textBox3a" refType="ctrX" refFor="ch" refForName="bullet3a"/>
                    <dgm:constr type="b" for="ch" forName="textBox3a" refType="ctrY" refFor="ch" refForName="bullet3a"/>
                    <dgm:constr type="w" for="ch" forName="textBox3a" refType="w" fact="0.14"/>
                    <dgm:constr type="h" for="ch" forName="textBox3a" refType="h" fact="0.711"/>
                    <dgm:constr type="userA" refType="h" refFor="ch" refForName="bullet3a" fact="0.53"/>
                    <dgm:constr type="rMarg" for="ch" forName="textBox3a" refType="userA" fact="2.834"/>
                    <dgm:constr type="ctrX" for="ch" forName="bullet3b" refType="w" fact="0.38"/>
                    <dgm:constr type="ctrY" for="ch" forName="bullet3b" refType="h" fact="0.456"/>
                    <dgm:constr type="w" for="ch" forName="bullet3b" refType="w" fact="0.047"/>
                    <dgm:constr type="h" for="ch" forName="bullet3b" refType="w" refFor="ch" refForName="bullet3b"/>
                    <dgm:constr type="r" for="ch" forName="textBox3b" refType="ctrX" refFor="ch" refForName="bullet3b"/>
                    <dgm:constr type="b" for="ch" forName="textBox3b" refType="ctrY" refFor="ch" refForName="bullet3b"/>
                    <dgm:constr type="w" for="ch" forName="textBox3b" refType="w" fact="0.24"/>
                    <dgm:constr type="h" for="ch" forName="textBox3b" refType="h" fact="0.456"/>
                    <dgm:constr type="userB" refType="h" refFor="ch" refForName="bullet3b" fact="0.53"/>
                    <dgm:constr type="rMarg" for="ch" forName="textBox3b" refType="userB" fact="2.834"/>
                    <dgm:constr type="ctrX" for="ch" forName="bullet3c" refType="w" fact="0.665"/>
                    <dgm:constr type="ctrY" for="ch" forName="bullet3c" refType="h" fact="0.305"/>
                    <dgm:constr type="w" for="ch" forName="bullet3c" refType="w" fact="0.065"/>
                    <dgm:constr type="h" for="ch" forName="bullet3c" refType="w" refFor="ch" refForName="bullet3c"/>
                    <dgm:constr type="r" for="ch" forName="textBox3c" refType="ctrX" refFor="ch" refForName="bullet3c"/>
                    <dgm:constr type="b" for="ch" forName="textBox3c" refType="ctrY" refFor="ch" refForName="bullet3c"/>
                    <dgm:constr type="w" for="ch" forName="textBox3c" refType="w" fact="0.24"/>
                    <dgm:constr type="h" for="ch" forName="textBox3c" refType="h" fact="0.305"/>
                    <dgm:constr type="userC" refType="h" refFor="ch" refForName="bullet3c" fact="0.53"/>
                    <dgm:constr type="rMarg" for="ch" forName="textBox3c" refType="userC" fact="2.834"/>
                    <dgm:constr type="primFontSz" for="ch" ptType="node" op="equ" val="65"/>
                  </dgm:constrLst>
                </dgm:else>
              </dgm:choose>
              <dgm:ruleLst/>
              <dgm:forEach name="Name40" axis="ch" ptType="node" cnt="1">
                <dgm:layoutNode name="bullet3a" styleLbl="node1">
                  <dgm:alg type="sp"/>
                  <dgm:shape xmlns:r="http://schemas.openxmlformats.org/officeDocument/2006/relationships" type="ellipse" r:blip="">
                    <dgm:adjLst/>
                  </dgm:shape>
                  <dgm:presOf/>
                  <dgm:constrLst/>
                  <dgm:ruleLst/>
                </dgm:layoutNode>
                <dgm:layoutNode name="textBox3a" styleLbl="revTx">
                  <dgm:varLst>
                    <dgm:bulletEnabled val="1"/>
                  </dgm:varLst>
                  <dgm:choose name="Name41">
                    <dgm:if name="Name42" func="var" arg="dir" op="equ" val="norm">
                      <dgm:choose name="Name43">
                        <dgm:if name="Name44" axis="root des" ptType="all node" func="maxDepth" op="gt" val="1">
                          <dgm:alg type="tx">
                            <dgm:param type="txAnchorVert" val="t"/>
                            <dgm:param type="parTxLTRAlign" val="l"/>
                            <dgm:param type="parTxRTLAlign" val="r"/>
                          </dgm:alg>
                        </dgm:if>
                        <dgm:else name="Name45">
                          <dgm:alg type="tx">
                            <dgm:param type="txAnchorVert" val="t"/>
                            <dgm:param type="parTxLTRAlign" val="l"/>
                            <dgm:param type="parTxRTLAlign" val="l"/>
                          </dgm:alg>
                        </dgm:else>
                      </dgm:choose>
                    </dgm:if>
                    <dgm:else name="Name46">
                      <dgm:choose name="Name47">
                        <dgm:if name="Name48" axis="root des" ptType="all node" func="maxDepth" op="gt" val="1">
                          <dgm:alg type="tx">
                            <dgm:param type="txAnchorVert" val="b"/>
                            <dgm:param type="txAnchorVertCh" val="b"/>
                            <dgm:param type="parTxLTRAlign" val="l"/>
                            <dgm:param type="parTxRTLAlign" val="r"/>
                          </dgm:alg>
                        </dgm:if>
                        <dgm:else name="Name49">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50">
                    <dgm:if name="Name51" func="var" arg="dir" op="equ" val="norm">
                      <dgm:constrLst>
                        <dgm:constr type="rMarg"/>
                        <dgm:constr type="tMarg"/>
                        <dgm:constr type="bMarg"/>
                      </dgm:constrLst>
                    </dgm:if>
                    <dgm:else name="Name52">
                      <dgm:constrLst>
                        <dgm:constr type="lMarg"/>
                        <dgm:constr type="tMarg"/>
                        <dgm:constr type="bMarg"/>
                      </dgm:constrLst>
                    </dgm:else>
                  </dgm:choose>
                  <dgm:ruleLst>
                    <dgm:rule type="primFontSz" val="5" fact="NaN" max="NaN"/>
                  </dgm:ruleLst>
                </dgm:layoutNode>
              </dgm:forEach>
              <dgm:forEach name="Name53" axis="ch" ptType="node" st="2" cnt="1">
                <dgm:layoutNode name="bullet3b" styleLbl="node1">
                  <dgm:alg type="sp"/>
                  <dgm:shape xmlns:r="http://schemas.openxmlformats.org/officeDocument/2006/relationships" type="ellipse" r:blip="">
                    <dgm:adjLst/>
                  </dgm:shape>
                  <dgm:presOf/>
                  <dgm:constrLst/>
                  <dgm:ruleLst/>
                </dgm:layoutNode>
                <dgm:layoutNode name="textBox3b" styleLbl="revTx">
                  <dgm:varLst>
                    <dgm:bulletEnabled val="1"/>
                  </dgm:varLst>
                  <dgm:choose name="Name54">
                    <dgm:if name="Name55" func="var" arg="dir" op="equ" val="norm">
                      <dgm:choose name="Name56">
                        <dgm:if name="Name57" axis="root des" ptType="all node" func="maxDepth" op="gt" val="1">
                          <dgm:alg type="tx">
                            <dgm:param type="txAnchorVert" val="t"/>
                            <dgm:param type="parTxLTRAlign" val="l"/>
                            <dgm:param type="parTxRTLAlign" val="r"/>
                          </dgm:alg>
                        </dgm:if>
                        <dgm:else name="Name58">
                          <dgm:alg type="tx">
                            <dgm:param type="txAnchorVert" val="t"/>
                            <dgm:param type="parTxLTRAlign" val="l"/>
                            <dgm:param type="parTxRTLAlign" val="l"/>
                          </dgm:alg>
                        </dgm:else>
                      </dgm:choose>
                    </dgm:if>
                    <dgm:else name="Name59">
                      <dgm:choose name="Name60">
                        <dgm:if name="Name61" axis="root des" ptType="all node" func="maxDepth" op="gt" val="1">
                          <dgm:alg type="tx">
                            <dgm:param type="txAnchorVert" val="b"/>
                            <dgm:param type="txAnchorVertCh" val="b"/>
                            <dgm:param type="parTxLTRAlign" val="l"/>
                            <dgm:param type="parTxRTLAlign" val="r"/>
                          </dgm:alg>
                        </dgm:if>
                        <dgm:else name="Name6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63">
                    <dgm:if name="Name64" func="var" arg="dir" op="equ" val="norm">
                      <dgm:constrLst>
                        <dgm:constr type="rMarg"/>
                        <dgm:constr type="tMarg"/>
                        <dgm:constr type="bMarg"/>
                      </dgm:constrLst>
                    </dgm:if>
                    <dgm:else name="Name65">
                      <dgm:constrLst>
                        <dgm:constr type="lMarg"/>
                        <dgm:constr type="tMarg"/>
                        <dgm:constr type="bMarg"/>
                      </dgm:constrLst>
                    </dgm:else>
                  </dgm:choose>
                  <dgm:ruleLst>
                    <dgm:rule type="primFontSz" val="5" fact="NaN" max="NaN"/>
                  </dgm:ruleLst>
                </dgm:layoutNode>
              </dgm:forEach>
              <dgm:forEach name="Name66" axis="ch" ptType="node" st="3" cnt="1">
                <dgm:layoutNode name="bullet3c" styleLbl="node1">
                  <dgm:alg type="sp"/>
                  <dgm:shape xmlns:r="http://schemas.openxmlformats.org/officeDocument/2006/relationships" type="ellipse" r:blip="">
                    <dgm:adjLst/>
                  </dgm:shape>
                  <dgm:presOf/>
                  <dgm:constrLst/>
                  <dgm:ruleLst/>
                </dgm:layoutNode>
                <dgm:layoutNode name="textBox3c" styleLbl="revTx">
                  <dgm:varLst>
                    <dgm:bulletEnabled val="1"/>
                  </dgm:varLst>
                  <dgm:choose name="Name67">
                    <dgm:if name="Name68" func="var" arg="dir" op="equ" val="norm">
                      <dgm:choose name="Name69">
                        <dgm:if name="Name70" axis="root des" ptType="all node" func="maxDepth" op="gt" val="1">
                          <dgm:alg type="tx">
                            <dgm:param type="txAnchorVert" val="t"/>
                            <dgm:param type="parTxLTRAlign" val="l"/>
                            <dgm:param type="parTxRTLAlign" val="r"/>
                          </dgm:alg>
                        </dgm:if>
                        <dgm:else name="Name71">
                          <dgm:alg type="tx">
                            <dgm:param type="txAnchorVert" val="t"/>
                            <dgm:param type="parTxLTRAlign" val="l"/>
                            <dgm:param type="parTxRTLAlign" val="l"/>
                          </dgm:alg>
                        </dgm:else>
                      </dgm:choose>
                    </dgm:if>
                    <dgm:else name="Name72">
                      <dgm:choose name="Name73">
                        <dgm:if name="Name74" axis="root des" ptType="all node" func="maxDepth" op="gt" val="1">
                          <dgm:alg type="tx">
                            <dgm:param type="txAnchorVert" val="b"/>
                            <dgm:param type="txAnchorVertCh" val="b"/>
                            <dgm:param type="parTxLTRAlign" val="l"/>
                            <dgm:param type="parTxRTLAlign" val="r"/>
                          </dgm:alg>
                        </dgm:if>
                        <dgm:else name="Name75">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76">
                    <dgm:if name="Name77" func="var" arg="dir" op="equ" val="norm">
                      <dgm:constrLst>
                        <dgm:constr type="rMarg"/>
                        <dgm:constr type="tMarg"/>
                        <dgm:constr type="bMarg"/>
                      </dgm:constrLst>
                    </dgm:if>
                    <dgm:else name="Name78">
                      <dgm:constrLst>
                        <dgm:constr type="lMarg"/>
                        <dgm:constr type="tMarg"/>
                        <dgm:constr type="bMarg"/>
                      </dgm:constrLst>
                    </dgm:else>
                  </dgm:choose>
                  <dgm:ruleLst>
                    <dgm:rule type="primFontSz" val="5" fact="NaN" max="NaN"/>
                  </dgm:ruleLst>
                </dgm:layoutNode>
              </dgm:forEach>
            </dgm:layoutNode>
          </dgm:if>
          <dgm:if name="Name79" axis="ch" ptType="node" func="cnt" op="equ" val="4">
            <dgm:layoutNode name="arrowDiagram4">
              <dgm:alg type="composite">
                <dgm:param type="vertAlign" val="none"/>
                <dgm:param type="horzAlign" val="none"/>
              </dgm:alg>
              <dgm:shape xmlns:r="http://schemas.openxmlformats.org/officeDocument/2006/relationships" r:blip="">
                <dgm:adjLst/>
              </dgm:shape>
              <dgm:presOf/>
              <dgm:choose name="Name80">
                <dgm:if name="Name81" func="var" arg="dir" op="equ" val="norm">
                  <dgm:constrLst>
                    <dgm:constr type="ctrX" for="ch" forName="bullet4a" refType="w" fact="0.11"/>
                    <dgm:constr type="ctrY" for="ch" forName="bullet4a" refType="h" fact="0.762"/>
                    <dgm:constr type="w" for="ch" forName="bullet4a" refType="w" fact="0.023"/>
                    <dgm:constr type="h" for="ch" forName="bullet4a" refType="w" refFor="ch" refForName="bullet4a"/>
                    <dgm:constr type="l" for="ch" forName="textBox4a" refType="ctrX" refFor="ch" refForName="bullet4a"/>
                    <dgm:constr type="t" for="ch" forName="textBox4a" refType="ctrY" refFor="ch" refForName="bullet4a"/>
                    <dgm:constr type="w" for="ch" forName="textBox4a" refType="w" fact="0.171"/>
                    <dgm:constr type="h" for="ch" forName="textBox4a" refType="h" fact="0.238"/>
                    <dgm:constr type="userA" refType="h" refFor="ch" refForName="bullet4a" fact="0.53"/>
                    <dgm:constr type="lMarg" for="ch" forName="textBox4a" refType="userA" fact="2.834"/>
                    <dgm:constr type="ctrX" for="ch" forName="bullet4b" refType="w" fact="0.281"/>
                    <dgm:constr type="ctrY" for="ch" forName="bullet4b" refType="h" fact="0.543"/>
                    <dgm:constr type="w" for="ch" forName="bullet4b" refType="w" fact="0.04"/>
                    <dgm:constr type="h" for="ch" forName="bullet4b" refType="w" refFor="ch" refForName="bullet4b"/>
                    <dgm:constr type="l" for="ch" forName="textBox4b" refType="ctrX" refFor="ch" refForName="bullet4b"/>
                    <dgm:constr type="t" for="ch" forName="textBox4b" refType="ctrY" refFor="ch" refForName="bullet4b"/>
                    <dgm:constr type="w" for="ch" forName="textBox4b" refType="w" fact="0.21"/>
                    <dgm:constr type="h" for="ch" forName="textBox4b" refType="h" fact="0.457"/>
                    <dgm:constr type="userB" refType="h" refFor="ch" refForName="bullet4b" fact="0.53"/>
                    <dgm:constr type="lMarg" for="ch" forName="textBox4b" refType="userB" fact="2.834"/>
                    <dgm:constr type="ctrX" for="ch" forName="bullet4c" refType="w" fact="0.495"/>
                    <dgm:constr type="ctrY" for="ch" forName="bullet4c" refType="h" fact="0.382"/>
                    <dgm:constr type="w" for="ch" forName="bullet4c" refType="w" fact="0.053"/>
                    <dgm:constr type="h" for="ch" forName="bullet4c" refType="w" refFor="ch" refForName="bullet4c"/>
                    <dgm:constr type="l" for="ch" forName="textBox4c" refType="ctrX" refFor="ch" refForName="bullet4c"/>
                    <dgm:constr type="t" for="ch" forName="textBox4c" refType="ctrY" refFor="ch" refForName="bullet4c"/>
                    <dgm:constr type="w" for="ch" forName="textBox4c" refType="w" fact="0.21"/>
                    <dgm:constr type="h" for="ch" forName="textBox4c" refType="h" fact="0.618"/>
                    <dgm:constr type="userC" refType="h" refFor="ch" refForName="bullet4c" fact="0.53"/>
                    <dgm:constr type="lMarg" for="ch" forName="textBox4c" refType="userC" fact="2.834"/>
                    <dgm:constr type="ctrX" for="ch" forName="bullet4d" refType="w" fact="0.73"/>
                    <dgm:constr type="ctrY" for="ch" forName="bullet4d" refType="h" fact="0.283"/>
                    <dgm:constr type="w" for="ch" forName="bullet4d" refType="w" fact="0.071"/>
                    <dgm:constr type="h" for="ch" forName="bullet4d" refType="w" refFor="ch" refForName="bullet4d"/>
                    <dgm:constr type="l" for="ch" forName="textBox4d" refType="ctrX" refFor="ch" refForName="bullet4d"/>
                    <dgm:constr type="t" for="ch" forName="textBox4d" refType="ctrY" refFor="ch" refForName="bullet4d"/>
                    <dgm:constr type="w" for="ch" forName="textBox4d" refType="w" fact="0.21"/>
                    <dgm:constr type="h" for="ch" forName="textBox4d" refType="h" fact="0.717"/>
                    <dgm:constr type="userD" refType="h" refFor="ch" refForName="bullet4d" fact="0.53"/>
                    <dgm:constr type="lMarg" for="ch" forName="textBox4d" refType="userD" fact="2.834"/>
                    <dgm:constr type="primFontSz" for="ch" ptType="node" op="equ" val="65"/>
                  </dgm:constrLst>
                </dgm:if>
                <dgm:else name="Name82">
                  <dgm:constrLst>
                    <dgm:constr type="ctrX" for="ch" forName="bullet4a" refType="w" fact="0.11"/>
                    <dgm:constr type="ctrY" for="ch" forName="bullet4a" refType="h" fact="0.762"/>
                    <dgm:constr type="w" for="ch" forName="bullet4a" refType="w" fact="0.023"/>
                    <dgm:constr type="h" for="ch" forName="bullet4a" refType="w" refFor="ch" refForName="bullet4a"/>
                    <dgm:constr type="r" for="ch" forName="textBox4a" refType="ctrX" refFor="ch" refForName="bullet4a"/>
                    <dgm:constr type="b" for="ch" forName="textBox4a" refType="ctrY" refFor="ch" refForName="bullet4a"/>
                    <dgm:constr type="w" for="ch" forName="textBox4a" refType="w" fact="0.11"/>
                    <dgm:constr type="h" for="ch" forName="textBox4a" refType="h" fact="0.762"/>
                    <dgm:constr type="userA" refType="h" refFor="ch" refForName="bullet4a" fact="0.53"/>
                    <dgm:constr type="rMarg" for="ch" forName="textBox4a" refType="userA" fact="2.834"/>
                    <dgm:constr type="ctrX" for="ch" forName="bullet4b" refType="w" fact="0.281"/>
                    <dgm:constr type="ctrY" for="ch" forName="bullet4b" refType="h" fact="0.543"/>
                    <dgm:constr type="w" for="ch" forName="bullet4b" refType="w" fact="0.04"/>
                    <dgm:constr type="h" for="ch" forName="bullet4b" refType="w" refFor="ch" refForName="bullet4b"/>
                    <dgm:constr type="r" for="ch" forName="textBox4b" refType="ctrX" refFor="ch" refForName="bullet4b"/>
                    <dgm:constr type="b" for="ch" forName="textBox4b" refType="ctrY" refFor="ch" refForName="bullet4b"/>
                    <dgm:constr type="w" for="ch" forName="textBox4b" refType="w" fact="0.171"/>
                    <dgm:constr type="h" for="ch" forName="textBox4b" refType="h" fact="0.543"/>
                    <dgm:constr type="userB" refType="h" refFor="ch" refForName="bullet4b" fact="0.53"/>
                    <dgm:constr type="rMarg" for="ch" forName="textBox4b" refType="userB" fact="2.834"/>
                    <dgm:constr type="ctrX" for="ch" forName="bullet4c" refType="w" fact="0.495"/>
                    <dgm:constr type="ctrY" for="ch" forName="bullet4c" refType="h" fact="0.382"/>
                    <dgm:constr type="w" for="ch" forName="bullet4c" refType="w" fact="0.053"/>
                    <dgm:constr type="h" for="ch" forName="bullet4c" refType="w" refFor="ch" refForName="bullet4c"/>
                    <dgm:constr type="r" for="ch" forName="textBox4c" refType="ctrX" refFor="ch" refForName="bullet4c"/>
                    <dgm:constr type="b" for="ch" forName="textBox4c" refType="ctrY" refFor="ch" refForName="bullet4c"/>
                    <dgm:constr type="w" for="ch" forName="textBox4c" refType="w" fact="0.21"/>
                    <dgm:constr type="h" for="ch" forName="textBox4c" refType="h" fact="0.382"/>
                    <dgm:constr type="userC" refType="h" refFor="ch" refForName="bullet4c" fact="0.53"/>
                    <dgm:constr type="rMarg" for="ch" forName="textBox4c" refType="userC" fact="2.834"/>
                    <dgm:constr type="ctrX" for="ch" forName="bullet4d" refType="w" fact="0.73"/>
                    <dgm:constr type="ctrY" for="ch" forName="bullet4d" refType="h" fact="0.283"/>
                    <dgm:constr type="w" for="ch" forName="bullet4d" refType="w" fact="0.071"/>
                    <dgm:constr type="h" for="ch" forName="bullet4d" refType="w" refFor="ch" refForName="bullet4d"/>
                    <dgm:constr type="r" for="ch" forName="textBox4d" refType="ctrX" refFor="ch" refForName="bullet4d"/>
                    <dgm:constr type="b" for="ch" forName="textBox4d" refType="ctrY" refFor="ch" refForName="bullet4d"/>
                    <dgm:constr type="w" for="ch" forName="textBox4d" refType="w" fact="0.21"/>
                    <dgm:constr type="h" for="ch" forName="textBox4d" refType="h" fact="0.283"/>
                    <dgm:constr type="userD" refType="h" refFor="ch" refForName="bullet4d" fact="0.53"/>
                    <dgm:constr type="rMarg" for="ch" forName="textBox4d" refType="userD" fact="2.834"/>
                    <dgm:constr type="primFontSz" for="ch" ptType="node" op="equ" val="65"/>
                  </dgm:constrLst>
                </dgm:else>
              </dgm:choose>
              <dgm:ruleLst/>
              <dgm:forEach name="Name83" axis="ch" ptType="node" cnt="1">
                <dgm:layoutNode name="bullet4a" styleLbl="node1">
                  <dgm:alg type="sp"/>
                  <dgm:shape xmlns:r="http://schemas.openxmlformats.org/officeDocument/2006/relationships" type="ellipse" r:blip="">
                    <dgm:adjLst/>
                  </dgm:shape>
                  <dgm:presOf/>
                  <dgm:constrLst/>
                  <dgm:ruleLst/>
                </dgm:layoutNode>
                <dgm:layoutNode name="textBox4a" styleLbl="revTx">
                  <dgm:varLst>
                    <dgm:bulletEnabled val="1"/>
                  </dgm:varLst>
                  <dgm:choose name="Name84">
                    <dgm:if name="Name85" func="var" arg="dir" op="equ" val="norm">
                      <dgm:choose name="Name86">
                        <dgm:if name="Name87" axis="root des" ptType="all node" func="maxDepth" op="gt" val="1">
                          <dgm:alg type="tx">
                            <dgm:param type="txAnchorVert" val="t"/>
                            <dgm:param type="parTxLTRAlign" val="l"/>
                            <dgm:param type="parTxRTLAlign" val="r"/>
                          </dgm:alg>
                        </dgm:if>
                        <dgm:else name="Name88">
                          <dgm:alg type="tx">
                            <dgm:param type="txAnchorVert" val="t"/>
                            <dgm:param type="parTxLTRAlign" val="l"/>
                            <dgm:param type="parTxRTLAlign" val="l"/>
                          </dgm:alg>
                        </dgm:else>
                      </dgm:choose>
                    </dgm:if>
                    <dgm:else name="Name89">
                      <dgm:choose name="Name90">
                        <dgm:if name="Name91" axis="root des" ptType="all node" func="maxDepth" op="gt" val="1">
                          <dgm:alg type="tx">
                            <dgm:param type="txAnchorVert" val="b"/>
                            <dgm:param type="txAnchorVertCh" val="b"/>
                            <dgm:param type="parTxLTRAlign" val="l"/>
                            <dgm:param type="parTxRTLAlign" val="r"/>
                          </dgm:alg>
                        </dgm:if>
                        <dgm:else name="Name9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93">
                    <dgm:if name="Name94" func="var" arg="dir" op="equ" val="norm">
                      <dgm:constrLst>
                        <dgm:constr type="rMarg"/>
                        <dgm:constr type="tMarg"/>
                        <dgm:constr type="bMarg"/>
                      </dgm:constrLst>
                    </dgm:if>
                    <dgm:else name="Name95">
                      <dgm:constrLst>
                        <dgm:constr type="lMarg"/>
                        <dgm:constr type="tMarg"/>
                        <dgm:constr type="bMarg"/>
                      </dgm:constrLst>
                    </dgm:else>
                  </dgm:choose>
                  <dgm:ruleLst>
                    <dgm:rule type="primFontSz" val="5" fact="NaN" max="NaN"/>
                  </dgm:ruleLst>
                </dgm:layoutNode>
              </dgm:forEach>
              <dgm:forEach name="Name96" axis="ch" ptType="node" st="2" cnt="1">
                <dgm:layoutNode name="bullet4b" styleLbl="node1">
                  <dgm:alg type="sp"/>
                  <dgm:shape xmlns:r="http://schemas.openxmlformats.org/officeDocument/2006/relationships" type="ellipse" r:blip="">
                    <dgm:adjLst/>
                  </dgm:shape>
                  <dgm:presOf/>
                  <dgm:constrLst/>
                  <dgm:ruleLst/>
                </dgm:layoutNode>
                <dgm:layoutNode name="textBox4b" styleLbl="revTx">
                  <dgm:varLst>
                    <dgm:bulletEnabled val="1"/>
                  </dgm:varLst>
                  <dgm:choose name="Name97">
                    <dgm:if name="Name98" func="var" arg="dir" op="equ" val="norm">
                      <dgm:choose name="Name99">
                        <dgm:if name="Name100" axis="root des" ptType="all node" func="maxDepth" op="gt" val="1">
                          <dgm:alg type="tx">
                            <dgm:param type="txAnchorVert" val="t"/>
                            <dgm:param type="parTxLTRAlign" val="l"/>
                            <dgm:param type="parTxRTLAlign" val="r"/>
                          </dgm:alg>
                        </dgm:if>
                        <dgm:else name="Name101">
                          <dgm:alg type="tx">
                            <dgm:param type="txAnchorVert" val="t"/>
                            <dgm:param type="parTxLTRAlign" val="l"/>
                            <dgm:param type="parTxRTLAlign" val="l"/>
                          </dgm:alg>
                        </dgm:else>
                      </dgm:choose>
                    </dgm:if>
                    <dgm:else name="Name102">
                      <dgm:choose name="Name103">
                        <dgm:if name="Name104" axis="root des" ptType="all node" func="maxDepth" op="gt" val="1">
                          <dgm:alg type="tx">
                            <dgm:param type="txAnchorVert" val="b"/>
                            <dgm:param type="txAnchorVertCh" val="b"/>
                            <dgm:param type="parTxLTRAlign" val="l"/>
                            <dgm:param type="parTxRTLAlign" val="r"/>
                          </dgm:alg>
                        </dgm:if>
                        <dgm:else name="Name105">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06">
                    <dgm:if name="Name107" func="var" arg="dir" op="equ" val="norm">
                      <dgm:constrLst>
                        <dgm:constr type="rMarg"/>
                        <dgm:constr type="tMarg"/>
                        <dgm:constr type="bMarg"/>
                      </dgm:constrLst>
                    </dgm:if>
                    <dgm:else name="Name108">
                      <dgm:constrLst>
                        <dgm:constr type="lMarg"/>
                        <dgm:constr type="tMarg"/>
                        <dgm:constr type="bMarg"/>
                      </dgm:constrLst>
                    </dgm:else>
                  </dgm:choose>
                  <dgm:ruleLst>
                    <dgm:rule type="primFontSz" val="5" fact="NaN" max="NaN"/>
                  </dgm:ruleLst>
                </dgm:layoutNode>
              </dgm:forEach>
              <dgm:forEach name="Name109" axis="ch" ptType="node" st="3" cnt="1">
                <dgm:layoutNode name="bullet4c" styleLbl="node1">
                  <dgm:alg type="sp"/>
                  <dgm:shape xmlns:r="http://schemas.openxmlformats.org/officeDocument/2006/relationships" type="ellipse" r:blip="">
                    <dgm:adjLst/>
                  </dgm:shape>
                  <dgm:presOf/>
                  <dgm:constrLst/>
                  <dgm:ruleLst/>
                </dgm:layoutNode>
                <dgm:layoutNode name="textBox4c" styleLbl="revTx">
                  <dgm:varLst>
                    <dgm:bulletEnabled val="1"/>
                  </dgm:varLst>
                  <dgm:choose name="Name110">
                    <dgm:if name="Name111" func="var" arg="dir" op="equ" val="norm">
                      <dgm:choose name="Name112">
                        <dgm:if name="Name113" axis="root des" ptType="all node" func="maxDepth" op="gt" val="1">
                          <dgm:alg type="tx">
                            <dgm:param type="txAnchorVert" val="t"/>
                            <dgm:param type="parTxLTRAlign" val="l"/>
                            <dgm:param type="parTxRTLAlign" val="r"/>
                          </dgm:alg>
                        </dgm:if>
                        <dgm:else name="Name114">
                          <dgm:alg type="tx">
                            <dgm:param type="txAnchorVert" val="t"/>
                            <dgm:param type="parTxLTRAlign" val="l"/>
                            <dgm:param type="parTxRTLAlign" val="l"/>
                          </dgm:alg>
                        </dgm:else>
                      </dgm:choose>
                    </dgm:if>
                    <dgm:else name="Name115">
                      <dgm:choose name="Name116">
                        <dgm:if name="Name117" axis="root des" ptType="all node" func="maxDepth" op="gt" val="1">
                          <dgm:alg type="tx">
                            <dgm:param type="txAnchorVert" val="b"/>
                            <dgm:param type="txAnchorVertCh" val="b"/>
                            <dgm:param type="parTxLTRAlign" val="l"/>
                            <dgm:param type="parTxRTLAlign" val="r"/>
                          </dgm:alg>
                        </dgm:if>
                        <dgm:else name="Name118">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19">
                    <dgm:if name="Name120" func="var" arg="dir" op="equ" val="norm">
                      <dgm:constrLst>
                        <dgm:constr type="rMarg"/>
                        <dgm:constr type="tMarg"/>
                        <dgm:constr type="bMarg"/>
                      </dgm:constrLst>
                    </dgm:if>
                    <dgm:else name="Name121">
                      <dgm:constrLst>
                        <dgm:constr type="lMarg"/>
                        <dgm:constr type="tMarg"/>
                        <dgm:constr type="bMarg"/>
                      </dgm:constrLst>
                    </dgm:else>
                  </dgm:choose>
                  <dgm:ruleLst>
                    <dgm:rule type="primFontSz" val="5" fact="NaN" max="NaN"/>
                  </dgm:ruleLst>
                </dgm:layoutNode>
              </dgm:forEach>
              <dgm:forEach name="Name122" axis="ch" ptType="node" st="4" cnt="1">
                <dgm:layoutNode name="bullet4d" styleLbl="node1">
                  <dgm:alg type="sp"/>
                  <dgm:shape xmlns:r="http://schemas.openxmlformats.org/officeDocument/2006/relationships" type="ellipse" r:blip="">
                    <dgm:adjLst/>
                  </dgm:shape>
                  <dgm:presOf/>
                  <dgm:constrLst/>
                  <dgm:ruleLst/>
                </dgm:layoutNode>
                <dgm:layoutNode name="textBox4d" styleLbl="revTx">
                  <dgm:varLst>
                    <dgm:bulletEnabled val="1"/>
                  </dgm:varLst>
                  <dgm:choose name="Name123">
                    <dgm:if name="Name124" func="var" arg="dir" op="equ" val="norm">
                      <dgm:choose name="Name125">
                        <dgm:if name="Name126" axis="root des" ptType="all node" func="maxDepth" op="gt" val="1">
                          <dgm:alg type="tx">
                            <dgm:param type="txAnchorVert" val="t"/>
                            <dgm:param type="parTxLTRAlign" val="l"/>
                            <dgm:param type="parTxRTLAlign" val="r"/>
                          </dgm:alg>
                        </dgm:if>
                        <dgm:else name="Name127">
                          <dgm:alg type="tx">
                            <dgm:param type="txAnchorVert" val="t"/>
                            <dgm:param type="parTxLTRAlign" val="l"/>
                            <dgm:param type="parTxRTLAlign" val="l"/>
                          </dgm:alg>
                        </dgm:else>
                      </dgm:choose>
                    </dgm:if>
                    <dgm:else name="Name128">
                      <dgm:choose name="Name129">
                        <dgm:if name="Name130" axis="root des" ptType="all node" func="maxDepth" op="gt" val="1">
                          <dgm:alg type="tx">
                            <dgm:param type="txAnchorVert" val="b"/>
                            <dgm:param type="txAnchorVertCh" val="b"/>
                            <dgm:param type="parTxLTRAlign" val="l"/>
                            <dgm:param type="parTxRTLAlign" val="r"/>
                          </dgm:alg>
                        </dgm:if>
                        <dgm:else name="Name131">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32">
                    <dgm:if name="Name133" func="var" arg="dir" op="equ" val="norm">
                      <dgm:constrLst>
                        <dgm:constr type="rMarg"/>
                        <dgm:constr type="tMarg"/>
                        <dgm:constr type="bMarg"/>
                      </dgm:constrLst>
                    </dgm:if>
                    <dgm:else name="Name134">
                      <dgm:constrLst>
                        <dgm:constr type="lMarg"/>
                        <dgm:constr type="tMarg"/>
                        <dgm:constr type="bMarg"/>
                      </dgm:constrLst>
                    </dgm:else>
                  </dgm:choose>
                  <dgm:ruleLst>
                    <dgm:rule type="primFontSz" val="5" fact="NaN" max="NaN"/>
                  </dgm:ruleLst>
                </dgm:layoutNode>
              </dgm:forEach>
            </dgm:layoutNode>
          </dgm:if>
          <dgm:else name="Name135">
            <dgm:layoutNode name="arrowDiagram5">
              <dgm:alg type="composite">
                <dgm:param type="vertAlign" val="none"/>
                <dgm:param type="horzAlign" val="none"/>
              </dgm:alg>
              <dgm:shape xmlns:r="http://schemas.openxmlformats.org/officeDocument/2006/relationships" r:blip="">
                <dgm:adjLst/>
              </dgm:shape>
              <dgm:presOf/>
              <dgm:choose name="Name136">
                <dgm:if name="Name137" func="var" arg="dir" op="equ" val="norm">
                  <dgm:constrLst>
                    <dgm:constr type="ctrX" for="ch" forName="bullet5a" refType="w" fact="0.11"/>
                    <dgm:constr type="ctrY" for="ch" forName="bullet5a" refType="h" fact="0.762"/>
                    <dgm:constr type="w" for="ch" forName="bullet5a" refType="w" fact="0.023"/>
                    <dgm:constr type="h" for="ch" forName="bullet5a" refType="w" refFor="ch" refForName="bullet5a"/>
                    <dgm:constr type="l" for="ch" forName="textBox5a" refType="ctrX" refFor="ch" refForName="bullet5a"/>
                    <dgm:constr type="t" for="ch" forName="textBox5a" refType="ctrY" refFor="ch" refForName="bullet5a"/>
                    <dgm:constr type="w" for="ch" forName="textBox5a" refType="w" fact="0.131"/>
                    <dgm:constr type="h" for="ch" forName="textBox5a" refType="h" fact="0.238"/>
                    <dgm:constr type="userA" refType="h" refFor="ch" refForName="bullet5a" fact="0.53"/>
                    <dgm:constr type="lMarg" for="ch" forName="textBox5a" refType="userA" fact="2.834"/>
                    <dgm:constr type="ctrX" for="ch" forName="bullet5b" refType="w" fact="0.241"/>
                    <dgm:constr type="ctrY" for="ch" forName="bullet5b" refType="h" fact="0.581"/>
                    <dgm:constr type="w" for="ch" forName="bullet5b" refType="w" fact="0.036"/>
                    <dgm:constr type="h" for="ch" forName="bullet5b" refType="w" refFor="ch" refForName="bullet5b"/>
                    <dgm:constr type="l" for="ch" forName="textBox5b" refType="ctrX" refFor="ch" refForName="bullet5b"/>
                    <dgm:constr type="t" for="ch" forName="textBox5b" refType="ctrY" refFor="ch" refForName="bullet5b"/>
                    <dgm:constr type="w" for="ch" forName="textBox5b" refType="w" fact="0.166"/>
                    <dgm:constr type="h" for="ch" forName="textBox5b" refType="h" fact="0.419"/>
                    <dgm:constr type="userB" refType="h" refFor="ch" refForName="bullet5b" fact="0.53"/>
                    <dgm:constr type="lMarg" for="ch" forName="textBox5b" refType="userB" fact="2.834"/>
                    <dgm:constr type="ctrX" for="ch" forName="bullet5c" refType="w" fact="0.407"/>
                    <dgm:constr type="ctrY" for="ch" forName="bullet5c" refType="h" fact="0.438"/>
                    <dgm:constr type="w" for="ch" forName="bullet5c" refType="w" fact="0.048"/>
                    <dgm:constr type="h" for="ch" forName="bullet5c" refType="w" refFor="ch" refForName="bullet5c"/>
                    <dgm:constr type="l" for="ch" forName="textBox5c" refType="ctrX" refFor="ch" refForName="bullet5c"/>
                    <dgm:constr type="t" for="ch" forName="textBox5c" refType="ctrY" refFor="ch" refForName="bullet5c"/>
                    <dgm:constr type="w" for="ch" forName="textBox5c" refType="w" fact="0.193"/>
                    <dgm:constr type="h" for="ch" forName="textBox5c" refType="h" fact="0.562"/>
                    <dgm:constr type="userC" refType="h" refFor="ch" refForName="bullet5c" fact="0.53"/>
                    <dgm:constr type="lMarg" for="ch" forName="textBox5c" refType="userC" fact="2.834"/>
                    <dgm:constr type="ctrX" for="ch" forName="bullet5d" refType="w" fact="0.6"/>
                    <dgm:constr type="ctrY" for="ch" forName="bullet5d" refType="h" fact="0.33"/>
                    <dgm:constr type="w" for="ch" forName="bullet5d" refType="w" fact="0.062"/>
                    <dgm:constr type="h" for="ch" forName="bullet5d" refType="w" refFor="ch" refForName="bullet5d"/>
                    <dgm:constr type="l" for="ch" forName="textBox5d" refType="ctrX" refFor="ch" refForName="bullet5d"/>
                    <dgm:constr type="t" for="ch" forName="textBox5d" refType="ctrY" refFor="ch" refForName="bullet5d"/>
                    <dgm:constr type="w" for="ch" forName="textBox5d" refType="w" fact="0.2"/>
                    <dgm:constr type="h" for="ch" forName="textBox5d" refType="h" fact="0.67"/>
                    <dgm:constr type="userD" refType="h" refFor="ch" refForName="bullet5d" fact="0.53"/>
                    <dgm:constr type="lMarg" for="ch" forName="textBox5d" refType="userD" fact="2.834"/>
                    <dgm:constr type="ctrX" for="ch" forName="bullet5e" refType="w" fact="0.8"/>
                    <dgm:constr type="ctrY" for="ch" forName="bullet5e" refType="h" fact="0.264"/>
                    <dgm:constr type="w" for="ch" forName="bullet5e" refType="w" fact="0.079"/>
                    <dgm:constr type="h" for="ch" forName="bullet5e" refType="w" refFor="ch" refForName="bullet5e"/>
                    <dgm:constr type="l" for="ch" forName="textBox5e" refType="ctrX" refFor="ch" refForName="bullet5e"/>
                    <dgm:constr type="t" for="ch" forName="textBox5e" refType="ctrY" refFor="ch" refForName="bullet5e"/>
                    <dgm:constr type="w" for="ch" forName="textBox5e" refType="w" fact="0.2"/>
                    <dgm:constr type="h" for="ch" forName="textBox5e" refType="h" fact="0.736"/>
                    <dgm:constr type="userE" refType="h" refFor="ch" refForName="bullet5e" fact="0.53"/>
                    <dgm:constr type="lMarg" for="ch" forName="textBox5e" refType="userE" fact="2.834"/>
                    <dgm:constr type="primFontSz" for="ch" ptType="node" op="equ" val="65"/>
                  </dgm:constrLst>
                </dgm:if>
                <dgm:else name="Name138">
                  <dgm:constrLst>
                    <dgm:constr type="ctrX" for="ch" forName="bullet5a" refType="w" fact="0.11"/>
                    <dgm:constr type="ctrY" for="ch" forName="bullet5a" refType="h" fact="0.762"/>
                    <dgm:constr type="w" for="ch" forName="bullet5a" refType="w" fact="0.023"/>
                    <dgm:constr type="h" for="ch" forName="bullet5a" refType="w" refFor="ch" refForName="bullet5a"/>
                    <dgm:constr type="r" for="ch" forName="textBox5a" refType="ctrX" refFor="ch" refForName="bullet5a"/>
                    <dgm:constr type="b" for="ch" forName="textBox5a" refType="ctrY" refFor="ch" refForName="bullet5a"/>
                    <dgm:constr type="w" for="ch" forName="textBox5a" refType="w" fact="0.11"/>
                    <dgm:constr type="h" for="ch" forName="textBox5a" refType="h" fact="0.762"/>
                    <dgm:constr type="userA" refType="h" refFor="ch" refForName="bullet5a" fact="0.53"/>
                    <dgm:constr type="rMarg" for="ch" forName="textBox5a" refType="userA" fact="2.834"/>
                    <dgm:constr type="ctrX" for="ch" forName="bullet5b" refType="w" fact="0.241"/>
                    <dgm:constr type="ctrY" for="ch" forName="bullet5b" refType="h" fact="0.581"/>
                    <dgm:constr type="w" for="ch" forName="bullet5b" refType="w" fact="0.036"/>
                    <dgm:constr type="h" for="ch" forName="bullet5b" refType="w" refFor="ch" refForName="bullet5b"/>
                    <dgm:constr type="r" for="ch" forName="textBox5b" refType="ctrX" refFor="ch" refForName="bullet5b"/>
                    <dgm:constr type="b" for="ch" forName="textBox5b" refType="ctrY" refFor="ch" refForName="bullet5b"/>
                    <dgm:constr type="w" for="ch" forName="textBox5b" refType="w" fact="0.131"/>
                    <dgm:constr type="h" for="ch" forName="textBox5b" refType="h" fact="0.581"/>
                    <dgm:constr type="userB" refType="h" refFor="ch" refForName="bullet5b" fact="0.53"/>
                    <dgm:constr type="rMarg" for="ch" forName="textBox5b" refType="userB" fact="2.834"/>
                    <dgm:constr type="ctrX" for="ch" forName="bullet5c" refType="w" fact="0.407"/>
                    <dgm:constr type="ctrY" for="ch" forName="bullet5c" refType="h" fact="0.438"/>
                    <dgm:constr type="w" for="ch" forName="bullet5c" refType="w" fact="0.048"/>
                    <dgm:constr type="h" for="ch" forName="bullet5c" refType="w" refFor="ch" refForName="bullet5c"/>
                    <dgm:constr type="r" for="ch" forName="textBox5c" refType="ctrX" refFor="ch" refForName="bullet5c"/>
                    <dgm:constr type="b" for="ch" forName="textBox5c" refType="ctrY" refFor="ch" refForName="bullet5c"/>
                    <dgm:constr type="w" for="ch" forName="textBox5c" refType="w" fact="0.166"/>
                    <dgm:constr type="h" for="ch" forName="textBox5c" refType="h" fact="0.438"/>
                    <dgm:constr type="userC" refType="h" refFor="ch" refForName="bullet5c" fact="0.53"/>
                    <dgm:constr type="rMarg" for="ch" forName="textBox5c" refType="userC" fact="2.834"/>
                    <dgm:constr type="ctrX" for="ch" forName="bullet5d" refType="w" fact="0.6"/>
                    <dgm:constr type="ctrY" for="ch" forName="bullet5d" refType="h" fact="0.33"/>
                    <dgm:constr type="w" for="ch" forName="bullet5d" refType="w" fact="0.062"/>
                    <dgm:constr type="h" for="ch" forName="bullet5d" refType="w" refFor="ch" refForName="bullet5d"/>
                    <dgm:constr type="r" for="ch" forName="textBox5d" refType="ctrX" refFor="ch" refForName="bullet5d"/>
                    <dgm:constr type="b" for="ch" forName="textBox5d" refType="ctrY" refFor="ch" refForName="bullet5d"/>
                    <dgm:constr type="w" for="ch" forName="textBox5d" refType="w" fact="0.193"/>
                    <dgm:constr type="h" for="ch" forName="textBox5d" refType="h" fact="0.33"/>
                    <dgm:constr type="userD" refType="h" refFor="ch" refForName="bullet5d" fact="0.53"/>
                    <dgm:constr type="rMarg" for="ch" forName="textBox5d" refType="userD" fact="2.834"/>
                    <dgm:constr type="ctrX" for="ch" forName="bullet5e" refType="w" fact="0.8"/>
                    <dgm:constr type="ctrY" for="ch" forName="bullet5e" refType="h" fact="0.264"/>
                    <dgm:constr type="w" for="ch" forName="bullet5e" refType="w" fact="0.079"/>
                    <dgm:constr type="h" for="ch" forName="bullet5e" refType="w" refFor="ch" refForName="bullet5e"/>
                    <dgm:constr type="r" for="ch" forName="textBox5e" refType="ctrX" refFor="ch" refForName="bullet5e"/>
                    <dgm:constr type="b" for="ch" forName="textBox5e" refType="ctrY" refFor="ch" refForName="bullet5e"/>
                    <dgm:constr type="w" for="ch" forName="textBox5e" refType="w" fact="0.2"/>
                    <dgm:constr type="h" for="ch" forName="textBox5e" refType="h" fact="0.264"/>
                    <dgm:constr type="userE" refType="h" refFor="ch" refForName="bullet5e" fact="0.53"/>
                    <dgm:constr type="rMarg" for="ch" forName="textBox5e" refType="userE" fact="2.834"/>
                    <dgm:constr type="primFontSz" for="ch" ptType="node" op="equ" val="65"/>
                  </dgm:constrLst>
                </dgm:else>
              </dgm:choose>
              <dgm:ruleLst/>
              <dgm:forEach name="Name139" axis="ch" ptType="node" cnt="1">
                <dgm:layoutNode name="bullet5a" styleLbl="node1">
                  <dgm:alg type="sp"/>
                  <dgm:shape xmlns:r="http://schemas.openxmlformats.org/officeDocument/2006/relationships" type="ellipse" r:blip="">
                    <dgm:adjLst/>
                  </dgm:shape>
                  <dgm:presOf/>
                  <dgm:constrLst/>
                  <dgm:ruleLst/>
                </dgm:layoutNode>
                <dgm:layoutNode name="textBox5a" styleLbl="revTx">
                  <dgm:varLst>
                    <dgm:bulletEnabled val="1"/>
                  </dgm:varLst>
                  <dgm:choose name="Name140">
                    <dgm:if name="Name141" func="var" arg="dir" op="equ" val="norm">
                      <dgm:choose name="Name142">
                        <dgm:if name="Name143" axis="root des" ptType="all node" func="maxDepth" op="gt" val="1">
                          <dgm:alg type="tx">
                            <dgm:param type="txAnchorVert" val="t"/>
                            <dgm:param type="parTxLTRAlign" val="l"/>
                            <dgm:param type="parTxRTLAlign" val="r"/>
                          </dgm:alg>
                        </dgm:if>
                        <dgm:else name="Name144">
                          <dgm:alg type="tx">
                            <dgm:param type="txAnchorVert" val="t"/>
                            <dgm:param type="parTxLTRAlign" val="l"/>
                            <dgm:param type="parTxRTLAlign" val="l"/>
                          </dgm:alg>
                        </dgm:else>
                      </dgm:choose>
                    </dgm:if>
                    <dgm:else name="Name145">
                      <dgm:choose name="Name146">
                        <dgm:if name="Name147" axis="root des" ptType="all node" func="maxDepth" op="gt" val="1">
                          <dgm:alg type="tx">
                            <dgm:param type="txAnchorVert" val="b"/>
                            <dgm:param type="txAnchorVertCh" val="b"/>
                            <dgm:param type="parTxLTRAlign" val="l"/>
                            <dgm:param type="parTxRTLAlign" val="r"/>
                          </dgm:alg>
                        </dgm:if>
                        <dgm:else name="Name148">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49">
                    <dgm:if name="Name150" func="var" arg="dir" op="equ" val="norm">
                      <dgm:constrLst>
                        <dgm:constr type="rMarg"/>
                        <dgm:constr type="tMarg"/>
                        <dgm:constr type="bMarg"/>
                      </dgm:constrLst>
                    </dgm:if>
                    <dgm:else name="Name151">
                      <dgm:constrLst>
                        <dgm:constr type="lMarg"/>
                        <dgm:constr type="tMarg"/>
                        <dgm:constr type="bMarg"/>
                      </dgm:constrLst>
                    </dgm:else>
                  </dgm:choose>
                  <dgm:ruleLst>
                    <dgm:rule type="primFontSz" val="5" fact="NaN" max="NaN"/>
                  </dgm:ruleLst>
                </dgm:layoutNode>
              </dgm:forEach>
              <dgm:forEach name="Name152" axis="ch" ptType="node" st="2" cnt="1">
                <dgm:layoutNode name="bullet5b" styleLbl="node1">
                  <dgm:alg type="sp"/>
                  <dgm:shape xmlns:r="http://schemas.openxmlformats.org/officeDocument/2006/relationships" type="ellipse" r:blip="">
                    <dgm:adjLst/>
                  </dgm:shape>
                  <dgm:presOf/>
                  <dgm:constrLst/>
                  <dgm:ruleLst/>
                </dgm:layoutNode>
                <dgm:layoutNode name="textBox5b" styleLbl="revTx">
                  <dgm:varLst>
                    <dgm:bulletEnabled val="1"/>
                  </dgm:varLst>
                  <dgm:choose name="Name153">
                    <dgm:if name="Name154" func="var" arg="dir" op="equ" val="norm">
                      <dgm:choose name="Name155">
                        <dgm:if name="Name156" axis="root des" ptType="all node" func="maxDepth" op="gt" val="1">
                          <dgm:alg type="tx">
                            <dgm:param type="txAnchorVert" val="t"/>
                            <dgm:param type="parTxLTRAlign" val="l"/>
                            <dgm:param type="parTxRTLAlign" val="r"/>
                          </dgm:alg>
                        </dgm:if>
                        <dgm:else name="Name157">
                          <dgm:alg type="tx">
                            <dgm:param type="txAnchorVert" val="t"/>
                            <dgm:param type="parTxLTRAlign" val="l"/>
                            <dgm:param type="parTxRTLAlign" val="l"/>
                          </dgm:alg>
                        </dgm:else>
                      </dgm:choose>
                    </dgm:if>
                    <dgm:else name="Name158">
                      <dgm:choose name="Name159">
                        <dgm:if name="Name160" axis="root des" ptType="all node" func="maxDepth" op="gt" val="1">
                          <dgm:alg type="tx">
                            <dgm:param type="txAnchorVert" val="b"/>
                            <dgm:param type="txAnchorVertCh" val="b"/>
                            <dgm:param type="parTxLTRAlign" val="l"/>
                            <dgm:param type="parTxRTLAlign" val="r"/>
                          </dgm:alg>
                        </dgm:if>
                        <dgm:else name="Name161">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62">
                    <dgm:if name="Name163" func="var" arg="dir" op="equ" val="norm">
                      <dgm:constrLst>
                        <dgm:constr type="rMarg"/>
                        <dgm:constr type="tMarg"/>
                        <dgm:constr type="bMarg"/>
                      </dgm:constrLst>
                    </dgm:if>
                    <dgm:else name="Name164">
                      <dgm:constrLst>
                        <dgm:constr type="lMarg"/>
                        <dgm:constr type="tMarg"/>
                        <dgm:constr type="bMarg"/>
                      </dgm:constrLst>
                    </dgm:else>
                  </dgm:choose>
                  <dgm:ruleLst>
                    <dgm:rule type="primFontSz" val="5" fact="NaN" max="NaN"/>
                  </dgm:ruleLst>
                </dgm:layoutNode>
              </dgm:forEach>
              <dgm:forEach name="Name165" axis="ch" ptType="node" st="3" cnt="1">
                <dgm:layoutNode name="bullet5c" styleLbl="node1">
                  <dgm:alg type="sp"/>
                  <dgm:shape xmlns:r="http://schemas.openxmlformats.org/officeDocument/2006/relationships" type="ellipse" r:blip="">
                    <dgm:adjLst/>
                  </dgm:shape>
                  <dgm:presOf/>
                  <dgm:constrLst/>
                  <dgm:ruleLst/>
                </dgm:layoutNode>
                <dgm:layoutNode name="textBox5c" styleLbl="revTx">
                  <dgm:varLst>
                    <dgm:bulletEnabled val="1"/>
                  </dgm:varLst>
                  <dgm:choose name="Name166">
                    <dgm:if name="Name167" func="var" arg="dir" op="equ" val="norm">
                      <dgm:choose name="Name168">
                        <dgm:if name="Name169" axis="root des" ptType="all node" func="maxDepth" op="gt" val="1">
                          <dgm:alg type="tx">
                            <dgm:param type="txAnchorVert" val="t"/>
                            <dgm:param type="parTxLTRAlign" val="l"/>
                            <dgm:param type="parTxRTLAlign" val="r"/>
                          </dgm:alg>
                        </dgm:if>
                        <dgm:else name="Name170">
                          <dgm:alg type="tx">
                            <dgm:param type="txAnchorVert" val="t"/>
                            <dgm:param type="parTxLTRAlign" val="l"/>
                            <dgm:param type="parTxRTLAlign" val="l"/>
                          </dgm:alg>
                        </dgm:else>
                      </dgm:choose>
                    </dgm:if>
                    <dgm:else name="Name171">
                      <dgm:choose name="Name172">
                        <dgm:if name="Name173" axis="root des" ptType="all node" func="maxDepth" op="gt" val="1">
                          <dgm:alg type="tx">
                            <dgm:param type="txAnchorVert" val="b"/>
                            <dgm:param type="txAnchorVertCh" val="b"/>
                            <dgm:param type="parTxLTRAlign" val="l"/>
                            <dgm:param type="parTxRTLAlign" val="r"/>
                          </dgm:alg>
                        </dgm:if>
                        <dgm:else name="Name174">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75">
                    <dgm:if name="Name176" func="var" arg="dir" op="equ" val="norm">
                      <dgm:constrLst>
                        <dgm:constr type="rMarg"/>
                        <dgm:constr type="tMarg"/>
                        <dgm:constr type="bMarg"/>
                      </dgm:constrLst>
                    </dgm:if>
                    <dgm:else name="Name177">
                      <dgm:constrLst>
                        <dgm:constr type="lMarg"/>
                        <dgm:constr type="tMarg"/>
                        <dgm:constr type="bMarg"/>
                      </dgm:constrLst>
                    </dgm:else>
                  </dgm:choose>
                  <dgm:ruleLst>
                    <dgm:rule type="primFontSz" val="5" fact="NaN" max="NaN"/>
                  </dgm:ruleLst>
                </dgm:layoutNode>
              </dgm:forEach>
              <dgm:forEach name="Name178" axis="ch" ptType="node" st="4" cnt="1">
                <dgm:layoutNode name="bullet5d" styleLbl="node1">
                  <dgm:alg type="sp"/>
                  <dgm:shape xmlns:r="http://schemas.openxmlformats.org/officeDocument/2006/relationships" type="ellipse" r:blip="">
                    <dgm:adjLst/>
                  </dgm:shape>
                  <dgm:presOf/>
                  <dgm:constrLst/>
                  <dgm:ruleLst/>
                </dgm:layoutNode>
                <dgm:layoutNode name="textBox5d" styleLbl="revTx">
                  <dgm:varLst>
                    <dgm:bulletEnabled val="1"/>
                  </dgm:varLst>
                  <dgm:choose name="Name179">
                    <dgm:if name="Name180" func="var" arg="dir" op="equ" val="norm">
                      <dgm:choose name="Name181">
                        <dgm:if name="Name182" axis="root des" ptType="all node" func="maxDepth" op="gt" val="1">
                          <dgm:alg type="tx">
                            <dgm:param type="txAnchorVert" val="t"/>
                            <dgm:param type="parTxLTRAlign" val="l"/>
                            <dgm:param type="parTxRTLAlign" val="r"/>
                          </dgm:alg>
                        </dgm:if>
                        <dgm:else name="Name183">
                          <dgm:alg type="tx">
                            <dgm:param type="txAnchorVert" val="t"/>
                            <dgm:param type="parTxLTRAlign" val="l"/>
                            <dgm:param type="parTxRTLAlign" val="l"/>
                          </dgm:alg>
                        </dgm:else>
                      </dgm:choose>
                    </dgm:if>
                    <dgm:else name="Name184">
                      <dgm:choose name="Name185">
                        <dgm:if name="Name186" axis="root des" ptType="all node" func="maxDepth" op="gt" val="1">
                          <dgm:alg type="tx">
                            <dgm:param type="txAnchorVert" val="b"/>
                            <dgm:param type="txAnchorVertCh" val="b"/>
                            <dgm:param type="parTxLTRAlign" val="l"/>
                            <dgm:param type="parTxRTLAlign" val="r"/>
                          </dgm:alg>
                        </dgm:if>
                        <dgm:else name="Name187">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88">
                    <dgm:if name="Name189" func="var" arg="dir" op="equ" val="norm">
                      <dgm:constrLst>
                        <dgm:constr type="rMarg"/>
                        <dgm:constr type="tMarg"/>
                        <dgm:constr type="bMarg"/>
                      </dgm:constrLst>
                    </dgm:if>
                    <dgm:else name="Name190">
                      <dgm:constrLst>
                        <dgm:constr type="lMarg"/>
                        <dgm:constr type="tMarg"/>
                        <dgm:constr type="bMarg"/>
                      </dgm:constrLst>
                    </dgm:else>
                  </dgm:choose>
                  <dgm:ruleLst>
                    <dgm:rule type="primFontSz" val="5" fact="NaN" max="NaN"/>
                  </dgm:ruleLst>
                </dgm:layoutNode>
              </dgm:forEach>
              <dgm:forEach name="Name191" axis="ch" ptType="node" st="5" cnt="1">
                <dgm:layoutNode name="bullet5e" styleLbl="node1">
                  <dgm:alg type="sp"/>
                  <dgm:shape xmlns:r="http://schemas.openxmlformats.org/officeDocument/2006/relationships" type="ellipse" r:blip="">
                    <dgm:adjLst/>
                  </dgm:shape>
                  <dgm:presOf/>
                  <dgm:constrLst/>
                  <dgm:ruleLst/>
                </dgm:layoutNode>
                <dgm:layoutNode name="textBox5e" styleLbl="revTx">
                  <dgm:varLst>
                    <dgm:bulletEnabled val="1"/>
                  </dgm:varLst>
                  <dgm:choose name="Name192">
                    <dgm:if name="Name193" func="var" arg="dir" op="equ" val="norm">
                      <dgm:choose name="Name194">
                        <dgm:if name="Name195" axis="root des" ptType="all node" func="maxDepth" op="gt" val="1">
                          <dgm:alg type="tx">
                            <dgm:param type="txAnchorVert" val="t"/>
                            <dgm:param type="parTxLTRAlign" val="l"/>
                            <dgm:param type="parTxRTLAlign" val="r"/>
                          </dgm:alg>
                        </dgm:if>
                        <dgm:else name="Name196">
                          <dgm:alg type="tx">
                            <dgm:param type="txAnchorVert" val="t"/>
                            <dgm:param type="parTxLTRAlign" val="l"/>
                            <dgm:param type="parTxRTLAlign" val="l"/>
                          </dgm:alg>
                        </dgm:else>
                      </dgm:choose>
                    </dgm:if>
                    <dgm:else name="Name197">
                      <dgm:choose name="Name198">
                        <dgm:if name="Name199" axis="root des" ptType="all node" func="maxDepth" op="gt" val="1">
                          <dgm:alg type="tx">
                            <dgm:param type="txAnchorVert" val="b"/>
                            <dgm:param type="txAnchorVertCh" val="b"/>
                            <dgm:param type="parTxLTRAlign" val="l"/>
                            <dgm:param type="parTxRTLAlign" val="r"/>
                          </dgm:alg>
                        </dgm:if>
                        <dgm:else name="Name200">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201">
                    <dgm:if name="Name202" func="var" arg="dir" op="equ" val="norm">
                      <dgm:constrLst>
                        <dgm:constr type="rMarg"/>
                        <dgm:constr type="tMarg"/>
                        <dgm:constr type="bMarg"/>
                      </dgm:constrLst>
                    </dgm:if>
                    <dgm:else name="Name203">
                      <dgm:constrLst>
                        <dgm:constr type="lMarg"/>
                        <dgm:constr type="tMarg"/>
                        <dgm:constr type="bMarg"/>
                      </dgm:constrLst>
                    </dgm:else>
                  </dgm:choose>
                  <dgm:ruleLst>
                    <dgm:rule type="primFontSz" val="5" fact="NaN" max="NaN"/>
                  </dgm:ruleLst>
                </dgm:layoutNode>
              </dgm:forEach>
            </dgm:layoutNode>
          </dgm:else>
        </dgm:choose>
      </dgm:if>
      <dgm:else name="Name204"/>
    </dgm:choose>
  </dgm:layoutNode>
</dgm:layoutDef>
</file>

<file path=ppt/diagrams/layout2.xml><?xml version="1.0" encoding="utf-8"?>
<dgm:layoutDef xmlns:dgm="http://schemas.openxmlformats.org/drawingml/2006/diagram" xmlns:a="http://schemas.openxmlformats.org/drawingml/2006/main" uniqueId="urn:microsoft.com/office/officeart/2005/8/layout/arrow2">
  <dgm:title val=""/>
  <dgm:desc val=""/>
  <dgm:catLst>
    <dgm:cat type="process" pri="2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arrowDiagram">
    <dgm:varLst>
      <dgm:chMax val="5"/>
      <dgm:dir/>
      <dgm:resizeHandles val="exact"/>
    </dgm:varLst>
    <dgm:alg type="composite">
      <dgm:param type="ar" val="1.6"/>
    </dgm:alg>
    <dgm:shape xmlns:r="http://schemas.openxmlformats.org/officeDocument/2006/relationships" r:blip="">
      <dgm:adjLst/>
    </dgm:shape>
    <dgm:presOf/>
    <dgm:constrLst>
      <dgm:constr type="l" for="ch" forName="arrow"/>
      <dgm:constr type="t" for="ch" forName="arrow"/>
      <dgm:constr type="w" for="ch" forName="arrow" refType="w"/>
      <dgm:constr type="h" for="ch" forName="arrow" refType="h"/>
      <dgm:constr type="ctrX" for="ch" forName="arrowDiagram1" refType="w" fact="0.5"/>
      <dgm:constr type="ctrY" for="ch" forName="arrowDiagram1" refType="h" fact="0.5"/>
      <dgm:constr type="w" for="ch" forName="arrowDiagram1" refType="w"/>
      <dgm:constr type="h" for="ch" forName="arrowDiagram1" refType="h"/>
      <dgm:constr type="ctrX" for="ch" forName="arrowDiagram2" refType="w" fact="0.5"/>
      <dgm:constr type="ctrY" for="ch" forName="arrowDiagram2" refType="h" fact="0.5"/>
      <dgm:constr type="w" for="ch" forName="arrowDiagram2" refType="w"/>
      <dgm:constr type="h" for="ch" forName="arrowDiagram2" refType="h"/>
      <dgm:constr type="ctrX" for="ch" forName="arrowDiagram3" refType="w" fact="0.5"/>
      <dgm:constr type="ctrY" for="ch" forName="arrowDiagram3" refType="h" fact="0.5"/>
      <dgm:constr type="w" for="ch" forName="arrowDiagram3" refType="w"/>
      <dgm:constr type="h" for="ch" forName="arrowDiagram3" refType="h"/>
      <dgm:constr type="ctrX" for="ch" forName="arrowDiagram4" refType="w" fact="0.5"/>
      <dgm:constr type="ctrY" for="ch" forName="arrowDiagram4" refType="h" fact="0.5"/>
      <dgm:constr type="w" for="ch" forName="arrowDiagram4" refType="w"/>
      <dgm:constr type="h" for="ch" forName="arrowDiagram4" refType="h"/>
      <dgm:constr type="ctrX" for="ch" forName="arrowDiagram5" refType="w" fact="0.5"/>
      <dgm:constr type="ctrY" for="ch" forName="arrowDiagram5" refType="h" fact="0.5"/>
      <dgm:constr type="w" for="ch" forName="arrowDiagram5" refType="w"/>
      <dgm:constr type="h" for="ch" forName="arrowDiagram5" refType="h"/>
    </dgm:constrLst>
    <dgm:ruleLst/>
    <dgm:choose name="Name0">
      <dgm:if name="Name1" axis="ch" ptType="node" func="cnt" op="gte" val="1">
        <dgm:layoutNode name="arrow" styleLbl="bgShp">
          <dgm:alg type="sp"/>
          <dgm:shape xmlns:r="http://schemas.openxmlformats.org/officeDocument/2006/relationships" type="swooshArrow" r:blip="">
            <dgm:adjLst>
              <dgm:adj idx="2" val="0.25"/>
            </dgm:adjLst>
          </dgm:shape>
          <dgm:presOf/>
          <dgm:constrLst/>
          <dgm:ruleLst/>
        </dgm:layoutNode>
        <dgm:choose name="Name2">
          <dgm:if name="Name3" axis="ch" ptType="node" func="cnt" op="lt" val="1"/>
          <dgm:if name="Name4" axis="ch" ptType="node" func="cnt" op="equ" val="1">
            <dgm:layoutNode name="arrowDiagram1">
              <dgm:varLst>
                <dgm:bulletEnabled val="1"/>
              </dgm:varLst>
              <dgm:alg type="composite">
                <dgm:param type="vertAlign" val="none"/>
                <dgm:param type="horzAlign" val="none"/>
              </dgm:alg>
              <dgm:shape xmlns:r="http://schemas.openxmlformats.org/officeDocument/2006/relationships" r:blip="">
                <dgm:adjLst/>
              </dgm:shape>
              <dgm:presOf/>
              <dgm:constrLst>
                <dgm:constr type="ctrX" for="ch" forName="bullet1" refType="w" fact="0.8"/>
                <dgm:constr type="ctrY" for="ch" forName="bullet1" refType="h" fact="0.262"/>
                <dgm:constr type="w" for="ch" forName="bullet1" refType="w" fact="0.074"/>
                <dgm:constr type="h" for="ch" forName="bullet1" refType="w" refFor="ch" refForName="bullet1"/>
                <dgm:constr type="r" for="ch" forName="textBox1" refType="ctrX" refFor="ch" refForName="bullet1"/>
                <dgm:constr type="t" for="ch" forName="textBox1" refType="ctrY" refFor="ch" refForName="bullet1"/>
                <dgm:constr type="w" for="ch" forName="textBox1" refType="w" fact="0.4"/>
                <dgm:constr type="h" for="ch" forName="textBox1" refType="h" fact="0.738"/>
                <dgm:constr type="userA" refType="h" refFor="ch" refForName="bullet1" fact="0.53"/>
                <dgm:constr type="rMarg" for="ch" forName="textBox1" refType="userA" fact="2.834"/>
                <dgm:constr type="primFontSz" for="ch" ptType="node" op="equ" val="65"/>
              </dgm:constrLst>
              <dgm:ruleLst/>
              <dgm:forEach name="Name5" axis="ch" ptType="node" cnt="1">
                <dgm:layoutNode name="bullet1" styleLbl="node1">
                  <dgm:alg type="sp"/>
                  <dgm:shape xmlns:r="http://schemas.openxmlformats.org/officeDocument/2006/relationships" type="ellipse" r:blip="">
                    <dgm:adjLst/>
                  </dgm:shape>
                  <dgm:presOf/>
                  <dgm:constrLst/>
                  <dgm:ruleLst/>
                </dgm:layoutNode>
                <dgm:layoutNode name="textBox1" styleLbl="revTx">
                  <dgm:varLst>
                    <dgm:bulletEnabled val="1"/>
                  </dgm:varLst>
                  <dgm:alg type="tx">
                    <dgm:param type="txAnchorVert" val="t"/>
                    <dgm:param type="parTxLTRAlign" val="r"/>
                    <dgm:param type="parTxRTLAlign" val="r"/>
                  </dgm:alg>
                  <dgm:shape xmlns:r="http://schemas.openxmlformats.org/officeDocument/2006/relationships" type="round2DiagRect" r:blip="">
                    <dgm:adjLst/>
                  </dgm:shape>
                  <dgm:presOf axis="desOrSelf" ptType="node"/>
                  <dgm:constrLst>
                    <dgm:constr type="lMarg"/>
                    <dgm:constr type="tMarg"/>
                    <dgm:constr type="bMarg"/>
                  </dgm:constrLst>
                  <dgm:ruleLst>
                    <dgm:rule type="primFontSz" val="5" fact="NaN" max="NaN"/>
                  </dgm:ruleLst>
                </dgm:layoutNode>
              </dgm:forEach>
            </dgm:layoutNode>
          </dgm:if>
          <dgm:if name="Name6" axis="ch" ptType="node" func="cnt" op="equ" val="2">
            <dgm:layoutNode name="arrowDiagram2">
              <dgm:alg type="composite">
                <dgm:param type="vertAlign" val="none"/>
                <dgm:param type="horzAlign" val="none"/>
              </dgm:alg>
              <dgm:shape xmlns:r="http://schemas.openxmlformats.org/officeDocument/2006/relationships" r:blip="">
                <dgm:adjLst/>
              </dgm:shape>
              <dgm:presOf/>
              <dgm:choose name="Name7">
                <dgm:if name="Name8" func="var" arg="dir" op="equ" val="norm">
                  <dgm:constrLst>
                    <dgm:constr type="ctrX" for="ch" forName="bullet2a" refType="w" fact="0.25"/>
                    <dgm:constr type="ctrY" for="ch" forName="bullet2a" refType="h" fact="0.573"/>
                    <dgm:constr type="w" for="ch" forName="bullet2a" refType="w" fact="0.035"/>
                    <dgm:constr type="h" for="ch" forName="bullet2a" refType="w" refFor="ch" refForName="bullet2a"/>
                    <dgm:constr type="l" for="ch" forName="textBox2a" refType="ctrX" refFor="ch" refForName="bullet2a"/>
                    <dgm:constr type="t" for="ch" forName="textBox2a" refType="ctrY" refFor="ch" refForName="bullet2a"/>
                    <dgm:constr type="w" for="ch" forName="textBox2a" refType="w" fact="0.325"/>
                    <dgm:constr type="h" for="ch" forName="textBox2a" refType="h" fact="0.427"/>
                    <dgm:constr type="userA" refType="h" refFor="ch" refForName="bullet2a" fact="0.53"/>
                    <dgm:constr type="lMarg" for="ch" forName="textBox2a" refType="userA" fact="2.834"/>
                    <dgm:constr type="ctrX" for="ch" forName="bullet2b" refType="w" fact="0.585"/>
                    <dgm:constr type="ctrY" for="ch" forName="bullet2b" refType="h" fact="0.338"/>
                    <dgm:constr type="w" for="ch" forName="bullet2b" refType="w" fact="0.06"/>
                    <dgm:constr type="h" for="ch" forName="bullet2b" refType="w" refFor="ch" refForName="bullet2b"/>
                    <dgm:constr type="l" for="ch" forName="textBox2b" refType="ctrX" refFor="ch" refForName="bullet2b"/>
                    <dgm:constr type="t" for="ch" forName="textBox2b" refType="ctrY" refFor="ch" refForName="bullet2b"/>
                    <dgm:constr type="w" for="ch" forName="textBox2b" refType="w" fact="0.325"/>
                    <dgm:constr type="h" for="ch" forName="textBox2b" refType="h" fact="0.662"/>
                    <dgm:constr type="userB" refType="h" refFor="ch" refForName="bullet2b" fact="0.53"/>
                    <dgm:constr type="lMarg" for="ch" forName="textBox2b" refType="userB" fact="2.834"/>
                    <dgm:constr type="primFontSz" for="ch" ptType="node" op="equ" val="65"/>
                  </dgm:constrLst>
                </dgm:if>
                <dgm:else name="Name9">
                  <dgm:constrLst>
                    <dgm:constr type="ctrX" for="ch" forName="bullet2a" refType="w" fact="0.25"/>
                    <dgm:constr type="ctrY" for="ch" forName="bullet2a" refType="h" fact="0.573"/>
                    <dgm:constr type="w" for="ch" forName="bullet2a" refType="w" fact="0.035"/>
                    <dgm:constr type="h" for="ch" forName="bullet2a" refType="w" refFor="ch" refForName="bullet2a"/>
                    <dgm:constr type="r" for="ch" forName="textBox2a" refType="ctrX" refFor="ch" refForName="bullet2a"/>
                    <dgm:constr type="b" for="ch" forName="textBox2a" refType="ctrY" refFor="ch" refForName="bullet2a"/>
                    <dgm:constr type="w" for="ch" forName="textBox2a" refType="w" fact="0.25"/>
                    <dgm:constr type="h" for="ch" forName="textBox2a" refType="h" fact="0.573"/>
                    <dgm:constr type="userA" refType="h" refFor="ch" refForName="bullet2a" fact="0.53"/>
                    <dgm:constr type="rMarg" for="ch" forName="textBox2a" refType="userA" fact="2.834"/>
                    <dgm:constr type="ctrX" for="ch" forName="bullet2b" refType="w" fact="0.585"/>
                    <dgm:constr type="ctrY" for="ch" forName="bullet2b" refType="h" fact="0.338"/>
                    <dgm:constr type="w" for="ch" forName="bullet2b" refType="w" fact="0.06"/>
                    <dgm:constr type="h" for="ch" forName="bullet2b" refType="w" refFor="ch" refForName="bullet2b"/>
                    <dgm:constr type="r" for="ch" forName="textBox2b" refType="ctrX" refFor="ch" refForName="bullet2b"/>
                    <dgm:constr type="b" for="ch" forName="textBox2b" refType="ctrY" refFor="ch" refForName="bullet2b"/>
                    <dgm:constr type="w" for="ch" forName="textBox2b" refType="w" fact="0.28"/>
                    <dgm:constr type="h" for="ch" forName="textBox2b" refType="h" fact="0.338"/>
                    <dgm:constr type="userB" refType="h" refFor="ch" refForName="bullet2b" fact="0.53"/>
                    <dgm:constr type="rMarg" for="ch" forName="textBox2b" refType="userB" fact="2.834"/>
                    <dgm:constr type="primFontSz" for="ch" ptType="node" op="equ" val="65"/>
                  </dgm:constrLst>
                </dgm:else>
              </dgm:choose>
              <dgm:ruleLst/>
              <dgm:forEach name="Name10" axis="ch" ptType="node" cnt="1">
                <dgm:layoutNode name="bullet2a" styleLbl="node1">
                  <dgm:alg type="sp"/>
                  <dgm:shape xmlns:r="http://schemas.openxmlformats.org/officeDocument/2006/relationships" type="ellipse" r:blip="">
                    <dgm:adjLst/>
                  </dgm:shape>
                  <dgm:presOf/>
                  <dgm:constrLst/>
                  <dgm:ruleLst/>
                </dgm:layoutNode>
                <dgm:layoutNode name="textBox2a" styleLbl="revTx">
                  <dgm:varLst>
                    <dgm:bulletEnabled val="1"/>
                  </dgm:varLst>
                  <dgm:choose name="Name11">
                    <dgm:if name="Name12" func="var" arg="dir" op="equ" val="norm">
                      <dgm:choose name="Name13">
                        <dgm:if name="Name14" axis="root des" ptType="all node" func="maxDepth" op="gt" val="1">
                          <dgm:alg type="tx">
                            <dgm:param type="txAnchorVert" val="t"/>
                            <dgm:param type="parTxLTRAlign" val="l"/>
                            <dgm:param type="parTxRTLAlign" val="r"/>
                          </dgm:alg>
                        </dgm:if>
                        <dgm:else name="Name15">
                          <dgm:alg type="tx">
                            <dgm:param type="txAnchorVert" val="t"/>
                            <dgm:param type="parTxLTRAlign" val="l"/>
                            <dgm:param type="parTxRTLAlign" val="l"/>
                          </dgm:alg>
                        </dgm:else>
                      </dgm:choose>
                    </dgm:if>
                    <dgm:else name="Name16">
                      <dgm:choose name="Name17">
                        <dgm:if name="Name18" axis="root des" ptType="all node" func="maxDepth" op="gt" val="1">
                          <dgm:alg type="tx">
                            <dgm:param type="txAnchorVert" val="b"/>
                            <dgm:param type="txAnchorVertCh" val="b"/>
                            <dgm:param type="parTxLTRAlign" val="l"/>
                            <dgm:param type="parTxRTLAlign" val="r"/>
                          </dgm:alg>
                        </dgm:if>
                        <dgm:else name="Name19">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20">
                    <dgm:if name="Name21" func="var" arg="dir" op="equ" val="norm">
                      <dgm:constrLst>
                        <dgm:constr type="rMarg"/>
                        <dgm:constr type="tMarg"/>
                        <dgm:constr type="bMarg"/>
                      </dgm:constrLst>
                    </dgm:if>
                    <dgm:else name="Name22">
                      <dgm:constrLst>
                        <dgm:constr type="lMarg"/>
                        <dgm:constr type="tMarg"/>
                        <dgm:constr type="bMarg"/>
                      </dgm:constrLst>
                    </dgm:else>
                  </dgm:choose>
                  <dgm:ruleLst>
                    <dgm:rule type="primFontSz" val="5" fact="NaN" max="NaN"/>
                  </dgm:ruleLst>
                </dgm:layoutNode>
              </dgm:forEach>
              <dgm:forEach name="Name23" axis="ch" ptType="node" st="2" cnt="1">
                <dgm:layoutNode name="bullet2b" styleLbl="node1">
                  <dgm:alg type="sp"/>
                  <dgm:shape xmlns:r="http://schemas.openxmlformats.org/officeDocument/2006/relationships" type="ellipse" r:blip="">
                    <dgm:adjLst/>
                  </dgm:shape>
                  <dgm:presOf/>
                  <dgm:constrLst/>
                  <dgm:ruleLst/>
                </dgm:layoutNode>
                <dgm:layoutNode name="textBox2b" styleLbl="revTx">
                  <dgm:varLst>
                    <dgm:bulletEnabled val="1"/>
                  </dgm:varLst>
                  <dgm:choose name="Name24">
                    <dgm:if name="Name25" func="var" arg="dir" op="equ" val="norm">
                      <dgm:choose name="Name26">
                        <dgm:if name="Name27" axis="root des" ptType="all node" func="maxDepth" op="gt" val="1">
                          <dgm:alg type="tx">
                            <dgm:param type="txAnchorVert" val="t"/>
                            <dgm:param type="parTxLTRAlign" val="l"/>
                            <dgm:param type="parTxRTLAlign" val="r"/>
                          </dgm:alg>
                        </dgm:if>
                        <dgm:else name="Name28">
                          <dgm:alg type="tx">
                            <dgm:param type="txAnchorVert" val="t"/>
                            <dgm:param type="parTxLTRAlign" val="l"/>
                            <dgm:param type="parTxRTLAlign" val="l"/>
                          </dgm:alg>
                        </dgm:else>
                      </dgm:choose>
                    </dgm:if>
                    <dgm:else name="Name29">
                      <dgm:choose name="Name30">
                        <dgm:if name="Name31" axis="root des" ptType="all node" func="maxDepth" op="gt" val="1">
                          <dgm:alg type="tx">
                            <dgm:param type="txAnchorVert" val="b"/>
                            <dgm:param type="txAnchorVertCh" val="b"/>
                            <dgm:param type="parTxLTRAlign" val="l"/>
                            <dgm:param type="parTxRTLAlign" val="r"/>
                          </dgm:alg>
                        </dgm:if>
                        <dgm:else name="Name3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33">
                    <dgm:if name="Name34" func="var" arg="dir" op="equ" val="norm">
                      <dgm:constrLst>
                        <dgm:constr type="rMarg"/>
                        <dgm:constr type="tMarg"/>
                        <dgm:constr type="bMarg"/>
                      </dgm:constrLst>
                    </dgm:if>
                    <dgm:else name="Name35">
                      <dgm:constrLst>
                        <dgm:constr type="lMarg"/>
                        <dgm:constr type="tMarg"/>
                        <dgm:constr type="bMarg"/>
                      </dgm:constrLst>
                    </dgm:else>
                  </dgm:choose>
                  <dgm:ruleLst>
                    <dgm:rule type="primFontSz" val="5" fact="NaN" max="NaN"/>
                  </dgm:ruleLst>
                </dgm:layoutNode>
              </dgm:forEach>
            </dgm:layoutNode>
          </dgm:if>
          <dgm:if name="Name36" axis="ch" ptType="node" func="cnt" op="equ" val="3">
            <dgm:layoutNode name="arrowDiagram3">
              <dgm:alg type="composite">
                <dgm:param type="vertAlign" val="none"/>
                <dgm:param type="horzAlign" val="none"/>
              </dgm:alg>
              <dgm:shape xmlns:r="http://schemas.openxmlformats.org/officeDocument/2006/relationships" r:blip="">
                <dgm:adjLst/>
              </dgm:shape>
              <dgm:presOf/>
              <dgm:choose name="Name37">
                <dgm:if name="Name38" func="var" arg="dir" op="equ" val="norm">
                  <dgm:constrLst>
                    <dgm:constr type="ctrX" for="ch" forName="bullet3a" refType="w" fact="0.14"/>
                    <dgm:constr type="ctrY" for="ch" forName="bullet3a" refType="h" fact="0.711"/>
                    <dgm:constr type="w" for="ch" forName="bullet3a" refType="w" fact="0.026"/>
                    <dgm:constr type="h" for="ch" forName="bullet3a" refType="w" refFor="ch" refForName="bullet3a"/>
                    <dgm:constr type="l" for="ch" forName="textBox3a" refType="ctrX" refFor="ch" refForName="bullet3a"/>
                    <dgm:constr type="t" for="ch" forName="textBox3a" refType="ctrY" refFor="ch" refForName="bullet3a"/>
                    <dgm:constr type="w" for="ch" forName="textBox3a" refType="w" fact="0.233"/>
                    <dgm:constr type="h" for="ch" forName="textBox3a" refType="h" fact="0.289"/>
                    <dgm:constr type="userA" refType="h" refFor="ch" refForName="bullet3a" fact="0.53"/>
                    <dgm:constr type="lMarg" for="ch" forName="textBox3a" refType="userA" fact="2.834"/>
                    <dgm:constr type="ctrX" for="ch" forName="bullet3b" refType="w" fact="0.38"/>
                    <dgm:constr type="ctrY" for="ch" forName="bullet3b" refType="h" fact="0.456"/>
                    <dgm:constr type="w" for="ch" forName="bullet3b" refType="w" fact="0.047"/>
                    <dgm:constr type="h" for="ch" forName="bullet3b" refType="w" refFor="ch" refForName="bullet3b"/>
                    <dgm:constr type="l" for="ch" forName="textBox3b" refType="ctrX" refFor="ch" refForName="bullet3b"/>
                    <dgm:constr type="t" for="ch" forName="textBox3b" refType="ctrY" refFor="ch" refForName="bullet3b"/>
                    <dgm:constr type="w" for="ch" forName="textBox3b" refType="w" fact="0.24"/>
                    <dgm:constr type="h" for="ch" forName="textBox3b" refType="h" fact="0.544"/>
                    <dgm:constr type="userB" refType="h" refFor="ch" refForName="bullet3b" fact="0.53"/>
                    <dgm:constr type="lMarg" for="ch" forName="textBox3b" refType="userB" fact="2.834"/>
                    <dgm:constr type="ctrX" for="ch" forName="bullet3c" refType="w" fact="0.665"/>
                    <dgm:constr type="ctrY" for="ch" forName="bullet3c" refType="h" fact="0.305"/>
                    <dgm:constr type="w" for="ch" forName="bullet3c" refType="w" fact="0.065"/>
                    <dgm:constr type="h" for="ch" forName="bullet3c" refType="w" refFor="ch" refForName="bullet3c"/>
                    <dgm:constr type="l" for="ch" forName="textBox3c" refType="ctrX" refFor="ch" refForName="bullet3c"/>
                    <dgm:constr type="t" for="ch" forName="textBox3c" refType="ctrY" refFor="ch" refForName="bullet3c"/>
                    <dgm:constr type="w" for="ch" forName="textBox3c" refType="w" fact="0.24"/>
                    <dgm:constr type="h" for="ch" forName="textBox3c" refType="h" fact="0.695"/>
                    <dgm:constr type="userC" refType="h" refFor="ch" refForName="bullet3c" fact="0.53"/>
                    <dgm:constr type="lMarg" for="ch" forName="textBox3c" refType="userC" fact="2.834"/>
                    <dgm:constr type="primFontSz" for="ch" ptType="node" op="equ" val="65"/>
                  </dgm:constrLst>
                </dgm:if>
                <dgm:else name="Name39">
                  <dgm:constrLst>
                    <dgm:constr type="ctrX" for="ch" forName="bullet3a" refType="w" fact="0.14"/>
                    <dgm:constr type="ctrY" for="ch" forName="bullet3a" refType="h" fact="0.711"/>
                    <dgm:constr type="w" for="ch" forName="bullet3a" refType="w" fact="0.026"/>
                    <dgm:constr type="h" for="ch" forName="bullet3a" refType="w" refFor="ch" refForName="bullet3a"/>
                    <dgm:constr type="r" for="ch" forName="textBox3a" refType="ctrX" refFor="ch" refForName="bullet3a"/>
                    <dgm:constr type="b" for="ch" forName="textBox3a" refType="ctrY" refFor="ch" refForName="bullet3a"/>
                    <dgm:constr type="w" for="ch" forName="textBox3a" refType="w" fact="0.14"/>
                    <dgm:constr type="h" for="ch" forName="textBox3a" refType="h" fact="0.711"/>
                    <dgm:constr type="userA" refType="h" refFor="ch" refForName="bullet3a" fact="0.53"/>
                    <dgm:constr type="rMarg" for="ch" forName="textBox3a" refType="userA" fact="2.834"/>
                    <dgm:constr type="ctrX" for="ch" forName="bullet3b" refType="w" fact="0.38"/>
                    <dgm:constr type="ctrY" for="ch" forName="bullet3b" refType="h" fact="0.456"/>
                    <dgm:constr type="w" for="ch" forName="bullet3b" refType="w" fact="0.047"/>
                    <dgm:constr type="h" for="ch" forName="bullet3b" refType="w" refFor="ch" refForName="bullet3b"/>
                    <dgm:constr type="r" for="ch" forName="textBox3b" refType="ctrX" refFor="ch" refForName="bullet3b"/>
                    <dgm:constr type="b" for="ch" forName="textBox3b" refType="ctrY" refFor="ch" refForName="bullet3b"/>
                    <dgm:constr type="w" for="ch" forName="textBox3b" refType="w" fact="0.24"/>
                    <dgm:constr type="h" for="ch" forName="textBox3b" refType="h" fact="0.456"/>
                    <dgm:constr type="userB" refType="h" refFor="ch" refForName="bullet3b" fact="0.53"/>
                    <dgm:constr type="rMarg" for="ch" forName="textBox3b" refType="userB" fact="2.834"/>
                    <dgm:constr type="ctrX" for="ch" forName="bullet3c" refType="w" fact="0.665"/>
                    <dgm:constr type="ctrY" for="ch" forName="bullet3c" refType="h" fact="0.305"/>
                    <dgm:constr type="w" for="ch" forName="bullet3c" refType="w" fact="0.065"/>
                    <dgm:constr type="h" for="ch" forName="bullet3c" refType="w" refFor="ch" refForName="bullet3c"/>
                    <dgm:constr type="r" for="ch" forName="textBox3c" refType="ctrX" refFor="ch" refForName="bullet3c"/>
                    <dgm:constr type="b" for="ch" forName="textBox3c" refType="ctrY" refFor="ch" refForName="bullet3c"/>
                    <dgm:constr type="w" for="ch" forName="textBox3c" refType="w" fact="0.24"/>
                    <dgm:constr type="h" for="ch" forName="textBox3c" refType="h" fact="0.305"/>
                    <dgm:constr type="userC" refType="h" refFor="ch" refForName="bullet3c" fact="0.53"/>
                    <dgm:constr type="rMarg" for="ch" forName="textBox3c" refType="userC" fact="2.834"/>
                    <dgm:constr type="primFontSz" for="ch" ptType="node" op="equ" val="65"/>
                  </dgm:constrLst>
                </dgm:else>
              </dgm:choose>
              <dgm:ruleLst/>
              <dgm:forEach name="Name40" axis="ch" ptType="node" cnt="1">
                <dgm:layoutNode name="bullet3a" styleLbl="node1">
                  <dgm:alg type="sp"/>
                  <dgm:shape xmlns:r="http://schemas.openxmlformats.org/officeDocument/2006/relationships" type="ellipse" r:blip="">
                    <dgm:adjLst/>
                  </dgm:shape>
                  <dgm:presOf/>
                  <dgm:constrLst/>
                  <dgm:ruleLst/>
                </dgm:layoutNode>
                <dgm:layoutNode name="textBox3a" styleLbl="revTx">
                  <dgm:varLst>
                    <dgm:bulletEnabled val="1"/>
                  </dgm:varLst>
                  <dgm:choose name="Name41">
                    <dgm:if name="Name42" func="var" arg="dir" op="equ" val="norm">
                      <dgm:choose name="Name43">
                        <dgm:if name="Name44" axis="root des" ptType="all node" func="maxDepth" op="gt" val="1">
                          <dgm:alg type="tx">
                            <dgm:param type="txAnchorVert" val="t"/>
                            <dgm:param type="parTxLTRAlign" val="l"/>
                            <dgm:param type="parTxRTLAlign" val="r"/>
                          </dgm:alg>
                        </dgm:if>
                        <dgm:else name="Name45">
                          <dgm:alg type="tx">
                            <dgm:param type="txAnchorVert" val="t"/>
                            <dgm:param type="parTxLTRAlign" val="l"/>
                            <dgm:param type="parTxRTLAlign" val="l"/>
                          </dgm:alg>
                        </dgm:else>
                      </dgm:choose>
                    </dgm:if>
                    <dgm:else name="Name46">
                      <dgm:choose name="Name47">
                        <dgm:if name="Name48" axis="root des" ptType="all node" func="maxDepth" op="gt" val="1">
                          <dgm:alg type="tx">
                            <dgm:param type="txAnchorVert" val="b"/>
                            <dgm:param type="txAnchorVertCh" val="b"/>
                            <dgm:param type="parTxLTRAlign" val="l"/>
                            <dgm:param type="parTxRTLAlign" val="r"/>
                          </dgm:alg>
                        </dgm:if>
                        <dgm:else name="Name49">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50">
                    <dgm:if name="Name51" func="var" arg="dir" op="equ" val="norm">
                      <dgm:constrLst>
                        <dgm:constr type="rMarg"/>
                        <dgm:constr type="tMarg"/>
                        <dgm:constr type="bMarg"/>
                      </dgm:constrLst>
                    </dgm:if>
                    <dgm:else name="Name52">
                      <dgm:constrLst>
                        <dgm:constr type="lMarg"/>
                        <dgm:constr type="tMarg"/>
                        <dgm:constr type="bMarg"/>
                      </dgm:constrLst>
                    </dgm:else>
                  </dgm:choose>
                  <dgm:ruleLst>
                    <dgm:rule type="primFontSz" val="5" fact="NaN" max="NaN"/>
                  </dgm:ruleLst>
                </dgm:layoutNode>
              </dgm:forEach>
              <dgm:forEach name="Name53" axis="ch" ptType="node" st="2" cnt="1">
                <dgm:layoutNode name="bullet3b" styleLbl="node1">
                  <dgm:alg type="sp"/>
                  <dgm:shape xmlns:r="http://schemas.openxmlformats.org/officeDocument/2006/relationships" type="ellipse" r:blip="">
                    <dgm:adjLst/>
                  </dgm:shape>
                  <dgm:presOf/>
                  <dgm:constrLst/>
                  <dgm:ruleLst/>
                </dgm:layoutNode>
                <dgm:layoutNode name="textBox3b" styleLbl="revTx">
                  <dgm:varLst>
                    <dgm:bulletEnabled val="1"/>
                  </dgm:varLst>
                  <dgm:choose name="Name54">
                    <dgm:if name="Name55" func="var" arg="dir" op="equ" val="norm">
                      <dgm:choose name="Name56">
                        <dgm:if name="Name57" axis="root des" ptType="all node" func="maxDepth" op="gt" val="1">
                          <dgm:alg type="tx">
                            <dgm:param type="txAnchorVert" val="t"/>
                            <dgm:param type="parTxLTRAlign" val="l"/>
                            <dgm:param type="parTxRTLAlign" val="r"/>
                          </dgm:alg>
                        </dgm:if>
                        <dgm:else name="Name58">
                          <dgm:alg type="tx">
                            <dgm:param type="txAnchorVert" val="t"/>
                            <dgm:param type="parTxLTRAlign" val="l"/>
                            <dgm:param type="parTxRTLAlign" val="l"/>
                          </dgm:alg>
                        </dgm:else>
                      </dgm:choose>
                    </dgm:if>
                    <dgm:else name="Name59">
                      <dgm:choose name="Name60">
                        <dgm:if name="Name61" axis="root des" ptType="all node" func="maxDepth" op="gt" val="1">
                          <dgm:alg type="tx">
                            <dgm:param type="txAnchorVert" val="b"/>
                            <dgm:param type="txAnchorVertCh" val="b"/>
                            <dgm:param type="parTxLTRAlign" val="l"/>
                            <dgm:param type="parTxRTLAlign" val="r"/>
                          </dgm:alg>
                        </dgm:if>
                        <dgm:else name="Name6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63">
                    <dgm:if name="Name64" func="var" arg="dir" op="equ" val="norm">
                      <dgm:constrLst>
                        <dgm:constr type="rMarg"/>
                        <dgm:constr type="tMarg"/>
                        <dgm:constr type="bMarg"/>
                      </dgm:constrLst>
                    </dgm:if>
                    <dgm:else name="Name65">
                      <dgm:constrLst>
                        <dgm:constr type="lMarg"/>
                        <dgm:constr type="tMarg"/>
                        <dgm:constr type="bMarg"/>
                      </dgm:constrLst>
                    </dgm:else>
                  </dgm:choose>
                  <dgm:ruleLst>
                    <dgm:rule type="primFontSz" val="5" fact="NaN" max="NaN"/>
                  </dgm:ruleLst>
                </dgm:layoutNode>
              </dgm:forEach>
              <dgm:forEach name="Name66" axis="ch" ptType="node" st="3" cnt="1">
                <dgm:layoutNode name="bullet3c" styleLbl="node1">
                  <dgm:alg type="sp"/>
                  <dgm:shape xmlns:r="http://schemas.openxmlformats.org/officeDocument/2006/relationships" type="ellipse" r:blip="">
                    <dgm:adjLst/>
                  </dgm:shape>
                  <dgm:presOf/>
                  <dgm:constrLst/>
                  <dgm:ruleLst/>
                </dgm:layoutNode>
                <dgm:layoutNode name="textBox3c" styleLbl="revTx">
                  <dgm:varLst>
                    <dgm:bulletEnabled val="1"/>
                  </dgm:varLst>
                  <dgm:choose name="Name67">
                    <dgm:if name="Name68" func="var" arg="dir" op="equ" val="norm">
                      <dgm:choose name="Name69">
                        <dgm:if name="Name70" axis="root des" ptType="all node" func="maxDepth" op="gt" val="1">
                          <dgm:alg type="tx">
                            <dgm:param type="txAnchorVert" val="t"/>
                            <dgm:param type="parTxLTRAlign" val="l"/>
                            <dgm:param type="parTxRTLAlign" val="r"/>
                          </dgm:alg>
                        </dgm:if>
                        <dgm:else name="Name71">
                          <dgm:alg type="tx">
                            <dgm:param type="txAnchorVert" val="t"/>
                            <dgm:param type="parTxLTRAlign" val="l"/>
                            <dgm:param type="parTxRTLAlign" val="l"/>
                          </dgm:alg>
                        </dgm:else>
                      </dgm:choose>
                    </dgm:if>
                    <dgm:else name="Name72">
                      <dgm:choose name="Name73">
                        <dgm:if name="Name74" axis="root des" ptType="all node" func="maxDepth" op="gt" val="1">
                          <dgm:alg type="tx">
                            <dgm:param type="txAnchorVert" val="b"/>
                            <dgm:param type="txAnchorVertCh" val="b"/>
                            <dgm:param type="parTxLTRAlign" val="l"/>
                            <dgm:param type="parTxRTLAlign" val="r"/>
                          </dgm:alg>
                        </dgm:if>
                        <dgm:else name="Name75">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76">
                    <dgm:if name="Name77" func="var" arg="dir" op="equ" val="norm">
                      <dgm:constrLst>
                        <dgm:constr type="rMarg"/>
                        <dgm:constr type="tMarg"/>
                        <dgm:constr type="bMarg"/>
                      </dgm:constrLst>
                    </dgm:if>
                    <dgm:else name="Name78">
                      <dgm:constrLst>
                        <dgm:constr type="lMarg"/>
                        <dgm:constr type="tMarg"/>
                        <dgm:constr type="bMarg"/>
                      </dgm:constrLst>
                    </dgm:else>
                  </dgm:choose>
                  <dgm:ruleLst>
                    <dgm:rule type="primFontSz" val="5" fact="NaN" max="NaN"/>
                  </dgm:ruleLst>
                </dgm:layoutNode>
              </dgm:forEach>
            </dgm:layoutNode>
          </dgm:if>
          <dgm:if name="Name79" axis="ch" ptType="node" func="cnt" op="equ" val="4">
            <dgm:layoutNode name="arrowDiagram4">
              <dgm:alg type="composite">
                <dgm:param type="vertAlign" val="none"/>
                <dgm:param type="horzAlign" val="none"/>
              </dgm:alg>
              <dgm:shape xmlns:r="http://schemas.openxmlformats.org/officeDocument/2006/relationships" r:blip="">
                <dgm:adjLst/>
              </dgm:shape>
              <dgm:presOf/>
              <dgm:choose name="Name80">
                <dgm:if name="Name81" func="var" arg="dir" op="equ" val="norm">
                  <dgm:constrLst>
                    <dgm:constr type="ctrX" for="ch" forName="bullet4a" refType="w" fact="0.11"/>
                    <dgm:constr type="ctrY" for="ch" forName="bullet4a" refType="h" fact="0.762"/>
                    <dgm:constr type="w" for="ch" forName="bullet4a" refType="w" fact="0.023"/>
                    <dgm:constr type="h" for="ch" forName="bullet4a" refType="w" refFor="ch" refForName="bullet4a"/>
                    <dgm:constr type="l" for="ch" forName="textBox4a" refType="ctrX" refFor="ch" refForName="bullet4a"/>
                    <dgm:constr type="t" for="ch" forName="textBox4a" refType="ctrY" refFor="ch" refForName="bullet4a"/>
                    <dgm:constr type="w" for="ch" forName="textBox4a" refType="w" fact="0.171"/>
                    <dgm:constr type="h" for="ch" forName="textBox4a" refType="h" fact="0.238"/>
                    <dgm:constr type="userA" refType="h" refFor="ch" refForName="bullet4a" fact="0.53"/>
                    <dgm:constr type="lMarg" for="ch" forName="textBox4a" refType="userA" fact="2.834"/>
                    <dgm:constr type="ctrX" for="ch" forName="bullet4b" refType="w" fact="0.281"/>
                    <dgm:constr type="ctrY" for="ch" forName="bullet4b" refType="h" fact="0.543"/>
                    <dgm:constr type="w" for="ch" forName="bullet4b" refType="w" fact="0.04"/>
                    <dgm:constr type="h" for="ch" forName="bullet4b" refType="w" refFor="ch" refForName="bullet4b"/>
                    <dgm:constr type="l" for="ch" forName="textBox4b" refType="ctrX" refFor="ch" refForName="bullet4b"/>
                    <dgm:constr type="t" for="ch" forName="textBox4b" refType="ctrY" refFor="ch" refForName="bullet4b"/>
                    <dgm:constr type="w" for="ch" forName="textBox4b" refType="w" fact="0.21"/>
                    <dgm:constr type="h" for="ch" forName="textBox4b" refType="h" fact="0.457"/>
                    <dgm:constr type="userB" refType="h" refFor="ch" refForName="bullet4b" fact="0.53"/>
                    <dgm:constr type="lMarg" for="ch" forName="textBox4b" refType="userB" fact="2.834"/>
                    <dgm:constr type="ctrX" for="ch" forName="bullet4c" refType="w" fact="0.495"/>
                    <dgm:constr type="ctrY" for="ch" forName="bullet4c" refType="h" fact="0.382"/>
                    <dgm:constr type="w" for="ch" forName="bullet4c" refType="w" fact="0.053"/>
                    <dgm:constr type="h" for="ch" forName="bullet4c" refType="w" refFor="ch" refForName="bullet4c"/>
                    <dgm:constr type="l" for="ch" forName="textBox4c" refType="ctrX" refFor="ch" refForName="bullet4c"/>
                    <dgm:constr type="t" for="ch" forName="textBox4c" refType="ctrY" refFor="ch" refForName="bullet4c"/>
                    <dgm:constr type="w" for="ch" forName="textBox4c" refType="w" fact="0.21"/>
                    <dgm:constr type="h" for="ch" forName="textBox4c" refType="h" fact="0.618"/>
                    <dgm:constr type="userC" refType="h" refFor="ch" refForName="bullet4c" fact="0.53"/>
                    <dgm:constr type="lMarg" for="ch" forName="textBox4c" refType="userC" fact="2.834"/>
                    <dgm:constr type="ctrX" for="ch" forName="bullet4d" refType="w" fact="0.73"/>
                    <dgm:constr type="ctrY" for="ch" forName="bullet4d" refType="h" fact="0.283"/>
                    <dgm:constr type="w" for="ch" forName="bullet4d" refType="w" fact="0.071"/>
                    <dgm:constr type="h" for="ch" forName="bullet4d" refType="w" refFor="ch" refForName="bullet4d"/>
                    <dgm:constr type="l" for="ch" forName="textBox4d" refType="ctrX" refFor="ch" refForName="bullet4d"/>
                    <dgm:constr type="t" for="ch" forName="textBox4d" refType="ctrY" refFor="ch" refForName="bullet4d"/>
                    <dgm:constr type="w" for="ch" forName="textBox4d" refType="w" fact="0.21"/>
                    <dgm:constr type="h" for="ch" forName="textBox4d" refType="h" fact="0.717"/>
                    <dgm:constr type="userD" refType="h" refFor="ch" refForName="bullet4d" fact="0.53"/>
                    <dgm:constr type="lMarg" for="ch" forName="textBox4d" refType="userD" fact="2.834"/>
                    <dgm:constr type="primFontSz" for="ch" ptType="node" op="equ" val="65"/>
                  </dgm:constrLst>
                </dgm:if>
                <dgm:else name="Name82">
                  <dgm:constrLst>
                    <dgm:constr type="ctrX" for="ch" forName="bullet4a" refType="w" fact="0.11"/>
                    <dgm:constr type="ctrY" for="ch" forName="bullet4a" refType="h" fact="0.762"/>
                    <dgm:constr type="w" for="ch" forName="bullet4a" refType="w" fact="0.023"/>
                    <dgm:constr type="h" for="ch" forName="bullet4a" refType="w" refFor="ch" refForName="bullet4a"/>
                    <dgm:constr type="r" for="ch" forName="textBox4a" refType="ctrX" refFor="ch" refForName="bullet4a"/>
                    <dgm:constr type="b" for="ch" forName="textBox4a" refType="ctrY" refFor="ch" refForName="bullet4a"/>
                    <dgm:constr type="w" for="ch" forName="textBox4a" refType="w" fact="0.11"/>
                    <dgm:constr type="h" for="ch" forName="textBox4a" refType="h" fact="0.762"/>
                    <dgm:constr type="userA" refType="h" refFor="ch" refForName="bullet4a" fact="0.53"/>
                    <dgm:constr type="rMarg" for="ch" forName="textBox4a" refType="userA" fact="2.834"/>
                    <dgm:constr type="ctrX" for="ch" forName="bullet4b" refType="w" fact="0.281"/>
                    <dgm:constr type="ctrY" for="ch" forName="bullet4b" refType="h" fact="0.543"/>
                    <dgm:constr type="w" for="ch" forName="bullet4b" refType="w" fact="0.04"/>
                    <dgm:constr type="h" for="ch" forName="bullet4b" refType="w" refFor="ch" refForName="bullet4b"/>
                    <dgm:constr type="r" for="ch" forName="textBox4b" refType="ctrX" refFor="ch" refForName="bullet4b"/>
                    <dgm:constr type="b" for="ch" forName="textBox4b" refType="ctrY" refFor="ch" refForName="bullet4b"/>
                    <dgm:constr type="w" for="ch" forName="textBox4b" refType="w" fact="0.171"/>
                    <dgm:constr type="h" for="ch" forName="textBox4b" refType="h" fact="0.543"/>
                    <dgm:constr type="userB" refType="h" refFor="ch" refForName="bullet4b" fact="0.53"/>
                    <dgm:constr type="rMarg" for="ch" forName="textBox4b" refType="userB" fact="2.834"/>
                    <dgm:constr type="ctrX" for="ch" forName="bullet4c" refType="w" fact="0.495"/>
                    <dgm:constr type="ctrY" for="ch" forName="bullet4c" refType="h" fact="0.382"/>
                    <dgm:constr type="w" for="ch" forName="bullet4c" refType="w" fact="0.053"/>
                    <dgm:constr type="h" for="ch" forName="bullet4c" refType="w" refFor="ch" refForName="bullet4c"/>
                    <dgm:constr type="r" for="ch" forName="textBox4c" refType="ctrX" refFor="ch" refForName="bullet4c"/>
                    <dgm:constr type="b" for="ch" forName="textBox4c" refType="ctrY" refFor="ch" refForName="bullet4c"/>
                    <dgm:constr type="w" for="ch" forName="textBox4c" refType="w" fact="0.21"/>
                    <dgm:constr type="h" for="ch" forName="textBox4c" refType="h" fact="0.382"/>
                    <dgm:constr type="userC" refType="h" refFor="ch" refForName="bullet4c" fact="0.53"/>
                    <dgm:constr type="rMarg" for="ch" forName="textBox4c" refType="userC" fact="2.834"/>
                    <dgm:constr type="ctrX" for="ch" forName="bullet4d" refType="w" fact="0.73"/>
                    <dgm:constr type="ctrY" for="ch" forName="bullet4d" refType="h" fact="0.283"/>
                    <dgm:constr type="w" for="ch" forName="bullet4d" refType="w" fact="0.071"/>
                    <dgm:constr type="h" for="ch" forName="bullet4d" refType="w" refFor="ch" refForName="bullet4d"/>
                    <dgm:constr type="r" for="ch" forName="textBox4d" refType="ctrX" refFor="ch" refForName="bullet4d"/>
                    <dgm:constr type="b" for="ch" forName="textBox4d" refType="ctrY" refFor="ch" refForName="bullet4d"/>
                    <dgm:constr type="w" for="ch" forName="textBox4d" refType="w" fact="0.21"/>
                    <dgm:constr type="h" for="ch" forName="textBox4d" refType="h" fact="0.283"/>
                    <dgm:constr type="userD" refType="h" refFor="ch" refForName="bullet4d" fact="0.53"/>
                    <dgm:constr type="rMarg" for="ch" forName="textBox4d" refType="userD" fact="2.834"/>
                    <dgm:constr type="primFontSz" for="ch" ptType="node" op="equ" val="65"/>
                  </dgm:constrLst>
                </dgm:else>
              </dgm:choose>
              <dgm:ruleLst/>
              <dgm:forEach name="Name83" axis="ch" ptType="node" cnt="1">
                <dgm:layoutNode name="bullet4a" styleLbl="node1">
                  <dgm:alg type="sp"/>
                  <dgm:shape xmlns:r="http://schemas.openxmlformats.org/officeDocument/2006/relationships" type="ellipse" r:blip="">
                    <dgm:adjLst/>
                  </dgm:shape>
                  <dgm:presOf/>
                  <dgm:constrLst/>
                  <dgm:ruleLst/>
                </dgm:layoutNode>
                <dgm:layoutNode name="textBox4a" styleLbl="revTx">
                  <dgm:varLst>
                    <dgm:bulletEnabled val="1"/>
                  </dgm:varLst>
                  <dgm:choose name="Name84">
                    <dgm:if name="Name85" func="var" arg="dir" op="equ" val="norm">
                      <dgm:choose name="Name86">
                        <dgm:if name="Name87" axis="root des" ptType="all node" func="maxDepth" op="gt" val="1">
                          <dgm:alg type="tx">
                            <dgm:param type="txAnchorVert" val="t"/>
                            <dgm:param type="parTxLTRAlign" val="l"/>
                            <dgm:param type="parTxRTLAlign" val="r"/>
                          </dgm:alg>
                        </dgm:if>
                        <dgm:else name="Name88">
                          <dgm:alg type="tx">
                            <dgm:param type="txAnchorVert" val="t"/>
                            <dgm:param type="parTxLTRAlign" val="l"/>
                            <dgm:param type="parTxRTLAlign" val="l"/>
                          </dgm:alg>
                        </dgm:else>
                      </dgm:choose>
                    </dgm:if>
                    <dgm:else name="Name89">
                      <dgm:choose name="Name90">
                        <dgm:if name="Name91" axis="root des" ptType="all node" func="maxDepth" op="gt" val="1">
                          <dgm:alg type="tx">
                            <dgm:param type="txAnchorVert" val="b"/>
                            <dgm:param type="txAnchorVertCh" val="b"/>
                            <dgm:param type="parTxLTRAlign" val="l"/>
                            <dgm:param type="parTxRTLAlign" val="r"/>
                          </dgm:alg>
                        </dgm:if>
                        <dgm:else name="Name9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93">
                    <dgm:if name="Name94" func="var" arg="dir" op="equ" val="norm">
                      <dgm:constrLst>
                        <dgm:constr type="rMarg"/>
                        <dgm:constr type="tMarg"/>
                        <dgm:constr type="bMarg"/>
                      </dgm:constrLst>
                    </dgm:if>
                    <dgm:else name="Name95">
                      <dgm:constrLst>
                        <dgm:constr type="lMarg"/>
                        <dgm:constr type="tMarg"/>
                        <dgm:constr type="bMarg"/>
                      </dgm:constrLst>
                    </dgm:else>
                  </dgm:choose>
                  <dgm:ruleLst>
                    <dgm:rule type="primFontSz" val="5" fact="NaN" max="NaN"/>
                  </dgm:ruleLst>
                </dgm:layoutNode>
              </dgm:forEach>
              <dgm:forEach name="Name96" axis="ch" ptType="node" st="2" cnt="1">
                <dgm:layoutNode name="bullet4b" styleLbl="node1">
                  <dgm:alg type="sp"/>
                  <dgm:shape xmlns:r="http://schemas.openxmlformats.org/officeDocument/2006/relationships" type="ellipse" r:blip="">
                    <dgm:adjLst/>
                  </dgm:shape>
                  <dgm:presOf/>
                  <dgm:constrLst/>
                  <dgm:ruleLst/>
                </dgm:layoutNode>
                <dgm:layoutNode name="textBox4b" styleLbl="revTx">
                  <dgm:varLst>
                    <dgm:bulletEnabled val="1"/>
                  </dgm:varLst>
                  <dgm:choose name="Name97">
                    <dgm:if name="Name98" func="var" arg="dir" op="equ" val="norm">
                      <dgm:choose name="Name99">
                        <dgm:if name="Name100" axis="root des" ptType="all node" func="maxDepth" op="gt" val="1">
                          <dgm:alg type="tx">
                            <dgm:param type="txAnchorVert" val="t"/>
                            <dgm:param type="parTxLTRAlign" val="l"/>
                            <dgm:param type="parTxRTLAlign" val="r"/>
                          </dgm:alg>
                        </dgm:if>
                        <dgm:else name="Name101">
                          <dgm:alg type="tx">
                            <dgm:param type="txAnchorVert" val="t"/>
                            <dgm:param type="parTxLTRAlign" val="l"/>
                            <dgm:param type="parTxRTLAlign" val="l"/>
                          </dgm:alg>
                        </dgm:else>
                      </dgm:choose>
                    </dgm:if>
                    <dgm:else name="Name102">
                      <dgm:choose name="Name103">
                        <dgm:if name="Name104" axis="root des" ptType="all node" func="maxDepth" op="gt" val="1">
                          <dgm:alg type="tx">
                            <dgm:param type="txAnchorVert" val="b"/>
                            <dgm:param type="txAnchorVertCh" val="b"/>
                            <dgm:param type="parTxLTRAlign" val="l"/>
                            <dgm:param type="parTxRTLAlign" val="r"/>
                          </dgm:alg>
                        </dgm:if>
                        <dgm:else name="Name105">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06">
                    <dgm:if name="Name107" func="var" arg="dir" op="equ" val="norm">
                      <dgm:constrLst>
                        <dgm:constr type="rMarg"/>
                        <dgm:constr type="tMarg"/>
                        <dgm:constr type="bMarg"/>
                      </dgm:constrLst>
                    </dgm:if>
                    <dgm:else name="Name108">
                      <dgm:constrLst>
                        <dgm:constr type="lMarg"/>
                        <dgm:constr type="tMarg"/>
                        <dgm:constr type="bMarg"/>
                      </dgm:constrLst>
                    </dgm:else>
                  </dgm:choose>
                  <dgm:ruleLst>
                    <dgm:rule type="primFontSz" val="5" fact="NaN" max="NaN"/>
                  </dgm:ruleLst>
                </dgm:layoutNode>
              </dgm:forEach>
              <dgm:forEach name="Name109" axis="ch" ptType="node" st="3" cnt="1">
                <dgm:layoutNode name="bullet4c" styleLbl="node1">
                  <dgm:alg type="sp"/>
                  <dgm:shape xmlns:r="http://schemas.openxmlformats.org/officeDocument/2006/relationships" type="ellipse" r:blip="">
                    <dgm:adjLst/>
                  </dgm:shape>
                  <dgm:presOf/>
                  <dgm:constrLst/>
                  <dgm:ruleLst/>
                </dgm:layoutNode>
                <dgm:layoutNode name="textBox4c" styleLbl="revTx">
                  <dgm:varLst>
                    <dgm:bulletEnabled val="1"/>
                  </dgm:varLst>
                  <dgm:choose name="Name110">
                    <dgm:if name="Name111" func="var" arg="dir" op="equ" val="norm">
                      <dgm:choose name="Name112">
                        <dgm:if name="Name113" axis="root des" ptType="all node" func="maxDepth" op="gt" val="1">
                          <dgm:alg type="tx">
                            <dgm:param type="txAnchorVert" val="t"/>
                            <dgm:param type="parTxLTRAlign" val="l"/>
                            <dgm:param type="parTxRTLAlign" val="r"/>
                          </dgm:alg>
                        </dgm:if>
                        <dgm:else name="Name114">
                          <dgm:alg type="tx">
                            <dgm:param type="txAnchorVert" val="t"/>
                            <dgm:param type="parTxLTRAlign" val="l"/>
                            <dgm:param type="parTxRTLAlign" val="l"/>
                          </dgm:alg>
                        </dgm:else>
                      </dgm:choose>
                    </dgm:if>
                    <dgm:else name="Name115">
                      <dgm:choose name="Name116">
                        <dgm:if name="Name117" axis="root des" ptType="all node" func="maxDepth" op="gt" val="1">
                          <dgm:alg type="tx">
                            <dgm:param type="txAnchorVert" val="b"/>
                            <dgm:param type="txAnchorVertCh" val="b"/>
                            <dgm:param type="parTxLTRAlign" val="l"/>
                            <dgm:param type="parTxRTLAlign" val="r"/>
                          </dgm:alg>
                        </dgm:if>
                        <dgm:else name="Name118">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19">
                    <dgm:if name="Name120" func="var" arg="dir" op="equ" val="norm">
                      <dgm:constrLst>
                        <dgm:constr type="rMarg"/>
                        <dgm:constr type="tMarg"/>
                        <dgm:constr type="bMarg"/>
                      </dgm:constrLst>
                    </dgm:if>
                    <dgm:else name="Name121">
                      <dgm:constrLst>
                        <dgm:constr type="lMarg"/>
                        <dgm:constr type="tMarg"/>
                        <dgm:constr type="bMarg"/>
                      </dgm:constrLst>
                    </dgm:else>
                  </dgm:choose>
                  <dgm:ruleLst>
                    <dgm:rule type="primFontSz" val="5" fact="NaN" max="NaN"/>
                  </dgm:ruleLst>
                </dgm:layoutNode>
              </dgm:forEach>
              <dgm:forEach name="Name122" axis="ch" ptType="node" st="4" cnt="1">
                <dgm:layoutNode name="bullet4d" styleLbl="node1">
                  <dgm:alg type="sp"/>
                  <dgm:shape xmlns:r="http://schemas.openxmlformats.org/officeDocument/2006/relationships" type="ellipse" r:blip="">
                    <dgm:adjLst/>
                  </dgm:shape>
                  <dgm:presOf/>
                  <dgm:constrLst/>
                  <dgm:ruleLst/>
                </dgm:layoutNode>
                <dgm:layoutNode name="textBox4d" styleLbl="revTx">
                  <dgm:varLst>
                    <dgm:bulletEnabled val="1"/>
                  </dgm:varLst>
                  <dgm:choose name="Name123">
                    <dgm:if name="Name124" func="var" arg="dir" op="equ" val="norm">
                      <dgm:choose name="Name125">
                        <dgm:if name="Name126" axis="root des" ptType="all node" func="maxDepth" op="gt" val="1">
                          <dgm:alg type="tx">
                            <dgm:param type="txAnchorVert" val="t"/>
                            <dgm:param type="parTxLTRAlign" val="l"/>
                            <dgm:param type="parTxRTLAlign" val="r"/>
                          </dgm:alg>
                        </dgm:if>
                        <dgm:else name="Name127">
                          <dgm:alg type="tx">
                            <dgm:param type="txAnchorVert" val="t"/>
                            <dgm:param type="parTxLTRAlign" val="l"/>
                            <dgm:param type="parTxRTLAlign" val="l"/>
                          </dgm:alg>
                        </dgm:else>
                      </dgm:choose>
                    </dgm:if>
                    <dgm:else name="Name128">
                      <dgm:choose name="Name129">
                        <dgm:if name="Name130" axis="root des" ptType="all node" func="maxDepth" op="gt" val="1">
                          <dgm:alg type="tx">
                            <dgm:param type="txAnchorVert" val="b"/>
                            <dgm:param type="txAnchorVertCh" val="b"/>
                            <dgm:param type="parTxLTRAlign" val="l"/>
                            <dgm:param type="parTxRTLAlign" val="r"/>
                          </dgm:alg>
                        </dgm:if>
                        <dgm:else name="Name131">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32">
                    <dgm:if name="Name133" func="var" arg="dir" op="equ" val="norm">
                      <dgm:constrLst>
                        <dgm:constr type="rMarg"/>
                        <dgm:constr type="tMarg"/>
                        <dgm:constr type="bMarg"/>
                      </dgm:constrLst>
                    </dgm:if>
                    <dgm:else name="Name134">
                      <dgm:constrLst>
                        <dgm:constr type="lMarg"/>
                        <dgm:constr type="tMarg"/>
                        <dgm:constr type="bMarg"/>
                      </dgm:constrLst>
                    </dgm:else>
                  </dgm:choose>
                  <dgm:ruleLst>
                    <dgm:rule type="primFontSz" val="5" fact="NaN" max="NaN"/>
                  </dgm:ruleLst>
                </dgm:layoutNode>
              </dgm:forEach>
            </dgm:layoutNode>
          </dgm:if>
          <dgm:else name="Name135">
            <dgm:layoutNode name="arrowDiagram5">
              <dgm:alg type="composite">
                <dgm:param type="vertAlign" val="none"/>
                <dgm:param type="horzAlign" val="none"/>
              </dgm:alg>
              <dgm:shape xmlns:r="http://schemas.openxmlformats.org/officeDocument/2006/relationships" r:blip="">
                <dgm:adjLst/>
              </dgm:shape>
              <dgm:presOf/>
              <dgm:choose name="Name136">
                <dgm:if name="Name137" func="var" arg="dir" op="equ" val="norm">
                  <dgm:constrLst>
                    <dgm:constr type="ctrX" for="ch" forName="bullet5a" refType="w" fact="0.11"/>
                    <dgm:constr type="ctrY" for="ch" forName="bullet5a" refType="h" fact="0.762"/>
                    <dgm:constr type="w" for="ch" forName="bullet5a" refType="w" fact="0.023"/>
                    <dgm:constr type="h" for="ch" forName="bullet5a" refType="w" refFor="ch" refForName="bullet5a"/>
                    <dgm:constr type="l" for="ch" forName="textBox5a" refType="ctrX" refFor="ch" refForName="bullet5a"/>
                    <dgm:constr type="t" for="ch" forName="textBox5a" refType="ctrY" refFor="ch" refForName="bullet5a"/>
                    <dgm:constr type="w" for="ch" forName="textBox5a" refType="w" fact="0.131"/>
                    <dgm:constr type="h" for="ch" forName="textBox5a" refType="h" fact="0.238"/>
                    <dgm:constr type="userA" refType="h" refFor="ch" refForName="bullet5a" fact="0.53"/>
                    <dgm:constr type="lMarg" for="ch" forName="textBox5a" refType="userA" fact="2.834"/>
                    <dgm:constr type="ctrX" for="ch" forName="bullet5b" refType="w" fact="0.241"/>
                    <dgm:constr type="ctrY" for="ch" forName="bullet5b" refType="h" fact="0.581"/>
                    <dgm:constr type="w" for="ch" forName="bullet5b" refType="w" fact="0.036"/>
                    <dgm:constr type="h" for="ch" forName="bullet5b" refType="w" refFor="ch" refForName="bullet5b"/>
                    <dgm:constr type="l" for="ch" forName="textBox5b" refType="ctrX" refFor="ch" refForName="bullet5b"/>
                    <dgm:constr type="t" for="ch" forName="textBox5b" refType="ctrY" refFor="ch" refForName="bullet5b"/>
                    <dgm:constr type="w" for="ch" forName="textBox5b" refType="w" fact="0.166"/>
                    <dgm:constr type="h" for="ch" forName="textBox5b" refType="h" fact="0.419"/>
                    <dgm:constr type="userB" refType="h" refFor="ch" refForName="bullet5b" fact="0.53"/>
                    <dgm:constr type="lMarg" for="ch" forName="textBox5b" refType="userB" fact="2.834"/>
                    <dgm:constr type="ctrX" for="ch" forName="bullet5c" refType="w" fact="0.407"/>
                    <dgm:constr type="ctrY" for="ch" forName="bullet5c" refType="h" fact="0.438"/>
                    <dgm:constr type="w" for="ch" forName="bullet5c" refType="w" fact="0.048"/>
                    <dgm:constr type="h" for="ch" forName="bullet5c" refType="w" refFor="ch" refForName="bullet5c"/>
                    <dgm:constr type="l" for="ch" forName="textBox5c" refType="ctrX" refFor="ch" refForName="bullet5c"/>
                    <dgm:constr type="t" for="ch" forName="textBox5c" refType="ctrY" refFor="ch" refForName="bullet5c"/>
                    <dgm:constr type="w" for="ch" forName="textBox5c" refType="w" fact="0.193"/>
                    <dgm:constr type="h" for="ch" forName="textBox5c" refType="h" fact="0.562"/>
                    <dgm:constr type="userC" refType="h" refFor="ch" refForName="bullet5c" fact="0.53"/>
                    <dgm:constr type="lMarg" for="ch" forName="textBox5c" refType="userC" fact="2.834"/>
                    <dgm:constr type="ctrX" for="ch" forName="bullet5d" refType="w" fact="0.6"/>
                    <dgm:constr type="ctrY" for="ch" forName="bullet5d" refType="h" fact="0.33"/>
                    <dgm:constr type="w" for="ch" forName="bullet5d" refType="w" fact="0.062"/>
                    <dgm:constr type="h" for="ch" forName="bullet5d" refType="w" refFor="ch" refForName="bullet5d"/>
                    <dgm:constr type="l" for="ch" forName="textBox5d" refType="ctrX" refFor="ch" refForName="bullet5d"/>
                    <dgm:constr type="t" for="ch" forName="textBox5d" refType="ctrY" refFor="ch" refForName="bullet5d"/>
                    <dgm:constr type="w" for="ch" forName="textBox5d" refType="w" fact="0.2"/>
                    <dgm:constr type="h" for="ch" forName="textBox5d" refType="h" fact="0.67"/>
                    <dgm:constr type="userD" refType="h" refFor="ch" refForName="bullet5d" fact="0.53"/>
                    <dgm:constr type="lMarg" for="ch" forName="textBox5d" refType="userD" fact="2.834"/>
                    <dgm:constr type="ctrX" for="ch" forName="bullet5e" refType="w" fact="0.8"/>
                    <dgm:constr type="ctrY" for="ch" forName="bullet5e" refType="h" fact="0.264"/>
                    <dgm:constr type="w" for="ch" forName="bullet5e" refType="w" fact="0.079"/>
                    <dgm:constr type="h" for="ch" forName="bullet5e" refType="w" refFor="ch" refForName="bullet5e"/>
                    <dgm:constr type="l" for="ch" forName="textBox5e" refType="ctrX" refFor="ch" refForName="bullet5e"/>
                    <dgm:constr type="t" for="ch" forName="textBox5e" refType="ctrY" refFor="ch" refForName="bullet5e"/>
                    <dgm:constr type="w" for="ch" forName="textBox5e" refType="w" fact="0.2"/>
                    <dgm:constr type="h" for="ch" forName="textBox5e" refType="h" fact="0.736"/>
                    <dgm:constr type="userE" refType="h" refFor="ch" refForName="bullet5e" fact="0.53"/>
                    <dgm:constr type="lMarg" for="ch" forName="textBox5e" refType="userE" fact="2.834"/>
                    <dgm:constr type="primFontSz" for="ch" ptType="node" op="equ" val="65"/>
                  </dgm:constrLst>
                </dgm:if>
                <dgm:else name="Name138">
                  <dgm:constrLst>
                    <dgm:constr type="ctrX" for="ch" forName="bullet5a" refType="w" fact="0.11"/>
                    <dgm:constr type="ctrY" for="ch" forName="bullet5a" refType="h" fact="0.762"/>
                    <dgm:constr type="w" for="ch" forName="bullet5a" refType="w" fact="0.023"/>
                    <dgm:constr type="h" for="ch" forName="bullet5a" refType="w" refFor="ch" refForName="bullet5a"/>
                    <dgm:constr type="r" for="ch" forName="textBox5a" refType="ctrX" refFor="ch" refForName="bullet5a"/>
                    <dgm:constr type="b" for="ch" forName="textBox5a" refType="ctrY" refFor="ch" refForName="bullet5a"/>
                    <dgm:constr type="w" for="ch" forName="textBox5a" refType="w" fact="0.11"/>
                    <dgm:constr type="h" for="ch" forName="textBox5a" refType="h" fact="0.762"/>
                    <dgm:constr type="userA" refType="h" refFor="ch" refForName="bullet5a" fact="0.53"/>
                    <dgm:constr type="rMarg" for="ch" forName="textBox5a" refType="userA" fact="2.834"/>
                    <dgm:constr type="ctrX" for="ch" forName="bullet5b" refType="w" fact="0.241"/>
                    <dgm:constr type="ctrY" for="ch" forName="bullet5b" refType="h" fact="0.581"/>
                    <dgm:constr type="w" for="ch" forName="bullet5b" refType="w" fact="0.036"/>
                    <dgm:constr type="h" for="ch" forName="bullet5b" refType="w" refFor="ch" refForName="bullet5b"/>
                    <dgm:constr type="r" for="ch" forName="textBox5b" refType="ctrX" refFor="ch" refForName="bullet5b"/>
                    <dgm:constr type="b" for="ch" forName="textBox5b" refType="ctrY" refFor="ch" refForName="bullet5b"/>
                    <dgm:constr type="w" for="ch" forName="textBox5b" refType="w" fact="0.131"/>
                    <dgm:constr type="h" for="ch" forName="textBox5b" refType="h" fact="0.581"/>
                    <dgm:constr type="userB" refType="h" refFor="ch" refForName="bullet5b" fact="0.53"/>
                    <dgm:constr type="rMarg" for="ch" forName="textBox5b" refType="userB" fact="2.834"/>
                    <dgm:constr type="ctrX" for="ch" forName="bullet5c" refType="w" fact="0.407"/>
                    <dgm:constr type="ctrY" for="ch" forName="bullet5c" refType="h" fact="0.438"/>
                    <dgm:constr type="w" for="ch" forName="bullet5c" refType="w" fact="0.048"/>
                    <dgm:constr type="h" for="ch" forName="bullet5c" refType="w" refFor="ch" refForName="bullet5c"/>
                    <dgm:constr type="r" for="ch" forName="textBox5c" refType="ctrX" refFor="ch" refForName="bullet5c"/>
                    <dgm:constr type="b" for="ch" forName="textBox5c" refType="ctrY" refFor="ch" refForName="bullet5c"/>
                    <dgm:constr type="w" for="ch" forName="textBox5c" refType="w" fact="0.166"/>
                    <dgm:constr type="h" for="ch" forName="textBox5c" refType="h" fact="0.438"/>
                    <dgm:constr type="userC" refType="h" refFor="ch" refForName="bullet5c" fact="0.53"/>
                    <dgm:constr type="rMarg" for="ch" forName="textBox5c" refType="userC" fact="2.834"/>
                    <dgm:constr type="ctrX" for="ch" forName="bullet5d" refType="w" fact="0.6"/>
                    <dgm:constr type="ctrY" for="ch" forName="bullet5d" refType="h" fact="0.33"/>
                    <dgm:constr type="w" for="ch" forName="bullet5d" refType="w" fact="0.062"/>
                    <dgm:constr type="h" for="ch" forName="bullet5d" refType="w" refFor="ch" refForName="bullet5d"/>
                    <dgm:constr type="r" for="ch" forName="textBox5d" refType="ctrX" refFor="ch" refForName="bullet5d"/>
                    <dgm:constr type="b" for="ch" forName="textBox5d" refType="ctrY" refFor="ch" refForName="bullet5d"/>
                    <dgm:constr type="w" for="ch" forName="textBox5d" refType="w" fact="0.193"/>
                    <dgm:constr type="h" for="ch" forName="textBox5d" refType="h" fact="0.33"/>
                    <dgm:constr type="userD" refType="h" refFor="ch" refForName="bullet5d" fact="0.53"/>
                    <dgm:constr type="rMarg" for="ch" forName="textBox5d" refType="userD" fact="2.834"/>
                    <dgm:constr type="ctrX" for="ch" forName="bullet5e" refType="w" fact="0.8"/>
                    <dgm:constr type="ctrY" for="ch" forName="bullet5e" refType="h" fact="0.264"/>
                    <dgm:constr type="w" for="ch" forName="bullet5e" refType="w" fact="0.079"/>
                    <dgm:constr type="h" for="ch" forName="bullet5e" refType="w" refFor="ch" refForName="bullet5e"/>
                    <dgm:constr type="r" for="ch" forName="textBox5e" refType="ctrX" refFor="ch" refForName="bullet5e"/>
                    <dgm:constr type="b" for="ch" forName="textBox5e" refType="ctrY" refFor="ch" refForName="bullet5e"/>
                    <dgm:constr type="w" for="ch" forName="textBox5e" refType="w" fact="0.2"/>
                    <dgm:constr type="h" for="ch" forName="textBox5e" refType="h" fact="0.264"/>
                    <dgm:constr type="userE" refType="h" refFor="ch" refForName="bullet5e" fact="0.53"/>
                    <dgm:constr type="rMarg" for="ch" forName="textBox5e" refType="userE" fact="2.834"/>
                    <dgm:constr type="primFontSz" for="ch" ptType="node" op="equ" val="65"/>
                  </dgm:constrLst>
                </dgm:else>
              </dgm:choose>
              <dgm:ruleLst/>
              <dgm:forEach name="Name139" axis="ch" ptType="node" cnt="1">
                <dgm:layoutNode name="bullet5a" styleLbl="node1">
                  <dgm:alg type="sp"/>
                  <dgm:shape xmlns:r="http://schemas.openxmlformats.org/officeDocument/2006/relationships" type="ellipse" r:blip="">
                    <dgm:adjLst/>
                  </dgm:shape>
                  <dgm:presOf/>
                  <dgm:constrLst/>
                  <dgm:ruleLst/>
                </dgm:layoutNode>
                <dgm:layoutNode name="textBox5a" styleLbl="revTx">
                  <dgm:varLst>
                    <dgm:bulletEnabled val="1"/>
                  </dgm:varLst>
                  <dgm:choose name="Name140">
                    <dgm:if name="Name141" func="var" arg="dir" op="equ" val="norm">
                      <dgm:choose name="Name142">
                        <dgm:if name="Name143" axis="root des" ptType="all node" func="maxDepth" op="gt" val="1">
                          <dgm:alg type="tx">
                            <dgm:param type="txAnchorVert" val="t"/>
                            <dgm:param type="parTxLTRAlign" val="l"/>
                            <dgm:param type="parTxRTLAlign" val="r"/>
                          </dgm:alg>
                        </dgm:if>
                        <dgm:else name="Name144">
                          <dgm:alg type="tx">
                            <dgm:param type="txAnchorVert" val="t"/>
                            <dgm:param type="parTxLTRAlign" val="l"/>
                            <dgm:param type="parTxRTLAlign" val="l"/>
                          </dgm:alg>
                        </dgm:else>
                      </dgm:choose>
                    </dgm:if>
                    <dgm:else name="Name145">
                      <dgm:choose name="Name146">
                        <dgm:if name="Name147" axis="root des" ptType="all node" func="maxDepth" op="gt" val="1">
                          <dgm:alg type="tx">
                            <dgm:param type="txAnchorVert" val="b"/>
                            <dgm:param type="txAnchorVertCh" val="b"/>
                            <dgm:param type="parTxLTRAlign" val="l"/>
                            <dgm:param type="parTxRTLAlign" val="r"/>
                          </dgm:alg>
                        </dgm:if>
                        <dgm:else name="Name148">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49">
                    <dgm:if name="Name150" func="var" arg="dir" op="equ" val="norm">
                      <dgm:constrLst>
                        <dgm:constr type="rMarg"/>
                        <dgm:constr type="tMarg"/>
                        <dgm:constr type="bMarg"/>
                      </dgm:constrLst>
                    </dgm:if>
                    <dgm:else name="Name151">
                      <dgm:constrLst>
                        <dgm:constr type="lMarg"/>
                        <dgm:constr type="tMarg"/>
                        <dgm:constr type="bMarg"/>
                      </dgm:constrLst>
                    </dgm:else>
                  </dgm:choose>
                  <dgm:ruleLst>
                    <dgm:rule type="primFontSz" val="5" fact="NaN" max="NaN"/>
                  </dgm:ruleLst>
                </dgm:layoutNode>
              </dgm:forEach>
              <dgm:forEach name="Name152" axis="ch" ptType="node" st="2" cnt="1">
                <dgm:layoutNode name="bullet5b" styleLbl="node1">
                  <dgm:alg type="sp"/>
                  <dgm:shape xmlns:r="http://schemas.openxmlformats.org/officeDocument/2006/relationships" type="ellipse" r:blip="">
                    <dgm:adjLst/>
                  </dgm:shape>
                  <dgm:presOf/>
                  <dgm:constrLst/>
                  <dgm:ruleLst/>
                </dgm:layoutNode>
                <dgm:layoutNode name="textBox5b" styleLbl="revTx">
                  <dgm:varLst>
                    <dgm:bulletEnabled val="1"/>
                  </dgm:varLst>
                  <dgm:choose name="Name153">
                    <dgm:if name="Name154" func="var" arg="dir" op="equ" val="norm">
                      <dgm:choose name="Name155">
                        <dgm:if name="Name156" axis="root des" ptType="all node" func="maxDepth" op="gt" val="1">
                          <dgm:alg type="tx">
                            <dgm:param type="txAnchorVert" val="t"/>
                            <dgm:param type="parTxLTRAlign" val="l"/>
                            <dgm:param type="parTxRTLAlign" val="r"/>
                          </dgm:alg>
                        </dgm:if>
                        <dgm:else name="Name157">
                          <dgm:alg type="tx">
                            <dgm:param type="txAnchorVert" val="t"/>
                            <dgm:param type="parTxLTRAlign" val="l"/>
                            <dgm:param type="parTxRTLAlign" val="l"/>
                          </dgm:alg>
                        </dgm:else>
                      </dgm:choose>
                    </dgm:if>
                    <dgm:else name="Name158">
                      <dgm:choose name="Name159">
                        <dgm:if name="Name160" axis="root des" ptType="all node" func="maxDepth" op="gt" val="1">
                          <dgm:alg type="tx">
                            <dgm:param type="txAnchorVert" val="b"/>
                            <dgm:param type="txAnchorVertCh" val="b"/>
                            <dgm:param type="parTxLTRAlign" val="l"/>
                            <dgm:param type="parTxRTLAlign" val="r"/>
                          </dgm:alg>
                        </dgm:if>
                        <dgm:else name="Name161">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62">
                    <dgm:if name="Name163" func="var" arg="dir" op="equ" val="norm">
                      <dgm:constrLst>
                        <dgm:constr type="rMarg"/>
                        <dgm:constr type="tMarg"/>
                        <dgm:constr type="bMarg"/>
                      </dgm:constrLst>
                    </dgm:if>
                    <dgm:else name="Name164">
                      <dgm:constrLst>
                        <dgm:constr type="lMarg"/>
                        <dgm:constr type="tMarg"/>
                        <dgm:constr type="bMarg"/>
                      </dgm:constrLst>
                    </dgm:else>
                  </dgm:choose>
                  <dgm:ruleLst>
                    <dgm:rule type="primFontSz" val="5" fact="NaN" max="NaN"/>
                  </dgm:ruleLst>
                </dgm:layoutNode>
              </dgm:forEach>
              <dgm:forEach name="Name165" axis="ch" ptType="node" st="3" cnt="1">
                <dgm:layoutNode name="bullet5c" styleLbl="node1">
                  <dgm:alg type="sp"/>
                  <dgm:shape xmlns:r="http://schemas.openxmlformats.org/officeDocument/2006/relationships" type="ellipse" r:blip="">
                    <dgm:adjLst/>
                  </dgm:shape>
                  <dgm:presOf/>
                  <dgm:constrLst/>
                  <dgm:ruleLst/>
                </dgm:layoutNode>
                <dgm:layoutNode name="textBox5c" styleLbl="revTx">
                  <dgm:varLst>
                    <dgm:bulletEnabled val="1"/>
                  </dgm:varLst>
                  <dgm:choose name="Name166">
                    <dgm:if name="Name167" func="var" arg="dir" op="equ" val="norm">
                      <dgm:choose name="Name168">
                        <dgm:if name="Name169" axis="root des" ptType="all node" func="maxDepth" op="gt" val="1">
                          <dgm:alg type="tx">
                            <dgm:param type="txAnchorVert" val="t"/>
                            <dgm:param type="parTxLTRAlign" val="l"/>
                            <dgm:param type="parTxRTLAlign" val="r"/>
                          </dgm:alg>
                        </dgm:if>
                        <dgm:else name="Name170">
                          <dgm:alg type="tx">
                            <dgm:param type="txAnchorVert" val="t"/>
                            <dgm:param type="parTxLTRAlign" val="l"/>
                            <dgm:param type="parTxRTLAlign" val="l"/>
                          </dgm:alg>
                        </dgm:else>
                      </dgm:choose>
                    </dgm:if>
                    <dgm:else name="Name171">
                      <dgm:choose name="Name172">
                        <dgm:if name="Name173" axis="root des" ptType="all node" func="maxDepth" op="gt" val="1">
                          <dgm:alg type="tx">
                            <dgm:param type="txAnchorVert" val="b"/>
                            <dgm:param type="txAnchorVertCh" val="b"/>
                            <dgm:param type="parTxLTRAlign" val="l"/>
                            <dgm:param type="parTxRTLAlign" val="r"/>
                          </dgm:alg>
                        </dgm:if>
                        <dgm:else name="Name174">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75">
                    <dgm:if name="Name176" func="var" arg="dir" op="equ" val="norm">
                      <dgm:constrLst>
                        <dgm:constr type="rMarg"/>
                        <dgm:constr type="tMarg"/>
                        <dgm:constr type="bMarg"/>
                      </dgm:constrLst>
                    </dgm:if>
                    <dgm:else name="Name177">
                      <dgm:constrLst>
                        <dgm:constr type="lMarg"/>
                        <dgm:constr type="tMarg"/>
                        <dgm:constr type="bMarg"/>
                      </dgm:constrLst>
                    </dgm:else>
                  </dgm:choose>
                  <dgm:ruleLst>
                    <dgm:rule type="primFontSz" val="5" fact="NaN" max="NaN"/>
                  </dgm:ruleLst>
                </dgm:layoutNode>
              </dgm:forEach>
              <dgm:forEach name="Name178" axis="ch" ptType="node" st="4" cnt="1">
                <dgm:layoutNode name="bullet5d" styleLbl="node1">
                  <dgm:alg type="sp"/>
                  <dgm:shape xmlns:r="http://schemas.openxmlformats.org/officeDocument/2006/relationships" type="ellipse" r:blip="">
                    <dgm:adjLst/>
                  </dgm:shape>
                  <dgm:presOf/>
                  <dgm:constrLst/>
                  <dgm:ruleLst/>
                </dgm:layoutNode>
                <dgm:layoutNode name="textBox5d" styleLbl="revTx">
                  <dgm:varLst>
                    <dgm:bulletEnabled val="1"/>
                  </dgm:varLst>
                  <dgm:choose name="Name179">
                    <dgm:if name="Name180" func="var" arg="dir" op="equ" val="norm">
                      <dgm:choose name="Name181">
                        <dgm:if name="Name182" axis="root des" ptType="all node" func="maxDepth" op="gt" val="1">
                          <dgm:alg type="tx">
                            <dgm:param type="txAnchorVert" val="t"/>
                            <dgm:param type="parTxLTRAlign" val="l"/>
                            <dgm:param type="parTxRTLAlign" val="r"/>
                          </dgm:alg>
                        </dgm:if>
                        <dgm:else name="Name183">
                          <dgm:alg type="tx">
                            <dgm:param type="txAnchorVert" val="t"/>
                            <dgm:param type="parTxLTRAlign" val="l"/>
                            <dgm:param type="parTxRTLAlign" val="l"/>
                          </dgm:alg>
                        </dgm:else>
                      </dgm:choose>
                    </dgm:if>
                    <dgm:else name="Name184">
                      <dgm:choose name="Name185">
                        <dgm:if name="Name186" axis="root des" ptType="all node" func="maxDepth" op="gt" val="1">
                          <dgm:alg type="tx">
                            <dgm:param type="txAnchorVert" val="b"/>
                            <dgm:param type="txAnchorVertCh" val="b"/>
                            <dgm:param type="parTxLTRAlign" val="l"/>
                            <dgm:param type="parTxRTLAlign" val="r"/>
                          </dgm:alg>
                        </dgm:if>
                        <dgm:else name="Name187">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88">
                    <dgm:if name="Name189" func="var" arg="dir" op="equ" val="norm">
                      <dgm:constrLst>
                        <dgm:constr type="rMarg"/>
                        <dgm:constr type="tMarg"/>
                        <dgm:constr type="bMarg"/>
                      </dgm:constrLst>
                    </dgm:if>
                    <dgm:else name="Name190">
                      <dgm:constrLst>
                        <dgm:constr type="lMarg"/>
                        <dgm:constr type="tMarg"/>
                        <dgm:constr type="bMarg"/>
                      </dgm:constrLst>
                    </dgm:else>
                  </dgm:choose>
                  <dgm:ruleLst>
                    <dgm:rule type="primFontSz" val="5" fact="NaN" max="NaN"/>
                  </dgm:ruleLst>
                </dgm:layoutNode>
              </dgm:forEach>
              <dgm:forEach name="Name191" axis="ch" ptType="node" st="5" cnt="1">
                <dgm:layoutNode name="bullet5e" styleLbl="node1">
                  <dgm:alg type="sp"/>
                  <dgm:shape xmlns:r="http://schemas.openxmlformats.org/officeDocument/2006/relationships" type="ellipse" r:blip="">
                    <dgm:adjLst/>
                  </dgm:shape>
                  <dgm:presOf/>
                  <dgm:constrLst/>
                  <dgm:ruleLst/>
                </dgm:layoutNode>
                <dgm:layoutNode name="textBox5e" styleLbl="revTx">
                  <dgm:varLst>
                    <dgm:bulletEnabled val="1"/>
                  </dgm:varLst>
                  <dgm:choose name="Name192">
                    <dgm:if name="Name193" func="var" arg="dir" op="equ" val="norm">
                      <dgm:choose name="Name194">
                        <dgm:if name="Name195" axis="root des" ptType="all node" func="maxDepth" op="gt" val="1">
                          <dgm:alg type="tx">
                            <dgm:param type="txAnchorVert" val="t"/>
                            <dgm:param type="parTxLTRAlign" val="l"/>
                            <dgm:param type="parTxRTLAlign" val="r"/>
                          </dgm:alg>
                        </dgm:if>
                        <dgm:else name="Name196">
                          <dgm:alg type="tx">
                            <dgm:param type="txAnchorVert" val="t"/>
                            <dgm:param type="parTxLTRAlign" val="l"/>
                            <dgm:param type="parTxRTLAlign" val="l"/>
                          </dgm:alg>
                        </dgm:else>
                      </dgm:choose>
                    </dgm:if>
                    <dgm:else name="Name197">
                      <dgm:choose name="Name198">
                        <dgm:if name="Name199" axis="root des" ptType="all node" func="maxDepth" op="gt" val="1">
                          <dgm:alg type="tx">
                            <dgm:param type="txAnchorVert" val="b"/>
                            <dgm:param type="txAnchorVertCh" val="b"/>
                            <dgm:param type="parTxLTRAlign" val="l"/>
                            <dgm:param type="parTxRTLAlign" val="r"/>
                          </dgm:alg>
                        </dgm:if>
                        <dgm:else name="Name200">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201">
                    <dgm:if name="Name202" func="var" arg="dir" op="equ" val="norm">
                      <dgm:constrLst>
                        <dgm:constr type="rMarg"/>
                        <dgm:constr type="tMarg"/>
                        <dgm:constr type="bMarg"/>
                      </dgm:constrLst>
                    </dgm:if>
                    <dgm:else name="Name203">
                      <dgm:constrLst>
                        <dgm:constr type="lMarg"/>
                        <dgm:constr type="tMarg"/>
                        <dgm:constr type="bMarg"/>
                      </dgm:constrLst>
                    </dgm:else>
                  </dgm:choose>
                  <dgm:ruleLst>
                    <dgm:rule type="primFontSz" val="5" fact="NaN" max="NaN"/>
                  </dgm:ruleLst>
                </dgm:layoutNode>
              </dgm:forEach>
            </dgm:layoutNode>
          </dgm:else>
        </dgm:choose>
      </dgm:if>
      <dgm:else name="Name204"/>
    </dgm:choose>
  </dgm:layoutNode>
</dgm:layoutDef>
</file>

<file path=ppt/diagrams/layout3.xml><?xml version="1.0" encoding="utf-8"?>
<dgm:layoutDef xmlns:dgm="http://schemas.openxmlformats.org/drawingml/2006/diagram" xmlns:a="http://schemas.openxmlformats.org/drawingml/2006/main" uniqueId="urn:microsoft.com/office/officeart/2005/8/layout/arrow2">
  <dgm:title val=""/>
  <dgm:desc val=""/>
  <dgm:catLst>
    <dgm:cat type="process" pri="2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arrowDiagram">
    <dgm:varLst>
      <dgm:chMax val="5"/>
      <dgm:dir/>
      <dgm:resizeHandles val="exact"/>
    </dgm:varLst>
    <dgm:alg type="composite">
      <dgm:param type="ar" val="1.6"/>
    </dgm:alg>
    <dgm:shape xmlns:r="http://schemas.openxmlformats.org/officeDocument/2006/relationships" r:blip="">
      <dgm:adjLst/>
    </dgm:shape>
    <dgm:presOf/>
    <dgm:constrLst>
      <dgm:constr type="l" for="ch" forName="arrow"/>
      <dgm:constr type="t" for="ch" forName="arrow"/>
      <dgm:constr type="w" for="ch" forName="arrow" refType="w"/>
      <dgm:constr type="h" for="ch" forName="arrow" refType="h"/>
      <dgm:constr type="ctrX" for="ch" forName="arrowDiagram1" refType="w" fact="0.5"/>
      <dgm:constr type="ctrY" for="ch" forName="arrowDiagram1" refType="h" fact="0.5"/>
      <dgm:constr type="w" for="ch" forName="arrowDiagram1" refType="w"/>
      <dgm:constr type="h" for="ch" forName="arrowDiagram1" refType="h"/>
      <dgm:constr type="ctrX" for="ch" forName="arrowDiagram2" refType="w" fact="0.5"/>
      <dgm:constr type="ctrY" for="ch" forName="arrowDiagram2" refType="h" fact="0.5"/>
      <dgm:constr type="w" for="ch" forName="arrowDiagram2" refType="w"/>
      <dgm:constr type="h" for="ch" forName="arrowDiagram2" refType="h"/>
      <dgm:constr type="ctrX" for="ch" forName="arrowDiagram3" refType="w" fact="0.5"/>
      <dgm:constr type="ctrY" for="ch" forName="arrowDiagram3" refType="h" fact="0.5"/>
      <dgm:constr type="w" for="ch" forName="arrowDiagram3" refType="w"/>
      <dgm:constr type="h" for="ch" forName="arrowDiagram3" refType="h"/>
      <dgm:constr type="ctrX" for="ch" forName="arrowDiagram4" refType="w" fact="0.5"/>
      <dgm:constr type="ctrY" for="ch" forName="arrowDiagram4" refType="h" fact="0.5"/>
      <dgm:constr type="w" for="ch" forName="arrowDiagram4" refType="w"/>
      <dgm:constr type="h" for="ch" forName="arrowDiagram4" refType="h"/>
      <dgm:constr type="ctrX" for="ch" forName="arrowDiagram5" refType="w" fact="0.5"/>
      <dgm:constr type="ctrY" for="ch" forName="arrowDiagram5" refType="h" fact="0.5"/>
      <dgm:constr type="w" for="ch" forName="arrowDiagram5" refType="w"/>
      <dgm:constr type="h" for="ch" forName="arrowDiagram5" refType="h"/>
    </dgm:constrLst>
    <dgm:ruleLst/>
    <dgm:choose name="Name0">
      <dgm:if name="Name1" axis="ch" ptType="node" func="cnt" op="gte" val="1">
        <dgm:layoutNode name="arrow" styleLbl="bgShp">
          <dgm:alg type="sp"/>
          <dgm:shape xmlns:r="http://schemas.openxmlformats.org/officeDocument/2006/relationships" type="swooshArrow" r:blip="">
            <dgm:adjLst>
              <dgm:adj idx="2" val="0.25"/>
            </dgm:adjLst>
          </dgm:shape>
          <dgm:presOf/>
          <dgm:constrLst/>
          <dgm:ruleLst/>
        </dgm:layoutNode>
        <dgm:choose name="Name2">
          <dgm:if name="Name3" axis="ch" ptType="node" func="cnt" op="lt" val="1"/>
          <dgm:if name="Name4" axis="ch" ptType="node" func="cnt" op="equ" val="1">
            <dgm:layoutNode name="arrowDiagram1">
              <dgm:varLst>
                <dgm:bulletEnabled val="1"/>
              </dgm:varLst>
              <dgm:alg type="composite">
                <dgm:param type="vertAlign" val="none"/>
                <dgm:param type="horzAlign" val="none"/>
              </dgm:alg>
              <dgm:shape xmlns:r="http://schemas.openxmlformats.org/officeDocument/2006/relationships" r:blip="">
                <dgm:adjLst/>
              </dgm:shape>
              <dgm:presOf/>
              <dgm:constrLst>
                <dgm:constr type="ctrX" for="ch" forName="bullet1" refType="w" fact="0.8"/>
                <dgm:constr type="ctrY" for="ch" forName="bullet1" refType="h" fact="0.262"/>
                <dgm:constr type="w" for="ch" forName="bullet1" refType="w" fact="0.074"/>
                <dgm:constr type="h" for="ch" forName="bullet1" refType="w" refFor="ch" refForName="bullet1"/>
                <dgm:constr type="r" for="ch" forName="textBox1" refType="ctrX" refFor="ch" refForName="bullet1"/>
                <dgm:constr type="t" for="ch" forName="textBox1" refType="ctrY" refFor="ch" refForName="bullet1"/>
                <dgm:constr type="w" for="ch" forName="textBox1" refType="w" fact="0.4"/>
                <dgm:constr type="h" for="ch" forName="textBox1" refType="h" fact="0.738"/>
                <dgm:constr type="userA" refType="h" refFor="ch" refForName="bullet1" fact="0.53"/>
                <dgm:constr type="rMarg" for="ch" forName="textBox1" refType="userA" fact="2.834"/>
                <dgm:constr type="primFontSz" for="ch" ptType="node" op="equ" val="65"/>
              </dgm:constrLst>
              <dgm:ruleLst/>
              <dgm:forEach name="Name5" axis="ch" ptType="node" cnt="1">
                <dgm:layoutNode name="bullet1" styleLbl="node1">
                  <dgm:alg type="sp"/>
                  <dgm:shape xmlns:r="http://schemas.openxmlformats.org/officeDocument/2006/relationships" type="ellipse" r:blip="">
                    <dgm:adjLst/>
                  </dgm:shape>
                  <dgm:presOf/>
                  <dgm:constrLst/>
                  <dgm:ruleLst/>
                </dgm:layoutNode>
                <dgm:layoutNode name="textBox1" styleLbl="revTx">
                  <dgm:varLst>
                    <dgm:bulletEnabled val="1"/>
                  </dgm:varLst>
                  <dgm:alg type="tx">
                    <dgm:param type="txAnchorVert" val="t"/>
                    <dgm:param type="parTxLTRAlign" val="r"/>
                    <dgm:param type="parTxRTLAlign" val="r"/>
                  </dgm:alg>
                  <dgm:shape xmlns:r="http://schemas.openxmlformats.org/officeDocument/2006/relationships" type="round2DiagRect" r:blip="">
                    <dgm:adjLst/>
                  </dgm:shape>
                  <dgm:presOf axis="desOrSelf" ptType="node"/>
                  <dgm:constrLst>
                    <dgm:constr type="lMarg"/>
                    <dgm:constr type="tMarg"/>
                    <dgm:constr type="bMarg"/>
                  </dgm:constrLst>
                  <dgm:ruleLst>
                    <dgm:rule type="primFontSz" val="5" fact="NaN" max="NaN"/>
                  </dgm:ruleLst>
                </dgm:layoutNode>
              </dgm:forEach>
            </dgm:layoutNode>
          </dgm:if>
          <dgm:if name="Name6" axis="ch" ptType="node" func="cnt" op="equ" val="2">
            <dgm:layoutNode name="arrowDiagram2">
              <dgm:alg type="composite">
                <dgm:param type="vertAlign" val="none"/>
                <dgm:param type="horzAlign" val="none"/>
              </dgm:alg>
              <dgm:shape xmlns:r="http://schemas.openxmlformats.org/officeDocument/2006/relationships" r:blip="">
                <dgm:adjLst/>
              </dgm:shape>
              <dgm:presOf/>
              <dgm:choose name="Name7">
                <dgm:if name="Name8" func="var" arg="dir" op="equ" val="norm">
                  <dgm:constrLst>
                    <dgm:constr type="ctrX" for="ch" forName="bullet2a" refType="w" fact="0.25"/>
                    <dgm:constr type="ctrY" for="ch" forName="bullet2a" refType="h" fact="0.573"/>
                    <dgm:constr type="w" for="ch" forName="bullet2a" refType="w" fact="0.035"/>
                    <dgm:constr type="h" for="ch" forName="bullet2a" refType="w" refFor="ch" refForName="bullet2a"/>
                    <dgm:constr type="l" for="ch" forName="textBox2a" refType="ctrX" refFor="ch" refForName="bullet2a"/>
                    <dgm:constr type="t" for="ch" forName="textBox2a" refType="ctrY" refFor="ch" refForName="bullet2a"/>
                    <dgm:constr type="w" for="ch" forName="textBox2a" refType="w" fact="0.325"/>
                    <dgm:constr type="h" for="ch" forName="textBox2a" refType="h" fact="0.427"/>
                    <dgm:constr type="userA" refType="h" refFor="ch" refForName="bullet2a" fact="0.53"/>
                    <dgm:constr type="lMarg" for="ch" forName="textBox2a" refType="userA" fact="2.834"/>
                    <dgm:constr type="ctrX" for="ch" forName="bullet2b" refType="w" fact="0.585"/>
                    <dgm:constr type="ctrY" for="ch" forName="bullet2b" refType="h" fact="0.338"/>
                    <dgm:constr type="w" for="ch" forName="bullet2b" refType="w" fact="0.06"/>
                    <dgm:constr type="h" for="ch" forName="bullet2b" refType="w" refFor="ch" refForName="bullet2b"/>
                    <dgm:constr type="l" for="ch" forName="textBox2b" refType="ctrX" refFor="ch" refForName="bullet2b"/>
                    <dgm:constr type="t" for="ch" forName="textBox2b" refType="ctrY" refFor="ch" refForName="bullet2b"/>
                    <dgm:constr type="w" for="ch" forName="textBox2b" refType="w" fact="0.325"/>
                    <dgm:constr type="h" for="ch" forName="textBox2b" refType="h" fact="0.662"/>
                    <dgm:constr type="userB" refType="h" refFor="ch" refForName="bullet2b" fact="0.53"/>
                    <dgm:constr type="lMarg" for="ch" forName="textBox2b" refType="userB" fact="2.834"/>
                    <dgm:constr type="primFontSz" for="ch" ptType="node" op="equ" val="65"/>
                  </dgm:constrLst>
                </dgm:if>
                <dgm:else name="Name9">
                  <dgm:constrLst>
                    <dgm:constr type="ctrX" for="ch" forName="bullet2a" refType="w" fact="0.25"/>
                    <dgm:constr type="ctrY" for="ch" forName="bullet2a" refType="h" fact="0.573"/>
                    <dgm:constr type="w" for="ch" forName="bullet2a" refType="w" fact="0.035"/>
                    <dgm:constr type="h" for="ch" forName="bullet2a" refType="w" refFor="ch" refForName="bullet2a"/>
                    <dgm:constr type="r" for="ch" forName="textBox2a" refType="ctrX" refFor="ch" refForName="bullet2a"/>
                    <dgm:constr type="b" for="ch" forName="textBox2a" refType="ctrY" refFor="ch" refForName="bullet2a"/>
                    <dgm:constr type="w" for="ch" forName="textBox2a" refType="w" fact="0.25"/>
                    <dgm:constr type="h" for="ch" forName="textBox2a" refType="h" fact="0.573"/>
                    <dgm:constr type="userA" refType="h" refFor="ch" refForName="bullet2a" fact="0.53"/>
                    <dgm:constr type="rMarg" for="ch" forName="textBox2a" refType="userA" fact="2.834"/>
                    <dgm:constr type="ctrX" for="ch" forName="bullet2b" refType="w" fact="0.585"/>
                    <dgm:constr type="ctrY" for="ch" forName="bullet2b" refType="h" fact="0.338"/>
                    <dgm:constr type="w" for="ch" forName="bullet2b" refType="w" fact="0.06"/>
                    <dgm:constr type="h" for="ch" forName="bullet2b" refType="w" refFor="ch" refForName="bullet2b"/>
                    <dgm:constr type="r" for="ch" forName="textBox2b" refType="ctrX" refFor="ch" refForName="bullet2b"/>
                    <dgm:constr type="b" for="ch" forName="textBox2b" refType="ctrY" refFor="ch" refForName="bullet2b"/>
                    <dgm:constr type="w" for="ch" forName="textBox2b" refType="w" fact="0.28"/>
                    <dgm:constr type="h" for="ch" forName="textBox2b" refType="h" fact="0.338"/>
                    <dgm:constr type="userB" refType="h" refFor="ch" refForName="bullet2b" fact="0.53"/>
                    <dgm:constr type="rMarg" for="ch" forName="textBox2b" refType="userB" fact="2.834"/>
                    <dgm:constr type="primFontSz" for="ch" ptType="node" op="equ" val="65"/>
                  </dgm:constrLst>
                </dgm:else>
              </dgm:choose>
              <dgm:ruleLst/>
              <dgm:forEach name="Name10" axis="ch" ptType="node" cnt="1">
                <dgm:layoutNode name="bullet2a" styleLbl="node1">
                  <dgm:alg type="sp"/>
                  <dgm:shape xmlns:r="http://schemas.openxmlformats.org/officeDocument/2006/relationships" type="ellipse" r:blip="">
                    <dgm:adjLst/>
                  </dgm:shape>
                  <dgm:presOf/>
                  <dgm:constrLst/>
                  <dgm:ruleLst/>
                </dgm:layoutNode>
                <dgm:layoutNode name="textBox2a" styleLbl="revTx">
                  <dgm:varLst>
                    <dgm:bulletEnabled val="1"/>
                  </dgm:varLst>
                  <dgm:choose name="Name11">
                    <dgm:if name="Name12" func="var" arg="dir" op="equ" val="norm">
                      <dgm:choose name="Name13">
                        <dgm:if name="Name14" axis="root des" ptType="all node" func="maxDepth" op="gt" val="1">
                          <dgm:alg type="tx">
                            <dgm:param type="txAnchorVert" val="t"/>
                            <dgm:param type="parTxLTRAlign" val="l"/>
                            <dgm:param type="parTxRTLAlign" val="r"/>
                          </dgm:alg>
                        </dgm:if>
                        <dgm:else name="Name15">
                          <dgm:alg type="tx">
                            <dgm:param type="txAnchorVert" val="t"/>
                            <dgm:param type="parTxLTRAlign" val="l"/>
                            <dgm:param type="parTxRTLAlign" val="l"/>
                          </dgm:alg>
                        </dgm:else>
                      </dgm:choose>
                    </dgm:if>
                    <dgm:else name="Name16">
                      <dgm:choose name="Name17">
                        <dgm:if name="Name18" axis="root des" ptType="all node" func="maxDepth" op="gt" val="1">
                          <dgm:alg type="tx">
                            <dgm:param type="txAnchorVert" val="b"/>
                            <dgm:param type="txAnchorVertCh" val="b"/>
                            <dgm:param type="parTxLTRAlign" val="l"/>
                            <dgm:param type="parTxRTLAlign" val="r"/>
                          </dgm:alg>
                        </dgm:if>
                        <dgm:else name="Name19">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20">
                    <dgm:if name="Name21" func="var" arg="dir" op="equ" val="norm">
                      <dgm:constrLst>
                        <dgm:constr type="rMarg"/>
                        <dgm:constr type="tMarg"/>
                        <dgm:constr type="bMarg"/>
                      </dgm:constrLst>
                    </dgm:if>
                    <dgm:else name="Name22">
                      <dgm:constrLst>
                        <dgm:constr type="lMarg"/>
                        <dgm:constr type="tMarg"/>
                        <dgm:constr type="bMarg"/>
                      </dgm:constrLst>
                    </dgm:else>
                  </dgm:choose>
                  <dgm:ruleLst>
                    <dgm:rule type="primFontSz" val="5" fact="NaN" max="NaN"/>
                  </dgm:ruleLst>
                </dgm:layoutNode>
              </dgm:forEach>
              <dgm:forEach name="Name23" axis="ch" ptType="node" st="2" cnt="1">
                <dgm:layoutNode name="bullet2b" styleLbl="node1">
                  <dgm:alg type="sp"/>
                  <dgm:shape xmlns:r="http://schemas.openxmlformats.org/officeDocument/2006/relationships" type="ellipse" r:blip="">
                    <dgm:adjLst/>
                  </dgm:shape>
                  <dgm:presOf/>
                  <dgm:constrLst/>
                  <dgm:ruleLst/>
                </dgm:layoutNode>
                <dgm:layoutNode name="textBox2b" styleLbl="revTx">
                  <dgm:varLst>
                    <dgm:bulletEnabled val="1"/>
                  </dgm:varLst>
                  <dgm:choose name="Name24">
                    <dgm:if name="Name25" func="var" arg="dir" op="equ" val="norm">
                      <dgm:choose name="Name26">
                        <dgm:if name="Name27" axis="root des" ptType="all node" func="maxDepth" op="gt" val="1">
                          <dgm:alg type="tx">
                            <dgm:param type="txAnchorVert" val="t"/>
                            <dgm:param type="parTxLTRAlign" val="l"/>
                            <dgm:param type="parTxRTLAlign" val="r"/>
                          </dgm:alg>
                        </dgm:if>
                        <dgm:else name="Name28">
                          <dgm:alg type="tx">
                            <dgm:param type="txAnchorVert" val="t"/>
                            <dgm:param type="parTxLTRAlign" val="l"/>
                            <dgm:param type="parTxRTLAlign" val="l"/>
                          </dgm:alg>
                        </dgm:else>
                      </dgm:choose>
                    </dgm:if>
                    <dgm:else name="Name29">
                      <dgm:choose name="Name30">
                        <dgm:if name="Name31" axis="root des" ptType="all node" func="maxDepth" op="gt" val="1">
                          <dgm:alg type="tx">
                            <dgm:param type="txAnchorVert" val="b"/>
                            <dgm:param type="txAnchorVertCh" val="b"/>
                            <dgm:param type="parTxLTRAlign" val="l"/>
                            <dgm:param type="parTxRTLAlign" val="r"/>
                          </dgm:alg>
                        </dgm:if>
                        <dgm:else name="Name3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33">
                    <dgm:if name="Name34" func="var" arg="dir" op="equ" val="norm">
                      <dgm:constrLst>
                        <dgm:constr type="rMarg"/>
                        <dgm:constr type="tMarg"/>
                        <dgm:constr type="bMarg"/>
                      </dgm:constrLst>
                    </dgm:if>
                    <dgm:else name="Name35">
                      <dgm:constrLst>
                        <dgm:constr type="lMarg"/>
                        <dgm:constr type="tMarg"/>
                        <dgm:constr type="bMarg"/>
                      </dgm:constrLst>
                    </dgm:else>
                  </dgm:choose>
                  <dgm:ruleLst>
                    <dgm:rule type="primFontSz" val="5" fact="NaN" max="NaN"/>
                  </dgm:ruleLst>
                </dgm:layoutNode>
              </dgm:forEach>
            </dgm:layoutNode>
          </dgm:if>
          <dgm:if name="Name36" axis="ch" ptType="node" func="cnt" op="equ" val="3">
            <dgm:layoutNode name="arrowDiagram3">
              <dgm:alg type="composite">
                <dgm:param type="vertAlign" val="none"/>
                <dgm:param type="horzAlign" val="none"/>
              </dgm:alg>
              <dgm:shape xmlns:r="http://schemas.openxmlformats.org/officeDocument/2006/relationships" r:blip="">
                <dgm:adjLst/>
              </dgm:shape>
              <dgm:presOf/>
              <dgm:choose name="Name37">
                <dgm:if name="Name38" func="var" arg="dir" op="equ" val="norm">
                  <dgm:constrLst>
                    <dgm:constr type="ctrX" for="ch" forName="bullet3a" refType="w" fact="0.14"/>
                    <dgm:constr type="ctrY" for="ch" forName="bullet3a" refType="h" fact="0.711"/>
                    <dgm:constr type="w" for="ch" forName="bullet3a" refType="w" fact="0.026"/>
                    <dgm:constr type="h" for="ch" forName="bullet3a" refType="w" refFor="ch" refForName="bullet3a"/>
                    <dgm:constr type="l" for="ch" forName="textBox3a" refType="ctrX" refFor="ch" refForName="bullet3a"/>
                    <dgm:constr type="t" for="ch" forName="textBox3a" refType="ctrY" refFor="ch" refForName="bullet3a"/>
                    <dgm:constr type="w" for="ch" forName="textBox3a" refType="w" fact="0.233"/>
                    <dgm:constr type="h" for="ch" forName="textBox3a" refType="h" fact="0.289"/>
                    <dgm:constr type="userA" refType="h" refFor="ch" refForName="bullet3a" fact="0.53"/>
                    <dgm:constr type="lMarg" for="ch" forName="textBox3a" refType="userA" fact="2.834"/>
                    <dgm:constr type="ctrX" for="ch" forName="bullet3b" refType="w" fact="0.38"/>
                    <dgm:constr type="ctrY" for="ch" forName="bullet3b" refType="h" fact="0.456"/>
                    <dgm:constr type="w" for="ch" forName="bullet3b" refType="w" fact="0.047"/>
                    <dgm:constr type="h" for="ch" forName="bullet3b" refType="w" refFor="ch" refForName="bullet3b"/>
                    <dgm:constr type="l" for="ch" forName="textBox3b" refType="ctrX" refFor="ch" refForName="bullet3b"/>
                    <dgm:constr type="t" for="ch" forName="textBox3b" refType="ctrY" refFor="ch" refForName="bullet3b"/>
                    <dgm:constr type="w" for="ch" forName="textBox3b" refType="w" fact="0.24"/>
                    <dgm:constr type="h" for="ch" forName="textBox3b" refType="h" fact="0.544"/>
                    <dgm:constr type="userB" refType="h" refFor="ch" refForName="bullet3b" fact="0.53"/>
                    <dgm:constr type="lMarg" for="ch" forName="textBox3b" refType="userB" fact="2.834"/>
                    <dgm:constr type="ctrX" for="ch" forName="bullet3c" refType="w" fact="0.665"/>
                    <dgm:constr type="ctrY" for="ch" forName="bullet3c" refType="h" fact="0.305"/>
                    <dgm:constr type="w" for="ch" forName="bullet3c" refType="w" fact="0.065"/>
                    <dgm:constr type="h" for="ch" forName="bullet3c" refType="w" refFor="ch" refForName="bullet3c"/>
                    <dgm:constr type="l" for="ch" forName="textBox3c" refType="ctrX" refFor="ch" refForName="bullet3c"/>
                    <dgm:constr type="t" for="ch" forName="textBox3c" refType="ctrY" refFor="ch" refForName="bullet3c"/>
                    <dgm:constr type="w" for="ch" forName="textBox3c" refType="w" fact="0.24"/>
                    <dgm:constr type="h" for="ch" forName="textBox3c" refType="h" fact="0.695"/>
                    <dgm:constr type="userC" refType="h" refFor="ch" refForName="bullet3c" fact="0.53"/>
                    <dgm:constr type="lMarg" for="ch" forName="textBox3c" refType="userC" fact="2.834"/>
                    <dgm:constr type="primFontSz" for="ch" ptType="node" op="equ" val="65"/>
                  </dgm:constrLst>
                </dgm:if>
                <dgm:else name="Name39">
                  <dgm:constrLst>
                    <dgm:constr type="ctrX" for="ch" forName="bullet3a" refType="w" fact="0.14"/>
                    <dgm:constr type="ctrY" for="ch" forName="bullet3a" refType="h" fact="0.711"/>
                    <dgm:constr type="w" for="ch" forName="bullet3a" refType="w" fact="0.026"/>
                    <dgm:constr type="h" for="ch" forName="bullet3a" refType="w" refFor="ch" refForName="bullet3a"/>
                    <dgm:constr type="r" for="ch" forName="textBox3a" refType="ctrX" refFor="ch" refForName="bullet3a"/>
                    <dgm:constr type="b" for="ch" forName="textBox3a" refType="ctrY" refFor="ch" refForName="bullet3a"/>
                    <dgm:constr type="w" for="ch" forName="textBox3a" refType="w" fact="0.14"/>
                    <dgm:constr type="h" for="ch" forName="textBox3a" refType="h" fact="0.711"/>
                    <dgm:constr type="userA" refType="h" refFor="ch" refForName="bullet3a" fact="0.53"/>
                    <dgm:constr type="rMarg" for="ch" forName="textBox3a" refType="userA" fact="2.834"/>
                    <dgm:constr type="ctrX" for="ch" forName="bullet3b" refType="w" fact="0.38"/>
                    <dgm:constr type="ctrY" for="ch" forName="bullet3b" refType="h" fact="0.456"/>
                    <dgm:constr type="w" for="ch" forName="bullet3b" refType="w" fact="0.047"/>
                    <dgm:constr type="h" for="ch" forName="bullet3b" refType="w" refFor="ch" refForName="bullet3b"/>
                    <dgm:constr type="r" for="ch" forName="textBox3b" refType="ctrX" refFor="ch" refForName="bullet3b"/>
                    <dgm:constr type="b" for="ch" forName="textBox3b" refType="ctrY" refFor="ch" refForName="bullet3b"/>
                    <dgm:constr type="w" for="ch" forName="textBox3b" refType="w" fact="0.24"/>
                    <dgm:constr type="h" for="ch" forName="textBox3b" refType="h" fact="0.456"/>
                    <dgm:constr type="userB" refType="h" refFor="ch" refForName="bullet3b" fact="0.53"/>
                    <dgm:constr type="rMarg" for="ch" forName="textBox3b" refType="userB" fact="2.834"/>
                    <dgm:constr type="ctrX" for="ch" forName="bullet3c" refType="w" fact="0.665"/>
                    <dgm:constr type="ctrY" for="ch" forName="bullet3c" refType="h" fact="0.305"/>
                    <dgm:constr type="w" for="ch" forName="bullet3c" refType="w" fact="0.065"/>
                    <dgm:constr type="h" for="ch" forName="bullet3c" refType="w" refFor="ch" refForName="bullet3c"/>
                    <dgm:constr type="r" for="ch" forName="textBox3c" refType="ctrX" refFor="ch" refForName="bullet3c"/>
                    <dgm:constr type="b" for="ch" forName="textBox3c" refType="ctrY" refFor="ch" refForName="bullet3c"/>
                    <dgm:constr type="w" for="ch" forName="textBox3c" refType="w" fact="0.24"/>
                    <dgm:constr type="h" for="ch" forName="textBox3c" refType="h" fact="0.305"/>
                    <dgm:constr type="userC" refType="h" refFor="ch" refForName="bullet3c" fact="0.53"/>
                    <dgm:constr type="rMarg" for="ch" forName="textBox3c" refType="userC" fact="2.834"/>
                    <dgm:constr type="primFontSz" for="ch" ptType="node" op="equ" val="65"/>
                  </dgm:constrLst>
                </dgm:else>
              </dgm:choose>
              <dgm:ruleLst/>
              <dgm:forEach name="Name40" axis="ch" ptType="node" cnt="1">
                <dgm:layoutNode name="bullet3a" styleLbl="node1">
                  <dgm:alg type="sp"/>
                  <dgm:shape xmlns:r="http://schemas.openxmlformats.org/officeDocument/2006/relationships" type="ellipse" r:blip="">
                    <dgm:adjLst/>
                  </dgm:shape>
                  <dgm:presOf/>
                  <dgm:constrLst/>
                  <dgm:ruleLst/>
                </dgm:layoutNode>
                <dgm:layoutNode name="textBox3a" styleLbl="revTx">
                  <dgm:varLst>
                    <dgm:bulletEnabled val="1"/>
                  </dgm:varLst>
                  <dgm:choose name="Name41">
                    <dgm:if name="Name42" func="var" arg="dir" op="equ" val="norm">
                      <dgm:choose name="Name43">
                        <dgm:if name="Name44" axis="root des" ptType="all node" func="maxDepth" op="gt" val="1">
                          <dgm:alg type="tx">
                            <dgm:param type="txAnchorVert" val="t"/>
                            <dgm:param type="parTxLTRAlign" val="l"/>
                            <dgm:param type="parTxRTLAlign" val="r"/>
                          </dgm:alg>
                        </dgm:if>
                        <dgm:else name="Name45">
                          <dgm:alg type="tx">
                            <dgm:param type="txAnchorVert" val="t"/>
                            <dgm:param type="parTxLTRAlign" val="l"/>
                            <dgm:param type="parTxRTLAlign" val="l"/>
                          </dgm:alg>
                        </dgm:else>
                      </dgm:choose>
                    </dgm:if>
                    <dgm:else name="Name46">
                      <dgm:choose name="Name47">
                        <dgm:if name="Name48" axis="root des" ptType="all node" func="maxDepth" op="gt" val="1">
                          <dgm:alg type="tx">
                            <dgm:param type="txAnchorVert" val="b"/>
                            <dgm:param type="txAnchorVertCh" val="b"/>
                            <dgm:param type="parTxLTRAlign" val="l"/>
                            <dgm:param type="parTxRTLAlign" val="r"/>
                          </dgm:alg>
                        </dgm:if>
                        <dgm:else name="Name49">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50">
                    <dgm:if name="Name51" func="var" arg="dir" op="equ" val="norm">
                      <dgm:constrLst>
                        <dgm:constr type="rMarg"/>
                        <dgm:constr type="tMarg"/>
                        <dgm:constr type="bMarg"/>
                      </dgm:constrLst>
                    </dgm:if>
                    <dgm:else name="Name52">
                      <dgm:constrLst>
                        <dgm:constr type="lMarg"/>
                        <dgm:constr type="tMarg"/>
                        <dgm:constr type="bMarg"/>
                      </dgm:constrLst>
                    </dgm:else>
                  </dgm:choose>
                  <dgm:ruleLst>
                    <dgm:rule type="primFontSz" val="5" fact="NaN" max="NaN"/>
                  </dgm:ruleLst>
                </dgm:layoutNode>
              </dgm:forEach>
              <dgm:forEach name="Name53" axis="ch" ptType="node" st="2" cnt="1">
                <dgm:layoutNode name="bullet3b" styleLbl="node1">
                  <dgm:alg type="sp"/>
                  <dgm:shape xmlns:r="http://schemas.openxmlformats.org/officeDocument/2006/relationships" type="ellipse" r:blip="">
                    <dgm:adjLst/>
                  </dgm:shape>
                  <dgm:presOf/>
                  <dgm:constrLst/>
                  <dgm:ruleLst/>
                </dgm:layoutNode>
                <dgm:layoutNode name="textBox3b" styleLbl="revTx">
                  <dgm:varLst>
                    <dgm:bulletEnabled val="1"/>
                  </dgm:varLst>
                  <dgm:choose name="Name54">
                    <dgm:if name="Name55" func="var" arg="dir" op="equ" val="norm">
                      <dgm:choose name="Name56">
                        <dgm:if name="Name57" axis="root des" ptType="all node" func="maxDepth" op="gt" val="1">
                          <dgm:alg type="tx">
                            <dgm:param type="txAnchorVert" val="t"/>
                            <dgm:param type="parTxLTRAlign" val="l"/>
                            <dgm:param type="parTxRTLAlign" val="r"/>
                          </dgm:alg>
                        </dgm:if>
                        <dgm:else name="Name58">
                          <dgm:alg type="tx">
                            <dgm:param type="txAnchorVert" val="t"/>
                            <dgm:param type="parTxLTRAlign" val="l"/>
                            <dgm:param type="parTxRTLAlign" val="l"/>
                          </dgm:alg>
                        </dgm:else>
                      </dgm:choose>
                    </dgm:if>
                    <dgm:else name="Name59">
                      <dgm:choose name="Name60">
                        <dgm:if name="Name61" axis="root des" ptType="all node" func="maxDepth" op="gt" val="1">
                          <dgm:alg type="tx">
                            <dgm:param type="txAnchorVert" val="b"/>
                            <dgm:param type="txAnchorVertCh" val="b"/>
                            <dgm:param type="parTxLTRAlign" val="l"/>
                            <dgm:param type="parTxRTLAlign" val="r"/>
                          </dgm:alg>
                        </dgm:if>
                        <dgm:else name="Name6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63">
                    <dgm:if name="Name64" func="var" arg="dir" op="equ" val="norm">
                      <dgm:constrLst>
                        <dgm:constr type="rMarg"/>
                        <dgm:constr type="tMarg"/>
                        <dgm:constr type="bMarg"/>
                      </dgm:constrLst>
                    </dgm:if>
                    <dgm:else name="Name65">
                      <dgm:constrLst>
                        <dgm:constr type="lMarg"/>
                        <dgm:constr type="tMarg"/>
                        <dgm:constr type="bMarg"/>
                      </dgm:constrLst>
                    </dgm:else>
                  </dgm:choose>
                  <dgm:ruleLst>
                    <dgm:rule type="primFontSz" val="5" fact="NaN" max="NaN"/>
                  </dgm:ruleLst>
                </dgm:layoutNode>
              </dgm:forEach>
              <dgm:forEach name="Name66" axis="ch" ptType="node" st="3" cnt="1">
                <dgm:layoutNode name="bullet3c" styleLbl="node1">
                  <dgm:alg type="sp"/>
                  <dgm:shape xmlns:r="http://schemas.openxmlformats.org/officeDocument/2006/relationships" type="ellipse" r:blip="">
                    <dgm:adjLst/>
                  </dgm:shape>
                  <dgm:presOf/>
                  <dgm:constrLst/>
                  <dgm:ruleLst/>
                </dgm:layoutNode>
                <dgm:layoutNode name="textBox3c" styleLbl="revTx">
                  <dgm:varLst>
                    <dgm:bulletEnabled val="1"/>
                  </dgm:varLst>
                  <dgm:choose name="Name67">
                    <dgm:if name="Name68" func="var" arg="dir" op="equ" val="norm">
                      <dgm:choose name="Name69">
                        <dgm:if name="Name70" axis="root des" ptType="all node" func="maxDepth" op="gt" val="1">
                          <dgm:alg type="tx">
                            <dgm:param type="txAnchorVert" val="t"/>
                            <dgm:param type="parTxLTRAlign" val="l"/>
                            <dgm:param type="parTxRTLAlign" val="r"/>
                          </dgm:alg>
                        </dgm:if>
                        <dgm:else name="Name71">
                          <dgm:alg type="tx">
                            <dgm:param type="txAnchorVert" val="t"/>
                            <dgm:param type="parTxLTRAlign" val="l"/>
                            <dgm:param type="parTxRTLAlign" val="l"/>
                          </dgm:alg>
                        </dgm:else>
                      </dgm:choose>
                    </dgm:if>
                    <dgm:else name="Name72">
                      <dgm:choose name="Name73">
                        <dgm:if name="Name74" axis="root des" ptType="all node" func="maxDepth" op="gt" val="1">
                          <dgm:alg type="tx">
                            <dgm:param type="txAnchorVert" val="b"/>
                            <dgm:param type="txAnchorVertCh" val="b"/>
                            <dgm:param type="parTxLTRAlign" val="l"/>
                            <dgm:param type="parTxRTLAlign" val="r"/>
                          </dgm:alg>
                        </dgm:if>
                        <dgm:else name="Name75">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76">
                    <dgm:if name="Name77" func="var" arg="dir" op="equ" val="norm">
                      <dgm:constrLst>
                        <dgm:constr type="rMarg"/>
                        <dgm:constr type="tMarg"/>
                        <dgm:constr type="bMarg"/>
                      </dgm:constrLst>
                    </dgm:if>
                    <dgm:else name="Name78">
                      <dgm:constrLst>
                        <dgm:constr type="lMarg"/>
                        <dgm:constr type="tMarg"/>
                        <dgm:constr type="bMarg"/>
                      </dgm:constrLst>
                    </dgm:else>
                  </dgm:choose>
                  <dgm:ruleLst>
                    <dgm:rule type="primFontSz" val="5" fact="NaN" max="NaN"/>
                  </dgm:ruleLst>
                </dgm:layoutNode>
              </dgm:forEach>
            </dgm:layoutNode>
          </dgm:if>
          <dgm:if name="Name79" axis="ch" ptType="node" func="cnt" op="equ" val="4">
            <dgm:layoutNode name="arrowDiagram4">
              <dgm:alg type="composite">
                <dgm:param type="vertAlign" val="none"/>
                <dgm:param type="horzAlign" val="none"/>
              </dgm:alg>
              <dgm:shape xmlns:r="http://schemas.openxmlformats.org/officeDocument/2006/relationships" r:blip="">
                <dgm:adjLst/>
              </dgm:shape>
              <dgm:presOf/>
              <dgm:choose name="Name80">
                <dgm:if name="Name81" func="var" arg="dir" op="equ" val="norm">
                  <dgm:constrLst>
                    <dgm:constr type="ctrX" for="ch" forName="bullet4a" refType="w" fact="0.11"/>
                    <dgm:constr type="ctrY" for="ch" forName="bullet4a" refType="h" fact="0.762"/>
                    <dgm:constr type="w" for="ch" forName="bullet4a" refType="w" fact="0.023"/>
                    <dgm:constr type="h" for="ch" forName="bullet4a" refType="w" refFor="ch" refForName="bullet4a"/>
                    <dgm:constr type="l" for="ch" forName="textBox4a" refType="ctrX" refFor="ch" refForName="bullet4a"/>
                    <dgm:constr type="t" for="ch" forName="textBox4a" refType="ctrY" refFor="ch" refForName="bullet4a"/>
                    <dgm:constr type="w" for="ch" forName="textBox4a" refType="w" fact="0.171"/>
                    <dgm:constr type="h" for="ch" forName="textBox4a" refType="h" fact="0.238"/>
                    <dgm:constr type="userA" refType="h" refFor="ch" refForName="bullet4a" fact="0.53"/>
                    <dgm:constr type="lMarg" for="ch" forName="textBox4a" refType="userA" fact="2.834"/>
                    <dgm:constr type="ctrX" for="ch" forName="bullet4b" refType="w" fact="0.281"/>
                    <dgm:constr type="ctrY" for="ch" forName="bullet4b" refType="h" fact="0.543"/>
                    <dgm:constr type="w" for="ch" forName="bullet4b" refType="w" fact="0.04"/>
                    <dgm:constr type="h" for="ch" forName="bullet4b" refType="w" refFor="ch" refForName="bullet4b"/>
                    <dgm:constr type="l" for="ch" forName="textBox4b" refType="ctrX" refFor="ch" refForName="bullet4b"/>
                    <dgm:constr type="t" for="ch" forName="textBox4b" refType="ctrY" refFor="ch" refForName="bullet4b"/>
                    <dgm:constr type="w" for="ch" forName="textBox4b" refType="w" fact="0.21"/>
                    <dgm:constr type="h" for="ch" forName="textBox4b" refType="h" fact="0.457"/>
                    <dgm:constr type="userB" refType="h" refFor="ch" refForName="bullet4b" fact="0.53"/>
                    <dgm:constr type="lMarg" for="ch" forName="textBox4b" refType="userB" fact="2.834"/>
                    <dgm:constr type="ctrX" for="ch" forName="bullet4c" refType="w" fact="0.495"/>
                    <dgm:constr type="ctrY" for="ch" forName="bullet4c" refType="h" fact="0.382"/>
                    <dgm:constr type="w" for="ch" forName="bullet4c" refType="w" fact="0.053"/>
                    <dgm:constr type="h" for="ch" forName="bullet4c" refType="w" refFor="ch" refForName="bullet4c"/>
                    <dgm:constr type="l" for="ch" forName="textBox4c" refType="ctrX" refFor="ch" refForName="bullet4c"/>
                    <dgm:constr type="t" for="ch" forName="textBox4c" refType="ctrY" refFor="ch" refForName="bullet4c"/>
                    <dgm:constr type="w" for="ch" forName="textBox4c" refType="w" fact="0.21"/>
                    <dgm:constr type="h" for="ch" forName="textBox4c" refType="h" fact="0.618"/>
                    <dgm:constr type="userC" refType="h" refFor="ch" refForName="bullet4c" fact="0.53"/>
                    <dgm:constr type="lMarg" for="ch" forName="textBox4c" refType="userC" fact="2.834"/>
                    <dgm:constr type="ctrX" for="ch" forName="bullet4d" refType="w" fact="0.73"/>
                    <dgm:constr type="ctrY" for="ch" forName="bullet4d" refType="h" fact="0.283"/>
                    <dgm:constr type="w" for="ch" forName="bullet4d" refType="w" fact="0.071"/>
                    <dgm:constr type="h" for="ch" forName="bullet4d" refType="w" refFor="ch" refForName="bullet4d"/>
                    <dgm:constr type="l" for="ch" forName="textBox4d" refType="ctrX" refFor="ch" refForName="bullet4d"/>
                    <dgm:constr type="t" for="ch" forName="textBox4d" refType="ctrY" refFor="ch" refForName="bullet4d"/>
                    <dgm:constr type="w" for="ch" forName="textBox4d" refType="w" fact="0.21"/>
                    <dgm:constr type="h" for="ch" forName="textBox4d" refType="h" fact="0.717"/>
                    <dgm:constr type="userD" refType="h" refFor="ch" refForName="bullet4d" fact="0.53"/>
                    <dgm:constr type="lMarg" for="ch" forName="textBox4d" refType="userD" fact="2.834"/>
                    <dgm:constr type="primFontSz" for="ch" ptType="node" op="equ" val="65"/>
                  </dgm:constrLst>
                </dgm:if>
                <dgm:else name="Name82">
                  <dgm:constrLst>
                    <dgm:constr type="ctrX" for="ch" forName="bullet4a" refType="w" fact="0.11"/>
                    <dgm:constr type="ctrY" for="ch" forName="bullet4a" refType="h" fact="0.762"/>
                    <dgm:constr type="w" for="ch" forName="bullet4a" refType="w" fact="0.023"/>
                    <dgm:constr type="h" for="ch" forName="bullet4a" refType="w" refFor="ch" refForName="bullet4a"/>
                    <dgm:constr type="r" for="ch" forName="textBox4a" refType="ctrX" refFor="ch" refForName="bullet4a"/>
                    <dgm:constr type="b" for="ch" forName="textBox4a" refType="ctrY" refFor="ch" refForName="bullet4a"/>
                    <dgm:constr type="w" for="ch" forName="textBox4a" refType="w" fact="0.11"/>
                    <dgm:constr type="h" for="ch" forName="textBox4a" refType="h" fact="0.762"/>
                    <dgm:constr type="userA" refType="h" refFor="ch" refForName="bullet4a" fact="0.53"/>
                    <dgm:constr type="rMarg" for="ch" forName="textBox4a" refType="userA" fact="2.834"/>
                    <dgm:constr type="ctrX" for="ch" forName="bullet4b" refType="w" fact="0.281"/>
                    <dgm:constr type="ctrY" for="ch" forName="bullet4b" refType="h" fact="0.543"/>
                    <dgm:constr type="w" for="ch" forName="bullet4b" refType="w" fact="0.04"/>
                    <dgm:constr type="h" for="ch" forName="bullet4b" refType="w" refFor="ch" refForName="bullet4b"/>
                    <dgm:constr type="r" for="ch" forName="textBox4b" refType="ctrX" refFor="ch" refForName="bullet4b"/>
                    <dgm:constr type="b" for="ch" forName="textBox4b" refType="ctrY" refFor="ch" refForName="bullet4b"/>
                    <dgm:constr type="w" for="ch" forName="textBox4b" refType="w" fact="0.171"/>
                    <dgm:constr type="h" for="ch" forName="textBox4b" refType="h" fact="0.543"/>
                    <dgm:constr type="userB" refType="h" refFor="ch" refForName="bullet4b" fact="0.53"/>
                    <dgm:constr type="rMarg" for="ch" forName="textBox4b" refType="userB" fact="2.834"/>
                    <dgm:constr type="ctrX" for="ch" forName="bullet4c" refType="w" fact="0.495"/>
                    <dgm:constr type="ctrY" for="ch" forName="bullet4c" refType="h" fact="0.382"/>
                    <dgm:constr type="w" for="ch" forName="bullet4c" refType="w" fact="0.053"/>
                    <dgm:constr type="h" for="ch" forName="bullet4c" refType="w" refFor="ch" refForName="bullet4c"/>
                    <dgm:constr type="r" for="ch" forName="textBox4c" refType="ctrX" refFor="ch" refForName="bullet4c"/>
                    <dgm:constr type="b" for="ch" forName="textBox4c" refType="ctrY" refFor="ch" refForName="bullet4c"/>
                    <dgm:constr type="w" for="ch" forName="textBox4c" refType="w" fact="0.21"/>
                    <dgm:constr type="h" for="ch" forName="textBox4c" refType="h" fact="0.382"/>
                    <dgm:constr type="userC" refType="h" refFor="ch" refForName="bullet4c" fact="0.53"/>
                    <dgm:constr type="rMarg" for="ch" forName="textBox4c" refType="userC" fact="2.834"/>
                    <dgm:constr type="ctrX" for="ch" forName="bullet4d" refType="w" fact="0.73"/>
                    <dgm:constr type="ctrY" for="ch" forName="bullet4d" refType="h" fact="0.283"/>
                    <dgm:constr type="w" for="ch" forName="bullet4d" refType="w" fact="0.071"/>
                    <dgm:constr type="h" for="ch" forName="bullet4d" refType="w" refFor="ch" refForName="bullet4d"/>
                    <dgm:constr type="r" for="ch" forName="textBox4d" refType="ctrX" refFor="ch" refForName="bullet4d"/>
                    <dgm:constr type="b" for="ch" forName="textBox4d" refType="ctrY" refFor="ch" refForName="bullet4d"/>
                    <dgm:constr type="w" for="ch" forName="textBox4d" refType="w" fact="0.21"/>
                    <dgm:constr type="h" for="ch" forName="textBox4d" refType="h" fact="0.283"/>
                    <dgm:constr type="userD" refType="h" refFor="ch" refForName="bullet4d" fact="0.53"/>
                    <dgm:constr type="rMarg" for="ch" forName="textBox4d" refType="userD" fact="2.834"/>
                    <dgm:constr type="primFontSz" for="ch" ptType="node" op="equ" val="65"/>
                  </dgm:constrLst>
                </dgm:else>
              </dgm:choose>
              <dgm:ruleLst/>
              <dgm:forEach name="Name83" axis="ch" ptType="node" cnt="1">
                <dgm:layoutNode name="bullet4a" styleLbl="node1">
                  <dgm:alg type="sp"/>
                  <dgm:shape xmlns:r="http://schemas.openxmlformats.org/officeDocument/2006/relationships" type="ellipse" r:blip="">
                    <dgm:adjLst/>
                  </dgm:shape>
                  <dgm:presOf/>
                  <dgm:constrLst/>
                  <dgm:ruleLst/>
                </dgm:layoutNode>
                <dgm:layoutNode name="textBox4a" styleLbl="revTx">
                  <dgm:varLst>
                    <dgm:bulletEnabled val="1"/>
                  </dgm:varLst>
                  <dgm:choose name="Name84">
                    <dgm:if name="Name85" func="var" arg="dir" op="equ" val="norm">
                      <dgm:choose name="Name86">
                        <dgm:if name="Name87" axis="root des" ptType="all node" func="maxDepth" op="gt" val="1">
                          <dgm:alg type="tx">
                            <dgm:param type="txAnchorVert" val="t"/>
                            <dgm:param type="parTxLTRAlign" val="l"/>
                            <dgm:param type="parTxRTLAlign" val="r"/>
                          </dgm:alg>
                        </dgm:if>
                        <dgm:else name="Name88">
                          <dgm:alg type="tx">
                            <dgm:param type="txAnchorVert" val="t"/>
                            <dgm:param type="parTxLTRAlign" val="l"/>
                            <dgm:param type="parTxRTLAlign" val="l"/>
                          </dgm:alg>
                        </dgm:else>
                      </dgm:choose>
                    </dgm:if>
                    <dgm:else name="Name89">
                      <dgm:choose name="Name90">
                        <dgm:if name="Name91" axis="root des" ptType="all node" func="maxDepth" op="gt" val="1">
                          <dgm:alg type="tx">
                            <dgm:param type="txAnchorVert" val="b"/>
                            <dgm:param type="txAnchorVertCh" val="b"/>
                            <dgm:param type="parTxLTRAlign" val="l"/>
                            <dgm:param type="parTxRTLAlign" val="r"/>
                          </dgm:alg>
                        </dgm:if>
                        <dgm:else name="Name9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93">
                    <dgm:if name="Name94" func="var" arg="dir" op="equ" val="norm">
                      <dgm:constrLst>
                        <dgm:constr type="rMarg"/>
                        <dgm:constr type="tMarg"/>
                        <dgm:constr type="bMarg"/>
                      </dgm:constrLst>
                    </dgm:if>
                    <dgm:else name="Name95">
                      <dgm:constrLst>
                        <dgm:constr type="lMarg"/>
                        <dgm:constr type="tMarg"/>
                        <dgm:constr type="bMarg"/>
                      </dgm:constrLst>
                    </dgm:else>
                  </dgm:choose>
                  <dgm:ruleLst>
                    <dgm:rule type="primFontSz" val="5" fact="NaN" max="NaN"/>
                  </dgm:ruleLst>
                </dgm:layoutNode>
              </dgm:forEach>
              <dgm:forEach name="Name96" axis="ch" ptType="node" st="2" cnt="1">
                <dgm:layoutNode name="bullet4b" styleLbl="node1">
                  <dgm:alg type="sp"/>
                  <dgm:shape xmlns:r="http://schemas.openxmlformats.org/officeDocument/2006/relationships" type="ellipse" r:blip="">
                    <dgm:adjLst/>
                  </dgm:shape>
                  <dgm:presOf/>
                  <dgm:constrLst/>
                  <dgm:ruleLst/>
                </dgm:layoutNode>
                <dgm:layoutNode name="textBox4b" styleLbl="revTx">
                  <dgm:varLst>
                    <dgm:bulletEnabled val="1"/>
                  </dgm:varLst>
                  <dgm:choose name="Name97">
                    <dgm:if name="Name98" func="var" arg="dir" op="equ" val="norm">
                      <dgm:choose name="Name99">
                        <dgm:if name="Name100" axis="root des" ptType="all node" func="maxDepth" op="gt" val="1">
                          <dgm:alg type="tx">
                            <dgm:param type="txAnchorVert" val="t"/>
                            <dgm:param type="parTxLTRAlign" val="l"/>
                            <dgm:param type="parTxRTLAlign" val="r"/>
                          </dgm:alg>
                        </dgm:if>
                        <dgm:else name="Name101">
                          <dgm:alg type="tx">
                            <dgm:param type="txAnchorVert" val="t"/>
                            <dgm:param type="parTxLTRAlign" val="l"/>
                            <dgm:param type="parTxRTLAlign" val="l"/>
                          </dgm:alg>
                        </dgm:else>
                      </dgm:choose>
                    </dgm:if>
                    <dgm:else name="Name102">
                      <dgm:choose name="Name103">
                        <dgm:if name="Name104" axis="root des" ptType="all node" func="maxDepth" op="gt" val="1">
                          <dgm:alg type="tx">
                            <dgm:param type="txAnchorVert" val="b"/>
                            <dgm:param type="txAnchorVertCh" val="b"/>
                            <dgm:param type="parTxLTRAlign" val="l"/>
                            <dgm:param type="parTxRTLAlign" val="r"/>
                          </dgm:alg>
                        </dgm:if>
                        <dgm:else name="Name105">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06">
                    <dgm:if name="Name107" func="var" arg="dir" op="equ" val="norm">
                      <dgm:constrLst>
                        <dgm:constr type="rMarg"/>
                        <dgm:constr type="tMarg"/>
                        <dgm:constr type="bMarg"/>
                      </dgm:constrLst>
                    </dgm:if>
                    <dgm:else name="Name108">
                      <dgm:constrLst>
                        <dgm:constr type="lMarg"/>
                        <dgm:constr type="tMarg"/>
                        <dgm:constr type="bMarg"/>
                      </dgm:constrLst>
                    </dgm:else>
                  </dgm:choose>
                  <dgm:ruleLst>
                    <dgm:rule type="primFontSz" val="5" fact="NaN" max="NaN"/>
                  </dgm:ruleLst>
                </dgm:layoutNode>
              </dgm:forEach>
              <dgm:forEach name="Name109" axis="ch" ptType="node" st="3" cnt="1">
                <dgm:layoutNode name="bullet4c" styleLbl="node1">
                  <dgm:alg type="sp"/>
                  <dgm:shape xmlns:r="http://schemas.openxmlformats.org/officeDocument/2006/relationships" type="ellipse" r:blip="">
                    <dgm:adjLst/>
                  </dgm:shape>
                  <dgm:presOf/>
                  <dgm:constrLst/>
                  <dgm:ruleLst/>
                </dgm:layoutNode>
                <dgm:layoutNode name="textBox4c" styleLbl="revTx">
                  <dgm:varLst>
                    <dgm:bulletEnabled val="1"/>
                  </dgm:varLst>
                  <dgm:choose name="Name110">
                    <dgm:if name="Name111" func="var" arg="dir" op="equ" val="norm">
                      <dgm:choose name="Name112">
                        <dgm:if name="Name113" axis="root des" ptType="all node" func="maxDepth" op="gt" val="1">
                          <dgm:alg type="tx">
                            <dgm:param type="txAnchorVert" val="t"/>
                            <dgm:param type="parTxLTRAlign" val="l"/>
                            <dgm:param type="parTxRTLAlign" val="r"/>
                          </dgm:alg>
                        </dgm:if>
                        <dgm:else name="Name114">
                          <dgm:alg type="tx">
                            <dgm:param type="txAnchorVert" val="t"/>
                            <dgm:param type="parTxLTRAlign" val="l"/>
                            <dgm:param type="parTxRTLAlign" val="l"/>
                          </dgm:alg>
                        </dgm:else>
                      </dgm:choose>
                    </dgm:if>
                    <dgm:else name="Name115">
                      <dgm:choose name="Name116">
                        <dgm:if name="Name117" axis="root des" ptType="all node" func="maxDepth" op="gt" val="1">
                          <dgm:alg type="tx">
                            <dgm:param type="txAnchorVert" val="b"/>
                            <dgm:param type="txAnchorVertCh" val="b"/>
                            <dgm:param type="parTxLTRAlign" val="l"/>
                            <dgm:param type="parTxRTLAlign" val="r"/>
                          </dgm:alg>
                        </dgm:if>
                        <dgm:else name="Name118">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19">
                    <dgm:if name="Name120" func="var" arg="dir" op="equ" val="norm">
                      <dgm:constrLst>
                        <dgm:constr type="rMarg"/>
                        <dgm:constr type="tMarg"/>
                        <dgm:constr type="bMarg"/>
                      </dgm:constrLst>
                    </dgm:if>
                    <dgm:else name="Name121">
                      <dgm:constrLst>
                        <dgm:constr type="lMarg"/>
                        <dgm:constr type="tMarg"/>
                        <dgm:constr type="bMarg"/>
                      </dgm:constrLst>
                    </dgm:else>
                  </dgm:choose>
                  <dgm:ruleLst>
                    <dgm:rule type="primFontSz" val="5" fact="NaN" max="NaN"/>
                  </dgm:ruleLst>
                </dgm:layoutNode>
              </dgm:forEach>
              <dgm:forEach name="Name122" axis="ch" ptType="node" st="4" cnt="1">
                <dgm:layoutNode name="bullet4d" styleLbl="node1">
                  <dgm:alg type="sp"/>
                  <dgm:shape xmlns:r="http://schemas.openxmlformats.org/officeDocument/2006/relationships" type="ellipse" r:blip="">
                    <dgm:adjLst/>
                  </dgm:shape>
                  <dgm:presOf/>
                  <dgm:constrLst/>
                  <dgm:ruleLst/>
                </dgm:layoutNode>
                <dgm:layoutNode name="textBox4d" styleLbl="revTx">
                  <dgm:varLst>
                    <dgm:bulletEnabled val="1"/>
                  </dgm:varLst>
                  <dgm:choose name="Name123">
                    <dgm:if name="Name124" func="var" arg="dir" op="equ" val="norm">
                      <dgm:choose name="Name125">
                        <dgm:if name="Name126" axis="root des" ptType="all node" func="maxDepth" op="gt" val="1">
                          <dgm:alg type="tx">
                            <dgm:param type="txAnchorVert" val="t"/>
                            <dgm:param type="parTxLTRAlign" val="l"/>
                            <dgm:param type="parTxRTLAlign" val="r"/>
                          </dgm:alg>
                        </dgm:if>
                        <dgm:else name="Name127">
                          <dgm:alg type="tx">
                            <dgm:param type="txAnchorVert" val="t"/>
                            <dgm:param type="parTxLTRAlign" val="l"/>
                            <dgm:param type="parTxRTLAlign" val="l"/>
                          </dgm:alg>
                        </dgm:else>
                      </dgm:choose>
                    </dgm:if>
                    <dgm:else name="Name128">
                      <dgm:choose name="Name129">
                        <dgm:if name="Name130" axis="root des" ptType="all node" func="maxDepth" op="gt" val="1">
                          <dgm:alg type="tx">
                            <dgm:param type="txAnchorVert" val="b"/>
                            <dgm:param type="txAnchorVertCh" val="b"/>
                            <dgm:param type="parTxLTRAlign" val="l"/>
                            <dgm:param type="parTxRTLAlign" val="r"/>
                          </dgm:alg>
                        </dgm:if>
                        <dgm:else name="Name131">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32">
                    <dgm:if name="Name133" func="var" arg="dir" op="equ" val="norm">
                      <dgm:constrLst>
                        <dgm:constr type="rMarg"/>
                        <dgm:constr type="tMarg"/>
                        <dgm:constr type="bMarg"/>
                      </dgm:constrLst>
                    </dgm:if>
                    <dgm:else name="Name134">
                      <dgm:constrLst>
                        <dgm:constr type="lMarg"/>
                        <dgm:constr type="tMarg"/>
                        <dgm:constr type="bMarg"/>
                      </dgm:constrLst>
                    </dgm:else>
                  </dgm:choose>
                  <dgm:ruleLst>
                    <dgm:rule type="primFontSz" val="5" fact="NaN" max="NaN"/>
                  </dgm:ruleLst>
                </dgm:layoutNode>
              </dgm:forEach>
            </dgm:layoutNode>
          </dgm:if>
          <dgm:else name="Name135">
            <dgm:layoutNode name="arrowDiagram5">
              <dgm:alg type="composite">
                <dgm:param type="vertAlign" val="none"/>
                <dgm:param type="horzAlign" val="none"/>
              </dgm:alg>
              <dgm:shape xmlns:r="http://schemas.openxmlformats.org/officeDocument/2006/relationships" r:blip="">
                <dgm:adjLst/>
              </dgm:shape>
              <dgm:presOf/>
              <dgm:choose name="Name136">
                <dgm:if name="Name137" func="var" arg="dir" op="equ" val="norm">
                  <dgm:constrLst>
                    <dgm:constr type="ctrX" for="ch" forName="bullet5a" refType="w" fact="0.11"/>
                    <dgm:constr type="ctrY" for="ch" forName="bullet5a" refType="h" fact="0.762"/>
                    <dgm:constr type="w" for="ch" forName="bullet5a" refType="w" fact="0.023"/>
                    <dgm:constr type="h" for="ch" forName="bullet5a" refType="w" refFor="ch" refForName="bullet5a"/>
                    <dgm:constr type="l" for="ch" forName="textBox5a" refType="ctrX" refFor="ch" refForName="bullet5a"/>
                    <dgm:constr type="t" for="ch" forName="textBox5a" refType="ctrY" refFor="ch" refForName="bullet5a"/>
                    <dgm:constr type="w" for="ch" forName="textBox5a" refType="w" fact="0.131"/>
                    <dgm:constr type="h" for="ch" forName="textBox5a" refType="h" fact="0.238"/>
                    <dgm:constr type="userA" refType="h" refFor="ch" refForName="bullet5a" fact="0.53"/>
                    <dgm:constr type="lMarg" for="ch" forName="textBox5a" refType="userA" fact="2.834"/>
                    <dgm:constr type="ctrX" for="ch" forName="bullet5b" refType="w" fact="0.241"/>
                    <dgm:constr type="ctrY" for="ch" forName="bullet5b" refType="h" fact="0.581"/>
                    <dgm:constr type="w" for="ch" forName="bullet5b" refType="w" fact="0.036"/>
                    <dgm:constr type="h" for="ch" forName="bullet5b" refType="w" refFor="ch" refForName="bullet5b"/>
                    <dgm:constr type="l" for="ch" forName="textBox5b" refType="ctrX" refFor="ch" refForName="bullet5b"/>
                    <dgm:constr type="t" for="ch" forName="textBox5b" refType="ctrY" refFor="ch" refForName="bullet5b"/>
                    <dgm:constr type="w" for="ch" forName="textBox5b" refType="w" fact="0.166"/>
                    <dgm:constr type="h" for="ch" forName="textBox5b" refType="h" fact="0.419"/>
                    <dgm:constr type="userB" refType="h" refFor="ch" refForName="bullet5b" fact="0.53"/>
                    <dgm:constr type="lMarg" for="ch" forName="textBox5b" refType="userB" fact="2.834"/>
                    <dgm:constr type="ctrX" for="ch" forName="bullet5c" refType="w" fact="0.407"/>
                    <dgm:constr type="ctrY" for="ch" forName="bullet5c" refType="h" fact="0.438"/>
                    <dgm:constr type="w" for="ch" forName="bullet5c" refType="w" fact="0.048"/>
                    <dgm:constr type="h" for="ch" forName="bullet5c" refType="w" refFor="ch" refForName="bullet5c"/>
                    <dgm:constr type="l" for="ch" forName="textBox5c" refType="ctrX" refFor="ch" refForName="bullet5c"/>
                    <dgm:constr type="t" for="ch" forName="textBox5c" refType="ctrY" refFor="ch" refForName="bullet5c"/>
                    <dgm:constr type="w" for="ch" forName="textBox5c" refType="w" fact="0.193"/>
                    <dgm:constr type="h" for="ch" forName="textBox5c" refType="h" fact="0.562"/>
                    <dgm:constr type="userC" refType="h" refFor="ch" refForName="bullet5c" fact="0.53"/>
                    <dgm:constr type="lMarg" for="ch" forName="textBox5c" refType="userC" fact="2.834"/>
                    <dgm:constr type="ctrX" for="ch" forName="bullet5d" refType="w" fact="0.6"/>
                    <dgm:constr type="ctrY" for="ch" forName="bullet5d" refType="h" fact="0.33"/>
                    <dgm:constr type="w" for="ch" forName="bullet5d" refType="w" fact="0.062"/>
                    <dgm:constr type="h" for="ch" forName="bullet5d" refType="w" refFor="ch" refForName="bullet5d"/>
                    <dgm:constr type="l" for="ch" forName="textBox5d" refType="ctrX" refFor="ch" refForName="bullet5d"/>
                    <dgm:constr type="t" for="ch" forName="textBox5d" refType="ctrY" refFor="ch" refForName="bullet5d"/>
                    <dgm:constr type="w" for="ch" forName="textBox5d" refType="w" fact="0.2"/>
                    <dgm:constr type="h" for="ch" forName="textBox5d" refType="h" fact="0.67"/>
                    <dgm:constr type="userD" refType="h" refFor="ch" refForName="bullet5d" fact="0.53"/>
                    <dgm:constr type="lMarg" for="ch" forName="textBox5d" refType="userD" fact="2.834"/>
                    <dgm:constr type="ctrX" for="ch" forName="bullet5e" refType="w" fact="0.8"/>
                    <dgm:constr type="ctrY" for="ch" forName="bullet5e" refType="h" fact="0.264"/>
                    <dgm:constr type="w" for="ch" forName="bullet5e" refType="w" fact="0.079"/>
                    <dgm:constr type="h" for="ch" forName="bullet5e" refType="w" refFor="ch" refForName="bullet5e"/>
                    <dgm:constr type="l" for="ch" forName="textBox5e" refType="ctrX" refFor="ch" refForName="bullet5e"/>
                    <dgm:constr type="t" for="ch" forName="textBox5e" refType="ctrY" refFor="ch" refForName="bullet5e"/>
                    <dgm:constr type="w" for="ch" forName="textBox5e" refType="w" fact="0.2"/>
                    <dgm:constr type="h" for="ch" forName="textBox5e" refType="h" fact="0.736"/>
                    <dgm:constr type="userE" refType="h" refFor="ch" refForName="bullet5e" fact="0.53"/>
                    <dgm:constr type="lMarg" for="ch" forName="textBox5e" refType="userE" fact="2.834"/>
                    <dgm:constr type="primFontSz" for="ch" ptType="node" op="equ" val="65"/>
                  </dgm:constrLst>
                </dgm:if>
                <dgm:else name="Name138">
                  <dgm:constrLst>
                    <dgm:constr type="ctrX" for="ch" forName="bullet5a" refType="w" fact="0.11"/>
                    <dgm:constr type="ctrY" for="ch" forName="bullet5a" refType="h" fact="0.762"/>
                    <dgm:constr type="w" for="ch" forName="bullet5a" refType="w" fact="0.023"/>
                    <dgm:constr type="h" for="ch" forName="bullet5a" refType="w" refFor="ch" refForName="bullet5a"/>
                    <dgm:constr type="r" for="ch" forName="textBox5a" refType="ctrX" refFor="ch" refForName="bullet5a"/>
                    <dgm:constr type="b" for="ch" forName="textBox5a" refType="ctrY" refFor="ch" refForName="bullet5a"/>
                    <dgm:constr type="w" for="ch" forName="textBox5a" refType="w" fact="0.11"/>
                    <dgm:constr type="h" for="ch" forName="textBox5a" refType="h" fact="0.762"/>
                    <dgm:constr type="userA" refType="h" refFor="ch" refForName="bullet5a" fact="0.53"/>
                    <dgm:constr type="rMarg" for="ch" forName="textBox5a" refType="userA" fact="2.834"/>
                    <dgm:constr type="ctrX" for="ch" forName="bullet5b" refType="w" fact="0.241"/>
                    <dgm:constr type="ctrY" for="ch" forName="bullet5b" refType="h" fact="0.581"/>
                    <dgm:constr type="w" for="ch" forName="bullet5b" refType="w" fact="0.036"/>
                    <dgm:constr type="h" for="ch" forName="bullet5b" refType="w" refFor="ch" refForName="bullet5b"/>
                    <dgm:constr type="r" for="ch" forName="textBox5b" refType="ctrX" refFor="ch" refForName="bullet5b"/>
                    <dgm:constr type="b" for="ch" forName="textBox5b" refType="ctrY" refFor="ch" refForName="bullet5b"/>
                    <dgm:constr type="w" for="ch" forName="textBox5b" refType="w" fact="0.131"/>
                    <dgm:constr type="h" for="ch" forName="textBox5b" refType="h" fact="0.581"/>
                    <dgm:constr type="userB" refType="h" refFor="ch" refForName="bullet5b" fact="0.53"/>
                    <dgm:constr type="rMarg" for="ch" forName="textBox5b" refType="userB" fact="2.834"/>
                    <dgm:constr type="ctrX" for="ch" forName="bullet5c" refType="w" fact="0.407"/>
                    <dgm:constr type="ctrY" for="ch" forName="bullet5c" refType="h" fact="0.438"/>
                    <dgm:constr type="w" for="ch" forName="bullet5c" refType="w" fact="0.048"/>
                    <dgm:constr type="h" for="ch" forName="bullet5c" refType="w" refFor="ch" refForName="bullet5c"/>
                    <dgm:constr type="r" for="ch" forName="textBox5c" refType="ctrX" refFor="ch" refForName="bullet5c"/>
                    <dgm:constr type="b" for="ch" forName="textBox5c" refType="ctrY" refFor="ch" refForName="bullet5c"/>
                    <dgm:constr type="w" for="ch" forName="textBox5c" refType="w" fact="0.166"/>
                    <dgm:constr type="h" for="ch" forName="textBox5c" refType="h" fact="0.438"/>
                    <dgm:constr type="userC" refType="h" refFor="ch" refForName="bullet5c" fact="0.53"/>
                    <dgm:constr type="rMarg" for="ch" forName="textBox5c" refType="userC" fact="2.834"/>
                    <dgm:constr type="ctrX" for="ch" forName="bullet5d" refType="w" fact="0.6"/>
                    <dgm:constr type="ctrY" for="ch" forName="bullet5d" refType="h" fact="0.33"/>
                    <dgm:constr type="w" for="ch" forName="bullet5d" refType="w" fact="0.062"/>
                    <dgm:constr type="h" for="ch" forName="bullet5d" refType="w" refFor="ch" refForName="bullet5d"/>
                    <dgm:constr type="r" for="ch" forName="textBox5d" refType="ctrX" refFor="ch" refForName="bullet5d"/>
                    <dgm:constr type="b" for="ch" forName="textBox5d" refType="ctrY" refFor="ch" refForName="bullet5d"/>
                    <dgm:constr type="w" for="ch" forName="textBox5d" refType="w" fact="0.193"/>
                    <dgm:constr type="h" for="ch" forName="textBox5d" refType="h" fact="0.33"/>
                    <dgm:constr type="userD" refType="h" refFor="ch" refForName="bullet5d" fact="0.53"/>
                    <dgm:constr type="rMarg" for="ch" forName="textBox5d" refType="userD" fact="2.834"/>
                    <dgm:constr type="ctrX" for="ch" forName="bullet5e" refType="w" fact="0.8"/>
                    <dgm:constr type="ctrY" for="ch" forName="bullet5e" refType="h" fact="0.264"/>
                    <dgm:constr type="w" for="ch" forName="bullet5e" refType="w" fact="0.079"/>
                    <dgm:constr type="h" for="ch" forName="bullet5e" refType="w" refFor="ch" refForName="bullet5e"/>
                    <dgm:constr type="r" for="ch" forName="textBox5e" refType="ctrX" refFor="ch" refForName="bullet5e"/>
                    <dgm:constr type="b" for="ch" forName="textBox5e" refType="ctrY" refFor="ch" refForName="bullet5e"/>
                    <dgm:constr type="w" for="ch" forName="textBox5e" refType="w" fact="0.2"/>
                    <dgm:constr type="h" for="ch" forName="textBox5e" refType="h" fact="0.264"/>
                    <dgm:constr type="userE" refType="h" refFor="ch" refForName="bullet5e" fact="0.53"/>
                    <dgm:constr type="rMarg" for="ch" forName="textBox5e" refType="userE" fact="2.834"/>
                    <dgm:constr type="primFontSz" for="ch" ptType="node" op="equ" val="65"/>
                  </dgm:constrLst>
                </dgm:else>
              </dgm:choose>
              <dgm:ruleLst/>
              <dgm:forEach name="Name139" axis="ch" ptType="node" cnt="1">
                <dgm:layoutNode name="bullet5a" styleLbl="node1">
                  <dgm:alg type="sp"/>
                  <dgm:shape xmlns:r="http://schemas.openxmlformats.org/officeDocument/2006/relationships" type="ellipse" r:blip="">
                    <dgm:adjLst/>
                  </dgm:shape>
                  <dgm:presOf/>
                  <dgm:constrLst/>
                  <dgm:ruleLst/>
                </dgm:layoutNode>
                <dgm:layoutNode name="textBox5a" styleLbl="revTx">
                  <dgm:varLst>
                    <dgm:bulletEnabled val="1"/>
                  </dgm:varLst>
                  <dgm:choose name="Name140">
                    <dgm:if name="Name141" func="var" arg="dir" op="equ" val="norm">
                      <dgm:choose name="Name142">
                        <dgm:if name="Name143" axis="root des" ptType="all node" func="maxDepth" op="gt" val="1">
                          <dgm:alg type="tx">
                            <dgm:param type="txAnchorVert" val="t"/>
                            <dgm:param type="parTxLTRAlign" val="l"/>
                            <dgm:param type="parTxRTLAlign" val="r"/>
                          </dgm:alg>
                        </dgm:if>
                        <dgm:else name="Name144">
                          <dgm:alg type="tx">
                            <dgm:param type="txAnchorVert" val="t"/>
                            <dgm:param type="parTxLTRAlign" val="l"/>
                            <dgm:param type="parTxRTLAlign" val="l"/>
                          </dgm:alg>
                        </dgm:else>
                      </dgm:choose>
                    </dgm:if>
                    <dgm:else name="Name145">
                      <dgm:choose name="Name146">
                        <dgm:if name="Name147" axis="root des" ptType="all node" func="maxDepth" op="gt" val="1">
                          <dgm:alg type="tx">
                            <dgm:param type="txAnchorVert" val="b"/>
                            <dgm:param type="txAnchorVertCh" val="b"/>
                            <dgm:param type="parTxLTRAlign" val="l"/>
                            <dgm:param type="parTxRTLAlign" val="r"/>
                          </dgm:alg>
                        </dgm:if>
                        <dgm:else name="Name148">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49">
                    <dgm:if name="Name150" func="var" arg="dir" op="equ" val="norm">
                      <dgm:constrLst>
                        <dgm:constr type="rMarg"/>
                        <dgm:constr type="tMarg"/>
                        <dgm:constr type="bMarg"/>
                      </dgm:constrLst>
                    </dgm:if>
                    <dgm:else name="Name151">
                      <dgm:constrLst>
                        <dgm:constr type="lMarg"/>
                        <dgm:constr type="tMarg"/>
                        <dgm:constr type="bMarg"/>
                      </dgm:constrLst>
                    </dgm:else>
                  </dgm:choose>
                  <dgm:ruleLst>
                    <dgm:rule type="primFontSz" val="5" fact="NaN" max="NaN"/>
                  </dgm:ruleLst>
                </dgm:layoutNode>
              </dgm:forEach>
              <dgm:forEach name="Name152" axis="ch" ptType="node" st="2" cnt="1">
                <dgm:layoutNode name="bullet5b" styleLbl="node1">
                  <dgm:alg type="sp"/>
                  <dgm:shape xmlns:r="http://schemas.openxmlformats.org/officeDocument/2006/relationships" type="ellipse" r:blip="">
                    <dgm:adjLst/>
                  </dgm:shape>
                  <dgm:presOf/>
                  <dgm:constrLst/>
                  <dgm:ruleLst/>
                </dgm:layoutNode>
                <dgm:layoutNode name="textBox5b" styleLbl="revTx">
                  <dgm:varLst>
                    <dgm:bulletEnabled val="1"/>
                  </dgm:varLst>
                  <dgm:choose name="Name153">
                    <dgm:if name="Name154" func="var" arg="dir" op="equ" val="norm">
                      <dgm:choose name="Name155">
                        <dgm:if name="Name156" axis="root des" ptType="all node" func="maxDepth" op="gt" val="1">
                          <dgm:alg type="tx">
                            <dgm:param type="txAnchorVert" val="t"/>
                            <dgm:param type="parTxLTRAlign" val="l"/>
                            <dgm:param type="parTxRTLAlign" val="r"/>
                          </dgm:alg>
                        </dgm:if>
                        <dgm:else name="Name157">
                          <dgm:alg type="tx">
                            <dgm:param type="txAnchorVert" val="t"/>
                            <dgm:param type="parTxLTRAlign" val="l"/>
                            <dgm:param type="parTxRTLAlign" val="l"/>
                          </dgm:alg>
                        </dgm:else>
                      </dgm:choose>
                    </dgm:if>
                    <dgm:else name="Name158">
                      <dgm:choose name="Name159">
                        <dgm:if name="Name160" axis="root des" ptType="all node" func="maxDepth" op="gt" val="1">
                          <dgm:alg type="tx">
                            <dgm:param type="txAnchorVert" val="b"/>
                            <dgm:param type="txAnchorVertCh" val="b"/>
                            <dgm:param type="parTxLTRAlign" val="l"/>
                            <dgm:param type="parTxRTLAlign" val="r"/>
                          </dgm:alg>
                        </dgm:if>
                        <dgm:else name="Name161">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62">
                    <dgm:if name="Name163" func="var" arg="dir" op="equ" val="norm">
                      <dgm:constrLst>
                        <dgm:constr type="rMarg"/>
                        <dgm:constr type="tMarg"/>
                        <dgm:constr type="bMarg"/>
                      </dgm:constrLst>
                    </dgm:if>
                    <dgm:else name="Name164">
                      <dgm:constrLst>
                        <dgm:constr type="lMarg"/>
                        <dgm:constr type="tMarg"/>
                        <dgm:constr type="bMarg"/>
                      </dgm:constrLst>
                    </dgm:else>
                  </dgm:choose>
                  <dgm:ruleLst>
                    <dgm:rule type="primFontSz" val="5" fact="NaN" max="NaN"/>
                  </dgm:ruleLst>
                </dgm:layoutNode>
              </dgm:forEach>
              <dgm:forEach name="Name165" axis="ch" ptType="node" st="3" cnt="1">
                <dgm:layoutNode name="bullet5c" styleLbl="node1">
                  <dgm:alg type="sp"/>
                  <dgm:shape xmlns:r="http://schemas.openxmlformats.org/officeDocument/2006/relationships" type="ellipse" r:blip="">
                    <dgm:adjLst/>
                  </dgm:shape>
                  <dgm:presOf/>
                  <dgm:constrLst/>
                  <dgm:ruleLst/>
                </dgm:layoutNode>
                <dgm:layoutNode name="textBox5c" styleLbl="revTx">
                  <dgm:varLst>
                    <dgm:bulletEnabled val="1"/>
                  </dgm:varLst>
                  <dgm:choose name="Name166">
                    <dgm:if name="Name167" func="var" arg="dir" op="equ" val="norm">
                      <dgm:choose name="Name168">
                        <dgm:if name="Name169" axis="root des" ptType="all node" func="maxDepth" op="gt" val="1">
                          <dgm:alg type="tx">
                            <dgm:param type="txAnchorVert" val="t"/>
                            <dgm:param type="parTxLTRAlign" val="l"/>
                            <dgm:param type="parTxRTLAlign" val="r"/>
                          </dgm:alg>
                        </dgm:if>
                        <dgm:else name="Name170">
                          <dgm:alg type="tx">
                            <dgm:param type="txAnchorVert" val="t"/>
                            <dgm:param type="parTxLTRAlign" val="l"/>
                            <dgm:param type="parTxRTLAlign" val="l"/>
                          </dgm:alg>
                        </dgm:else>
                      </dgm:choose>
                    </dgm:if>
                    <dgm:else name="Name171">
                      <dgm:choose name="Name172">
                        <dgm:if name="Name173" axis="root des" ptType="all node" func="maxDepth" op="gt" val="1">
                          <dgm:alg type="tx">
                            <dgm:param type="txAnchorVert" val="b"/>
                            <dgm:param type="txAnchorVertCh" val="b"/>
                            <dgm:param type="parTxLTRAlign" val="l"/>
                            <dgm:param type="parTxRTLAlign" val="r"/>
                          </dgm:alg>
                        </dgm:if>
                        <dgm:else name="Name174">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75">
                    <dgm:if name="Name176" func="var" arg="dir" op="equ" val="norm">
                      <dgm:constrLst>
                        <dgm:constr type="rMarg"/>
                        <dgm:constr type="tMarg"/>
                        <dgm:constr type="bMarg"/>
                      </dgm:constrLst>
                    </dgm:if>
                    <dgm:else name="Name177">
                      <dgm:constrLst>
                        <dgm:constr type="lMarg"/>
                        <dgm:constr type="tMarg"/>
                        <dgm:constr type="bMarg"/>
                      </dgm:constrLst>
                    </dgm:else>
                  </dgm:choose>
                  <dgm:ruleLst>
                    <dgm:rule type="primFontSz" val="5" fact="NaN" max="NaN"/>
                  </dgm:ruleLst>
                </dgm:layoutNode>
              </dgm:forEach>
              <dgm:forEach name="Name178" axis="ch" ptType="node" st="4" cnt="1">
                <dgm:layoutNode name="bullet5d" styleLbl="node1">
                  <dgm:alg type="sp"/>
                  <dgm:shape xmlns:r="http://schemas.openxmlformats.org/officeDocument/2006/relationships" type="ellipse" r:blip="">
                    <dgm:adjLst/>
                  </dgm:shape>
                  <dgm:presOf/>
                  <dgm:constrLst/>
                  <dgm:ruleLst/>
                </dgm:layoutNode>
                <dgm:layoutNode name="textBox5d" styleLbl="revTx">
                  <dgm:varLst>
                    <dgm:bulletEnabled val="1"/>
                  </dgm:varLst>
                  <dgm:choose name="Name179">
                    <dgm:if name="Name180" func="var" arg="dir" op="equ" val="norm">
                      <dgm:choose name="Name181">
                        <dgm:if name="Name182" axis="root des" ptType="all node" func="maxDepth" op="gt" val="1">
                          <dgm:alg type="tx">
                            <dgm:param type="txAnchorVert" val="t"/>
                            <dgm:param type="parTxLTRAlign" val="l"/>
                            <dgm:param type="parTxRTLAlign" val="r"/>
                          </dgm:alg>
                        </dgm:if>
                        <dgm:else name="Name183">
                          <dgm:alg type="tx">
                            <dgm:param type="txAnchorVert" val="t"/>
                            <dgm:param type="parTxLTRAlign" val="l"/>
                            <dgm:param type="parTxRTLAlign" val="l"/>
                          </dgm:alg>
                        </dgm:else>
                      </dgm:choose>
                    </dgm:if>
                    <dgm:else name="Name184">
                      <dgm:choose name="Name185">
                        <dgm:if name="Name186" axis="root des" ptType="all node" func="maxDepth" op="gt" val="1">
                          <dgm:alg type="tx">
                            <dgm:param type="txAnchorVert" val="b"/>
                            <dgm:param type="txAnchorVertCh" val="b"/>
                            <dgm:param type="parTxLTRAlign" val="l"/>
                            <dgm:param type="parTxRTLAlign" val="r"/>
                          </dgm:alg>
                        </dgm:if>
                        <dgm:else name="Name187">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88">
                    <dgm:if name="Name189" func="var" arg="dir" op="equ" val="norm">
                      <dgm:constrLst>
                        <dgm:constr type="rMarg"/>
                        <dgm:constr type="tMarg"/>
                        <dgm:constr type="bMarg"/>
                      </dgm:constrLst>
                    </dgm:if>
                    <dgm:else name="Name190">
                      <dgm:constrLst>
                        <dgm:constr type="lMarg"/>
                        <dgm:constr type="tMarg"/>
                        <dgm:constr type="bMarg"/>
                      </dgm:constrLst>
                    </dgm:else>
                  </dgm:choose>
                  <dgm:ruleLst>
                    <dgm:rule type="primFontSz" val="5" fact="NaN" max="NaN"/>
                  </dgm:ruleLst>
                </dgm:layoutNode>
              </dgm:forEach>
              <dgm:forEach name="Name191" axis="ch" ptType="node" st="5" cnt="1">
                <dgm:layoutNode name="bullet5e" styleLbl="node1">
                  <dgm:alg type="sp"/>
                  <dgm:shape xmlns:r="http://schemas.openxmlformats.org/officeDocument/2006/relationships" type="ellipse" r:blip="">
                    <dgm:adjLst/>
                  </dgm:shape>
                  <dgm:presOf/>
                  <dgm:constrLst/>
                  <dgm:ruleLst/>
                </dgm:layoutNode>
                <dgm:layoutNode name="textBox5e" styleLbl="revTx">
                  <dgm:varLst>
                    <dgm:bulletEnabled val="1"/>
                  </dgm:varLst>
                  <dgm:choose name="Name192">
                    <dgm:if name="Name193" func="var" arg="dir" op="equ" val="norm">
                      <dgm:choose name="Name194">
                        <dgm:if name="Name195" axis="root des" ptType="all node" func="maxDepth" op="gt" val="1">
                          <dgm:alg type="tx">
                            <dgm:param type="txAnchorVert" val="t"/>
                            <dgm:param type="parTxLTRAlign" val="l"/>
                            <dgm:param type="parTxRTLAlign" val="r"/>
                          </dgm:alg>
                        </dgm:if>
                        <dgm:else name="Name196">
                          <dgm:alg type="tx">
                            <dgm:param type="txAnchorVert" val="t"/>
                            <dgm:param type="parTxLTRAlign" val="l"/>
                            <dgm:param type="parTxRTLAlign" val="l"/>
                          </dgm:alg>
                        </dgm:else>
                      </dgm:choose>
                    </dgm:if>
                    <dgm:else name="Name197">
                      <dgm:choose name="Name198">
                        <dgm:if name="Name199" axis="root des" ptType="all node" func="maxDepth" op="gt" val="1">
                          <dgm:alg type="tx">
                            <dgm:param type="txAnchorVert" val="b"/>
                            <dgm:param type="txAnchorVertCh" val="b"/>
                            <dgm:param type="parTxLTRAlign" val="l"/>
                            <dgm:param type="parTxRTLAlign" val="r"/>
                          </dgm:alg>
                        </dgm:if>
                        <dgm:else name="Name200">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201">
                    <dgm:if name="Name202" func="var" arg="dir" op="equ" val="norm">
                      <dgm:constrLst>
                        <dgm:constr type="rMarg"/>
                        <dgm:constr type="tMarg"/>
                        <dgm:constr type="bMarg"/>
                      </dgm:constrLst>
                    </dgm:if>
                    <dgm:else name="Name203">
                      <dgm:constrLst>
                        <dgm:constr type="lMarg"/>
                        <dgm:constr type="tMarg"/>
                        <dgm:constr type="bMarg"/>
                      </dgm:constrLst>
                    </dgm:else>
                  </dgm:choose>
                  <dgm:ruleLst>
                    <dgm:rule type="primFontSz" val="5" fact="NaN" max="NaN"/>
                  </dgm:ruleLst>
                </dgm:layoutNode>
              </dgm:forEach>
            </dgm:layoutNode>
          </dgm:else>
        </dgm:choose>
      </dgm:if>
      <dgm:else name="Name204"/>
    </dgm:choose>
  </dgm:layoutNode>
</dgm:layoutDef>
</file>

<file path=ppt/diagrams/layout4.xml><?xml version="1.0" encoding="utf-8"?>
<dgm:layoutDef xmlns:dgm="http://schemas.openxmlformats.org/drawingml/2006/diagram" xmlns:a="http://schemas.openxmlformats.org/drawingml/2006/main" uniqueId="urn:microsoft.com/office/officeart/2005/8/layout/arrow2">
  <dgm:title val=""/>
  <dgm:desc val=""/>
  <dgm:catLst>
    <dgm:cat type="process" pri="2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arrowDiagram">
    <dgm:varLst>
      <dgm:chMax val="5"/>
      <dgm:dir/>
      <dgm:resizeHandles val="exact"/>
    </dgm:varLst>
    <dgm:alg type="composite">
      <dgm:param type="ar" val="1.6"/>
    </dgm:alg>
    <dgm:shape xmlns:r="http://schemas.openxmlformats.org/officeDocument/2006/relationships" r:blip="">
      <dgm:adjLst/>
    </dgm:shape>
    <dgm:presOf/>
    <dgm:constrLst>
      <dgm:constr type="l" for="ch" forName="arrow"/>
      <dgm:constr type="t" for="ch" forName="arrow"/>
      <dgm:constr type="w" for="ch" forName="arrow" refType="w"/>
      <dgm:constr type="h" for="ch" forName="arrow" refType="h"/>
      <dgm:constr type="ctrX" for="ch" forName="arrowDiagram1" refType="w" fact="0.5"/>
      <dgm:constr type="ctrY" for="ch" forName="arrowDiagram1" refType="h" fact="0.5"/>
      <dgm:constr type="w" for="ch" forName="arrowDiagram1" refType="w"/>
      <dgm:constr type="h" for="ch" forName="arrowDiagram1" refType="h"/>
      <dgm:constr type="ctrX" for="ch" forName="arrowDiagram2" refType="w" fact="0.5"/>
      <dgm:constr type="ctrY" for="ch" forName="arrowDiagram2" refType="h" fact="0.5"/>
      <dgm:constr type="w" for="ch" forName="arrowDiagram2" refType="w"/>
      <dgm:constr type="h" for="ch" forName="arrowDiagram2" refType="h"/>
      <dgm:constr type="ctrX" for="ch" forName="arrowDiagram3" refType="w" fact="0.5"/>
      <dgm:constr type="ctrY" for="ch" forName="arrowDiagram3" refType="h" fact="0.5"/>
      <dgm:constr type="w" for="ch" forName="arrowDiagram3" refType="w"/>
      <dgm:constr type="h" for="ch" forName="arrowDiagram3" refType="h"/>
      <dgm:constr type="ctrX" for="ch" forName="arrowDiagram4" refType="w" fact="0.5"/>
      <dgm:constr type="ctrY" for="ch" forName="arrowDiagram4" refType="h" fact="0.5"/>
      <dgm:constr type="w" for="ch" forName="arrowDiagram4" refType="w"/>
      <dgm:constr type="h" for="ch" forName="arrowDiagram4" refType="h"/>
      <dgm:constr type="ctrX" for="ch" forName="arrowDiagram5" refType="w" fact="0.5"/>
      <dgm:constr type="ctrY" for="ch" forName="arrowDiagram5" refType="h" fact="0.5"/>
      <dgm:constr type="w" for="ch" forName="arrowDiagram5" refType="w"/>
      <dgm:constr type="h" for="ch" forName="arrowDiagram5" refType="h"/>
    </dgm:constrLst>
    <dgm:ruleLst/>
    <dgm:choose name="Name0">
      <dgm:if name="Name1" axis="ch" ptType="node" func="cnt" op="gte" val="1">
        <dgm:layoutNode name="arrow" styleLbl="bgShp">
          <dgm:alg type="sp"/>
          <dgm:shape xmlns:r="http://schemas.openxmlformats.org/officeDocument/2006/relationships" type="swooshArrow" r:blip="">
            <dgm:adjLst>
              <dgm:adj idx="2" val="0.25"/>
            </dgm:adjLst>
          </dgm:shape>
          <dgm:presOf/>
          <dgm:constrLst/>
          <dgm:ruleLst/>
        </dgm:layoutNode>
        <dgm:choose name="Name2">
          <dgm:if name="Name3" axis="ch" ptType="node" func="cnt" op="lt" val="1"/>
          <dgm:if name="Name4" axis="ch" ptType="node" func="cnt" op="equ" val="1">
            <dgm:layoutNode name="arrowDiagram1">
              <dgm:varLst>
                <dgm:bulletEnabled val="1"/>
              </dgm:varLst>
              <dgm:alg type="composite">
                <dgm:param type="vertAlign" val="none"/>
                <dgm:param type="horzAlign" val="none"/>
              </dgm:alg>
              <dgm:shape xmlns:r="http://schemas.openxmlformats.org/officeDocument/2006/relationships" r:blip="">
                <dgm:adjLst/>
              </dgm:shape>
              <dgm:presOf/>
              <dgm:constrLst>
                <dgm:constr type="ctrX" for="ch" forName="bullet1" refType="w" fact="0.8"/>
                <dgm:constr type="ctrY" for="ch" forName="bullet1" refType="h" fact="0.262"/>
                <dgm:constr type="w" for="ch" forName="bullet1" refType="w" fact="0.074"/>
                <dgm:constr type="h" for="ch" forName="bullet1" refType="w" refFor="ch" refForName="bullet1"/>
                <dgm:constr type="r" for="ch" forName="textBox1" refType="ctrX" refFor="ch" refForName="bullet1"/>
                <dgm:constr type="t" for="ch" forName="textBox1" refType="ctrY" refFor="ch" refForName="bullet1"/>
                <dgm:constr type="w" for="ch" forName="textBox1" refType="w" fact="0.4"/>
                <dgm:constr type="h" for="ch" forName="textBox1" refType="h" fact="0.738"/>
                <dgm:constr type="userA" refType="h" refFor="ch" refForName="bullet1" fact="0.53"/>
                <dgm:constr type="rMarg" for="ch" forName="textBox1" refType="userA" fact="2.834"/>
                <dgm:constr type="primFontSz" for="ch" ptType="node" op="equ" val="65"/>
              </dgm:constrLst>
              <dgm:ruleLst/>
              <dgm:forEach name="Name5" axis="ch" ptType="node" cnt="1">
                <dgm:layoutNode name="bullet1" styleLbl="node1">
                  <dgm:alg type="sp"/>
                  <dgm:shape xmlns:r="http://schemas.openxmlformats.org/officeDocument/2006/relationships" type="ellipse" r:blip="">
                    <dgm:adjLst/>
                  </dgm:shape>
                  <dgm:presOf/>
                  <dgm:constrLst/>
                  <dgm:ruleLst/>
                </dgm:layoutNode>
                <dgm:layoutNode name="textBox1" styleLbl="revTx">
                  <dgm:varLst>
                    <dgm:bulletEnabled val="1"/>
                  </dgm:varLst>
                  <dgm:alg type="tx">
                    <dgm:param type="txAnchorVert" val="t"/>
                    <dgm:param type="parTxLTRAlign" val="r"/>
                    <dgm:param type="parTxRTLAlign" val="r"/>
                  </dgm:alg>
                  <dgm:shape xmlns:r="http://schemas.openxmlformats.org/officeDocument/2006/relationships" type="round2DiagRect" r:blip="">
                    <dgm:adjLst/>
                  </dgm:shape>
                  <dgm:presOf axis="desOrSelf" ptType="node"/>
                  <dgm:constrLst>
                    <dgm:constr type="lMarg"/>
                    <dgm:constr type="tMarg"/>
                    <dgm:constr type="bMarg"/>
                  </dgm:constrLst>
                  <dgm:ruleLst>
                    <dgm:rule type="primFontSz" val="5" fact="NaN" max="NaN"/>
                  </dgm:ruleLst>
                </dgm:layoutNode>
              </dgm:forEach>
            </dgm:layoutNode>
          </dgm:if>
          <dgm:if name="Name6" axis="ch" ptType="node" func="cnt" op="equ" val="2">
            <dgm:layoutNode name="arrowDiagram2">
              <dgm:alg type="composite">
                <dgm:param type="vertAlign" val="none"/>
                <dgm:param type="horzAlign" val="none"/>
              </dgm:alg>
              <dgm:shape xmlns:r="http://schemas.openxmlformats.org/officeDocument/2006/relationships" r:blip="">
                <dgm:adjLst/>
              </dgm:shape>
              <dgm:presOf/>
              <dgm:choose name="Name7">
                <dgm:if name="Name8" func="var" arg="dir" op="equ" val="norm">
                  <dgm:constrLst>
                    <dgm:constr type="ctrX" for="ch" forName="bullet2a" refType="w" fact="0.25"/>
                    <dgm:constr type="ctrY" for="ch" forName="bullet2a" refType="h" fact="0.573"/>
                    <dgm:constr type="w" for="ch" forName="bullet2a" refType="w" fact="0.035"/>
                    <dgm:constr type="h" for="ch" forName="bullet2a" refType="w" refFor="ch" refForName="bullet2a"/>
                    <dgm:constr type="l" for="ch" forName="textBox2a" refType="ctrX" refFor="ch" refForName="bullet2a"/>
                    <dgm:constr type="t" for="ch" forName="textBox2a" refType="ctrY" refFor="ch" refForName="bullet2a"/>
                    <dgm:constr type="w" for="ch" forName="textBox2a" refType="w" fact="0.325"/>
                    <dgm:constr type="h" for="ch" forName="textBox2a" refType="h" fact="0.427"/>
                    <dgm:constr type="userA" refType="h" refFor="ch" refForName="bullet2a" fact="0.53"/>
                    <dgm:constr type="lMarg" for="ch" forName="textBox2a" refType="userA" fact="2.834"/>
                    <dgm:constr type="ctrX" for="ch" forName="bullet2b" refType="w" fact="0.585"/>
                    <dgm:constr type="ctrY" for="ch" forName="bullet2b" refType="h" fact="0.338"/>
                    <dgm:constr type="w" for="ch" forName="bullet2b" refType="w" fact="0.06"/>
                    <dgm:constr type="h" for="ch" forName="bullet2b" refType="w" refFor="ch" refForName="bullet2b"/>
                    <dgm:constr type="l" for="ch" forName="textBox2b" refType="ctrX" refFor="ch" refForName="bullet2b"/>
                    <dgm:constr type="t" for="ch" forName="textBox2b" refType="ctrY" refFor="ch" refForName="bullet2b"/>
                    <dgm:constr type="w" for="ch" forName="textBox2b" refType="w" fact="0.325"/>
                    <dgm:constr type="h" for="ch" forName="textBox2b" refType="h" fact="0.662"/>
                    <dgm:constr type="userB" refType="h" refFor="ch" refForName="bullet2b" fact="0.53"/>
                    <dgm:constr type="lMarg" for="ch" forName="textBox2b" refType="userB" fact="2.834"/>
                    <dgm:constr type="primFontSz" for="ch" ptType="node" op="equ" val="65"/>
                  </dgm:constrLst>
                </dgm:if>
                <dgm:else name="Name9">
                  <dgm:constrLst>
                    <dgm:constr type="ctrX" for="ch" forName="bullet2a" refType="w" fact="0.25"/>
                    <dgm:constr type="ctrY" for="ch" forName="bullet2a" refType="h" fact="0.573"/>
                    <dgm:constr type="w" for="ch" forName="bullet2a" refType="w" fact="0.035"/>
                    <dgm:constr type="h" for="ch" forName="bullet2a" refType="w" refFor="ch" refForName="bullet2a"/>
                    <dgm:constr type="r" for="ch" forName="textBox2a" refType="ctrX" refFor="ch" refForName="bullet2a"/>
                    <dgm:constr type="b" for="ch" forName="textBox2a" refType="ctrY" refFor="ch" refForName="bullet2a"/>
                    <dgm:constr type="w" for="ch" forName="textBox2a" refType="w" fact="0.25"/>
                    <dgm:constr type="h" for="ch" forName="textBox2a" refType="h" fact="0.573"/>
                    <dgm:constr type="userA" refType="h" refFor="ch" refForName="bullet2a" fact="0.53"/>
                    <dgm:constr type="rMarg" for="ch" forName="textBox2a" refType="userA" fact="2.834"/>
                    <dgm:constr type="ctrX" for="ch" forName="bullet2b" refType="w" fact="0.585"/>
                    <dgm:constr type="ctrY" for="ch" forName="bullet2b" refType="h" fact="0.338"/>
                    <dgm:constr type="w" for="ch" forName="bullet2b" refType="w" fact="0.06"/>
                    <dgm:constr type="h" for="ch" forName="bullet2b" refType="w" refFor="ch" refForName="bullet2b"/>
                    <dgm:constr type="r" for="ch" forName="textBox2b" refType="ctrX" refFor="ch" refForName="bullet2b"/>
                    <dgm:constr type="b" for="ch" forName="textBox2b" refType="ctrY" refFor="ch" refForName="bullet2b"/>
                    <dgm:constr type="w" for="ch" forName="textBox2b" refType="w" fact="0.28"/>
                    <dgm:constr type="h" for="ch" forName="textBox2b" refType="h" fact="0.338"/>
                    <dgm:constr type="userB" refType="h" refFor="ch" refForName="bullet2b" fact="0.53"/>
                    <dgm:constr type="rMarg" for="ch" forName="textBox2b" refType="userB" fact="2.834"/>
                    <dgm:constr type="primFontSz" for="ch" ptType="node" op="equ" val="65"/>
                  </dgm:constrLst>
                </dgm:else>
              </dgm:choose>
              <dgm:ruleLst/>
              <dgm:forEach name="Name10" axis="ch" ptType="node" cnt="1">
                <dgm:layoutNode name="bullet2a" styleLbl="node1">
                  <dgm:alg type="sp"/>
                  <dgm:shape xmlns:r="http://schemas.openxmlformats.org/officeDocument/2006/relationships" type="ellipse" r:blip="">
                    <dgm:adjLst/>
                  </dgm:shape>
                  <dgm:presOf/>
                  <dgm:constrLst/>
                  <dgm:ruleLst/>
                </dgm:layoutNode>
                <dgm:layoutNode name="textBox2a" styleLbl="revTx">
                  <dgm:varLst>
                    <dgm:bulletEnabled val="1"/>
                  </dgm:varLst>
                  <dgm:choose name="Name11">
                    <dgm:if name="Name12" func="var" arg="dir" op="equ" val="norm">
                      <dgm:choose name="Name13">
                        <dgm:if name="Name14" axis="root des" ptType="all node" func="maxDepth" op="gt" val="1">
                          <dgm:alg type="tx">
                            <dgm:param type="txAnchorVert" val="t"/>
                            <dgm:param type="parTxLTRAlign" val="l"/>
                            <dgm:param type="parTxRTLAlign" val="r"/>
                          </dgm:alg>
                        </dgm:if>
                        <dgm:else name="Name15">
                          <dgm:alg type="tx">
                            <dgm:param type="txAnchorVert" val="t"/>
                            <dgm:param type="parTxLTRAlign" val="l"/>
                            <dgm:param type="parTxRTLAlign" val="l"/>
                          </dgm:alg>
                        </dgm:else>
                      </dgm:choose>
                    </dgm:if>
                    <dgm:else name="Name16">
                      <dgm:choose name="Name17">
                        <dgm:if name="Name18" axis="root des" ptType="all node" func="maxDepth" op="gt" val="1">
                          <dgm:alg type="tx">
                            <dgm:param type="txAnchorVert" val="b"/>
                            <dgm:param type="txAnchorVertCh" val="b"/>
                            <dgm:param type="parTxLTRAlign" val="l"/>
                            <dgm:param type="parTxRTLAlign" val="r"/>
                          </dgm:alg>
                        </dgm:if>
                        <dgm:else name="Name19">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20">
                    <dgm:if name="Name21" func="var" arg="dir" op="equ" val="norm">
                      <dgm:constrLst>
                        <dgm:constr type="rMarg"/>
                        <dgm:constr type="tMarg"/>
                        <dgm:constr type="bMarg"/>
                      </dgm:constrLst>
                    </dgm:if>
                    <dgm:else name="Name22">
                      <dgm:constrLst>
                        <dgm:constr type="lMarg"/>
                        <dgm:constr type="tMarg"/>
                        <dgm:constr type="bMarg"/>
                      </dgm:constrLst>
                    </dgm:else>
                  </dgm:choose>
                  <dgm:ruleLst>
                    <dgm:rule type="primFontSz" val="5" fact="NaN" max="NaN"/>
                  </dgm:ruleLst>
                </dgm:layoutNode>
              </dgm:forEach>
              <dgm:forEach name="Name23" axis="ch" ptType="node" st="2" cnt="1">
                <dgm:layoutNode name="bullet2b" styleLbl="node1">
                  <dgm:alg type="sp"/>
                  <dgm:shape xmlns:r="http://schemas.openxmlformats.org/officeDocument/2006/relationships" type="ellipse" r:blip="">
                    <dgm:adjLst/>
                  </dgm:shape>
                  <dgm:presOf/>
                  <dgm:constrLst/>
                  <dgm:ruleLst/>
                </dgm:layoutNode>
                <dgm:layoutNode name="textBox2b" styleLbl="revTx">
                  <dgm:varLst>
                    <dgm:bulletEnabled val="1"/>
                  </dgm:varLst>
                  <dgm:choose name="Name24">
                    <dgm:if name="Name25" func="var" arg="dir" op="equ" val="norm">
                      <dgm:choose name="Name26">
                        <dgm:if name="Name27" axis="root des" ptType="all node" func="maxDepth" op="gt" val="1">
                          <dgm:alg type="tx">
                            <dgm:param type="txAnchorVert" val="t"/>
                            <dgm:param type="parTxLTRAlign" val="l"/>
                            <dgm:param type="parTxRTLAlign" val="r"/>
                          </dgm:alg>
                        </dgm:if>
                        <dgm:else name="Name28">
                          <dgm:alg type="tx">
                            <dgm:param type="txAnchorVert" val="t"/>
                            <dgm:param type="parTxLTRAlign" val="l"/>
                            <dgm:param type="parTxRTLAlign" val="l"/>
                          </dgm:alg>
                        </dgm:else>
                      </dgm:choose>
                    </dgm:if>
                    <dgm:else name="Name29">
                      <dgm:choose name="Name30">
                        <dgm:if name="Name31" axis="root des" ptType="all node" func="maxDepth" op="gt" val="1">
                          <dgm:alg type="tx">
                            <dgm:param type="txAnchorVert" val="b"/>
                            <dgm:param type="txAnchorVertCh" val="b"/>
                            <dgm:param type="parTxLTRAlign" val="l"/>
                            <dgm:param type="parTxRTLAlign" val="r"/>
                          </dgm:alg>
                        </dgm:if>
                        <dgm:else name="Name3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33">
                    <dgm:if name="Name34" func="var" arg="dir" op="equ" val="norm">
                      <dgm:constrLst>
                        <dgm:constr type="rMarg"/>
                        <dgm:constr type="tMarg"/>
                        <dgm:constr type="bMarg"/>
                      </dgm:constrLst>
                    </dgm:if>
                    <dgm:else name="Name35">
                      <dgm:constrLst>
                        <dgm:constr type="lMarg"/>
                        <dgm:constr type="tMarg"/>
                        <dgm:constr type="bMarg"/>
                      </dgm:constrLst>
                    </dgm:else>
                  </dgm:choose>
                  <dgm:ruleLst>
                    <dgm:rule type="primFontSz" val="5" fact="NaN" max="NaN"/>
                  </dgm:ruleLst>
                </dgm:layoutNode>
              </dgm:forEach>
            </dgm:layoutNode>
          </dgm:if>
          <dgm:if name="Name36" axis="ch" ptType="node" func="cnt" op="equ" val="3">
            <dgm:layoutNode name="arrowDiagram3">
              <dgm:alg type="composite">
                <dgm:param type="vertAlign" val="none"/>
                <dgm:param type="horzAlign" val="none"/>
              </dgm:alg>
              <dgm:shape xmlns:r="http://schemas.openxmlformats.org/officeDocument/2006/relationships" r:blip="">
                <dgm:adjLst/>
              </dgm:shape>
              <dgm:presOf/>
              <dgm:choose name="Name37">
                <dgm:if name="Name38" func="var" arg="dir" op="equ" val="norm">
                  <dgm:constrLst>
                    <dgm:constr type="ctrX" for="ch" forName="bullet3a" refType="w" fact="0.14"/>
                    <dgm:constr type="ctrY" for="ch" forName="bullet3a" refType="h" fact="0.711"/>
                    <dgm:constr type="w" for="ch" forName="bullet3a" refType="w" fact="0.026"/>
                    <dgm:constr type="h" for="ch" forName="bullet3a" refType="w" refFor="ch" refForName="bullet3a"/>
                    <dgm:constr type="l" for="ch" forName="textBox3a" refType="ctrX" refFor="ch" refForName="bullet3a"/>
                    <dgm:constr type="t" for="ch" forName="textBox3a" refType="ctrY" refFor="ch" refForName="bullet3a"/>
                    <dgm:constr type="w" for="ch" forName="textBox3a" refType="w" fact="0.233"/>
                    <dgm:constr type="h" for="ch" forName="textBox3a" refType="h" fact="0.289"/>
                    <dgm:constr type="userA" refType="h" refFor="ch" refForName="bullet3a" fact="0.53"/>
                    <dgm:constr type="lMarg" for="ch" forName="textBox3a" refType="userA" fact="2.834"/>
                    <dgm:constr type="ctrX" for="ch" forName="bullet3b" refType="w" fact="0.38"/>
                    <dgm:constr type="ctrY" for="ch" forName="bullet3b" refType="h" fact="0.456"/>
                    <dgm:constr type="w" for="ch" forName="bullet3b" refType="w" fact="0.047"/>
                    <dgm:constr type="h" for="ch" forName="bullet3b" refType="w" refFor="ch" refForName="bullet3b"/>
                    <dgm:constr type="l" for="ch" forName="textBox3b" refType="ctrX" refFor="ch" refForName="bullet3b"/>
                    <dgm:constr type="t" for="ch" forName="textBox3b" refType="ctrY" refFor="ch" refForName="bullet3b"/>
                    <dgm:constr type="w" for="ch" forName="textBox3b" refType="w" fact="0.24"/>
                    <dgm:constr type="h" for="ch" forName="textBox3b" refType="h" fact="0.544"/>
                    <dgm:constr type="userB" refType="h" refFor="ch" refForName="bullet3b" fact="0.53"/>
                    <dgm:constr type="lMarg" for="ch" forName="textBox3b" refType="userB" fact="2.834"/>
                    <dgm:constr type="ctrX" for="ch" forName="bullet3c" refType="w" fact="0.665"/>
                    <dgm:constr type="ctrY" for="ch" forName="bullet3c" refType="h" fact="0.305"/>
                    <dgm:constr type="w" for="ch" forName="bullet3c" refType="w" fact="0.065"/>
                    <dgm:constr type="h" for="ch" forName="bullet3c" refType="w" refFor="ch" refForName="bullet3c"/>
                    <dgm:constr type="l" for="ch" forName="textBox3c" refType="ctrX" refFor="ch" refForName="bullet3c"/>
                    <dgm:constr type="t" for="ch" forName="textBox3c" refType="ctrY" refFor="ch" refForName="bullet3c"/>
                    <dgm:constr type="w" for="ch" forName="textBox3c" refType="w" fact="0.24"/>
                    <dgm:constr type="h" for="ch" forName="textBox3c" refType="h" fact="0.695"/>
                    <dgm:constr type="userC" refType="h" refFor="ch" refForName="bullet3c" fact="0.53"/>
                    <dgm:constr type="lMarg" for="ch" forName="textBox3c" refType="userC" fact="2.834"/>
                    <dgm:constr type="primFontSz" for="ch" ptType="node" op="equ" val="65"/>
                  </dgm:constrLst>
                </dgm:if>
                <dgm:else name="Name39">
                  <dgm:constrLst>
                    <dgm:constr type="ctrX" for="ch" forName="bullet3a" refType="w" fact="0.14"/>
                    <dgm:constr type="ctrY" for="ch" forName="bullet3a" refType="h" fact="0.711"/>
                    <dgm:constr type="w" for="ch" forName="bullet3a" refType="w" fact="0.026"/>
                    <dgm:constr type="h" for="ch" forName="bullet3a" refType="w" refFor="ch" refForName="bullet3a"/>
                    <dgm:constr type="r" for="ch" forName="textBox3a" refType="ctrX" refFor="ch" refForName="bullet3a"/>
                    <dgm:constr type="b" for="ch" forName="textBox3a" refType="ctrY" refFor="ch" refForName="bullet3a"/>
                    <dgm:constr type="w" for="ch" forName="textBox3a" refType="w" fact="0.14"/>
                    <dgm:constr type="h" for="ch" forName="textBox3a" refType="h" fact="0.711"/>
                    <dgm:constr type="userA" refType="h" refFor="ch" refForName="bullet3a" fact="0.53"/>
                    <dgm:constr type="rMarg" for="ch" forName="textBox3a" refType="userA" fact="2.834"/>
                    <dgm:constr type="ctrX" for="ch" forName="bullet3b" refType="w" fact="0.38"/>
                    <dgm:constr type="ctrY" for="ch" forName="bullet3b" refType="h" fact="0.456"/>
                    <dgm:constr type="w" for="ch" forName="bullet3b" refType="w" fact="0.047"/>
                    <dgm:constr type="h" for="ch" forName="bullet3b" refType="w" refFor="ch" refForName="bullet3b"/>
                    <dgm:constr type="r" for="ch" forName="textBox3b" refType="ctrX" refFor="ch" refForName="bullet3b"/>
                    <dgm:constr type="b" for="ch" forName="textBox3b" refType="ctrY" refFor="ch" refForName="bullet3b"/>
                    <dgm:constr type="w" for="ch" forName="textBox3b" refType="w" fact="0.24"/>
                    <dgm:constr type="h" for="ch" forName="textBox3b" refType="h" fact="0.456"/>
                    <dgm:constr type="userB" refType="h" refFor="ch" refForName="bullet3b" fact="0.53"/>
                    <dgm:constr type="rMarg" for="ch" forName="textBox3b" refType="userB" fact="2.834"/>
                    <dgm:constr type="ctrX" for="ch" forName="bullet3c" refType="w" fact="0.665"/>
                    <dgm:constr type="ctrY" for="ch" forName="bullet3c" refType="h" fact="0.305"/>
                    <dgm:constr type="w" for="ch" forName="bullet3c" refType="w" fact="0.065"/>
                    <dgm:constr type="h" for="ch" forName="bullet3c" refType="w" refFor="ch" refForName="bullet3c"/>
                    <dgm:constr type="r" for="ch" forName="textBox3c" refType="ctrX" refFor="ch" refForName="bullet3c"/>
                    <dgm:constr type="b" for="ch" forName="textBox3c" refType="ctrY" refFor="ch" refForName="bullet3c"/>
                    <dgm:constr type="w" for="ch" forName="textBox3c" refType="w" fact="0.24"/>
                    <dgm:constr type="h" for="ch" forName="textBox3c" refType="h" fact="0.305"/>
                    <dgm:constr type="userC" refType="h" refFor="ch" refForName="bullet3c" fact="0.53"/>
                    <dgm:constr type="rMarg" for="ch" forName="textBox3c" refType="userC" fact="2.834"/>
                    <dgm:constr type="primFontSz" for="ch" ptType="node" op="equ" val="65"/>
                  </dgm:constrLst>
                </dgm:else>
              </dgm:choose>
              <dgm:ruleLst/>
              <dgm:forEach name="Name40" axis="ch" ptType="node" cnt="1">
                <dgm:layoutNode name="bullet3a" styleLbl="node1">
                  <dgm:alg type="sp"/>
                  <dgm:shape xmlns:r="http://schemas.openxmlformats.org/officeDocument/2006/relationships" type="ellipse" r:blip="">
                    <dgm:adjLst/>
                  </dgm:shape>
                  <dgm:presOf/>
                  <dgm:constrLst/>
                  <dgm:ruleLst/>
                </dgm:layoutNode>
                <dgm:layoutNode name="textBox3a" styleLbl="revTx">
                  <dgm:varLst>
                    <dgm:bulletEnabled val="1"/>
                  </dgm:varLst>
                  <dgm:choose name="Name41">
                    <dgm:if name="Name42" func="var" arg="dir" op="equ" val="norm">
                      <dgm:choose name="Name43">
                        <dgm:if name="Name44" axis="root des" ptType="all node" func="maxDepth" op="gt" val="1">
                          <dgm:alg type="tx">
                            <dgm:param type="txAnchorVert" val="t"/>
                            <dgm:param type="parTxLTRAlign" val="l"/>
                            <dgm:param type="parTxRTLAlign" val="r"/>
                          </dgm:alg>
                        </dgm:if>
                        <dgm:else name="Name45">
                          <dgm:alg type="tx">
                            <dgm:param type="txAnchorVert" val="t"/>
                            <dgm:param type="parTxLTRAlign" val="l"/>
                            <dgm:param type="parTxRTLAlign" val="l"/>
                          </dgm:alg>
                        </dgm:else>
                      </dgm:choose>
                    </dgm:if>
                    <dgm:else name="Name46">
                      <dgm:choose name="Name47">
                        <dgm:if name="Name48" axis="root des" ptType="all node" func="maxDepth" op="gt" val="1">
                          <dgm:alg type="tx">
                            <dgm:param type="txAnchorVert" val="b"/>
                            <dgm:param type="txAnchorVertCh" val="b"/>
                            <dgm:param type="parTxLTRAlign" val="l"/>
                            <dgm:param type="parTxRTLAlign" val="r"/>
                          </dgm:alg>
                        </dgm:if>
                        <dgm:else name="Name49">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50">
                    <dgm:if name="Name51" func="var" arg="dir" op="equ" val="norm">
                      <dgm:constrLst>
                        <dgm:constr type="rMarg"/>
                        <dgm:constr type="tMarg"/>
                        <dgm:constr type="bMarg"/>
                      </dgm:constrLst>
                    </dgm:if>
                    <dgm:else name="Name52">
                      <dgm:constrLst>
                        <dgm:constr type="lMarg"/>
                        <dgm:constr type="tMarg"/>
                        <dgm:constr type="bMarg"/>
                      </dgm:constrLst>
                    </dgm:else>
                  </dgm:choose>
                  <dgm:ruleLst>
                    <dgm:rule type="primFontSz" val="5" fact="NaN" max="NaN"/>
                  </dgm:ruleLst>
                </dgm:layoutNode>
              </dgm:forEach>
              <dgm:forEach name="Name53" axis="ch" ptType="node" st="2" cnt="1">
                <dgm:layoutNode name="bullet3b" styleLbl="node1">
                  <dgm:alg type="sp"/>
                  <dgm:shape xmlns:r="http://schemas.openxmlformats.org/officeDocument/2006/relationships" type="ellipse" r:blip="">
                    <dgm:adjLst/>
                  </dgm:shape>
                  <dgm:presOf/>
                  <dgm:constrLst/>
                  <dgm:ruleLst/>
                </dgm:layoutNode>
                <dgm:layoutNode name="textBox3b" styleLbl="revTx">
                  <dgm:varLst>
                    <dgm:bulletEnabled val="1"/>
                  </dgm:varLst>
                  <dgm:choose name="Name54">
                    <dgm:if name="Name55" func="var" arg="dir" op="equ" val="norm">
                      <dgm:choose name="Name56">
                        <dgm:if name="Name57" axis="root des" ptType="all node" func="maxDepth" op="gt" val="1">
                          <dgm:alg type="tx">
                            <dgm:param type="txAnchorVert" val="t"/>
                            <dgm:param type="parTxLTRAlign" val="l"/>
                            <dgm:param type="parTxRTLAlign" val="r"/>
                          </dgm:alg>
                        </dgm:if>
                        <dgm:else name="Name58">
                          <dgm:alg type="tx">
                            <dgm:param type="txAnchorVert" val="t"/>
                            <dgm:param type="parTxLTRAlign" val="l"/>
                            <dgm:param type="parTxRTLAlign" val="l"/>
                          </dgm:alg>
                        </dgm:else>
                      </dgm:choose>
                    </dgm:if>
                    <dgm:else name="Name59">
                      <dgm:choose name="Name60">
                        <dgm:if name="Name61" axis="root des" ptType="all node" func="maxDepth" op="gt" val="1">
                          <dgm:alg type="tx">
                            <dgm:param type="txAnchorVert" val="b"/>
                            <dgm:param type="txAnchorVertCh" val="b"/>
                            <dgm:param type="parTxLTRAlign" val="l"/>
                            <dgm:param type="parTxRTLAlign" val="r"/>
                          </dgm:alg>
                        </dgm:if>
                        <dgm:else name="Name6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63">
                    <dgm:if name="Name64" func="var" arg="dir" op="equ" val="norm">
                      <dgm:constrLst>
                        <dgm:constr type="rMarg"/>
                        <dgm:constr type="tMarg"/>
                        <dgm:constr type="bMarg"/>
                      </dgm:constrLst>
                    </dgm:if>
                    <dgm:else name="Name65">
                      <dgm:constrLst>
                        <dgm:constr type="lMarg"/>
                        <dgm:constr type="tMarg"/>
                        <dgm:constr type="bMarg"/>
                      </dgm:constrLst>
                    </dgm:else>
                  </dgm:choose>
                  <dgm:ruleLst>
                    <dgm:rule type="primFontSz" val="5" fact="NaN" max="NaN"/>
                  </dgm:ruleLst>
                </dgm:layoutNode>
              </dgm:forEach>
              <dgm:forEach name="Name66" axis="ch" ptType="node" st="3" cnt="1">
                <dgm:layoutNode name="bullet3c" styleLbl="node1">
                  <dgm:alg type="sp"/>
                  <dgm:shape xmlns:r="http://schemas.openxmlformats.org/officeDocument/2006/relationships" type="ellipse" r:blip="">
                    <dgm:adjLst/>
                  </dgm:shape>
                  <dgm:presOf/>
                  <dgm:constrLst/>
                  <dgm:ruleLst/>
                </dgm:layoutNode>
                <dgm:layoutNode name="textBox3c" styleLbl="revTx">
                  <dgm:varLst>
                    <dgm:bulletEnabled val="1"/>
                  </dgm:varLst>
                  <dgm:choose name="Name67">
                    <dgm:if name="Name68" func="var" arg="dir" op="equ" val="norm">
                      <dgm:choose name="Name69">
                        <dgm:if name="Name70" axis="root des" ptType="all node" func="maxDepth" op="gt" val="1">
                          <dgm:alg type="tx">
                            <dgm:param type="txAnchorVert" val="t"/>
                            <dgm:param type="parTxLTRAlign" val="l"/>
                            <dgm:param type="parTxRTLAlign" val="r"/>
                          </dgm:alg>
                        </dgm:if>
                        <dgm:else name="Name71">
                          <dgm:alg type="tx">
                            <dgm:param type="txAnchorVert" val="t"/>
                            <dgm:param type="parTxLTRAlign" val="l"/>
                            <dgm:param type="parTxRTLAlign" val="l"/>
                          </dgm:alg>
                        </dgm:else>
                      </dgm:choose>
                    </dgm:if>
                    <dgm:else name="Name72">
                      <dgm:choose name="Name73">
                        <dgm:if name="Name74" axis="root des" ptType="all node" func="maxDepth" op="gt" val="1">
                          <dgm:alg type="tx">
                            <dgm:param type="txAnchorVert" val="b"/>
                            <dgm:param type="txAnchorVertCh" val="b"/>
                            <dgm:param type="parTxLTRAlign" val="l"/>
                            <dgm:param type="parTxRTLAlign" val="r"/>
                          </dgm:alg>
                        </dgm:if>
                        <dgm:else name="Name75">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76">
                    <dgm:if name="Name77" func="var" arg="dir" op="equ" val="norm">
                      <dgm:constrLst>
                        <dgm:constr type="rMarg"/>
                        <dgm:constr type="tMarg"/>
                        <dgm:constr type="bMarg"/>
                      </dgm:constrLst>
                    </dgm:if>
                    <dgm:else name="Name78">
                      <dgm:constrLst>
                        <dgm:constr type="lMarg"/>
                        <dgm:constr type="tMarg"/>
                        <dgm:constr type="bMarg"/>
                      </dgm:constrLst>
                    </dgm:else>
                  </dgm:choose>
                  <dgm:ruleLst>
                    <dgm:rule type="primFontSz" val="5" fact="NaN" max="NaN"/>
                  </dgm:ruleLst>
                </dgm:layoutNode>
              </dgm:forEach>
            </dgm:layoutNode>
          </dgm:if>
          <dgm:if name="Name79" axis="ch" ptType="node" func="cnt" op="equ" val="4">
            <dgm:layoutNode name="arrowDiagram4">
              <dgm:alg type="composite">
                <dgm:param type="vertAlign" val="none"/>
                <dgm:param type="horzAlign" val="none"/>
              </dgm:alg>
              <dgm:shape xmlns:r="http://schemas.openxmlformats.org/officeDocument/2006/relationships" r:blip="">
                <dgm:adjLst/>
              </dgm:shape>
              <dgm:presOf/>
              <dgm:choose name="Name80">
                <dgm:if name="Name81" func="var" arg="dir" op="equ" val="norm">
                  <dgm:constrLst>
                    <dgm:constr type="ctrX" for="ch" forName="bullet4a" refType="w" fact="0.11"/>
                    <dgm:constr type="ctrY" for="ch" forName="bullet4a" refType="h" fact="0.762"/>
                    <dgm:constr type="w" for="ch" forName="bullet4a" refType="w" fact="0.023"/>
                    <dgm:constr type="h" for="ch" forName="bullet4a" refType="w" refFor="ch" refForName="bullet4a"/>
                    <dgm:constr type="l" for="ch" forName="textBox4a" refType="ctrX" refFor="ch" refForName="bullet4a"/>
                    <dgm:constr type="t" for="ch" forName="textBox4a" refType="ctrY" refFor="ch" refForName="bullet4a"/>
                    <dgm:constr type="w" for="ch" forName="textBox4a" refType="w" fact="0.171"/>
                    <dgm:constr type="h" for="ch" forName="textBox4a" refType="h" fact="0.238"/>
                    <dgm:constr type="userA" refType="h" refFor="ch" refForName="bullet4a" fact="0.53"/>
                    <dgm:constr type="lMarg" for="ch" forName="textBox4a" refType="userA" fact="2.834"/>
                    <dgm:constr type="ctrX" for="ch" forName="bullet4b" refType="w" fact="0.281"/>
                    <dgm:constr type="ctrY" for="ch" forName="bullet4b" refType="h" fact="0.543"/>
                    <dgm:constr type="w" for="ch" forName="bullet4b" refType="w" fact="0.04"/>
                    <dgm:constr type="h" for="ch" forName="bullet4b" refType="w" refFor="ch" refForName="bullet4b"/>
                    <dgm:constr type="l" for="ch" forName="textBox4b" refType="ctrX" refFor="ch" refForName="bullet4b"/>
                    <dgm:constr type="t" for="ch" forName="textBox4b" refType="ctrY" refFor="ch" refForName="bullet4b"/>
                    <dgm:constr type="w" for="ch" forName="textBox4b" refType="w" fact="0.21"/>
                    <dgm:constr type="h" for="ch" forName="textBox4b" refType="h" fact="0.457"/>
                    <dgm:constr type="userB" refType="h" refFor="ch" refForName="bullet4b" fact="0.53"/>
                    <dgm:constr type="lMarg" for="ch" forName="textBox4b" refType="userB" fact="2.834"/>
                    <dgm:constr type="ctrX" for="ch" forName="bullet4c" refType="w" fact="0.495"/>
                    <dgm:constr type="ctrY" for="ch" forName="bullet4c" refType="h" fact="0.382"/>
                    <dgm:constr type="w" for="ch" forName="bullet4c" refType="w" fact="0.053"/>
                    <dgm:constr type="h" for="ch" forName="bullet4c" refType="w" refFor="ch" refForName="bullet4c"/>
                    <dgm:constr type="l" for="ch" forName="textBox4c" refType="ctrX" refFor="ch" refForName="bullet4c"/>
                    <dgm:constr type="t" for="ch" forName="textBox4c" refType="ctrY" refFor="ch" refForName="bullet4c"/>
                    <dgm:constr type="w" for="ch" forName="textBox4c" refType="w" fact="0.21"/>
                    <dgm:constr type="h" for="ch" forName="textBox4c" refType="h" fact="0.618"/>
                    <dgm:constr type="userC" refType="h" refFor="ch" refForName="bullet4c" fact="0.53"/>
                    <dgm:constr type="lMarg" for="ch" forName="textBox4c" refType="userC" fact="2.834"/>
                    <dgm:constr type="ctrX" for="ch" forName="bullet4d" refType="w" fact="0.73"/>
                    <dgm:constr type="ctrY" for="ch" forName="bullet4d" refType="h" fact="0.283"/>
                    <dgm:constr type="w" for="ch" forName="bullet4d" refType="w" fact="0.071"/>
                    <dgm:constr type="h" for="ch" forName="bullet4d" refType="w" refFor="ch" refForName="bullet4d"/>
                    <dgm:constr type="l" for="ch" forName="textBox4d" refType="ctrX" refFor="ch" refForName="bullet4d"/>
                    <dgm:constr type="t" for="ch" forName="textBox4d" refType="ctrY" refFor="ch" refForName="bullet4d"/>
                    <dgm:constr type="w" for="ch" forName="textBox4d" refType="w" fact="0.21"/>
                    <dgm:constr type="h" for="ch" forName="textBox4d" refType="h" fact="0.717"/>
                    <dgm:constr type="userD" refType="h" refFor="ch" refForName="bullet4d" fact="0.53"/>
                    <dgm:constr type="lMarg" for="ch" forName="textBox4d" refType="userD" fact="2.834"/>
                    <dgm:constr type="primFontSz" for="ch" ptType="node" op="equ" val="65"/>
                  </dgm:constrLst>
                </dgm:if>
                <dgm:else name="Name82">
                  <dgm:constrLst>
                    <dgm:constr type="ctrX" for="ch" forName="bullet4a" refType="w" fact="0.11"/>
                    <dgm:constr type="ctrY" for="ch" forName="bullet4a" refType="h" fact="0.762"/>
                    <dgm:constr type="w" for="ch" forName="bullet4a" refType="w" fact="0.023"/>
                    <dgm:constr type="h" for="ch" forName="bullet4a" refType="w" refFor="ch" refForName="bullet4a"/>
                    <dgm:constr type="r" for="ch" forName="textBox4a" refType="ctrX" refFor="ch" refForName="bullet4a"/>
                    <dgm:constr type="b" for="ch" forName="textBox4a" refType="ctrY" refFor="ch" refForName="bullet4a"/>
                    <dgm:constr type="w" for="ch" forName="textBox4a" refType="w" fact="0.11"/>
                    <dgm:constr type="h" for="ch" forName="textBox4a" refType="h" fact="0.762"/>
                    <dgm:constr type="userA" refType="h" refFor="ch" refForName="bullet4a" fact="0.53"/>
                    <dgm:constr type="rMarg" for="ch" forName="textBox4a" refType="userA" fact="2.834"/>
                    <dgm:constr type="ctrX" for="ch" forName="bullet4b" refType="w" fact="0.281"/>
                    <dgm:constr type="ctrY" for="ch" forName="bullet4b" refType="h" fact="0.543"/>
                    <dgm:constr type="w" for="ch" forName="bullet4b" refType="w" fact="0.04"/>
                    <dgm:constr type="h" for="ch" forName="bullet4b" refType="w" refFor="ch" refForName="bullet4b"/>
                    <dgm:constr type="r" for="ch" forName="textBox4b" refType="ctrX" refFor="ch" refForName="bullet4b"/>
                    <dgm:constr type="b" for="ch" forName="textBox4b" refType="ctrY" refFor="ch" refForName="bullet4b"/>
                    <dgm:constr type="w" for="ch" forName="textBox4b" refType="w" fact="0.171"/>
                    <dgm:constr type="h" for="ch" forName="textBox4b" refType="h" fact="0.543"/>
                    <dgm:constr type="userB" refType="h" refFor="ch" refForName="bullet4b" fact="0.53"/>
                    <dgm:constr type="rMarg" for="ch" forName="textBox4b" refType="userB" fact="2.834"/>
                    <dgm:constr type="ctrX" for="ch" forName="bullet4c" refType="w" fact="0.495"/>
                    <dgm:constr type="ctrY" for="ch" forName="bullet4c" refType="h" fact="0.382"/>
                    <dgm:constr type="w" for="ch" forName="bullet4c" refType="w" fact="0.053"/>
                    <dgm:constr type="h" for="ch" forName="bullet4c" refType="w" refFor="ch" refForName="bullet4c"/>
                    <dgm:constr type="r" for="ch" forName="textBox4c" refType="ctrX" refFor="ch" refForName="bullet4c"/>
                    <dgm:constr type="b" for="ch" forName="textBox4c" refType="ctrY" refFor="ch" refForName="bullet4c"/>
                    <dgm:constr type="w" for="ch" forName="textBox4c" refType="w" fact="0.21"/>
                    <dgm:constr type="h" for="ch" forName="textBox4c" refType="h" fact="0.382"/>
                    <dgm:constr type="userC" refType="h" refFor="ch" refForName="bullet4c" fact="0.53"/>
                    <dgm:constr type="rMarg" for="ch" forName="textBox4c" refType="userC" fact="2.834"/>
                    <dgm:constr type="ctrX" for="ch" forName="bullet4d" refType="w" fact="0.73"/>
                    <dgm:constr type="ctrY" for="ch" forName="bullet4d" refType="h" fact="0.283"/>
                    <dgm:constr type="w" for="ch" forName="bullet4d" refType="w" fact="0.071"/>
                    <dgm:constr type="h" for="ch" forName="bullet4d" refType="w" refFor="ch" refForName="bullet4d"/>
                    <dgm:constr type="r" for="ch" forName="textBox4d" refType="ctrX" refFor="ch" refForName="bullet4d"/>
                    <dgm:constr type="b" for="ch" forName="textBox4d" refType="ctrY" refFor="ch" refForName="bullet4d"/>
                    <dgm:constr type="w" for="ch" forName="textBox4d" refType="w" fact="0.21"/>
                    <dgm:constr type="h" for="ch" forName="textBox4d" refType="h" fact="0.283"/>
                    <dgm:constr type="userD" refType="h" refFor="ch" refForName="bullet4d" fact="0.53"/>
                    <dgm:constr type="rMarg" for="ch" forName="textBox4d" refType="userD" fact="2.834"/>
                    <dgm:constr type="primFontSz" for="ch" ptType="node" op="equ" val="65"/>
                  </dgm:constrLst>
                </dgm:else>
              </dgm:choose>
              <dgm:ruleLst/>
              <dgm:forEach name="Name83" axis="ch" ptType="node" cnt="1">
                <dgm:layoutNode name="bullet4a" styleLbl="node1">
                  <dgm:alg type="sp"/>
                  <dgm:shape xmlns:r="http://schemas.openxmlformats.org/officeDocument/2006/relationships" type="ellipse" r:blip="">
                    <dgm:adjLst/>
                  </dgm:shape>
                  <dgm:presOf/>
                  <dgm:constrLst/>
                  <dgm:ruleLst/>
                </dgm:layoutNode>
                <dgm:layoutNode name="textBox4a" styleLbl="revTx">
                  <dgm:varLst>
                    <dgm:bulletEnabled val="1"/>
                  </dgm:varLst>
                  <dgm:choose name="Name84">
                    <dgm:if name="Name85" func="var" arg="dir" op="equ" val="norm">
                      <dgm:choose name="Name86">
                        <dgm:if name="Name87" axis="root des" ptType="all node" func="maxDepth" op="gt" val="1">
                          <dgm:alg type="tx">
                            <dgm:param type="txAnchorVert" val="t"/>
                            <dgm:param type="parTxLTRAlign" val="l"/>
                            <dgm:param type="parTxRTLAlign" val="r"/>
                          </dgm:alg>
                        </dgm:if>
                        <dgm:else name="Name88">
                          <dgm:alg type="tx">
                            <dgm:param type="txAnchorVert" val="t"/>
                            <dgm:param type="parTxLTRAlign" val="l"/>
                            <dgm:param type="parTxRTLAlign" val="l"/>
                          </dgm:alg>
                        </dgm:else>
                      </dgm:choose>
                    </dgm:if>
                    <dgm:else name="Name89">
                      <dgm:choose name="Name90">
                        <dgm:if name="Name91" axis="root des" ptType="all node" func="maxDepth" op="gt" val="1">
                          <dgm:alg type="tx">
                            <dgm:param type="txAnchorVert" val="b"/>
                            <dgm:param type="txAnchorVertCh" val="b"/>
                            <dgm:param type="parTxLTRAlign" val="l"/>
                            <dgm:param type="parTxRTLAlign" val="r"/>
                          </dgm:alg>
                        </dgm:if>
                        <dgm:else name="Name9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93">
                    <dgm:if name="Name94" func="var" arg="dir" op="equ" val="norm">
                      <dgm:constrLst>
                        <dgm:constr type="rMarg"/>
                        <dgm:constr type="tMarg"/>
                        <dgm:constr type="bMarg"/>
                      </dgm:constrLst>
                    </dgm:if>
                    <dgm:else name="Name95">
                      <dgm:constrLst>
                        <dgm:constr type="lMarg"/>
                        <dgm:constr type="tMarg"/>
                        <dgm:constr type="bMarg"/>
                      </dgm:constrLst>
                    </dgm:else>
                  </dgm:choose>
                  <dgm:ruleLst>
                    <dgm:rule type="primFontSz" val="5" fact="NaN" max="NaN"/>
                  </dgm:ruleLst>
                </dgm:layoutNode>
              </dgm:forEach>
              <dgm:forEach name="Name96" axis="ch" ptType="node" st="2" cnt="1">
                <dgm:layoutNode name="bullet4b" styleLbl="node1">
                  <dgm:alg type="sp"/>
                  <dgm:shape xmlns:r="http://schemas.openxmlformats.org/officeDocument/2006/relationships" type="ellipse" r:blip="">
                    <dgm:adjLst/>
                  </dgm:shape>
                  <dgm:presOf/>
                  <dgm:constrLst/>
                  <dgm:ruleLst/>
                </dgm:layoutNode>
                <dgm:layoutNode name="textBox4b" styleLbl="revTx">
                  <dgm:varLst>
                    <dgm:bulletEnabled val="1"/>
                  </dgm:varLst>
                  <dgm:choose name="Name97">
                    <dgm:if name="Name98" func="var" arg="dir" op="equ" val="norm">
                      <dgm:choose name="Name99">
                        <dgm:if name="Name100" axis="root des" ptType="all node" func="maxDepth" op="gt" val="1">
                          <dgm:alg type="tx">
                            <dgm:param type="txAnchorVert" val="t"/>
                            <dgm:param type="parTxLTRAlign" val="l"/>
                            <dgm:param type="parTxRTLAlign" val="r"/>
                          </dgm:alg>
                        </dgm:if>
                        <dgm:else name="Name101">
                          <dgm:alg type="tx">
                            <dgm:param type="txAnchorVert" val="t"/>
                            <dgm:param type="parTxLTRAlign" val="l"/>
                            <dgm:param type="parTxRTLAlign" val="l"/>
                          </dgm:alg>
                        </dgm:else>
                      </dgm:choose>
                    </dgm:if>
                    <dgm:else name="Name102">
                      <dgm:choose name="Name103">
                        <dgm:if name="Name104" axis="root des" ptType="all node" func="maxDepth" op="gt" val="1">
                          <dgm:alg type="tx">
                            <dgm:param type="txAnchorVert" val="b"/>
                            <dgm:param type="txAnchorVertCh" val="b"/>
                            <dgm:param type="parTxLTRAlign" val="l"/>
                            <dgm:param type="parTxRTLAlign" val="r"/>
                          </dgm:alg>
                        </dgm:if>
                        <dgm:else name="Name105">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06">
                    <dgm:if name="Name107" func="var" arg="dir" op="equ" val="norm">
                      <dgm:constrLst>
                        <dgm:constr type="rMarg"/>
                        <dgm:constr type="tMarg"/>
                        <dgm:constr type="bMarg"/>
                      </dgm:constrLst>
                    </dgm:if>
                    <dgm:else name="Name108">
                      <dgm:constrLst>
                        <dgm:constr type="lMarg"/>
                        <dgm:constr type="tMarg"/>
                        <dgm:constr type="bMarg"/>
                      </dgm:constrLst>
                    </dgm:else>
                  </dgm:choose>
                  <dgm:ruleLst>
                    <dgm:rule type="primFontSz" val="5" fact="NaN" max="NaN"/>
                  </dgm:ruleLst>
                </dgm:layoutNode>
              </dgm:forEach>
              <dgm:forEach name="Name109" axis="ch" ptType="node" st="3" cnt="1">
                <dgm:layoutNode name="bullet4c" styleLbl="node1">
                  <dgm:alg type="sp"/>
                  <dgm:shape xmlns:r="http://schemas.openxmlformats.org/officeDocument/2006/relationships" type="ellipse" r:blip="">
                    <dgm:adjLst/>
                  </dgm:shape>
                  <dgm:presOf/>
                  <dgm:constrLst/>
                  <dgm:ruleLst/>
                </dgm:layoutNode>
                <dgm:layoutNode name="textBox4c" styleLbl="revTx">
                  <dgm:varLst>
                    <dgm:bulletEnabled val="1"/>
                  </dgm:varLst>
                  <dgm:choose name="Name110">
                    <dgm:if name="Name111" func="var" arg="dir" op="equ" val="norm">
                      <dgm:choose name="Name112">
                        <dgm:if name="Name113" axis="root des" ptType="all node" func="maxDepth" op="gt" val="1">
                          <dgm:alg type="tx">
                            <dgm:param type="txAnchorVert" val="t"/>
                            <dgm:param type="parTxLTRAlign" val="l"/>
                            <dgm:param type="parTxRTLAlign" val="r"/>
                          </dgm:alg>
                        </dgm:if>
                        <dgm:else name="Name114">
                          <dgm:alg type="tx">
                            <dgm:param type="txAnchorVert" val="t"/>
                            <dgm:param type="parTxLTRAlign" val="l"/>
                            <dgm:param type="parTxRTLAlign" val="l"/>
                          </dgm:alg>
                        </dgm:else>
                      </dgm:choose>
                    </dgm:if>
                    <dgm:else name="Name115">
                      <dgm:choose name="Name116">
                        <dgm:if name="Name117" axis="root des" ptType="all node" func="maxDepth" op="gt" val="1">
                          <dgm:alg type="tx">
                            <dgm:param type="txAnchorVert" val="b"/>
                            <dgm:param type="txAnchorVertCh" val="b"/>
                            <dgm:param type="parTxLTRAlign" val="l"/>
                            <dgm:param type="parTxRTLAlign" val="r"/>
                          </dgm:alg>
                        </dgm:if>
                        <dgm:else name="Name118">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19">
                    <dgm:if name="Name120" func="var" arg="dir" op="equ" val="norm">
                      <dgm:constrLst>
                        <dgm:constr type="rMarg"/>
                        <dgm:constr type="tMarg"/>
                        <dgm:constr type="bMarg"/>
                      </dgm:constrLst>
                    </dgm:if>
                    <dgm:else name="Name121">
                      <dgm:constrLst>
                        <dgm:constr type="lMarg"/>
                        <dgm:constr type="tMarg"/>
                        <dgm:constr type="bMarg"/>
                      </dgm:constrLst>
                    </dgm:else>
                  </dgm:choose>
                  <dgm:ruleLst>
                    <dgm:rule type="primFontSz" val="5" fact="NaN" max="NaN"/>
                  </dgm:ruleLst>
                </dgm:layoutNode>
              </dgm:forEach>
              <dgm:forEach name="Name122" axis="ch" ptType="node" st="4" cnt="1">
                <dgm:layoutNode name="bullet4d" styleLbl="node1">
                  <dgm:alg type="sp"/>
                  <dgm:shape xmlns:r="http://schemas.openxmlformats.org/officeDocument/2006/relationships" type="ellipse" r:blip="">
                    <dgm:adjLst/>
                  </dgm:shape>
                  <dgm:presOf/>
                  <dgm:constrLst/>
                  <dgm:ruleLst/>
                </dgm:layoutNode>
                <dgm:layoutNode name="textBox4d" styleLbl="revTx">
                  <dgm:varLst>
                    <dgm:bulletEnabled val="1"/>
                  </dgm:varLst>
                  <dgm:choose name="Name123">
                    <dgm:if name="Name124" func="var" arg="dir" op="equ" val="norm">
                      <dgm:choose name="Name125">
                        <dgm:if name="Name126" axis="root des" ptType="all node" func="maxDepth" op="gt" val="1">
                          <dgm:alg type="tx">
                            <dgm:param type="txAnchorVert" val="t"/>
                            <dgm:param type="parTxLTRAlign" val="l"/>
                            <dgm:param type="parTxRTLAlign" val="r"/>
                          </dgm:alg>
                        </dgm:if>
                        <dgm:else name="Name127">
                          <dgm:alg type="tx">
                            <dgm:param type="txAnchorVert" val="t"/>
                            <dgm:param type="parTxLTRAlign" val="l"/>
                            <dgm:param type="parTxRTLAlign" val="l"/>
                          </dgm:alg>
                        </dgm:else>
                      </dgm:choose>
                    </dgm:if>
                    <dgm:else name="Name128">
                      <dgm:choose name="Name129">
                        <dgm:if name="Name130" axis="root des" ptType="all node" func="maxDepth" op="gt" val="1">
                          <dgm:alg type="tx">
                            <dgm:param type="txAnchorVert" val="b"/>
                            <dgm:param type="txAnchorVertCh" val="b"/>
                            <dgm:param type="parTxLTRAlign" val="l"/>
                            <dgm:param type="parTxRTLAlign" val="r"/>
                          </dgm:alg>
                        </dgm:if>
                        <dgm:else name="Name131">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32">
                    <dgm:if name="Name133" func="var" arg="dir" op="equ" val="norm">
                      <dgm:constrLst>
                        <dgm:constr type="rMarg"/>
                        <dgm:constr type="tMarg"/>
                        <dgm:constr type="bMarg"/>
                      </dgm:constrLst>
                    </dgm:if>
                    <dgm:else name="Name134">
                      <dgm:constrLst>
                        <dgm:constr type="lMarg"/>
                        <dgm:constr type="tMarg"/>
                        <dgm:constr type="bMarg"/>
                      </dgm:constrLst>
                    </dgm:else>
                  </dgm:choose>
                  <dgm:ruleLst>
                    <dgm:rule type="primFontSz" val="5" fact="NaN" max="NaN"/>
                  </dgm:ruleLst>
                </dgm:layoutNode>
              </dgm:forEach>
            </dgm:layoutNode>
          </dgm:if>
          <dgm:else name="Name135">
            <dgm:layoutNode name="arrowDiagram5">
              <dgm:alg type="composite">
                <dgm:param type="vertAlign" val="none"/>
                <dgm:param type="horzAlign" val="none"/>
              </dgm:alg>
              <dgm:shape xmlns:r="http://schemas.openxmlformats.org/officeDocument/2006/relationships" r:blip="">
                <dgm:adjLst/>
              </dgm:shape>
              <dgm:presOf/>
              <dgm:choose name="Name136">
                <dgm:if name="Name137" func="var" arg="dir" op="equ" val="norm">
                  <dgm:constrLst>
                    <dgm:constr type="ctrX" for="ch" forName="bullet5a" refType="w" fact="0.11"/>
                    <dgm:constr type="ctrY" for="ch" forName="bullet5a" refType="h" fact="0.762"/>
                    <dgm:constr type="w" for="ch" forName="bullet5a" refType="w" fact="0.023"/>
                    <dgm:constr type="h" for="ch" forName="bullet5a" refType="w" refFor="ch" refForName="bullet5a"/>
                    <dgm:constr type="l" for="ch" forName="textBox5a" refType="ctrX" refFor="ch" refForName="bullet5a"/>
                    <dgm:constr type="t" for="ch" forName="textBox5a" refType="ctrY" refFor="ch" refForName="bullet5a"/>
                    <dgm:constr type="w" for="ch" forName="textBox5a" refType="w" fact="0.131"/>
                    <dgm:constr type="h" for="ch" forName="textBox5a" refType="h" fact="0.238"/>
                    <dgm:constr type="userA" refType="h" refFor="ch" refForName="bullet5a" fact="0.53"/>
                    <dgm:constr type="lMarg" for="ch" forName="textBox5a" refType="userA" fact="2.834"/>
                    <dgm:constr type="ctrX" for="ch" forName="bullet5b" refType="w" fact="0.241"/>
                    <dgm:constr type="ctrY" for="ch" forName="bullet5b" refType="h" fact="0.581"/>
                    <dgm:constr type="w" for="ch" forName="bullet5b" refType="w" fact="0.036"/>
                    <dgm:constr type="h" for="ch" forName="bullet5b" refType="w" refFor="ch" refForName="bullet5b"/>
                    <dgm:constr type="l" for="ch" forName="textBox5b" refType="ctrX" refFor="ch" refForName="bullet5b"/>
                    <dgm:constr type="t" for="ch" forName="textBox5b" refType="ctrY" refFor="ch" refForName="bullet5b"/>
                    <dgm:constr type="w" for="ch" forName="textBox5b" refType="w" fact="0.166"/>
                    <dgm:constr type="h" for="ch" forName="textBox5b" refType="h" fact="0.419"/>
                    <dgm:constr type="userB" refType="h" refFor="ch" refForName="bullet5b" fact="0.53"/>
                    <dgm:constr type="lMarg" for="ch" forName="textBox5b" refType="userB" fact="2.834"/>
                    <dgm:constr type="ctrX" for="ch" forName="bullet5c" refType="w" fact="0.407"/>
                    <dgm:constr type="ctrY" for="ch" forName="bullet5c" refType="h" fact="0.438"/>
                    <dgm:constr type="w" for="ch" forName="bullet5c" refType="w" fact="0.048"/>
                    <dgm:constr type="h" for="ch" forName="bullet5c" refType="w" refFor="ch" refForName="bullet5c"/>
                    <dgm:constr type="l" for="ch" forName="textBox5c" refType="ctrX" refFor="ch" refForName="bullet5c"/>
                    <dgm:constr type="t" for="ch" forName="textBox5c" refType="ctrY" refFor="ch" refForName="bullet5c"/>
                    <dgm:constr type="w" for="ch" forName="textBox5c" refType="w" fact="0.193"/>
                    <dgm:constr type="h" for="ch" forName="textBox5c" refType="h" fact="0.562"/>
                    <dgm:constr type="userC" refType="h" refFor="ch" refForName="bullet5c" fact="0.53"/>
                    <dgm:constr type="lMarg" for="ch" forName="textBox5c" refType="userC" fact="2.834"/>
                    <dgm:constr type="ctrX" for="ch" forName="bullet5d" refType="w" fact="0.6"/>
                    <dgm:constr type="ctrY" for="ch" forName="bullet5d" refType="h" fact="0.33"/>
                    <dgm:constr type="w" for="ch" forName="bullet5d" refType="w" fact="0.062"/>
                    <dgm:constr type="h" for="ch" forName="bullet5d" refType="w" refFor="ch" refForName="bullet5d"/>
                    <dgm:constr type="l" for="ch" forName="textBox5d" refType="ctrX" refFor="ch" refForName="bullet5d"/>
                    <dgm:constr type="t" for="ch" forName="textBox5d" refType="ctrY" refFor="ch" refForName="bullet5d"/>
                    <dgm:constr type="w" for="ch" forName="textBox5d" refType="w" fact="0.2"/>
                    <dgm:constr type="h" for="ch" forName="textBox5d" refType="h" fact="0.67"/>
                    <dgm:constr type="userD" refType="h" refFor="ch" refForName="bullet5d" fact="0.53"/>
                    <dgm:constr type="lMarg" for="ch" forName="textBox5d" refType="userD" fact="2.834"/>
                    <dgm:constr type="ctrX" for="ch" forName="bullet5e" refType="w" fact="0.8"/>
                    <dgm:constr type="ctrY" for="ch" forName="bullet5e" refType="h" fact="0.264"/>
                    <dgm:constr type="w" for="ch" forName="bullet5e" refType="w" fact="0.079"/>
                    <dgm:constr type="h" for="ch" forName="bullet5e" refType="w" refFor="ch" refForName="bullet5e"/>
                    <dgm:constr type="l" for="ch" forName="textBox5e" refType="ctrX" refFor="ch" refForName="bullet5e"/>
                    <dgm:constr type="t" for="ch" forName="textBox5e" refType="ctrY" refFor="ch" refForName="bullet5e"/>
                    <dgm:constr type="w" for="ch" forName="textBox5e" refType="w" fact="0.2"/>
                    <dgm:constr type="h" for="ch" forName="textBox5e" refType="h" fact="0.736"/>
                    <dgm:constr type="userE" refType="h" refFor="ch" refForName="bullet5e" fact="0.53"/>
                    <dgm:constr type="lMarg" for="ch" forName="textBox5e" refType="userE" fact="2.834"/>
                    <dgm:constr type="primFontSz" for="ch" ptType="node" op="equ" val="65"/>
                  </dgm:constrLst>
                </dgm:if>
                <dgm:else name="Name138">
                  <dgm:constrLst>
                    <dgm:constr type="ctrX" for="ch" forName="bullet5a" refType="w" fact="0.11"/>
                    <dgm:constr type="ctrY" for="ch" forName="bullet5a" refType="h" fact="0.762"/>
                    <dgm:constr type="w" for="ch" forName="bullet5a" refType="w" fact="0.023"/>
                    <dgm:constr type="h" for="ch" forName="bullet5a" refType="w" refFor="ch" refForName="bullet5a"/>
                    <dgm:constr type="r" for="ch" forName="textBox5a" refType="ctrX" refFor="ch" refForName="bullet5a"/>
                    <dgm:constr type="b" for="ch" forName="textBox5a" refType="ctrY" refFor="ch" refForName="bullet5a"/>
                    <dgm:constr type="w" for="ch" forName="textBox5a" refType="w" fact="0.11"/>
                    <dgm:constr type="h" for="ch" forName="textBox5a" refType="h" fact="0.762"/>
                    <dgm:constr type="userA" refType="h" refFor="ch" refForName="bullet5a" fact="0.53"/>
                    <dgm:constr type="rMarg" for="ch" forName="textBox5a" refType="userA" fact="2.834"/>
                    <dgm:constr type="ctrX" for="ch" forName="bullet5b" refType="w" fact="0.241"/>
                    <dgm:constr type="ctrY" for="ch" forName="bullet5b" refType="h" fact="0.581"/>
                    <dgm:constr type="w" for="ch" forName="bullet5b" refType="w" fact="0.036"/>
                    <dgm:constr type="h" for="ch" forName="bullet5b" refType="w" refFor="ch" refForName="bullet5b"/>
                    <dgm:constr type="r" for="ch" forName="textBox5b" refType="ctrX" refFor="ch" refForName="bullet5b"/>
                    <dgm:constr type="b" for="ch" forName="textBox5b" refType="ctrY" refFor="ch" refForName="bullet5b"/>
                    <dgm:constr type="w" for="ch" forName="textBox5b" refType="w" fact="0.131"/>
                    <dgm:constr type="h" for="ch" forName="textBox5b" refType="h" fact="0.581"/>
                    <dgm:constr type="userB" refType="h" refFor="ch" refForName="bullet5b" fact="0.53"/>
                    <dgm:constr type="rMarg" for="ch" forName="textBox5b" refType="userB" fact="2.834"/>
                    <dgm:constr type="ctrX" for="ch" forName="bullet5c" refType="w" fact="0.407"/>
                    <dgm:constr type="ctrY" for="ch" forName="bullet5c" refType="h" fact="0.438"/>
                    <dgm:constr type="w" for="ch" forName="bullet5c" refType="w" fact="0.048"/>
                    <dgm:constr type="h" for="ch" forName="bullet5c" refType="w" refFor="ch" refForName="bullet5c"/>
                    <dgm:constr type="r" for="ch" forName="textBox5c" refType="ctrX" refFor="ch" refForName="bullet5c"/>
                    <dgm:constr type="b" for="ch" forName="textBox5c" refType="ctrY" refFor="ch" refForName="bullet5c"/>
                    <dgm:constr type="w" for="ch" forName="textBox5c" refType="w" fact="0.166"/>
                    <dgm:constr type="h" for="ch" forName="textBox5c" refType="h" fact="0.438"/>
                    <dgm:constr type="userC" refType="h" refFor="ch" refForName="bullet5c" fact="0.53"/>
                    <dgm:constr type="rMarg" for="ch" forName="textBox5c" refType="userC" fact="2.834"/>
                    <dgm:constr type="ctrX" for="ch" forName="bullet5d" refType="w" fact="0.6"/>
                    <dgm:constr type="ctrY" for="ch" forName="bullet5d" refType="h" fact="0.33"/>
                    <dgm:constr type="w" for="ch" forName="bullet5d" refType="w" fact="0.062"/>
                    <dgm:constr type="h" for="ch" forName="bullet5d" refType="w" refFor="ch" refForName="bullet5d"/>
                    <dgm:constr type="r" for="ch" forName="textBox5d" refType="ctrX" refFor="ch" refForName="bullet5d"/>
                    <dgm:constr type="b" for="ch" forName="textBox5d" refType="ctrY" refFor="ch" refForName="bullet5d"/>
                    <dgm:constr type="w" for="ch" forName="textBox5d" refType="w" fact="0.193"/>
                    <dgm:constr type="h" for="ch" forName="textBox5d" refType="h" fact="0.33"/>
                    <dgm:constr type="userD" refType="h" refFor="ch" refForName="bullet5d" fact="0.53"/>
                    <dgm:constr type="rMarg" for="ch" forName="textBox5d" refType="userD" fact="2.834"/>
                    <dgm:constr type="ctrX" for="ch" forName="bullet5e" refType="w" fact="0.8"/>
                    <dgm:constr type="ctrY" for="ch" forName="bullet5e" refType="h" fact="0.264"/>
                    <dgm:constr type="w" for="ch" forName="bullet5e" refType="w" fact="0.079"/>
                    <dgm:constr type="h" for="ch" forName="bullet5e" refType="w" refFor="ch" refForName="bullet5e"/>
                    <dgm:constr type="r" for="ch" forName="textBox5e" refType="ctrX" refFor="ch" refForName="bullet5e"/>
                    <dgm:constr type="b" for="ch" forName="textBox5e" refType="ctrY" refFor="ch" refForName="bullet5e"/>
                    <dgm:constr type="w" for="ch" forName="textBox5e" refType="w" fact="0.2"/>
                    <dgm:constr type="h" for="ch" forName="textBox5e" refType="h" fact="0.264"/>
                    <dgm:constr type="userE" refType="h" refFor="ch" refForName="bullet5e" fact="0.53"/>
                    <dgm:constr type="rMarg" for="ch" forName="textBox5e" refType="userE" fact="2.834"/>
                    <dgm:constr type="primFontSz" for="ch" ptType="node" op="equ" val="65"/>
                  </dgm:constrLst>
                </dgm:else>
              </dgm:choose>
              <dgm:ruleLst/>
              <dgm:forEach name="Name139" axis="ch" ptType="node" cnt="1">
                <dgm:layoutNode name="bullet5a" styleLbl="node1">
                  <dgm:alg type="sp"/>
                  <dgm:shape xmlns:r="http://schemas.openxmlformats.org/officeDocument/2006/relationships" type="ellipse" r:blip="">
                    <dgm:adjLst/>
                  </dgm:shape>
                  <dgm:presOf/>
                  <dgm:constrLst/>
                  <dgm:ruleLst/>
                </dgm:layoutNode>
                <dgm:layoutNode name="textBox5a" styleLbl="revTx">
                  <dgm:varLst>
                    <dgm:bulletEnabled val="1"/>
                  </dgm:varLst>
                  <dgm:choose name="Name140">
                    <dgm:if name="Name141" func="var" arg="dir" op="equ" val="norm">
                      <dgm:choose name="Name142">
                        <dgm:if name="Name143" axis="root des" ptType="all node" func="maxDepth" op="gt" val="1">
                          <dgm:alg type="tx">
                            <dgm:param type="txAnchorVert" val="t"/>
                            <dgm:param type="parTxLTRAlign" val="l"/>
                            <dgm:param type="parTxRTLAlign" val="r"/>
                          </dgm:alg>
                        </dgm:if>
                        <dgm:else name="Name144">
                          <dgm:alg type="tx">
                            <dgm:param type="txAnchorVert" val="t"/>
                            <dgm:param type="parTxLTRAlign" val="l"/>
                            <dgm:param type="parTxRTLAlign" val="l"/>
                          </dgm:alg>
                        </dgm:else>
                      </dgm:choose>
                    </dgm:if>
                    <dgm:else name="Name145">
                      <dgm:choose name="Name146">
                        <dgm:if name="Name147" axis="root des" ptType="all node" func="maxDepth" op="gt" val="1">
                          <dgm:alg type="tx">
                            <dgm:param type="txAnchorVert" val="b"/>
                            <dgm:param type="txAnchorVertCh" val="b"/>
                            <dgm:param type="parTxLTRAlign" val="l"/>
                            <dgm:param type="parTxRTLAlign" val="r"/>
                          </dgm:alg>
                        </dgm:if>
                        <dgm:else name="Name148">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49">
                    <dgm:if name="Name150" func="var" arg="dir" op="equ" val="norm">
                      <dgm:constrLst>
                        <dgm:constr type="rMarg"/>
                        <dgm:constr type="tMarg"/>
                        <dgm:constr type="bMarg"/>
                      </dgm:constrLst>
                    </dgm:if>
                    <dgm:else name="Name151">
                      <dgm:constrLst>
                        <dgm:constr type="lMarg"/>
                        <dgm:constr type="tMarg"/>
                        <dgm:constr type="bMarg"/>
                      </dgm:constrLst>
                    </dgm:else>
                  </dgm:choose>
                  <dgm:ruleLst>
                    <dgm:rule type="primFontSz" val="5" fact="NaN" max="NaN"/>
                  </dgm:ruleLst>
                </dgm:layoutNode>
              </dgm:forEach>
              <dgm:forEach name="Name152" axis="ch" ptType="node" st="2" cnt="1">
                <dgm:layoutNode name="bullet5b" styleLbl="node1">
                  <dgm:alg type="sp"/>
                  <dgm:shape xmlns:r="http://schemas.openxmlformats.org/officeDocument/2006/relationships" type="ellipse" r:blip="">
                    <dgm:adjLst/>
                  </dgm:shape>
                  <dgm:presOf/>
                  <dgm:constrLst/>
                  <dgm:ruleLst/>
                </dgm:layoutNode>
                <dgm:layoutNode name="textBox5b" styleLbl="revTx">
                  <dgm:varLst>
                    <dgm:bulletEnabled val="1"/>
                  </dgm:varLst>
                  <dgm:choose name="Name153">
                    <dgm:if name="Name154" func="var" arg="dir" op="equ" val="norm">
                      <dgm:choose name="Name155">
                        <dgm:if name="Name156" axis="root des" ptType="all node" func="maxDepth" op="gt" val="1">
                          <dgm:alg type="tx">
                            <dgm:param type="txAnchorVert" val="t"/>
                            <dgm:param type="parTxLTRAlign" val="l"/>
                            <dgm:param type="parTxRTLAlign" val="r"/>
                          </dgm:alg>
                        </dgm:if>
                        <dgm:else name="Name157">
                          <dgm:alg type="tx">
                            <dgm:param type="txAnchorVert" val="t"/>
                            <dgm:param type="parTxLTRAlign" val="l"/>
                            <dgm:param type="parTxRTLAlign" val="l"/>
                          </dgm:alg>
                        </dgm:else>
                      </dgm:choose>
                    </dgm:if>
                    <dgm:else name="Name158">
                      <dgm:choose name="Name159">
                        <dgm:if name="Name160" axis="root des" ptType="all node" func="maxDepth" op="gt" val="1">
                          <dgm:alg type="tx">
                            <dgm:param type="txAnchorVert" val="b"/>
                            <dgm:param type="txAnchorVertCh" val="b"/>
                            <dgm:param type="parTxLTRAlign" val="l"/>
                            <dgm:param type="parTxRTLAlign" val="r"/>
                          </dgm:alg>
                        </dgm:if>
                        <dgm:else name="Name161">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62">
                    <dgm:if name="Name163" func="var" arg="dir" op="equ" val="norm">
                      <dgm:constrLst>
                        <dgm:constr type="rMarg"/>
                        <dgm:constr type="tMarg"/>
                        <dgm:constr type="bMarg"/>
                      </dgm:constrLst>
                    </dgm:if>
                    <dgm:else name="Name164">
                      <dgm:constrLst>
                        <dgm:constr type="lMarg"/>
                        <dgm:constr type="tMarg"/>
                        <dgm:constr type="bMarg"/>
                      </dgm:constrLst>
                    </dgm:else>
                  </dgm:choose>
                  <dgm:ruleLst>
                    <dgm:rule type="primFontSz" val="5" fact="NaN" max="NaN"/>
                  </dgm:ruleLst>
                </dgm:layoutNode>
              </dgm:forEach>
              <dgm:forEach name="Name165" axis="ch" ptType="node" st="3" cnt="1">
                <dgm:layoutNode name="bullet5c" styleLbl="node1">
                  <dgm:alg type="sp"/>
                  <dgm:shape xmlns:r="http://schemas.openxmlformats.org/officeDocument/2006/relationships" type="ellipse" r:blip="">
                    <dgm:adjLst/>
                  </dgm:shape>
                  <dgm:presOf/>
                  <dgm:constrLst/>
                  <dgm:ruleLst/>
                </dgm:layoutNode>
                <dgm:layoutNode name="textBox5c" styleLbl="revTx">
                  <dgm:varLst>
                    <dgm:bulletEnabled val="1"/>
                  </dgm:varLst>
                  <dgm:choose name="Name166">
                    <dgm:if name="Name167" func="var" arg="dir" op="equ" val="norm">
                      <dgm:choose name="Name168">
                        <dgm:if name="Name169" axis="root des" ptType="all node" func="maxDepth" op="gt" val="1">
                          <dgm:alg type="tx">
                            <dgm:param type="txAnchorVert" val="t"/>
                            <dgm:param type="parTxLTRAlign" val="l"/>
                            <dgm:param type="parTxRTLAlign" val="r"/>
                          </dgm:alg>
                        </dgm:if>
                        <dgm:else name="Name170">
                          <dgm:alg type="tx">
                            <dgm:param type="txAnchorVert" val="t"/>
                            <dgm:param type="parTxLTRAlign" val="l"/>
                            <dgm:param type="parTxRTLAlign" val="l"/>
                          </dgm:alg>
                        </dgm:else>
                      </dgm:choose>
                    </dgm:if>
                    <dgm:else name="Name171">
                      <dgm:choose name="Name172">
                        <dgm:if name="Name173" axis="root des" ptType="all node" func="maxDepth" op="gt" val="1">
                          <dgm:alg type="tx">
                            <dgm:param type="txAnchorVert" val="b"/>
                            <dgm:param type="txAnchorVertCh" val="b"/>
                            <dgm:param type="parTxLTRAlign" val="l"/>
                            <dgm:param type="parTxRTLAlign" val="r"/>
                          </dgm:alg>
                        </dgm:if>
                        <dgm:else name="Name174">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75">
                    <dgm:if name="Name176" func="var" arg="dir" op="equ" val="norm">
                      <dgm:constrLst>
                        <dgm:constr type="rMarg"/>
                        <dgm:constr type="tMarg"/>
                        <dgm:constr type="bMarg"/>
                      </dgm:constrLst>
                    </dgm:if>
                    <dgm:else name="Name177">
                      <dgm:constrLst>
                        <dgm:constr type="lMarg"/>
                        <dgm:constr type="tMarg"/>
                        <dgm:constr type="bMarg"/>
                      </dgm:constrLst>
                    </dgm:else>
                  </dgm:choose>
                  <dgm:ruleLst>
                    <dgm:rule type="primFontSz" val="5" fact="NaN" max="NaN"/>
                  </dgm:ruleLst>
                </dgm:layoutNode>
              </dgm:forEach>
              <dgm:forEach name="Name178" axis="ch" ptType="node" st="4" cnt="1">
                <dgm:layoutNode name="bullet5d" styleLbl="node1">
                  <dgm:alg type="sp"/>
                  <dgm:shape xmlns:r="http://schemas.openxmlformats.org/officeDocument/2006/relationships" type="ellipse" r:blip="">
                    <dgm:adjLst/>
                  </dgm:shape>
                  <dgm:presOf/>
                  <dgm:constrLst/>
                  <dgm:ruleLst/>
                </dgm:layoutNode>
                <dgm:layoutNode name="textBox5d" styleLbl="revTx">
                  <dgm:varLst>
                    <dgm:bulletEnabled val="1"/>
                  </dgm:varLst>
                  <dgm:choose name="Name179">
                    <dgm:if name="Name180" func="var" arg="dir" op="equ" val="norm">
                      <dgm:choose name="Name181">
                        <dgm:if name="Name182" axis="root des" ptType="all node" func="maxDepth" op="gt" val="1">
                          <dgm:alg type="tx">
                            <dgm:param type="txAnchorVert" val="t"/>
                            <dgm:param type="parTxLTRAlign" val="l"/>
                            <dgm:param type="parTxRTLAlign" val="r"/>
                          </dgm:alg>
                        </dgm:if>
                        <dgm:else name="Name183">
                          <dgm:alg type="tx">
                            <dgm:param type="txAnchorVert" val="t"/>
                            <dgm:param type="parTxLTRAlign" val="l"/>
                            <dgm:param type="parTxRTLAlign" val="l"/>
                          </dgm:alg>
                        </dgm:else>
                      </dgm:choose>
                    </dgm:if>
                    <dgm:else name="Name184">
                      <dgm:choose name="Name185">
                        <dgm:if name="Name186" axis="root des" ptType="all node" func="maxDepth" op="gt" val="1">
                          <dgm:alg type="tx">
                            <dgm:param type="txAnchorVert" val="b"/>
                            <dgm:param type="txAnchorVertCh" val="b"/>
                            <dgm:param type="parTxLTRAlign" val="l"/>
                            <dgm:param type="parTxRTLAlign" val="r"/>
                          </dgm:alg>
                        </dgm:if>
                        <dgm:else name="Name187">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88">
                    <dgm:if name="Name189" func="var" arg="dir" op="equ" val="norm">
                      <dgm:constrLst>
                        <dgm:constr type="rMarg"/>
                        <dgm:constr type="tMarg"/>
                        <dgm:constr type="bMarg"/>
                      </dgm:constrLst>
                    </dgm:if>
                    <dgm:else name="Name190">
                      <dgm:constrLst>
                        <dgm:constr type="lMarg"/>
                        <dgm:constr type="tMarg"/>
                        <dgm:constr type="bMarg"/>
                      </dgm:constrLst>
                    </dgm:else>
                  </dgm:choose>
                  <dgm:ruleLst>
                    <dgm:rule type="primFontSz" val="5" fact="NaN" max="NaN"/>
                  </dgm:ruleLst>
                </dgm:layoutNode>
              </dgm:forEach>
              <dgm:forEach name="Name191" axis="ch" ptType="node" st="5" cnt="1">
                <dgm:layoutNode name="bullet5e" styleLbl="node1">
                  <dgm:alg type="sp"/>
                  <dgm:shape xmlns:r="http://schemas.openxmlformats.org/officeDocument/2006/relationships" type="ellipse" r:blip="">
                    <dgm:adjLst/>
                  </dgm:shape>
                  <dgm:presOf/>
                  <dgm:constrLst/>
                  <dgm:ruleLst/>
                </dgm:layoutNode>
                <dgm:layoutNode name="textBox5e" styleLbl="revTx">
                  <dgm:varLst>
                    <dgm:bulletEnabled val="1"/>
                  </dgm:varLst>
                  <dgm:choose name="Name192">
                    <dgm:if name="Name193" func="var" arg="dir" op="equ" val="norm">
                      <dgm:choose name="Name194">
                        <dgm:if name="Name195" axis="root des" ptType="all node" func="maxDepth" op="gt" val="1">
                          <dgm:alg type="tx">
                            <dgm:param type="txAnchorVert" val="t"/>
                            <dgm:param type="parTxLTRAlign" val="l"/>
                            <dgm:param type="parTxRTLAlign" val="r"/>
                          </dgm:alg>
                        </dgm:if>
                        <dgm:else name="Name196">
                          <dgm:alg type="tx">
                            <dgm:param type="txAnchorVert" val="t"/>
                            <dgm:param type="parTxLTRAlign" val="l"/>
                            <dgm:param type="parTxRTLAlign" val="l"/>
                          </dgm:alg>
                        </dgm:else>
                      </dgm:choose>
                    </dgm:if>
                    <dgm:else name="Name197">
                      <dgm:choose name="Name198">
                        <dgm:if name="Name199" axis="root des" ptType="all node" func="maxDepth" op="gt" val="1">
                          <dgm:alg type="tx">
                            <dgm:param type="txAnchorVert" val="b"/>
                            <dgm:param type="txAnchorVertCh" val="b"/>
                            <dgm:param type="parTxLTRAlign" val="l"/>
                            <dgm:param type="parTxRTLAlign" val="r"/>
                          </dgm:alg>
                        </dgm:if>
                        <dgm:else name="Name200">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201">
                    <dgm:if name="Name202" func="var" arg="dir" op="equ" val="norm">
                      <dgm:constrLst>
                        <dgm:constr type="rMarg"/>
                        <dgm:constr type="tMarg"/>
                        <dgm:constr type="bMarg"/>
                      </dgm:constrLst>
                    </dgm:if>
                    <dgm:else name="Name203">
                      <dgm:constrLst>
                        <dgm:constr type="lMarg"/>
                        <dgm:constr type="tMarg"/>
                        <dgm:constr type="bMarg"/>
                      </dgm:constrLst>
                    </dgm:else>
                  </dgm:choose>
                  <dgm:ruleLst>
                    <dgm:rule type="primFontSz" val="5" fact="NaN" max="NaN"/>
                  </dgm:ruleLst>
                </dgm:layoutNode>
              </dgm:forEach>
            </dgm:layoutNode>
          </dgm:else>
        </dgm:choose>
      </dgm:if>
      <dgm:else name="Name204"/>
    </dgm:choose>
  </dgm:layoutNode>
</dgm:layoutDef>
</file>

<file path=ppt/diagrams/layout5.xml><?xml version="1.0" encoding="utf-8"?>
<dgm:layoutDef xmlns:dgm="http://schemas.openxmlformats.org/drawingml/2006/diagram" xmlns:a="http://schemas.openxmlformats.org/drawingml/2006/main" uniqueId="urn:microsoft.com/office/officeart/2005/8/layout/arrow2">
  <dgm:title val=""/>
  <dgm:desc val=""/>
  <dgm:catLst>
    <dgm:cat type="process" pri="2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arrowDiagram">
    <dgm:varLst>
      <dgm:chMax val="5"/>
      <dgm:dir/>
      <dgm:resizeHandles val="exact"/>
    </dgm:varLst>
    <dgm:alg type="composite">
      <dgm:param type="ar" val="1.6"/>
    </dgm:alg>
    <dgm:shape xmlns:r="http://schemas.openxmlformats.org/officeDocument/2006/relationships" r:blip="">
      <dgm:adjLst/>
    </dgm:shape>
    <dgm:presOf/>
    <dgm:constrLst>
      <dgm:constr type="l" for="ch" forName="arrow"/>
      <dgm:constr type="t" for="ch" forName="arrow"/>
      <dgm:constr type="w" for="ch" forName="arrow" refType="w"/>
      <dgm:constr type="h" for="ch" forName="arrow" refType="h"/>
      <dgm:constr type="ctrX" for="ch" forName="arrowDiagram1" refType="w" fact="0.5"/>
      <dgm:constr type="ctrY" for="ch" forName="arrowDiagram1" refType="h" fact="0.5"/>
      <dgm:constr type="w" for="ch" forName="arrowDiagram1" refType="w"/>
      <dgm:constr type="h" for="ch" forName="arrowDiagram1" refType="h"/>
      <dgm:constr type="ctrX" for="ch" forName="arrowDiagram2" refType="w" fact="0.5"/>
      <dgm:constr type="ctrY" for="ch" forName="arrowDiagram2" refType="h" fact="0.5"/>
      <dgm:constr type="w" for="ch" forName="arrowDiagram2" refType="w"/>
      <dgm:constr type="h" for="ch" forName="arrowDiagram2" refType="h"/>
      <dgm:constr type="ctrX" for="ch" forName="arrowDiagram3" refType="w" fact="0.5"/>
      <dgm:constr type="ctrY" for="ch" forName="arrowDiagram3" refType="h" fact="0.5"/>
      <dgm:constr type="w" for="ch" forName="arrowDiagram3" refType="w"/>
      <dgm:constr type="h" for="ch" forName="arrowDiagram3" refType="h"/>
      <dgm:constr type="ctrX" for="ch" forName="arrowDiagram4" refType="w" fact="0.5"/>
      <dgm:constr type="ctrY" for="ch" forName="arrowDiagram4" refType="h" fact="0.5"/>
      <dgm:constr type="w" for="ch" forName="arrowDiagram4" refType="w"/>
      <dgm:constr type="h" for="ch" forName="arrowDiagram4" refType="h"/>
      <dgm:constr type="ctrX" for="ch" forName="arrowDiagram5" refType="w" fact="0.5"/>
      <dgm:constr type="ctrY" for="ch" forName="arrowDiagram5" refType="h" fact="0.5"/>
      <dgm:constr type="w" for="ch" forName="arrowDiagram5" refType="w"/>
      <dgm:constr type="h" for="ch" forName="arrowDiagram5" refType="h"/>
    </dgm:constrLst>
    <dgm:ruleLst/>
    <dgm:choose name="Name0">
      <dgm:if name="Name1" axis="ch" ptType="node" func="cnt" op="gte" val="1">
        <dgm:layoutNode name="arrow" styleLbl="bgShp">
          <dgm:alg type="sp"/>
          <dgm:shape xmlns:r="http://schemas.openxmlformats.org/officeDocument/2006/relationships" type="swooshArrow" r:blip="">
            <dgm:adjLst>
              <dgm:adj idx="2" val="0.25"/>
            </dgm:adjLst>
          </dgm:shape>
          <dgm:presOf/>
          <dgm:constrLst/>
          <dgm:ruleLst/>
        </dgm:layoutNode>
        <dgm:choose name="Name2">
          <dgm:if name="Name3" axis="ch" ptType="node" func="cnt" op="lt" val="1"/>
          <dgm:if name="Name4" axis="ch" ptType="node" func="cnt" op="equ" val="1">
            <dgm:layoutNode name="arrowDiagram1">
              <dgm:varLst>
                <dgm:bulletEnabled val="1"/>
              </dgm:varLst>
              <dgm:alg type="composite">
                <dgm:param type="vertAlign" val="none"/>
                <dgm:param type="horzAlign" val="none"/>
              </dgm:alg>
              <dgm:shape xmlns:r="http://schemas.openxmlformats.org/officeDocument/2006/relationships" r:blip="">
                <dgm:adjLst/>
              </dgm:shape>
              <dgm:presOf/>
              <dgm:constrLst>
                <dgm:constr type="ctrX" for="ch" forName="bullet1" refType="w" fact="0.8"/>
                <dgm:constr type="ctrY" for="ch" forName="bullet1" refType="h" fact="0.262"/>
                <dgm:constr type="w" for="ch" forName="bullet1" refType="w" fact="0.074"/>
                <dgm:constr type="h" for="ch" forName="bullet1" refType="w" refFor="ch" refForName="bullet1"/>
                <dgm:constr type="r" for="ch" forName="textBox1" refType="ctrX" refFor="ch" refForName="bullet1"/>
                <dgm:constr type="t" for="ch" forName="textBox1" refType="ctrY" refFor="ch" refForName="bullet1"/>
                <dgm:constr type="w" for="ch" forName="textBox1" refType="w" fact="0.4"/>
                <dgm:constr type="h" for="ch" forName="textBox1" refType="h" fact="0.738"/>
                <dgm:constr type="userA" refType="h" refFor="ch" refForName="bullet1" fact="0.53"/>
                <dgm:constr type="rMarg" for="ch" forName="textBox1" refType="userA" fact="2.834"/>
                <dgm:constr type="primFontSz" for="ch" ptType="node" op="equ" val="65"/>
              </dgm:constrLst>
              <dgm:ruleLst/>
              <dgm:forEach name="Name5" axis="ch" ptType="node" cnt="1">
                <dgm:layoutNode name="bullet1" styleLbl="node1">
                  <dgm:alg type="sp"/>
                  <dgm:shape xmlns:r="http://schemas.openxmlformats.org/officeDocument/2006/relationships" type="ellipse" r:blip="">
                    <dgm:adjLst/>
                  </dgm:shape>
                  <dgm:presOf/>
                  <dgm:constrLst/>
                  <dgm:ruleLst/>
                </dgm:layoutNode>
                <dgm:layoutNode name="textBox1" styleLbl="revTx">
                  <dgm:varLst>
                    <dgm:bulletEnabled val="1"/>
                  </dgm:varLst>
                  <dgm:alg type="tx">
                    <dgm:param type="txAnchorVert" val="t"/>
                    <dgm:param type="parTxLTRAlign" val="r"/>
                    <dgm:param type="parTxRTLAlign" val="r"/>
                  </dgm:alg>
                  <dgm:shape xmlns:r="http://schemas.openxmlformats.org/officeDocument/2006/relationships" type="round2DiagRect" r:blip="">
                    <dgm:adjLst/>
                  </dgm:shape>
                  <dgm:presOf axis="desOrSelf" ptType="node"/>
                  <dgm:constrLst>
                    <dgm:constr type="lMarg"/>
                    <dgm:constr type="tMarg"/>
                    <dgm:constr type="bMarg"/>
                  </dgm:constrLst>
                  <dgm:ruleLst>
                    <dgm:rule type="primFontSz" val="5" fact="NaN" max="NaN"/>
                  </dgm:ruleLst>
                </dgm:layoutNode>
              </dgm:forEach>
            </dgm:layoutNode>
          </dgm:if>
          <dgm:if name="Name6" axis="ch" ptType="node" func="cnt" op="equ" val="2">
            <dgm:layoutNode name="arrowDiagram2">
              <dgm:alg type="composite">
                <dgm:param type="vertAlign" val="none"/>
                <dgm:param type="horzAlign" val="none"/>
              </dgm:alg>
              <dgm:shape xmlns:r="http://schemas.openxmlformats.org/officeDocument/2006/relationships" r:blip="">
                <dgm:adjLst/>
              </dgm:shape>
              <dgm:presOf/>
              <dgm:choose name="Name7">
                <dgm:if name="Name8" func="var" arg="dir" op="equ" val="norm">
                  <dgm:constrLst>
                    <dgm:constr type="ctrX" for="ch" forName="bullet2a" refType="w" fact="0.25"/>
                    <dgm:constr type="ctrY" for="ch" forName="bullet2a" refType="h" fact="0.573"/>
                    <dgm:constr type="w" for="ch" forName="bullet2a" refType="w" fact="0.035"/>
                    <dgm:constr type="h" for="ch" forName="bullet2a" refType="w" refFor="ch" refForName="bullet2a"/>
                    <dgm:constr type="l" for="ch" forName="textBox2a" refType="ctrX" refFor="ch" refForName="bullet2a"/>
                    <dgm:constr type="t" for="ch" forName="textBox2a" refType="ctrY" refFor="ch" refForName="bullet2a"/>
                    <dgm:constr type="w" for="ch" forName="textBox2a" refType="w" fact="0.325"/>
                    <dgm:constr type="h" for="ch" forName="textBox2a" refType="h" fact="0.427"/>
                    <dgm:constr type="userA" refType="h" refFor="ch" refForName="bullet2a" fact="0.53"/>
                    <dgm:constr type="lMarg" for="ch" forName="textBox2a" refType="userA" fact="2.834"/>
                    <dgm:constr type="ctrX" for="ch" forName="bullet2b" refType="w" fact="0.585"/>
                    <dgm:constr type="ctrY" for="ch" forName="bullet2b" refType="h" fact="0.338"/>
                    <dgm:constr type="w" for="ch" forName="bullet2b" refType="w" fact="0.06"/>
                    <dgm:constr type="h" for="ch" forName="bullet2b" refType="w" refFor="ch" refForName="bullet2b"/>
                    <dgm:constr type="l" for="ch" forName="textBox2b" refType="ctrX" refFor="ch" refForName="bullet2b"/>
                    <dgm:constr type="t" for="ch" forName="textBox2b" refType="ctrY" refFor="ch" refForName="bullet2b"/>
                    <dgm:constr type="w" for="ch" forName="textBox2b" refType="w" fact="0.325"/>
                    <dgm:constr type="h" for="ch" forName="textBox2b" refType="h" fact="0.662"/>
                    <dgm:constr type="userB" refType="h" refFor="ch" refForName="bullet2b" fact="0.53"/>
                    <dgm:constr type="lMarg" for="ch" forName="textBox2b" refType="userB" fact="2.834"/>
                    <dgm:constr type="primFontSz" for="ch" ptType="node" op="equ" val="65"/>
                  </dgm:constrLst>
                </dgm:if>
                <dgm:else name="Name9">
                  <dgm:constrLst>
                    <dgm:constr type="ctrX" for="ch" forName="bullet2a" refType="w" fact="0.25"/>
                    <dgm:constr type="ctrY" for="ch" forName="bullet2a" refType="h" fact="0.573"/>
                    <dgm:constr type="w" for="ch" forName="bullet2a" refType="w" fact="0.035"/>
                    <dgm:constr type="h" for="ch" forName="bullet2a" refType="w" refFor="ch" refForName="bullet2a"/>
                    <dgm:constr type="r" for="ch" forName="textBox2a" refType="ctrX" refFor="ch" refForName="bullet2a"/>
                    <dgm:constr type="b" for="ch" forName="textBox2a" refType="ctrY" refFor="ch" refForName="bullet2a"/>
                    <dgm:constr type="w" for="ch" forName="textBox2a" refType="w" fact="0.25"/>
                    <dgm:constr type="h" for="ch" forName="textBox2a" refType="h" fact="0.573"/>
                    <dgm:constr type="userA" refType="h" refFor="ch" refForName="bullet2a" fact="0.53"/>
                    <dgm:constr type="rMarg" for="ch" forName="textBox2a" refType="userA" fact="2.834"/>
                    <dgm:constr type="ctrX" for="ch" forName="bullet2b" refType="w" fact="0.585"/>
                    <dgm:constr type="ctrY" for="ch" forName="bullet2b" refType="h" fact="0.338"/>
                    <dgm:constr type="w" for="ch" forName="bullet2b" refType="w" fact="0.06"/>
                    <dgm:constr type="h" for="ch" forName="bullet2b" refType="w" refFor="ch" refForName="bullet2b"/>
                    <dgm:constr type="r" for="ch" forName="textBox2b" refType="ctrX" refFor="ch" refForName="bullet2b"/>
                    <dgm:constr type="b" for="ch" forName="textBox2b" refType="ctrY" refFor="ch" refForName="bullet2b"/>
                    <dgm:constr type="w" for="ch" forName="textBox2b" refType="w" fact="0.28"/>
                    <dgm:constr type="h" for="ch" forName="textBox2b" refType="h" fact="0.338"/>
                    <dgm:constr type="userB" refType="h" refFor="ch" refForName="bullet2b" fact="0.53"/>
                    <dgm:constr type="rMarg" for="ch" forName="textBox2b" refType="userB" fact="2.834"/>
                    <dgm:constr type="primFontSz" for="ch" ptType="node" op="equ" val="65"/>
                  </dgm:constrLst>
                </dgm:else>
              </dgm:choose>
              <dgm:ruleLst/>
              <dgm:forEach name="Name10" axis="ch" ptType="node" cnt="1">
                <dgm:layoutNode name="bullet2a" styleLbl="node1">
                  <dgm:alg type="sp"/>
                  <dgm:shape xmlns:r="http://schemas.openxmlformats.org/officeDocument/2006/relationships" type="ellipse" r:blip="">
                    <dgm:adjLst/>
                  </dgm:shape>
                  <dgm:presOf/>
                  <dgm:constrLst/>
                  <dgm:ruleLst/>
                </dgm:layoutNode>
                <dgm:layoutNode name="textBox2a" styleLbl="revTx">
                  <dgm:varLst>
                    <dgm:bulletEnabled val="1"/>
                  </dgm:varLst>
                  <dgm:choose name="Name11">
                    <dgm:if name="Name12" func="var" arg="dir" op="equ" val="norm">
                      <dgm:choose name="Name13">
                        <dgm:if name="Name14" axis="root des" ptType="all node" func="maxDepth" op="gt" val="1">
                          <dgm:alg type="tx">
                            <dgm:param type="txAnchorVert" val="t"/>
                            <dgm:param type="parTxLTRAlign" val="l"/>
                            <dgm:param type="parTxRTLAlign" val="r"/>
                          </dgm:alg>
                        </dgm:if>
                        <dgm:else name="Name15">
                          <dgm:alg type="tx">
                            <dgm:param type="txAnchorVert" val="t"/>
                            <dgm:param type="parTxLTRAlign" val="l"/>
                            <dgm:param type="parTxRTLAlign" val="l"/>
                          </dgm:alg>
                        </dgm:else>
                      </dgm:choose>
                    </dgm:if>
                    <dgm:else name="Name16">
                      <dgm:choose name="Name17">
                        <dgm:if name="Name18" axis="root des" ptType="all node" func="maxDepth" op="gt" val="1">
                          <dgm:alg type="tx">
                            <dgm:param type="txAnchorVert" val="b"/>
                            <dgm:param type="txAnchorVertCh" val="b"/>
                            <dgm:param type="parTxLTRAlign" val="l"/>
                            <dgm:param type="parTxRTLAlign" val="r"/>
                          </dgm:alg>
                        </dgm:if>
                        <dgm:else name="Name19">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20">
                    <dgm:if name="Name21" func="var" arg="dir" op="equ" val="norm">
                      <dgm:constrLst>
                        <dgm:constr type="rMarg"/>
                        <dgm:constr type="tMarg"/>
                        <dgm:constr type="bMarg"/>
                      </dgm:constrLst>
                    </dgm:if>
                    <dgm:else name="Name22">
                      <dgm:constrLst>
                        <dgm:constr type="lMarg"/>
                        <dgm:constr type="tMarg"/>
                        <dgm:constr type="bMarg"/>
                      </dgm:constrLst>
                    </dgm:else>
                  </dgm:choose>
                  <dgm:ruleLst>
                    <dgm:rule type="primFontSz" val="5" fact="NaN" max="NaN"/>
                  </dgm:ruleLst>
                </dgm:layoutNode>
              </dgm:forEach>
              <dgm:forEach name="Name23" axis="ch" ptType="node" st="2" cnt="1">
                <dgm:layoutNode name="bullet2b" styleLbl="node1">
                  <dgm:alg type="sp"/>
                  <dgm:shape xmlns:r="http://schemas.openxmlformats.org/officeDocument/2006/relationships" type="ellipse" r:blip="">
                    <dgm:adjLst/>
                  </dgm:shape>
                  <dgm:presOf/>
                  <dgm:constrLst/>
                  <dgm:ruleLst/>
                </dgm:layoutNode>
                <dgm:layoutNode name="textBox2b" styleLbl="revTx">
                  <dgm:varLst>
                    <dgm:bulletEnabled val="1"/>
                  </dgm:varLst>
                  <dgm:choose name="Name24">
                    <dgm:if name="Name25" func="var" arg="dir" op="equ" val="norm">
                      <dgm:choose name="Name26">
                        <dgm:if name="Name27" axis="root des" ptType="all node" func="maxDepth" op="gt" val="1">
                          <dgm:alg type="tx">
                            <dgm:param type="txAnchorVert" val="t"/>
                            <dgm:param type="parTxLTRAlign" val="l"/>
                            <dgm:param type="parTxRTLAlign" val="r"/>
                          </dgm:alg>
                        </dgm:if>
                        <dgm:else name="Name28">
                          <dgm:alg type="tx">
                            <dgm:param type="txAnchorVert" val="t"/>
                            <dgm:param type="parTxLTRAlign" val="l"/>
                            <dgm:param type="parTxRTLAlign" val="l"/>
                          </dgm:alg>
                        </dgm:else>
                      </dgm:choose>
                    </dgm:if>
                    <dgm:else name="Name29">
                      <dgm:choose name="Name30">
                        <dgm:if name="Name31" axis="root des" ptType="all node" func="maxDepth" op="gt" val="1">
                          <dgm:alg type="tx">
                            <dgm:param type="txAnchorVert" val="b"/>
                            <dgm:param type="txAnchorVertCh" val="b"/>
                            <dgm:param type="parTxLTRAlign" val="l"/>
                            <dgm:param type="parTxRTLAlign" val="r"/>
                          </dgm:alg>
                        </dgm:if>
                        <dgm:else name="Name3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33">
                    <dgm:if name="Name34" func="var" arg="dir" op="equ" val="norm">
                      <dgm:constrLst>
                        <dgm:constr type="rMarg"/>
                        <dgm:constr type="tMarg"/>
                        <dgm:constr type="bMarg"/>
                      </dgm:constrLst>
                    </dgm:if>
                    <dgm:else name="Name35">
                      <dgm:constrLst>
                        <dgm:constr type="lMarg"/>
                        <dgm:constr type="tMarg"/>
                        <dgm:constr type="bMarg"/>
                      </dgm:constrLst>
                    </dgm:else>
                  </dgm:choose>
                  <dgm:ruleLst>
                    <dgm:rule type="primFontSz" val="5" fact="NaN" max="NaN"/>
                  </dgm:ruleLst>
                </dgm:layoutNode>
              </dgm:forEach>
            </dgm:layoutNode>
          </dgm:if>
          <dgm:if name="Name36" axis="ch" ptType="node" func="cnt" op="equ" val="3">
            <dgm:layoutNode name="arrowDiagram3">
              <dgm:alg type="composite">
                <dgm:param type="vertAlign" val="none"/>
                <dgm:param type="horzAlign" val="none"/>
              </dgm:alg>
              <dgm:shape xmlns:r="http://schemas.openxmlformats.org/officeDocument/2006/relationships" r:blip="">
                <dgm:adjLst/>
              </dgm:shape>
              <dgm:presOf/>
              <dgm:choose name="Name37">
                <dgm:if name="Name38" func="var" arg="dir" op="equ" val="norm">
                  <dgm:constrLst>
                    <dgm:constr type="ctrX" for="ch" forName="bullet3a" refType="w" fact="0.14"/>
                    <dgm:constr type="ctrY" for="ch" forName="bullet3a" refType="h" fact="0.711"/>
                    <dgm:constr type="w" for="ch" forName="bullet3a" refType="w" fact="0.026"/>
                    <dgm:constr type="h" for="ch" forName="bullet3a" refType="w" refFor="ch" refForName="bullet3a"/>
                    <dgm:constr type="l" for="ch" forName="textBox3a" refType="ctrX" refFor="ch" refForName="bullet3a"/>
                    <dgm:constr type="t" for="ch" forName="textBox3a" refType="ctrY" refFor="ch" refForName="bullet3a"/>
                    <dgm:constr type="w" for="ch" forName="textBox3a" refType="w" fact="0.233"/>
                    <dgm:constr type="h" for="ch" forName="textBox3a" refType="h" fact="0.289"/>
                    <dgm:constr type="userA" refType="h" refFor="ch" refForName="bullet3a" fact="0.53"/>
                    <dgm:constr type="lMarg" for="ch" forName="textBox3a" refType="userA" fact="2.834"/>
                    <dgm:constr type="ctrX" for="ch" forName="bullet3b" refType="w" fact="0.38"/>
                    <dgm:constr type="ctrY" for="ch" forName="bullet3b" refType="h" fact="0.456"/>
                    <dgm:constr type="w" for="ch" forName="bullet3b" refType="w" fact="0.047"/>
                    <dgm:constr type="h" for="ch" forName="bullet3b" refType="w" refFor="ch" refForName="bullet3b"/>
                    <dgm:constr type="l" for="ch" forName="textBox3b" refType="ctrX" refFor="ch" refForName="bullet3b"/>
                    <dgm:constr type="t" for="ch" forName="textBox3b" refType="ctrY" refFor="ch" refForName="bullet3b"/>
                    <dgm:constr type="w" for="ch" forName="textBox3b" refType="w" fact="0.24"/>
                    <dgm:constr type="h" for="ch" forName="textBox3b" refType="h" fact="0.544"/>
                    <dgm:constr type="userB" refType="h" refFor="ch" refForName="bullet3b" fact="0.53"/>
                    <dgm:constr type="lMarg" for="ch" forName="textBox3b" refType="userB" fact="2.834"/>
                    <dgm:constr type="ctrX" for="ch" forName="bullet3c" refType="w" fact="0.665"/>
                    <dgm:constr type="ctrY" for="ch" forName="bullet3c" refType="h" fact="0.305"/>
                    <dgm:constr type="w" for="ch" forName="bullet3c" refType="w" fact="0.065"/>
                    <dgm:constr type="h" for="ch" forName="bullet3c" refType="w" refFor="ch" refForName="bullet3c"/>
                    <dgm:constr type="l" for="ch" forName="textBox3c" refType="ctrX" refFor="ch" refForName="bullet3c"/>
                    <dgm:constr type="t" for="ch" forName="textBox3c" refType="ctrY" refFor="ch" refForName="bullet3c"/>
                    <dgm:constr type="w" for="ch" forName="textBox3c" refType="w" fact="0.24"/>
                    <dgm:constr type="h" for="ch" forName="textBox3c" refType="h" fact="0.695"/>
                    <dgm:constr type="userC" refType="h" refFor="ch" refForName="bullet3c" fact="0.53"/>
                    <dgm:constr type="lMarg" for="ch" forName="textBox3c" refType="userC" fact="2.834"/>
                    <dgm:constr type="primFontSz" for="ch" ptType="node" op="equ" val="65"/>
                  </dgm:constrLst>
                </dgm:if>
                <dgm:else name="Name39">
                  <dgm:constrLst>
                    <dgm:constr type="ctrX" for="ch" forName="bullet3a" refType="w" fact="0.14"/>
                    <dgm:constr type="ctrY" for="ch" forName="bullet3a" refType="h" fact="0.711"/>
                    <dgm:constr type="w" for="ch" forName="bullet3a" refType="w" fact="0.026"/>
                    <dgm:constr type="h" for="ch" forName="bullet3a" refType="w" refFor="ch" refForName="bullet3a"/>
                    <dgm:constr type="r" for="ch" forName="textBox3a" refType="ctrX" refFor="ch" refForName="bullet3a"/>
                    <dgm:constr type="b" for="ch" forName="textBox3a" refType="ctrY" refFor="ch" refForName="bullet3a"/>
                    <dgm:constr type="w" for="ch" forName="textBox3a" refType="w" fact="0.14"/>
                    <dgm:constr type="h" for="ch" forName="textBox3a" refType="h" fact="0.711"/>
                    <dgm:constr type="userA" refType="h" refFor="ch" refForName="bullet3a" fact="0.53"/>
                    <dgm:constr type="rMarg" for="ch" forName="textBox3a" refType="userA" fact="2.834"/>
                    <dgm:constr type="ctrX" for="ch" forName="bullet3b" refType="w" fact="0.38"/>
                    <dgm:constr type="ctrY" for="ch" forName="bullet3b" refType="h" fact="0.456"/>
                    <dgm:constr type="w" for="ch" forName="bullet3b" refType="w" fact="0.047"/>
                    <dgm:constr type="h" for="ch" forName="bullet3b" refType="w" refFor="ch" refForName="bullet3b"/>
                    <dgm:constr type="r" for="ch" forName="textBox3b" refType="ctrX" refFor="ch" refForName="bullet3b"/>
                    <dgm:constr type="b" for="ch" forName="textBox3b" refType="ctrY" refFor="ch" refForName="bullet3b"/>
                    <dgm:constr type="w" for="ch" forName="textBox3b" refType="w" fact="0.24"/>
                    <dgm:constr type="h" for="ch" forName="textBox3b" refType="h" fact="0.456"/>
                    <dgm:constr type="userB" refType="h" refFor="ch" refForName="bullet3b" fact="0.53"/>
                    <dgm:constr type="rMarg" for="ch" forName="textBox3b" refType="userB" fact="2.834"/>
                    <dgm:constr type="ctrX" for="ch" forName="bullet3c" refType="w" fact="0.665"/>
                    <dgm:constr type="ctrY" for="ch" forName="bullet3c" refType="h" fact="0.305"/>
                    <dgm:constr type="w" for="ch" forName="bullet3c" refType="w" fact="0.065"/>
                    <dgm:constr type="h" for="ch" forName="bullet3c" refType="w" refFor="ch" refForName="bullet3c"/>
                    <dgm:constr type="r" for="ch" forName="textBox3c" refType="ctrX" refFor="ch" refForName="bullet3c"/>
                    <dgm:constr type="b" for="ch" forName="textBox3c" refType="ctrY" refFor="ch" refForName="bullet3c"/>
                    <dgm:constr type="w" for="ch" forName="textBox3c" refType="w" fact="0.24"/>
                    <dgm:constr type="h" for="ch" forName="textBox3c" refType="h" fact="0.305"/>
                    <dgm:constr type="userC" refType="h" refFor="ch" refForName="bullet3c" fact="0.53"/>
                    <dgm:constr type="rMarg" for="ch" forName="textBox3c" refType="userC" fact="2.834"/>
                    <dgm:constr type="primFontSz" for="ch" ptType="node" op="equ" val="65"/>
                  </dgm:constrLst>
                </dgm:else>
              </dgm:choose>
              <dgm:ruleLst/>
              <dgm:forEach name="Name40" axis="ch" ptType="node" cnt="1">
                <dgm:layoutNode name="bullet3a" styleLbl="node1">
                  <dgm:alg type="sp"/>
                  <dgm:shape xmlns:r="http://schemas.openxmlformats.org/officeDocument/2006/relationships" type="ellipse" r:blip="">
                    <dgm:adjLst/>
                  </dgm:shape>
                  <dgm:presOf/>
                  <dgm:constrLst/>
                  <dgm:ruleLst/>
                </dgm:layoutNode>
                <dgm:layoutNode name="textBox3a" styleLbl="revTx">
                  <dgm:varLst>
                    <dgm:bulletEnabled val="1"/>
                  </dgm:varLst>
                  <dgm:choose name="Name41">
                    <dgm:if name="Name42" func="var" arg="dir" op="equ" val="norm">
                      <dgm:choose name="Name43">
                        <dgm:if name="Name44" axis="root des" ptType="all node" func="maxDepth" op="gt" val="1">
                          <dgm:alg type="tx">
                            <dgm:param type="txAnchorVert" val="t"/>
                            <dgm:param type="parTxLTRAlign" val="l"/>
                            <dgm:param type="parTxRTLAlign" val="r"/>
                          </dgm:alg>
                        </dgm:if>
                        <dgm:else name="Name45">
                          <dgm:alg type="tx">
                            <dgm:param type="txAnchorVert" val="t"/>
                            <dgm:param type="parTxLTRAlign" val="l"/>
                            <dgm:param type="parTxRTLAlign" val="l"/>
                          </dgm:alg>
                        </dgm:else>
                      </dgm:choose>
                    </dgm:if>
                    <dgm:else name="Name46">
                      <dgm:choose name="Name47">
                        <dgm:if name="Name48" axis="root des" ptType="all node" func="maxDepth" op="gt" val="1">
                          <dgm:alg type="tx">
                            <dgm:param type="txAnchorVert" val="b"/>
                            <dgm:param type="txAnchorVertCh" val="b"/>
                            <dgm:param type="parTxLTRAlign" val="l"/>
                            <dgm:param type="parTxRTLAlign" val="r"/>
                          </dgm:alg>
                        </dgm:if>
                        <dgm:else name="Name49">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50">
                    <dgm:if name="Name51" func="var" arg="dir" op="equ" val="norm">
                      <dgm:constrLst>
                        <dgm:constr type="rMarg"/>
                        <dgm:constr type="tMarg"/>
                        <dgm:constr type="bMarg"/>
                      </dgm:constrLst>
                    </dgm:if>
                    <dgm:else name="Name52">
                      <dgm:constrLst>
                        <dgm:constr type="lMarg"/>
                        <dgm:constr type="tMarg"/>
                        <dgm:constr type="bMarg"/>
                      </dgm:constrLst>
                    </dgm:else>
                  </dgm:choose>
                  <dgm:ruleLst>
                    <dgm:rule type="primFontSz" val="5" fact="NaN" max="NaN"/>
                  </dgm:ruleLst>
                </dgm:layoutNode>
              </dgm:forEach>
              <dgm:forEach name="Name53" axis="ch" ptType="node" st="2" cnt="1">
                <dgm:layoutNode name="bullet3b" styleLbl="node1">
                  <dgm:alg type="sp"/>
                  <dgm:shape xmlns:r="http://schemas.openxmlformats.org/officeDocument/2006/relationships" type="ellipse" r:blip="">
                    <dgm:adjLst/>
                  </dgm:shape>
                  <dgm:presOf/>
                  <dgm:constrLst/>
                  <dgm:ruleLst/>
                </dgm:layoutNode>
                <dgm:layoutNode name="textBox3b" styleLbl="revTx">
                  <dgm:varLst>
                    <dgm:bulletEnabled val="1"/>
                  </dgm:varLst>
                  <dgm:choose name="Name54">
                    <dgm:if name="Name55" func="var" arg="dir" op="equ" val="norm">
                      <dgm:choose name="Name56">
                        <dgm:if name="Name57" axis="root des" ptType="all node" func="maxDepth" op="gt" val="1">
                          <dgm:alg type="tx">
                            <dgm:param type="txAnchorVert" val="t"/>
                            <dgm:param type="parTxLTRAlign" val="l"/>
                            <dgm:param type="parTxRTLAlign" val="r"/>
                          </dgm:alg>
                        </dgm:if>
                        <dgm:else name="Name58">
                          <dgm:alg type="tx">
                            <dgm:param type="txAnchorVert" val="t"/>
                            <dgm:param type="parTxLTRAlign" val="l"/>
                            <dgm:param type="parTxRTLAlign" val="l"/>
                          </dgm:alg>
                        </dgm:else>
                      </dgm:choose>
                    </dgm:if>
                    <dgm:else name="Name59">
                      <dgm:choose name="Name60">
                        <dgm:if name="Name61" axis="root des" ptType="all node" func="maxDepth" op="gt" val="1">
                          <dgm:alg type="tx">
                            <dgm:param type="txAnchorVert" val="b"/>
                            <dgm:param type="txAnchorVertCh" val="b"/>
                            <dgm:param type="parTxLTRAlign" val="l"/>
                            <dgm:param type="parTxRTLAlign" val="r"/>
                          </dgm:alg>
                        </dgm:if>
                        <dgm:else name="Name6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63">
                    <dgm:if name="Name64" func="var" arg="dir" op="equ" val="norm">
                      <dgm:constrLst>
                        <dgm:constr type="rMarg"/>
                        <dgm:constr type="tMarg"/>
                        <dgm:constr type="bMarg"/>
                      </dgm:constrLst>
                    </dgm:if>
                    <dgm:else name="Name65">
                      <dgm:constrLst>
                        <dgm:constr type="lMarg"/>
                        <dgm:constr type="tMarg"/>
                        <dgm:constr type="bMarg"/>
                      </dgm:constrLst>
                    </dgm:else>
                  </dgm:choose>
                  <dgm:ruleLst>
                    <dgm:rule type="primFontSz" val="5" fact="NaN" max="NaN"/>
                  </dgm:ruleLst>
                </dgm:layoutNode>
              </dgm:forEach>
              <dgm:forEach name="Name66" axis="ch" ptType="node" st="3" cnt="1">
                <dgm:layoutNode name="bullet3c" styleLbl="node1">
                  <dgm:alg type="sp"/>
                  <dgm:shape xmlns:r="http://schemas.openxmlformats.org/officeDocument/2006/relationships" type="ellipse" r:blip="">
                    <dgm:adjLst/>
                  </dgm:shape>
                  <dgm:presOf/>
                  <dgm:constrLst/>
                  <dgm:ruleLst/>
                </dgm:layoutNode>
                <dgm:layoutNode name="textBox3c" styleLbl="revTx">
                  <dgm:varLst>
                    <dgm:bulletEnabled val="1"/>
                  </dgm:varLst>
                  <dgm:choose name="Name67">
                    <dgm:if name="Name68" func="var" arg="dir" op="equ" val="norm">
                      <dgm:choose name="Name69">
                        <dgm:if name="Name70" axis="root des" ptType="all node" func="maxDepth" op="gt" val="1">
                          <dgm:alg type="tx">
                            <dgm:param type="txAnchorVert" val="t"/>
                            <dgm:param type="parTxLTRAlign" val="l"/>
                            <dgm:param type="parTxRTLAlign" val="r"/>
                          </dgm:alg>
                        </dgm:if>
                        <dgm:else name="Name71">
                          <dgm:alg type="tx">
                            <dgm:param type="txAnchorVert" val="t"/>
                            <dgm:param type="parTxLTRAlign" val="l"/>
                            <dgm:param type="parTxRTLAlign" val="l"/>
                          </dgm:alg>
                        </dgm:else>
                      </dgm:choose>
                    </dgm:if>
                    <dgm:else name="Name72">
                      <dgm:choose name="Name73">
                        <dgm:if name="Name74" axis="root des" ptType="all node" func="maxDepth" op="gt" val="1">
                          <dgm:alg type="tx">
                            <dgm:param type="txAnchorVert" val="b"/>
                            <dgm:param type="txAnchorVertCh" val="b"/>
                            <dgm:param type="parTxLTRAlign" val="l"/>
                            <dgm:param type="parTxRTLAlign" val="r"/>
                          </dgm:alg>
                        </dgm:if>
                        <dgm:else name="Name75">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76">
                    <dgm:if name="Name77" func="var" arg="dir" op="equ" val="norm">
                      <dgm:constrLst>
                        <dgm:constr type="rMarg"/>
                        <dgm:constr type="tMarg"/>
                        <dgm:constr type="bMarg"/>
                      </dgm:constrLst>
                    </dgm:if>
                    <dgm:else name="Name78">
                      <dgm:constrLst>
                        <dgm:constr type="lMarg"/>
                        <dgm:constr type="tMarg"/>
                        <dgm:constr type="bMarg"/>
                      </dgm:constrLst>
                    </dgm:else>
                  </dgm:choose>
                  <dgm:ruleLst>
                    <dgm:rule type="primFontSz" val="5" fact="NaN" max="NaN"/>
                  </dgm:ruleLst>
                </dgm:layoutNode>
              </dgm:forEach>
            </dgm:layoutNode>
          </dgm:if>
          <dgm:if name="Name79" axis="ch" ptType="node" func="cnt" op="equ" val="4">
            <dgm:layoutNode name="arrowDiagram4">
              <dgm:alg type="composite">
                <dgm:param type="vertAlign" val="none"/>
                <dgm:param type="horzAlign" val="none"/>
              </dgm:alg>
              <dgm:shape xmlns:r="http://schemas.openxmlformats.org/officeDocument/2006/relationships" r:blip="">
                <dgm:adjLst/>
              </dgm:shape>
              <dgm:presOf/>
              <dgm:choose name="Name80">
                <dgm:if name="Name81" func="var" arg="dir" op="equ" val="norm">
                  <dgm:constrLst>
                    <dgm:constr type="ctrX" for="ch" forName="bullet4a" refType="w" fact="0.11"/>
                    <dgm:constr type="ctrY" for="ch" forName="bullet4a" refType="h" fact="0.762"/>
                    <dgm:constr type="w" for="ch" forName="bullet4a" refType="w" fact="0.023"/>
                    <dgm:constr type="h" for="ch" forName="bullet4a" refType="w" refFor="ch" refForName="bullet4a"/>
                    <dgm:constr type="l" for="ch" forName="textBox4a" refType="ctrX" refFor="ch" refForName="bullet4a"/>
                    <dgm:constr type="t" for="ch" forName="textBox4a" refType="ctrY" refFor="ch" refForName="bullet4a"/>
                    <dgm:constr type="w" for="ch" forName="textBox4a" refType="w" fact="0.171"/>
                    <dgm:constr type="h" for="ch" forName="textBox4a" refType="h" fact="0.238"/>
                    <dgm:constr type="userA" refType="h" refFor="ch" refForName="bullet4a" fact="0.53"/>
                    <dgm:constr type="lMarg" for="ch" forName="textBox4a" refType="userA" fact="2.834"/>
                    <dgm:constr type="ctrX" for="ch" forName="bullet4b" refType="w" fact="0.281"/>
                    <dgm:constr type="ctrY" for="ch" forName="bullet4b" refType="h" fact="0.543"/>
                    <dgm:constr type="w" for="ch" forName="bullet4b" refType="w" fact="0.04"/>
                    <dgm:constr type="h" for="ch" forName="bullet4b" refType="w" refFor="ch" refForName="bullet4b"/>
                    <dgm:constr type="l" for="ch" forName="textBox4b" refType="ctrX" refFor="ch" refForName="bullet4b"/>
                    <dgm:constr type="t" for="ch" forName="textBox4b" refType="ctrY" refFor="ch" refForName="bullet4b"/>
                    <dgm:constr type="w" for="ch" forName="textBox4b" refType="w" fact="0.21"/>
                    <dgm:constr type="h" for="ch" forName="textBox4b" refType="h" fact="0.457"/>
                    <dgm:constr type="userB" refType="h" refFor="ch" refForName="bullet4b" fact="0.53"/>
                    <dgm:constr type="lMarg" for="ch" forName="textBox4b" refType="userB" fact="2.834"/>
                    <dgm:constr type="ctrX" for="ch" forName="bullet4c" refType="w" fact="0.495"/>
                    <dgm:constr type="ctrY" for="ch" forName="bullet4c" refType="h" fact="0.382"/>
                    <dgm:constr type="w" for="ch" forName="bullet4c" refType="w" fact="0.053"/>
                    <dgm:constr type="h" for="ch" forName="bullet4c" refType="w" refFor="ch" refForName="bullet4c"/>
                    <dgm:constr type="l" for="ch" forName="textBox4c" refType="ctrX" refFor="ch" refForName="bullet4c"/>
                    <dgm:constr type="t" for="ch" forName="textBox4c" refType="ctrY" refFor="ch" refForName="bullet4c"/>
                    <dgm:constr type="w" for="ch" forName="textBox4c" refType="w" fact="0.21"/>
                    <dgm:constr type="h" for="ch" forName="textBox4c" refType="h" fact="0.618"/>
                    <dgm:constr type="userC" refType="h" refFor="ch" refForName="bullet4c" fact="0.53"/>
                    <dgm:constr type="lMarg" for="ch" forName="textBox4c" refType="userC" fact="2.834"/>
                    <dgm:constr type="ctrX" for="ch" forName="bullet4d" refType="w" fact="0.73"/>
                    <dgm:constr type="ctrY" for="ch" forName="bullet4d" refType="h" fact="0.283"/>
                    <dgm:constr type="w" for="ch" forName="bullet4d" refType="w" fact="0.071"/>
                    <dgm:constr type="h" for="ch" forName="bullet4d" refType="w" refFor="ch" refForName="bullet4d"/>
                    <dgm:constr type="l" for="ch" forName="textBox4d" refType="ctrX" refFor="ch" refForName="bullet4d"/>
                    <dgm:constr type="t" for="ch" forName="textBox4d" refType="ctrY" refFor="ch" refForName="bullet4d"/>
                    <dgm:constr type="w" for="ch" forName="textBox4d" refType="w" fact="0.21"/>
                    <dgm:constr type="h" for="ch" forName="textBox4d" refType="h" fact="0.717"/>
                    <dgm:constr type="userD" refType="h" refFor="ch" refForName="bullet4d" fact="0.53"/>
                    <dgm:constr type="lMarg" for="ch" forName="textBox4d" refType="userD" fact="2.834"/>
                    <dgm:constr type="primFontSz" for="ch" ptType="node" op="equ" val="65"/>
                  </dgm:constrLst>
                </dgm:if>
                <dgm:else name="Name82">
                  <dgm:constrLst>
                    <dgm:constr type="ctrX" for="ch" forName="bullet4a" refType="w" fact="0.11"/>
                    <dgm:constr type="ctrY" for="ch" forName="bullet4a" refType="h" fact="0.762"/>
                    <dgm:constr type="w" for="ch" forName="bullet4a" refType="w" fact="0.023"/>
                    <dgm:constr type="h" for="ch" forName="bullet4a" refType="w" refFor="ch" refForName="bullet4a"/>
                    <dgm:constr type="r" for="ch" forName="textBox4a" refType="ctrX" refFor="ch" refForName="bullet4a"/>
                    <dgm:constr type="b" for="ch" forName="textBox4a" refType="ctrY" refFor="ch" refForName="bullet4a"/>
                    <dgm:constr type="w" for="ch" forName="textBox4a" refType="w" fact="0.11"/>
                    <dgm:constr type="h" for="ch" forName="textBox4a" refType="h" fact="0.762"/>
                    <dgm:constr type="userA" refType="h" refFor="ch" refForName="bullet4a" fact="0.53"/>
                    <dgm:constr type="rMarg" for="ch" forName="textBox4a" refType="userA" fact="2.834"/>
                    <dgm:constr type="ctrX" for="ch" forName="bullet4b" refType="w" fact="0.281"/>
                    <dgm:constr type="ctrY" for="ch" forName="bullet4b" refType="h" fact="0.543"/>
                    <dgm:constr type="w" for="ch" forName="bullet4b" refType="w" fact="0.04"/>
                    <dgm:constr type="h" for="ch" forName="bullet4b" refType="w" refFor="ch" refForName="bullet4b"/>
                    <dgm:constr type="r" for="ch" forName="textBox4b" refType="ctrX" refFor="ch" refForName="bullet4b"/>
                    <dgm:constr type="b" for="ch" forName="textBox4b" refType="ctrY" refFor="ch" refForName="bullet4b"/>
                    <dgm:constr type="w" for="ch" forName="textBox4b" refType="w" fact="0.171"/>
                    <dgm:constr type="h" for="ch" forName="textBox4b" refType="h" fact="0.543"/>
                    <dgm:constr type="userB" refType="h" refFor="ch" refForName="bullet4b" fact="0.53"/>
                    <dgm:constr type="rMarg" for="ch" forName="textBox4b" refType="userB" fact="2.834"/>
                    <dgm:constr type="ctrX" for="ch" forName="bullet4c" refType="w" fact="0.495"/>
                    <dgm:constr type="ctrY" for="ch" forName="bullet4c" refType="h" fact="0.382"/>
                    <dgm:constr type="w" for="ch" forName="bullet4c" refType="w" fact="0.053"/>
                    <dgm:constr type="h" for="ch" forName="bullet4c" refType="w" refFor="ch" refForName="bullet4c"/>
                    <dgm:constr type="r" for="ch" forName="textBox4c" refType="ctrX" refFor="ch" refForName="bullet4c"/>
                    <dgm:constr type="b" for="ch" forName="textBox4c" refType="ctrY" refFor="ch" refForName="bullet4c"/>
                    <dgm:constr type="w" for="ch" forName="textBox4c" refType="w" fact="0.21"/>
                    <dgm:constr type="h" for="ch" forName="textBox4c" refType="h" fact="0.382"/>
                    <dgm:constr type="userC" refType="h" refFor="ch" refForName="bullet4c" fact="0.53"/>
                    <dgm:constr type="rMarg" for="ch" forName="textBox4c" refType="userC" fact="2.834"/>
                    <dgm:constr type="ctrX" for="ch" forName="bullet4d" refType="w" fact="0.73"/>
                    <dgm:constr type="ctrY" for="ch" forName="bullet4d" refType="h" fact="0.283"/>
                    <dgm:constr type="w" for="ch" forName="bullet4d" refType="w" fact="0.071"/>
                    <dgm:constr type="h" for="ch" forName="bullet4d" refType="w" refFor="ch" refForName="bullet4d"/>
                    <dgm:constr type="r" for="ch" forName="textBox4d" refType="ctrX" refFor="ch" refForName="bullet4d"/>
                    <dgm:constr type="b" for="ch" forName="textBox4d" refType="ctrY" refFor="ch" refForName="bullet4d"/>
                    <dgm:constr type="w" for="ch" forName="textBox4d" refType="w" fact="0.21"/>
                    <dgm:constr type="h" for="ch" forName="textBox4d" refType="h" fact="0.283"/>
                    <dgm:constr type="userD" refType="h" refFor="ch" refForName="bullet4d" fact="0.53"/>
                    <dgm:constr type="rMarg" for="ch" forName="textBox4d" refType="userD" fact="2.834"/>
                    <dgm:constr type="primFontSz" for="ch" ptType="node" op="equ" val="65"/>
                  </dgm:constrLst>
                </dgm:else>
              </dgm:choose>
              <dgm:ruleLst/>
              <dgm:forEach name="Name83" axis="ch" ptType="node" cnt="1">
                <dgm:layoutNode name="bullet4a" styleLbl="node1">
                  <dgm:alg type="sp"/>
                  <dgm:shape xmlns:r="http://schemas.openxmlformats.org/officeDocument/2006/relationships" type="ellipse" r:blip="">
                    <dgm:adjLst/>
                  </dgm:shape>
                  <dgm:presOf/>
                  <dgm:constrLst/>
                  <dgm:ruleLst/>
                </dgm:layoutNode>
                <dgm:layoutNode name="textBox4a" styleLbl="revTx">
                  <dgm:varLst>
                    <dgm:bulletEnabled val="1"/>
                  </dgm:varLst>
                  <dgm:choose name="Name84">
                    <dgm:if name="Name85" func="var" arg="dir" op="equ" val="norm">
                      <dgm:choose name="Name86">
                        <dgm:if name="Name87" axis="root des" ptType="all node" func="maxDepth" op="gt" val="1">
                          <dgm:alg type="tx">
                            <dgm:param type="txAnchorVert" val="t"/>
                            <dgm:param type="parTxLTRAlign" val="l"/>
                            <dgm:param type="parTxRTLAlign" val="r"/>
                          </dgm:alg>
                        </dgm:if>
                        <dgm:else name="Name88">
                          <dgm:alg type="tx">
                            <dgm:param type="txAnchorVert" val="t"/>
                            <dgm:param type="parTxLTRAlign" val="l"/>
                            <dgm:param type="parTxRTLAlign" val="l"/>
                          </dgm:alg>
                        </dgm:else>
                      </dgm:choose>
                    </dgm:if>
                    <dgm:else name="Name89">
                      <dgm:choose name="Name90">
                        <dgm:if name="Name91" axis="root des" ptType="all node" func="maxDepth" op="gt" val="1">
                          <dgm:alg type="tx">
                            <dgm:param type="txAnchorVert" val="b"/>
                            <dgm:param type="txAnchorVertCh" val="b"/>
                            <dgm:param type="parTxLTRAlign" val="l"/>
                            <dgm:param type="parTxRTLAlign" val="r"/>
                          </dgm:alg>
                        </dgm:if>
                        <dgm:else name="Name9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93">
                    <dgm:if name="Name94" func="var" arg="dir" op="equ" val="norm">
                      <dgm:constrLst>
                        <dgm:constr type="rMarg"/>
                        <dgm:constr type="tMarg"/>
                        <dgm:constr type="bMarg"/>
                      </dgm:constrLst>
                    </dgm:if>
                    <dgm:else name="Name95">
                      <dgm:constrLst>
                        <dgm:constr type="lMarg"/>
                        <dgm:constr type="tMarg"/>
                        <dgm:constr type="bMarg"/>
                      </dgm:constrLst>
                    </dgm:else>
                  </dgm:choose>
                  <dgm:ruleLst>
                    <dgm:rule type="primFontSz" val="5" fact="NaN" max="NaN"/>
                  </dgm:ruleLst>
                </dgm:layoutNode>
              </dgm:forEach>
              <dgm:forEach name="Name96" axis="ch" ptType="node" st="2" cnt="1">
                <dgm:layoutNode name="bullet4b" styleLbl="node1">
                  <dgm:alg type="sp"/>
                  <dgm:shape xmlns:r="http://schemas.openxmlformats.org/officeDocument/2006/relationships" type="ellipse" r:blip="">
                    <dgm:adjLst/>
                  </dgm:shape>
                  <dgm:presOf/>
                  <dgm:constrLst/>
                  <dgm:ruleLst/>
                </dgm:layoutNode>
                <dgm:layoutNode name="textBox4b" styleLbl="revTx">
                  <dgm:varLst>
                    <dgm:bulletEnabled val="1"/>
                  </dgm:varLst>
                  <dgm:choose name="Name97">
                    <dgm:if name="Name98" func="var" arg="dir" op="equ" val="norm">
                      <dgm:choose name="Name99">
                        <dgm:if name="Name100" axis="root des" ptType="all node" func="maxDepth" op="gt" val="1">
                          <dgm:alg type="tx">
                            <dgm:param type="txAnchorVert" val="t"/>
                            <dgm:param type="parTxLTRAlign" val="l"/>
                            <dgm:param type="parTxRTLAlign" val="r"/>
                          </dgm:alg>
                        </dgm:if>
                        <dgm:else name="Name101">
                          <dgm:alg type="tx">
                            <dgm:param type="txAnchorVert" val="t"/>
                            <dgm:param type="parTxLTRAlign" val="l"/>
                            <dgm:param type="parTxRTLAlign" val="l"/>
                          </dgm:alg>
                        </dgm:else>
                      </dgm:choose>
                    </dgm:if>
                    <dgm:else name="Name102">
                      <dgm:choose name="Name103">
                        <dgm:if name="Name104" axis="root des" ptType="all node" func="maxDepth" op="gt" val="1">
                          <dgm:alg type="tx">
                            <dgm:param type="txAnchorVert" val="b"/>
                            <dgm:param type="txAnchorVertCh" val="b"/>
                            <dgm:param type="parTxLTRAlign" val="l"/>
                            <dgm:param type="parTxRTLAlign" val="r"/>
                          </dgm:alg>
                        </dgm:if>
                        <dgm:else name="Name105">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06">
                    <dgm:if name="Name107" func="var" arg="dir" op="equ" val="norm">
                      <dgm:constrLst>
                        <dgm:constr type="rMarg"/>
                        <dgm:constr type="tMarg"/>
                        <dgm:constr type="bMarg"/>
                      </dgm:constrLst>
                    </dgm:if>
                    <dgm:else name="Name108">
                      <dgm:constrLst>
                        <dgm:constr type="lMarg"/>
                        <dgm:constr type="tMarg"/>
                        <dgm:constr type="bMarg"/>
                      </dgm:constrLst>
                    </dgm:else>
                  </dgm:choose>
                  <dgm:ruleLst>
                    <dgm:rule type="primFontSz" val="5" fact="NaN" max="NaN"/>
                  </dgm:ruleLst>
                </dgm:layoutNode>
              </dgm:forEach>
              <dgm:forEach name="Name109" axis="ch" ptType="node" st="3" cnt="1">
                <dgm:layoutNode name="bullet4c" styleLbl="node1">
                  <dgm:alg type="sp"/>
                  <dgm:shape xmlns:r="http://schemas.openxmlformats.org/officeDocument/2006/relationships" type="ellipse" r:blip="">
                    <dgm:adjLst/>
                  </dgm:shape>
                  <dgm:presOf/>
                  <dgm:constrLst/>
                  <dgm:ruleLst/>
                </dgm:layoutNode>
                <dgm:layoutNode name="textBox4c" styleLbl="revTx">
                  <dgm:varLst>
                    <dgm:bulletEnabled val="1"/>
                  </dgm:varLst>
                  <dgm:choose name="Name110">
                    <dgm:if name="Name111" func="var" arg="dir" op="equ" val="norm">
                      <dgm:choose name="Name112">
                        <dgm:if name="Name113" axis="root des" ptType="all node" func="maxDepth" op="gt" val="1">
                          <dgm:alg type="tx">
                            <dgm:param type="txAnchorVert" val="t"/>
                            <dgm:param type="parTxLTRAlign" val="l"/>
                            <dgm:param type="parTxRTLAlign" val="r"/>
                          </dgm:alg>
                        </dgm:if>
                        <dgm:else name="Name114">
                          <dgm:alg type="tx">
                            <dgm:param type="txAnchorVert" val="t"/>
                            <dgm:param type="parTxLTRAlign" val="l"/>
                            <dgm:param type="parTxRTLAlign" val="l"/>
                          </dgm:alg>
                        </dgm:else>
                      </dgm:choose>
                    </dgm:if>
                    <dgm:else name="Name115">
                      <dgm:choose name="Name116">
                        <dgm:if name="Name117" axis="root des" ptType="all node" func="maxDepth" op="gt" val="1">
                          <dgm:alg type="tx">
                            <dgm:param type="txAnchorVert" val="b"/>
                            <dgm:param type="txAnchorVertCh" val="b"/>
                            <dgm:param type="parTxLTRAlign" val="l"/>
                            <dgm:param type="parTxRTLAlign" val="r"/>
                          </dgm:alg>
                        </dgm:if>
                        <dgm:else name="Name118">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19">
                    <dgm:if name="Name120" func="var" arg="dir" op="equ" val="norm">
                      <dgm:constrLst>
                        <dgm:constr type="rMarg"/>
                        <dgm:constr type="tMarg"/>
                        <dgm:constr type="bMarg"/>
                      </dgm:constrLst>
                    </dgm:if>
                    <dgm:else name="Name121">
                      <dgm:constrLst>
                        <dgm:constr type="lMarg"/>
                        <dgm:constr type="tMarg"/>
                        <dgm:constr type="bMarg"/>
                      </dgm:constrLst>
                    </dgm:else>
                  </dgm:choose>
                  <dgm:ruleLst>
                    <dgm:rule type="primFontSz" val="5" fact="NaN" max="NaN"/>
                  </dgm:ruleLst>
                </dgm:layoutNode>
              </dgm:forEach>
              <dgm:forEach name="Name122" axis="ch" ptType="node" st="4" cnt="1">
                <dgm:layoutNode name="bullet4d" styleLbl="node1">
                  <dgm:alg type="sp"/>
                  <dgm:shape xmlns:r="http://schemas.openxmlformats.org/officeDocument/2006/relationships" type="ellipse" r:blip="">
                    <dgm:adjLst/>
                  </dgm:shape>
                  <dgm:presOf/>
                  <dgm:constrLst/>
                  <dgm:ruleLst/>
                </dgm:layoutNode>
                <dgm:layoutNode name="textBox4d" styleLbl="revTx">
                  <dgm:varLst>
                    <dgm:bulletEnabled val="1"/>
                  </dgm:varLst>
                  <dgm:choose name="Name123">
                    <dgm:if name="Name124" func="var" arg="dir" op="equ" val="norm">
                      <dgm:choose name="Name125">
                        <dgm:if name="Name126" axis="root des" ptType="all node" func="maxDepth" op="gt" val="1">
                          <dgm:alg type="tx">
                            <dgm:param type="txAnchorVert" val="t"/>
                            <dgm:param type="parTxLTRAlign" val="l"/>
                            <dgm:param type="parTxRTLAlign" val="r"/>
                          </dgm:alg>
                        </dgm:if>
                        <dgm:else name="Name127">
                          <dgm:alg type="tx">
                            <dgm:param type="txAnchorVert" val="t"/>
                            <dgm:param type="parTxLTRAlign" val="l"/>
                            <dgm:param type="parTxRTLAlign" val="l"/>
                          </dgm:alg>
                        </dgm:else>
                      </dgm:choose>
                    </dgm:if>
                    <dgm:else name="Name128">
                      <dgm:choose name="Name129">
                        <dgm:if name="Name130" axis="root des" ptType="all node" func="maxDepth" op="gt" val="1">
                          <dgm:alg type="tx">
                            <dgm:param type="txAnchorVert" val="b"/>
                            <dgm:param type="txAnchorVertCh" val="b"/>
                            <dgm:param type="parTxLTRAlign" val="l"/>
                            <dgm:param type="parTxRTLAlign" val="r"/>
                          </dgm:alg>
                        </dgm:if>
                        <dgm:else name="Name131">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32">
                    <dgm:if name="Name133" func="var" arg="dir" op="equ" val="norm">
                      <dgm:constrLst>
                        <dgm:constr type="rMarg"/>
                        <dgm:constr type="tMarg"/>
                        <dgm:constr type="bMarg"/>
                      </dgm:constrLst>
                    </dgm:if>
                    <dgm:else name="Name134">
                      <dgm:constrLst>
                        <dgm:constr type="lMarg"/>
                        <dgm:constr type="tMarg"/>
                        <dgm:constr type="bMarg"/>
                      </dgm:constrLst>
                    </dgm:else>
                  </dgm:choose>
                  <dgm:ruleLst>
                    <dgm:rule type="primFontSz" val="5" fact="NaN" max="NaN"/>
                  </dgm:ruleLst>
                </dgm:layoutNode>
              </dgm:forEach>
            </dgm:layoutNode>
          </dgm:if>
          <dgm:else name="Name135">
            <dgm:layoutNode name="arrowDiagram5">
              <dgm:alg type="composite">
                <dgm:param type="vertAlign" val="none"/>
                <dgm:param type="horzAlign" val="none"/>
              </dgm:alg>
              <dgm:shape xmlns:r="http://schemas.openxmlformats.org/officeDocument/2006/relationships" r:blip="">
                <dgm:adjLst/>
              </dgm:shape>
              <dgm:presOf/>
              <dgm:choose name="Name136">
                <dgm:if name="Name137" func="var" arg="dir" op="equ" val="norm">
                  <dgm:constrLst>
                    <dgm:constr type="ctrX" for="ch" forName="bullet5a" refType="w" fact="0.11"/>
                    <dgm:constr type="ctrY" for="ch" forName="bullet5a" refType="h" fact="0.762"/>
                    <dgm:constr type="w" for="ch" forName="bullet5a" refType="w" fact="0.023"/>
                    <dgm:constr type="h" for="ch" forName="bullet5a" refType="w" refFor="ch" refForName="bullet5a"/>
                    <dgm:constr type="l" for="ch" forName="textBox5a" refType="ctrX" refFor="ch" refForName="bullet5a"/>
                    <dgm:constr type="t" for="ch" forName="textBox5a" refType="ctrY" refFor="ch" refForName="bullet5a"/>
                    <dgm:constr type="w" for="ch" forName="textBox5a" refType="w" fact="0.131"/>
                    <dgm:constr type="h" for="ch" forName="textBox5a" refType="h" fact="0.238"/>
                    <dgm:constr type="userA" refType="h" refFor="ch" refForName="bullet5a" fact="0.53"/>
                    <dgm:constr type="lMarg" for="ch" forName="textBox5a" refType="userA" fact="2.834"/>
                    <dgm:constr type="ctrX" for="ch" forName="bullet5b" refType="w" fact="0.241"/>
                    <dgm:constr type="ctrY" for="ch" forName="bullet5b" refType="h" fact="0.581"/>
                    <dgm:constr type="w" for="ch" forName="bullet5b" refType="w" fact="0.036"/>
                    <dgm:constr type="h" for="ch" forName="bullet5b" refType="w" refFor="ch" refForName="bullet5b"/>
                    <dgm:constr type="l" for="ch" forName="textBox5b" refType="ctrX" refFor="ch" refForName="bullet5b"/>
                    <dgm:constr type="t" for="ch" forName="textBox5b" refType="ctrY" refFor="ch" refForName="bullet5b"/>
                    <dgm:constr type="w" for="ch" forName="textBox5b" refType="w" fact="0.166"/>
                    <dgm:constr type="h" for="ch" forName="textBox5b" refType="h" fact="0.419"/>
                    <dgm:constr type="userB" refType="h" refFor="ch" refForName="bullet5b" fact="0.53"/>
                    <dgm:constr type="lMarg" for="ch" forName="textBox5b" refType="userB" fact="2.834"/>
                    <dgm:constr type="ctrX" for="ch" forName="bullet5c" refType="w" fact="0.407"/>
                    <dgm:constr type="ctrY" for="ch" forName="bullet5c" refType="h" fact="0.438"/>
                    <dgm:constr type="w" for="ch" forName="bullet5c" refType="w" fact="0.048"/>
                    <dgm:constr type="h" for="ch" forName="bullet5c" refType="w" refFor="ch" refForName="bullet5c"/>
                    <dgm:constr type="l" for="ch" forName="textBox5c" refType="ctrX" refFor="ch" refForName="bullet5c"/>
                    <dgm:constr type="t" for="ch" forName="textBox5c" refType="ctrY" refFor="ch" refForName="bullet5c"/>
                    <dgm:constr type="w" for="ch" forName="textBox5c" refType="w" fact="0.193"/>
                    <dgm:constr type="h" for="ch" forName="textBox5c" refType="h" fact="0.562"/>
                    <dgm:constr type="userC" refType="h" refFor="ch" refForName="bullet5c" fact="0.53"/>
                    <dgm:constr type="lMarg" for="ch" forName="textBox5c" refType="userC" fact="2.834"/>
                    <dgm:constr type="ctrX" for="ch" forName="bullet5d" refType="w" fact="0.6"/>
                    <dgm:constr type="ctrY" for="ch" forName="bullet5d" refType="h" fact="0.33"/>
                    <dgm:constr type="w" for="ch" forName="bullet5d" refType="w" fact="0.062"/>
                    <dgm:constr type="h" for="ch" forName="bullet5d" refType="w" refFor="ch" refForName="bullet5d"/>
                    <dgm:constr type="l" for="ch" forName="textBox5d" refType="ctrX" refFor="ch" refForName="bullet5d"/>
                    <dgm:constr type="t" for="ch" forName="textBox5d" refType="ctrY" refFor="ch" refForName="bullet5d"/>
                    <dgm:constr type="w" for="ch" forName="textBox5d" refType="w" fact="0.2"/>
                    <dgm:constr type="h" for="ch" forName="textBox5d" refType="h" fact="0.67"/>
                    <dgm:constr type="userD" refType="h" refFor="ch" refForName="bullet5d" fact="0.53"/>
                    <dgm:constr type="lMarg" for="ch" forName="textBox5d" refType="userD" fact="2.834"/>
                    <dgm:constr type="ctrX" for="ch" forName="bullet5e" refType="w" fact="0.8"/>
                    <dgm:constr type="ctrY" for="ch" forName="bullet5e" refType="h" fact="0.264"/>
                    <dgm:constr type="w" for="ch" forName="bullet5e" refType="w" fact="0.079"/>
                    <dgm:constr type="h" for="ch" forName="bullet5e" refType="w" refFor="ch" refForName="bullet5e"/>
                    <dgm:constr type="l" for="ch" forName="textBox5e" refType="ctrX" refFor="ch" refForName="bullet5e"/>
                    <dgm:constr type="t" for="ch" forName="textBox5e" refType="ctrY" refFor="ch" refForName="bullet5e"/>
                    <dgm:constr type="w" for="ch" forName="textBox5e" refType="w" fact="0.2"/>
                    <dgm:constr type="h" for="ch" forName="textBox5e" refType="h" fact="0.736"/>
                    <dgm:constr type="userE" refType="h" refFor="ch" refForName="bullet5e" fact="0.53"/>
                    <dgm:constr type="lMarg" for="ch" forName="textBox5e" refType="userE" fact="2.834"/>
                    <dgm:constr type="primFontSz" for="ch" ptType="node" op="equ" val="65"/>
                  </dgm:constrLst>
                </dgm:if>
                <dgm:else name="Name138">
                  <dgm:constrLst>
                    <dgm:constr type="ctrX" for="ch" forName="bullet5a" refType="w" fact="0.11"/>
                    <dgm:constr type="ctrY" for="ch" forName="bullet5a" refType="h" fact="0.762"/>
                    <dgm:constr type="w" for="ch" forName="bullet5a" refType="w" fact="0.023"/>
                    <dgm:constr type="h" for="ch" forName="bullet5a" refType="w" refFor="ch" refForName="bullet5a"/>
                    <dgm:constr type="r" for="ch" forName="textBox5a" refType="ctrX" refFor="ch" refForName="bullet5a"/>
                    <dgm:constr type="b" for="ch" forName="textBox5a" refType="ctrY" refFor="ch" refForName="bullet5a"/>
                    <dgm:constr type="w" for="ch" forName="textBox5a" refType="w" fact="0.11"/>
                    <dgm:constr type="h" for="ch" forName="textBox5a" refType="h" fact="0.762"/>
                    <dgm:constr type="userA" refType="h" refFor="ch" refForName="bullet5a" fact="0.53"/>
                    <dgm:constr type="rMarg" for="ch" forName="textBox5a" refType="userA" fact="2.834"/>
                    <dgm:constr type="ctrX" for="ch" forName="bullet5b" refType="w" fact="0.241"/>
                    <dgm:constr type="ctrY" for="ch" forName="bullet5b" refType="h" fact="0.581"/>
                    <dgm:constr type="w" for="ch" forName="bullet5b" refType="w" fact="0.036"/>
                    <dgm:constr type="h" for="ch" forName="bullet5b" refType="w" refFor="ch" refForName="bullet5b"/>
                    <dgm:constr type="r" for="ch" forName="textBox5b" refType="ctrX" refFor="ch" refForName="bullet5b"/>
                    <dgm:constr type="b" for="ch" forName="textBox5b" refType="ctrY" refFor="ch" refForName="bullet5b"/>
                    <dgm:constr type="w" for="ch" forName="textBox5b" refType="w" fact="0.131"/>
                    <dgm:constr type="h" for="ch" forName="textBox5b" refType="h" fact="0.581"/>
                    <dgm:constr type="userB" refType="h" refFor="ch" refForName="bullet5b" fact="0.53"/>
                    <dgm:constr type="rMarg" for="ch" forName="textBox5b" refType="userB" fact="2.834"/>
                    <dgm:constr type="ctrX" for="ch" forName="bullet5c" refType="w" fact="0.407"/>
                    <dgm:constr type="ctrY" for="ch" forName="bullet5c" refType="h" fact="0.438"/>
                    <dgm:constr type="w" for="ch" forName="bullet5c" refType="w" fact="0.048"/>
                    <dgm:constr type="h" for="ch" forName="bullet5c" refType="w" refFor="ch" refForName="bullet5c"/>
                    <dgm:constr type="r" for="ch" forName="textBox5c" refType="ctrX" refFor="ch" refForName="bullet5c"/>
                    <dgm:constr type="b" for="ch" forName="textBox5c" refType="ctrY" refFor="ch" refForName="bullet5c"/>
                    <dgm:constr type="w" for="ch" forName="textBox5c" refType="w" fact="0.166"/>
                    <dgm:constr type="h" for="ch" forName="textBox5c" refType="h" fact="0.438"/>
                    <dgm:constr type="userC" refType="h" refFor="ch" refForName="bullet5c" fact="0.53"/>
                    <dgm:constr type="rMarg" for="ch" forName="textBox5c" refType="userC" fact="2.834"/>
                    <dgm:constr type="ctrX" for="ch" forName="bullet5d" refType="w" fact="0.6"/>
                    <dgm:constr type="ctrY" for="ch" forName="bullet5d" refType="h" fact="0.33"/>
                    <dgm:constr type="w" for="ch" forName="bullet5d" refType="w" fact="0.062"/>
                    <dgm:constr type="h" for="ch" forName="bullet5d" refType="w" refFor="ch" refForName="bullet5d"/>
                    <dgm:constr type="r" for="ch" forName="textBox5d" refType="ctrX" refFor="ch" refForName="bullet5d"/>
                    <dgm:constr type="b" for="ch" forName="textBox5d" refType="ctrY" refFor="ch" refForName="bullet5d"/>
                    <dgm:constr type="w" for="ch" forName="textBox5d" refType="w" fact="0.193"/>
                    <dgm:constr type="h" for="ch" forName="textBox5d" refType="h" fact="0.33"/>
                    <dgm:constr type="userD" refType="h" refFor="ch" refForName="bullet5d" fact="0.53"/>
                    <dgm:constr type="rMarg" for="ch" forName="textBox5d" refType="userD" fact="2.834"/>
                    <dgm:constr type="ctrX" for="ch" forName="bullet5e" refType="w" fact="0.8"/>
                    <dgm:constr type="ctrY" for="ch" forName="bullet5e" refType="h" fact="0.264"/>
                    <dgm:constr type="w" for="ch" forName="bullet5e" refType="w" fact="0.079"/>
                    <dgm:constr type="h" for="ch" forName="bullet5e" refType="w" refFor="ch" refForName="bullet5e"/>
                    <dgm:constr type="r" for="ch" forName="textBox5e" refType="ctrX" refFor="ch" refForName="bullet5e"/>
                    <dgm:constr type="b" for="ch" forName="textBox5e" refType="ctrY" refFor="ch" refForName="bullet5e"/>
                    <dgm:constr type="w" for="ch" forName="textBox5e" refType="w" fact="0.2"/>
                    <dgm:constr type="h" for="ch" forName="textBox5e" refType="h" fact="0.264"/>
                    <dgm:constr type="userE" refType="h" refFor="ch" refForName="bullet5e" fact="0.53"/>
                    <dgm:constr type="rMarg" for="ch" forName="textBox5e" refType="userE" fact="2.834"/>
                    <dgm:constr type="primFontSz" for="ch" ptType="node" op="equ" val="65"/>
                  </dgm:constrLst>
                </dgm:else>
              </dgm:choose>
              <dgm:ruleLst/>
              <dgm:forEach name="Name139" axis="ch" ptType="node" cnt="1">
                <dgm:layoutNode name="bullet5a" styleLbl="node1">
                  <dgm:alg type="sp"/>
                  <dgm:shape xmlns:r="http://schemas.openxmlformats.org/officeDocument/2006/relationships" type="ellipse" r:blip="">
                    <dgm:adjLst/>
                  </dgm:shape>
                  <dgm:presOf/>
                  <dgm:constrLst/>
                  <dgm:ruleLst/>
                </dgm:layoutNode>
                <dgm:layoutNode name="textBox5a" styleLbl="revTx">
                  <dgm:varLst>
                    <dgm:bulletEnabled val="1"/>
                  </dgm:varLst>
                  <dgm:choose name="Name140">
                    <dgm:if name="Name141" func="var" arg="dir" op="equ" val="norm">
                      <dgm:choose name="Name142">
                        <dgm:if name="Name143" axis="root des" ptType="all node" func="maxDepth" op="gt" val="1">
                          <dgm:alg type="tx">
                            <dgm:param type="txAnchorVert" val="t"/>
                            <dgm:param type="parTxLTRAlign" val="l"/>
                            <dgm:param type="parTxRTLAlign" val="r"/>
                          </dgm:alg>
                        </dgm:if>
                        <dgm:else name="Name144">
                          <dgm:alg type="tx">
                            <dgm:param type="txAnchorVert" val="t"/>
                            <dgm:param type="parTxLTRAlign" val="l"/>
                            <dgm:param type="parTxRTLAlign" val="l"/>
                          </dgm:alg>
                        </dgm:else>
                      </dgm:choose>
                    </dgm:if>
                    <dgm:else name="Name145">
                      <dgm:choose name="Name146">
                        <dgm:if name="Name147" axis="root des" ptType="all node" func="maxDepth" op="gt" val="1">
                          <dgm:alg type="tx">
                            <dgm:param type="txAnchorVert" val="b"/>
                            <dgm:param type="txAnchorVertCh" val="b"/>
                            <dgm:param type="parTxLTRAlign" val="l"/>
                            <dgm:param type="parTxRTLAlign" val="r"/>
                          </dgm:alg>
                        </dgm:if>
                        <dgm:else name="Name148">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49">
                    <dgm:if name="Name150" func="var" arg="dir" op="equ" val="norm">
                      <dgm:constrLst>
                        <dgm:constr type="rMarg"/>
                        <dgm:constr type="tMarg"/>
                        <dgm:constr type="bMarg"/>
                      </dgm:constrLst>
                    </dgm:if>
                    <dgm:else name="Name151">
                      <dgm:constrLst>
                        <dgm:constr type="lMarg"/>
                        <dgm:constr type="tMarg"/>
                        <dgm:constr type="bMarg"/>
                      </dgm:constrLst>
                    </dgm:else>
                  </dgm:choose>
                  <dgm:ruleLst>
                    <dgm:rule type="primFontSz" val="5" fact="NaN" max="NaN"/>
                  </dgm:ruleLst>
                </dgm:layoutNode>
              </dgm:forEach>
              <dgm:forEach name="Name152" axis="ch" ptType="node" st="2" cnt="1">
                <dgm:layoutNode name="bullet5b" styleLbl="node1">
                  <dgm:alg type="sp"/>
                  <dgm:shape xmlns:r="http://schemas.openxmlformats.org/officeDocument/2006/relationships" type="ellipse" r:blip="">
                    <dgm:adjLst/>
                  </dgm:shape>
                  <dgm:presOf/>
                  <dgm:constrLst/>
                  <dgm:ruleLst/>
                </dgm:layoutNode>
                <dgm:layoutNode name="textBox5b" styleLbl="revTx">
                  <dgm:varLst>
                    <dgm:bulletEnabled val="1"/>
                  </dgm:varLst>
                  <dgm:choose name="Name153">
                    <dgm:if name="Name154" func="var" arg="dir" op="equ" val="norm">
                      <dgm:choose name="Name155">
                        <dgm:if name="Name156" axis="root des" ptType="all node" func="maxDepth" op="gt" val="1">
                          <dgm:alg type="tx">
                            <dgm:param type="txAnchorVert" val="t"/>
                            <dgm:param type="parTxLTRAlign" val="l"/>
                            <dgm:param type="parTxRTLAlign" val="r"/>
                          </dgm:alg>
                        </dgm:if>
                        <dgm:else name="Name157">
                          <dgm:alg type="tx">
                            <dgm:param type="txAnchorVert" val="t"/>
                            <dgm:param type="parTxLTRAlign" val="l"/>
                            <dgm:param type="parTxRTLAlign" val="l"/>
                          </dgm:alg>
                        </dgm:else>
                      </dgm:choose>
                    </dgm:if>
                    <dgm:else name="Name158">
                      <dgm:choose name="Name159">
                        <dgm:if name="Name160" axis="root des" ptType="all node" func="maxDepth" op="gt" val="1">
                          <dgm:alg type="tx">
                            <dgm:param type="txAnchorVert" val="b"/>
                            <dgm:param type="txAnchorVertCh" val="b"/>
                            <dgm:param type="parTxLTRAlign" val="l"/>
                            <dgm:param type="parTxRTLAlign" val="r"/>
                          </dgm:alg>
                        </dgm:if>
                        <dgm:else name="Name161">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62">
                    <dgm:if name="Name163" func="var" arg="dir" op="equ" val="norm">
                      <dgm:constrLst>
                        <dgm:constr type="rMarg"/>
                        <dgm:constr type="tMarg"/>
                        <dgm:constr type="bMarg"/>
                      </dgm:constrLst>
                    </dgm:if>
                    <dgm:else name="Name164">
                      <dgm:constrLst>
                        <dgm:constr type="lMarg"/>
                        <dgm:constr type="tMarg"/>
                        <dgm:constr type="bMarg"/>
                      </dgm:constrLst>
                    </dgm:else>
                  </dgm:choose>
                  <dgm:ruleLst>
                    <dgm:rule type="primFontSz" val="5" fact="NaN" max="NaN"/>
                  </dgm:ruleLst>
                </dgm:layoutNode>
              </dgm:forEach>
              <dgm:forEach name="Name165" axis="ch" ptType="node" st="3" cnt="1">
                <dgm:layoutNode name="bullet5c" styleLbl="node1">
                  <dgm:alg type="sp"/>
                  <dgm:shape xmlns:r="http://schemas.openxmlformats.org/officeDocument/2006/relationships" type="ellipse" r:blip="">
                    <dgm:adjLst/>
                  </dgm:shape>
                  <dgm:presOf/>
                  <dgm:constrLst/>
                  <dgm:ruleLst/>
                </dgm:layoutNode>
                <dgm:layoutNode name="textBox5c" styleLbl="revTx">
                  <dgm:varLst>
                    <dgm:bulletEnabled val="1"/>
                  </dgm:varLst>
                  <dgm:choose name="Name166">
                    <dgm:if name="Name167" func="var" arg="dir" op="equ" val="norm">
                      <dgm:choose name="Name168">
                        <dgm:if name="Name169" axis="root des" ptType="all node" func="maxDepth" op="gt" val="1">
                          <dgm:alg type="tx">
                            <dgm:param type="txAnchorVert" val="t"/>
                            <dgm:param type="parTxLTRAlign" val="l"/>
                            <dgm:param type="parTxRTLAlign" val="r"/>
                          </dgm:alg>
                        </dgm:if>
                        <dgm:else name="Name170">
                          <dgm:alg type="tx">
                            <dgm:param type="txAnchorVert" val="t"/>
                            <dgm:param type="parTxLTRAlign" val="l"/>
                            <dgm:param type="parTxRTLAlign" val="l"/>
                          </dgm:alg>
                        </dgm:else>
                      </dgm:choose>
                    </dgm:if>
                    <dgm:else name="Name171">
                      <dgm:choose name="Name172">
                        <dgm:if name="Name173" axis="root des" ptType="all node" func="maxDepth" op="gt" val="1">
                          <dgm:alg type="tx">
                            <dgm:param type="txAnchorVert" val="b"/>
                            <dgm:param type="txAnchorVertCh" val="b"/>
                            <dgm:param type="parTxLTRAlign" val="l"/>
                            <dgm:param type="parTxRTLAlign" val="r"/>
                          </dgm:alg>
                        </dgm:if>
                        <dgm:else name="Name174">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75">
                    <dgm:if name="Name176" func="var" arg="dir" op="equ" val="norm">
                      <dgm:constrLst>
                        <dgm:constr type="rMarg"/>
                        <dgm:constr type="tMarg"/>
                        <dgm:constr type="bMarg"/>
                      </dgm:constrLst>
                    </dgm:if>
                    <dgm:else name="Name177">
                      <dgm:constrLst>
                        <dgm:constr type="lMarg"/>
                        <dgm:constr type="tMarg"/>
                        <dgm:constr type="bMarg"/>
                      </dgm:constrLst>
                    </dgm:else>
                  </dgm:choose>
                  <dgm:ruleLst>
                    <dgm:rule type="primFontSz" val="5" fact="NaN" max="NaN"/>
                  </dgm:ruleLst>
                </dgm:layoutNode>
              </dgm:forEach>
              <dgm:forEach name="Name178" axis="ch" ptType="node" st="4" cnt="1">
                <dgm:layoutNode name="bullet5d" styleLbl="node1">
                  <dgm:alg type="sp"/>
                  <dgm:shape xmlns:r="http://schemas.openxmlformats.org/officeDocument/2006/relationships" type="ellipse" r:blip="">
                    <dgm:adjLst/>
                  </dgm:shape>
                  <dgm:presOf/>
                  <dgm:constrLst/>
                  <dgm:ruleLst/>
                </dgm:layoutNode>
                <dgm:layoutNode name="textBox5d" styleLbl="revTx">
                  <dgm:varLst>
                    <dgm:bulletEnabled val="1"/>
                  </dgm:varLst>
                  <dgm:choose name="Name179">
                    <dgm:if name="Name180" func="var" arg="dir" op="equ" val="norm">
                      <dgm:choose name="Name181">
                        <dgm:if name="Name182" axis="root des" ptType="all node" func="maxDepth" op="gt" val="1">
                          <dgm:alg type="tx">
                            <dgm:param type="txAnchorVert" val="t"/>
                            <dgm:param type="parTxLTRAlign" val="l"/>
                            <dgm:param type="parTxRTLAlign" val="r"/>
                          </dgm:alg>
                        </dgm:if>
                        <dgm:else name="Name183">
                          <dgm:alg type="tx">
                            <dgm:param type="txAnchorVert" val="t"/>
                            <dgm:param type="parTxLTRAlign" val="l"/>
                            <dgm:param type="parTxRTLAlign" val="l"/>
                          </dgm:alg>
                        </dgm:else>
                      </dgm:choose>
                    </dgm:if>
                    <dgm:else name="Name184">
                      <dgm:choose name="Name185">
                        <dgm:if name="Name186" axis="root des" ptType="all node" func="maxDepth" op="gt" val="1">
                          <dgm:alg type="tx">
                            <dgm:param type="txAnchorVert" val="b"/>
                            <dgm:param type="txAnchorVertCh" val="b"/>
                            <dgm:param type="parTxLTRAlign" val="l"/>
                            <dgm:param type="parTxRTLAlign" val="r"/>
                          </dgm:alg>
                        </dgm:if>
                        <dgm:else name="Name187">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88">
                    <dgm:if name="Name189" func="var" arg="dir" op="equ" val="norm">
                      <dgm:constrLst>
                        <dgm:constr type="rMarg"/>
                        <dgm:constr type="tMarg"/>
                        <dgm:constr type="bMarg"/>
                      </dgm:constrLst>
                    </dgm:if>
                    <dgm:else name="Name190">
                      <dgm:constrLst>
                        <dgm:constr type="lMarg"/>
                        <dgm:constr type="tMarg"/>
                        <dgm:constr type="bMarg"/>
                      </dgm:constrLst>
                    </dgm:else>
                  </dgm:choose>
                  <dgm:ruleLst>
                    <dgm:rule type="primFontSz" val="5" fact="NaN" max="NaN"/>
                  </dgm:ruleLst>
                </dgm:layoutNode>
              </dgm:forEach>
              <dgm:forEach name="Name191" axis="ch" ptType="node" st="5" cnt="1">
                <dgm:layoutNode name="bullet5e" styleLbl="node1">
                  <dgm:alg type="sp"/>
                  <dgm:shape xmlns:r="http://schemas.openxmlformats.org/officeDocument/2006/relationships" type="ellipse" r:blip="">
                    <dgm:adjLst/>
                  </dgm:shape>
                  <dgm:presOf/>
                  <dgm:constrLst/>
                  <dgm:ruleLst/>
                </dgm:layoutNode>
                <dgm:layoutNode name="textBox5e" styleLbl="revTx">
                  <dgm:varLst>
                    <dgm:bulletEnabled val="1"/>
                  </dgm:varLst>
                  <dgm:choose name="Name192">
                    <dgm:if name="Name193" func="var" arg="dir" op="equ" val="norm">
                      <dgm:choose name="Name194">
                        <dgm:if name="Name195" axis="root des" ptType="all node" func="maxDepth" op="gt" val="1">
                          <dgm:alg type="tx">
                            <dgm:param type="txAnchorVert" val="t"/>
                            <dgm:param type="parTxLTRAlign" val="l"/>
                            <dgm:param type="parTxRTLAlign" val="r"/>
                          </dgm:alg>
                        </dgm:if>
                        <dgm:else name="Name196">
                          <dgm:alg type="tx">
                            <dgm:param type="txAnchorVert" val="t"/>
                            <dgm:param type="parTxLTRAlign" val="l"/>
                            <dgm:param type="parTxRTLAlign" val="l"/>
                          </dgm:alg>
                        </dgm:else>
                      </dgm:choose>
                    </dgm:if>
                    <dgm:else name="Name197">
                      <dgm:choose name="Name198">
                        <dgm:if name="Name199" axis="root des" ptType="all node" func="maxDepth" op="gt" val="1">
                          <dgm:alg type="tx">
                            <dgm:param type="txAnchorVert" val="b"/>
                            <dgm:param type="txAnchorVertCh" val="b"/>
                            <dgm:param type="parTxLTRAlign" val="l"/>
                            <dgm:param type="parTxRTLAlign" val="r"/>
                          </dgm:alg>
                        </dgm:if>
                        <dgm:else name="Name200">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201">
                    <dgm:if name="Name202" func="var" arg="dir" op="equ" val="norm">
                      <dgm:constrLst>
                        <dgm:constr type="rMarg"/>
                        <dgm:constr type="tMarg"/>
                        <dgm:constr type="bMarg"/>
                      </dgm:constrLst>
                    </dgm:if>
                    <dgm:else name="Name203">
                      <dgm:constrLst>
                        <dgm:constr type="lMarg"/>
                        <dgm:constr type="tMarg"/>
                        <dgm:constr type="bMarg"/>
                      </dgm:constrLst>
                    </dgm:else>
                  </dgm:choose>
                  <dgm:ruleLst>
                    <dgm:rule type="primFontSz" val="5" fact="NaN" max="NaN"/>
                  </dgm:ruleLst>
                </dgm:layoutNode>
              </dgm:forEach>
            </dgm:layoutNode>
          </dgm:else>
        </dgm:choose>
      </dgm:if>
      <dgm:else name="Name204"/>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37840" cy="464820"/>
          </a:xfrm>
          <a:prstGeom prst="rect">
            <a:avLst/>
          </a:prstGeom>
        </p:spPr>
        <p:txBody>
          <a:bodyPr vert="horz" lIns="90279" tIns="45139" rIns="90279" bIns="45139" rtlCol="0"/>
          <a:lstStyle>
            <a:lvl1pPr algn="l">
              <a:defRPr sz="1200"/>
            </a:lvl1pPr>
          </a:lstStyle>
          <a:p>
            <a:endParaRPr lang="en-US"/>
          </a:p>
        </p:txBody>
      </p:sp>
      <p:sp>
        <p:nvSpPr>
          <p:cNvPr id="3" name="Date Placeholder 2"/>
          <p:cNvSpPr>
            <a:spLocks noGrp="1"/>
          </p:cNvSpPr>
          <p:nvPr>
            <p:ph type="dt" sz="quarter" idx="1"/>
          </p:nvPr>
        </p:nvSpPr>
        <p:spPr>
          <a:xfrm>
            <a:off x="3970939" y="0"/>
            <a:ext cx="3037840" cy="464820"/>
          </a:xfrm>
          <a:prstGeom prst="rect">
            <a:avLst/>
          </a:prstGeom>
        </p:spPr>
        <p:txBody>
          <a:bodyPr vert="horz" lIns="90279" tIns="45139" rIns="90279" bIns="45139" rtlCol="0"/>
          <a:lstStyle>
            <a:lvl1pPr algn="r">
              <a:defRPr sz="1200"/>
            </a:lvl1pPr>
          </a:lstStyle>
          <a:p>
            <a:fld id="{64D259F9-2D05-4D3D-B4E2-79FFEA042271}" type="datetimeFigureOut">
              <a:rPr lang="en-US" smtClean="0"/>
              <a:pPr/>
              <a:t>1/13/2017</a:t>
            </a:fld>
            <a:endParaRPr lang="en-US"/>
          </a:p>
        </p:txBody>
      </p:sp>
      <p:sp>
        <p:nvSpPr>
          <p:cNvPr id="4" name="Footer Placeholder 3"/>
          <p:cNvSpPr>
            <a:spLocks noGrp="1"/>
          </p:cNvSpPr>
          <p:nvPr>
            <p:ph type="ftr" sz="quarter" idx="2"/>
          </p:nvPr>
        </p:nvSpPr>
        <p:spPr>
          <a:xfrm>
            <a:off x="1" y="8829967"/>
            <a:ext cx="3037840" cy="464820"/>
          </a:xfrm>
          <a:prstGeom prst="rect">
            <a:avLst/>
          </a:prstGeom>
        </p:spPr>
        <p:txBody>
          <a:bodyPr vert="horz" lIns="90279" tIns="45139" rIns="90279" bIns="45139" rtlCol="0" anchor="b"/>
          <a:lstStyle>
            <a:lvl1pPr algn="l">
              <a:defRPr sz="1200"/>
            </a:lvl1pPr>
          </a:lstStyle>
          <a:p>
            <a:endParaRPr lang="en-US"/>
          </a:p>
        </p:txBody>
      </p:sp>
      <p:sp>
        <p:nvSpPr>
          <p:cNvPr id="5" name="Slide Number Placeholder 4"/>
          <p:cNvSpPr>
            <a:spLocks noGrp="1"/>
          </p:cNvSpPr>
          <p:nvPr>
            <p:ph type="sldNum" sz="quarter" idx="3"/>
          </p:nvPr>
        </p:nvSpPr>
        <p:spPr>
          <a:xfrm>
            <a:off x="3970939" y="8829967"/>
            <a:ext cx="3037840" cy="464820"/>
          </a:xfrm>
          <a:prstGeom prst="rect">
            <a:avLst/>
          </a:prstGeom>
        </p:spPr>
        <p:txBody>
          <a:bodyPr vert="horz" lIns="90279" tIns="45139" rIns="90279" bIns="45139" rtlCol="0" anchor="b"/>
          <a:lstStyle>
            <a:lvl1pPr algn="r">
              <a:defRPr sz="1200"/>
            </a:lvl1pPr>
          </a:lstStyle>
          <a:p>
            <a:fld id="{C84668FF-F298-45CD-9C0B-842BC18C6328}" type="slidenum">
              <a:rPr lang="en-US" smtClean="0"/>
              <a:pPr/>
              <a:t>‹#›</a:t>
            </a:fld>
            <a:endParaRPr lang="en-US"/>
          </a:p>
        </p:txBody>
      </p:sp>
    </p:spTree>
    <p:extLst>
      <p:ext uri="{BB962C8B-B14F-4D97-AF65-F5344CB8AC3E}">
        <p14:creationId xmlns:p14="http://schemas.microsoft.com/office/powerpoint/2010/main" val="686007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37622" cy="466231"/>
          </a:xfrm>
          <a:prstGeom prst="rect">
            <a:avLst/>
          </a:prstGeom>
        </p:spPr>
        <p:txBody>
          <a:bodyPr vert="horz" lIns="90279" tIns="45139" rIns="90279" bIns="45139" rtlCol="0"/>
          <a:lstStyle>
            <a:lvl1pPr algn="l">
              <a:defRPr sz="1200"/>
            </a:lvl1pPr>
          </a:lstStyle>
          <a:p>
            <a:endParaRPr lang="en-US"/>
          </a:p>
        </p:txBody>
      </p:sp>
      <p:sp>
        <p:nvSpPr>
          <p:cNvPr id="3" name="Date Placeholder 2"/>
          <p:cNvSpPr>
            <a:spLocks noGrp="1"/>
          </p:cNvSpPr>
          <p:nvPr>
            <p:ph type="dt" idx="1"/>
          </p:nvPr>
        </p:nvSpPr>
        <p:spPr>
          <a:xfrm>
            <a:off x="3971145" y="0"/>
            <a:ext cx="3037622" cy="466231"/>
          </a:xfrm>
          <a:prstGeom prst="rect">
            <a:avLst/>
          </a:prstGeom>
        </p:spPr>
        <p:txBody>
          <a:bodyPr vert="horz" lIns="90279" tIns="45139" rIns="90279" bIns="45139" rtlCol="0"/>
          <a:lstStyle>
            <a:lvl1pPr algn="r">
              <a:defRPr sz="1200"/>
            </a:lvl1pPr>
          </a:lstStyle>
          <a:p>
            <a:fld id="{AB3F5BD0-1A30-40BB-B6C7-940EACD3F91A}" type="datetimeFigureOut">
              <a:rPr lang="en-US" smtClean="0"/>
              <a:pPr/>
              <a:t>1/13/2017</a:t>
            </a:fld>
            <a:endParaRPr lang="en-US"/>
          </a:p>
        </p:txBody>
      </p:sp>
      <p:sp>
        <p:nvSpPr>
          <p:cNvPr id="4" name="Slide Image Placeholder 3"/>
          <p:cNvSpPr>
            <a:spLocks noGrp="1" noRot="1" noChangeAspect="1"/>
          </p:cNvSpPr>
          <p:nvPr>
            <p:ph type="sldImg" idx="2"/>
          </p:nvPr>
        </p:nvSpPr>
        <p:spPr>
          <a:xfrm>
            <a:off x="1414463" y="1162050"/>
            <a:ext cx="4181475" cy="3136900"/>
          </a:xfrm>
          <a:prstGeom prst="rect">
            <a:avLst/>
          </a:prstGeom>
          <a:noFill/>
          <a:ln w="12700">
            <a:solidFill>
              <a:prstClr val="black"/>
            </a:solidFill>
          </a:ln>
        </p:spPr>
        <p:txBody>
          <a:bodyPr vert="horz" lIns="90279" tIns="45139" rIns="90279" bIns="45139" rtlCol="0" anchor="ctr"/>
          <a:lstStyle/>
          <a:p>
            <a:endParaRPr lang="en-US"/>
          </a:p>
        </p:txBody>
      </p:sp>
      <p:sp>
        <p:nvSpPr>
          <p:cNvPr id="5" name="Notes Placeholder 4"/>
          <p:cNvSpPr>
            <a:spLocks noGrp="1"/>
          </p:cNvSpPr>
          <p:nvPr>
            <p:ph type="body" sz="quarter" idx="3"/>
          </p:nvPr>
        </p:nvSpPr>
        <p:spPr>
          <a:xfrm>
            <a:off x="701368" y="4473735"/>
            <a:ext cx="5607666" cy="3660058"/>
          </a:xfrm>
          <a:prstGeom prst="rect">
            <a:avLst/>
          </a:prstGeom>
        </p:spPr>
        <p:txBody>
          <a:bodyPr vert="horz" lIns="90279" tIns="45139" rIns="90279" bIns="4513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1" y="8830171"/>
            <a:ext cx="3037622" cy="466231"/>
          </a:xfrm>
          <a:prstGeom prst="rect">
            <a:avLst/>
          </a:prstGeom>
        </p:spPr>
        <p:txBody>
          <a:bodyPr vert="horz" lIns="90279" tIns="45139" rIns="90279" bIns="45139" rtlCol="0" anchor="b"/>
          <a:lstStyle>
            <a:lvl1pPr algn="l">
              <a:defRPr sz="1200"/>
            </a:lvl1pPr>
          </a:lstStyle>
          <a:p>
            <a:endParaRPr lang="en-US"/>
          </a:p>
        </p:txBody>
      </p:sp>
      <p:sp>
        <p:nvSpPr>
          <p:cNvPr id="7" name="Slide Number Placeholder 6"/>
          <p:cNvSpPr>
            <a:spLocks noGrp="1"/>
          </p:cNvSpPr>
          <p:nvPr>
            <p:ph type="sldNum" sz="quarter" idx="5"/>
          </p:nvPr>
        </p:nvSpPr>
        <p:spPr>
          <a:xfrm>
            <a:off x="3971145" y="8830171"/>
            <a:ext cx="3037622" cy="466231"/>
          </a:xfrm>
          <a:prstGeom prst="rect">
            <a:avLst/>
          </a:prstGeom>
        </p:spPr>
        <p:txBody>
          <a:bodyPr vert="horz" lIns="90279" tIns="45139" rIns="90279" bIns="45139" rtlCol="0" anchor="b"/>
          <a:lstStyle>
            <a:lvl1pPr algn="r">
              <a:defRPr sz="1200"/>
            </a:lvl1pPr>
          </a:lstStyle>
          <a:p>
            <a:fld id="{65A65406-D524-4A96-9BE2-AAD8FEAAA13B}" type="slidenum">
              <a:rPr lang="en-US" smtClean="0"/>
              <a:pPr/>
              <a:t>‹#›</a:t>
            </a:fld>
            <a:endParaRPr lang="en-US"/>
          </a:p>
        </p:txBody>
      </p:sp>
    </p:spTree>
    <p:extLst>
      <p:ext uri="{BB962C8B-B14F-4D97-AF65-F5344CB8AC3E}">
        <p14:creationId xmlns:p14="http://schemas.microsoft.com/office/powerpoint/2010/main" val="11754984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5A65406-D524-4A96-9BE2-AAD8FEAAA13B}" type="slidenum">
              <a:rPr lang="en-US" smtClean="0"/>
              <a:pPr/>
              <a:t>1</a:t>
            </a:fld>
            <a:endParaRPr lang="en-US"/>
          </a:p>
        </p:txBody>
      </p:sp>
    </p:spTree>
    <p:extLst>
      <p:ext uri="{BB962C8B-B14F-4D97-AF65-F5344CB8AC3E}">
        <p14:creationId xmlns:p14="http://schemas.microsoft.com/office/powerpoint/2010/main" val="323138850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5A65406-D524-4A96-9BE2-AAD8FEAAA13B}" type="slidenum">
              <a:rPr lang="en-US" smtClean="0"/>
              <a:pPr/>
              <a:t>11</a:t>
            </a:fld>
            <a:endParaRPr lang="en-US"/>
          </a:p>
        </p:txBody>
      </p:sp>
    </p:spTree>
    <p:extLst>
      <p:ext uri="{BB962C8B-B14F-4D97-AF65-F5344CB8AC3E}">
        <p14:creationId xmlns:p14="http://schemas.microsoft.com/office/powerpoint/2010/main" val="146887674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5A65406-D524-4A96-9BE2-AAD8FEAAA13B}" type="slidenum">
              <a:rPr lang="en-US" smtClean="0"/>
              <a:pPr/>
              <a:t>12</a:t>
            </a:fld>
            <a:endParaRPr lang="en-US"/>
          </a:p>
        </p:txBody>
      </p:sp>
    </p:spTree>
    <p:extLst>
      <p:ext uri="{BB962C8B-B14F-4D97-AF65-F5344CB8AC3E}">
        <p14:creationId xmlns:p14="http://schemas.microsoft.com/office/powerpoint/2010/main" val="276708790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5A65406-D524-4A96-9BE2-AAD8FEAAA13B}" type="slidenum">
              <a:rPr lang="en-US" smtClean="0"/>
              <a:pPr/>
              <a:t>13</a:t>
            </a:fld>
            <a:endParaRPr lang="en-US"/>
          </a:p>
        </p:txBody>
      </p:sp>
    </p:spTree>
    <p:extLst>
      <p:ext uri="{BB962C8B-B14F-4D97-AF65-F5344CB8AC3E}">
        <p14:creationId xmlns:p14="http://schemas.microsoft.com/office/powerpoint/2010/main" val="38971851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5A65406-D524-4A96-9BE2-AAD8FEAAA13B}" type="slidenum">
              <a:rPr lang="en-US" smtClean="0"/>
              <a:pPr/>
              <a:t>14</a:t>
            </a:fld>
            <a:endParaRPr lang="en-US"/>
          </a:p>
        </p:txBody>
      </p:sp>
    </p:spTree>
    <p:extLst>
      <p:ext uri="{BB962C8B-B14F-4D97-AF65-F5344CB8AC3E}">
        <p14:creationId xmlns:p14="http://schemas.microsoft.com/office/powerpoint/2010/main" val="210564293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5A65406-D524-4A96-9BE2-AAD8FEAAA13B}" type="slidenum">
              <a:rPr lang="en-US" smtClean="0"/>
              <a:pPr/>
              <a:t>15</a:t>
            </a:fld>
            <a:endParaRPr lang="en-US"/>
          </a:p>
        </p:txBody>
      </p:sp>
    </p:spTree>
    <p:extLst>
      <p:ext uri="{BB962C8B-B14F-4D97-AF65-F5344CB8AC3E}">
        <p14:creationId xmlns:p14="http://schemas.microsoft.com/office/powerpoint/2010/main" val="101606543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5A65406-D524-4A96-9BE2-AAD8FEAAA13B}" type="slidenum">
              <a:rPr lang="en-US" smtClean="0"/>
              <a:pPr/>
              <a:t>16</a:t>
            </a:fld>
            <a:endParaRPr lang="en-US"/>
          </a:p>
        </p:txBody>
      </p:sp>
    </p:spTree>
    <p:extLst>
      <p:ext uri="{BB962C8B-B14F-4D97-AF65-F5344CB8AC3E}">
        <p14:creationId xmlns:p14="http://schemas.microsoft.com/office/powerpoint/2010/main" val="13074099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5A65406-D524-4A96-9BE2-AAD8FEAAA13B}" type="slidenum">
              <a:rPr lang="en-US" smtClean="0"/>
              <a:pPr/>
              <a:t>18</a:t>
            </a:fld>
            <a:endParaRPr lang="en-US"/>
          </a:p>
        </p:txBody>
      </p:sp>
    </p:spTree>
    <p:extLst>
      <p:ext uri="{BB962C8B-B14F-4D97-AF65-F5344CB8AC3E}">
        <p14:creationId xmlns:p14="http://schemas.microsoft.com/office/powerpoint/2010/main" val="346076080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5A65406-D524-4A96-9BE2-AAD8FEAAA13B}" type="slidenum">
              <a:rPr lang="en-US" smtClean="0"/>
              <a:pPr/>
              <a:t>19</a:t>
            </a:fld>
            <a:endParaRPr lang="en-US"/>
          </a:p>
        </p:txBody>
      </p:sp>
    </p:spTree>
    <p:extLst>
      <p:ext uri="{BB962C8B-B14F-4D97-AF65-F5344CB8AC3E}">
        <p14:creationId xmlns:p14="http://schemas.microsoft.com/office/powerpoint/2010/main" val="171072747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5A65406-D524-4A96-9BE2-AAD8FEAAA13B}" type="slidenum">
              <a:rPr lang="en-US" smtClean="0"/>
              <a:pPr/>
              <a:t>20</a:t>
            </a:fld>
            <a:endParaRPr lang="en-US"/>
          </a:p>
        </p:txBody>
      </p:sp>
    </p:spTree>
    <p:extLst>
      <p:ext uri="{BB962C8B-B14F-4D97-AF65-F5344CB8AC3E}">
        <p14:creationId xmlns:p14="http://schemas.microsoft.com/office/powerpoint/2010/main" val="306941811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5A65406-D524-4A96-9BE2-AAD8FEAAA13B}" type="slidenum">
              <a:rPr lang="en-US" smtClean="0"/>
              <a:pPr/>
              <a:t>21</a:t>
            </a:fld>
            <a:endParaRPr lang="en-US"/>
          </a:p>
        </p:txBody>
      </p:sp>
    </p:spTree>
    <p:extLst>
      <p:ext uri="{BB962C8B-B14F-4D97-AF65-F5344CB8AC3E}">
        <p14:creationId xmlns:p14="http://schemas.microsoft.com/office/powerpoint/2010/main" val="58853572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5A65406-D524-4A96-9BE2-AAD8FEAAA13B}" type="slidenum">
              <a:rPr lang="en-US" smtClean="0"/>
              <a:pPr/>
              <a:t>2</a:t>
            </a:fld>
            <a:endParaRPr lang="en-US"/>
          </a:p>
        </p:txBody>
      </p:sp>
    </p:spTree>
    <p:extLst>
      <p:ext uri="{BB962C8B-B14F-4D97-AF65-F5344CB8AC3E}">
        <p14:creationId xmlns:p14="http://schemas.microsoft.com/office/powerpoint/2010/main" val="196587386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5A65406-D524-4A96-9BE2-AAD8FEAAA13B}" type="slidenum">
              <a:rPr lang="en-US" smtClean="0"/>
              <a:pPr/>
              <a:t>23</a:t>
            </a:fld>
            <a:endParaRPr lang="en-US"/>
          </a:p>
        </p:txBody>
      </p:sp>
    </p:spTree>
    <p:extLst>
      <p:ext uri="{BB962C8B-B14F-4D97-AF65-F5344CB8AC3E}">
        <p14:creationId xmlns:p14="http://schemas.microsoft.com/office/powerpoint/2010/main" val="65037382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5A65406-D524-4A96-9BE2-AAD8FEAAA13B}" type="slidenum">
              <a:rPr lang="en-US" smtClean="0"/>
              <a:pPr/>
              <a:t>4</a:t>
            </a:fld>
            <a:endParaRPr lang="en-US"/>
          </a:p>
        </p:txBody>
      </p:sp>
    </p:spTree>
    <p:extLst>
      <p:ext uri="{BB962C8B-B14F-4D97-AF65-F5344CB8AC3E}">
        <p14:creationId xmlns:p14="http://schemas.microsoft.com/office/powerpoint/2010/main" val="408742121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5A65406-D524-4A96-9BE2-AAD8FEAAA13B}" type="slidenum">
              <a:rPr lang="en-US" smtClean="0"/>
              <a:pPr/>
              <a:t>5</a:t>
            </a:fld>
            <a:endParaRPr lang="en-US"/>
          </a:p>
        </p:txBody>
      </p:sp>
    </p:spTree>
    <p:extLst>
      <p:ext uri="{BB962C8B-B14F-4D97-AF65-F5344CB8AC3E}">
        <p14:creationId xmlns:p14="http://schemas.microsoft.com/office/powerpoint/2010/main" val="186135778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5A65406-D524-4A96-9BE2-AAD8FEAAA13B}" type="slidenum">
              <a:rPr lang="en-US" smtClean="0"/>
              <a:pPr/>
              <a:t>6</a:t>
            </a:fld>
            <a:endParaRPr lang="en-US"/>
          </a:p>
        </p:txBody>
      </p:sp>
    </p:spTree>
    <p:extLst>
      <p:ext uri="{BB962C8B-B14F-4D97-AF65-F5344CB8AC3E}">
        <p14:creationId xmlns:p14="http://schemas.microsoft.com/office/powerpoint/2010/main" val="425935839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5A65406-D524-4A96-9BE2-AAD8FEAAA13B}" type="slidenum">
              <a:rPr lang="en-US" smtClean="0"/>
              <a:pPr/>
              <a:t>7</a:t>
            </a:fld>
            <a:endParaRPr lang="en-US"/>
          </a:p>
        </p:txBody>
      </p:sp>
    </p:spTree>
    <p:extLst>
      <p:ext uri="{BB962C8B-B14F-4D97-AF65-F5344CB8AC3E}">
        <p14:creationId xmlns:p14="http://schemas.microsoft.com/office/powerpoint/2010/main" val="336690614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5A65406-D524-4A96-9BE2-AAD8FEAAA13B}" type="slidenum">
              <a:rPr lang="en-US" smtClean="0"/>
              <a:pPr/>
              <a:t>8</a:t>
            </a:fld>
            <a:endParaRPr lang="en-US"/>
          </a:p>
        </p:txBody>
      </p:sp>
    </p:spTree>
    <p:extLst>
      <p:ext uri="{BB962C8B-B14F-4D97-AF65-F5344CB8AC3E}">
        <p14:creationId xmlns:p14="http://schemas.microsoft.com/office/powerpoint/2010/main" val="121878488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5A65406-D524-4A96-9BE2-AAD8FEAAA13B}" type="slidenum">
              <a:rPr lang="en-US" smtClean="0"/>
              <a:pPr/>
              <a:t>9</a:t>
            </a:fld>
            <a:endParaRPr lang="en-US"/>
          </a:p>
        </p:txBody>
      </p:sp>
    </p:spTree>
    <p:extLst>
      <p:ext uri="{BB962C8B-B14F-4D97-AF65-F5344CB8AC3E}">
        <p14:creationId xmlns:p14="http://schemas.microsoft.com/office/powerpoint/2010/main" val="175569582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5A65406-D524-4A96-9BE2-AAD8FEAAA13B}" type="slidenum">
              <a:rPr lang="en-US" smtClean="0"/>
              <a:pPr/>
              <a:t>10</a:t>
            </a:fld>
            <a:endParaRPr lang="en-US"/>
          </a:p>
        </p:txBody>
      </p:sp>
    </p:spTree>
    <p:extLst>
      <p:ext uri="{BB962C8B-B14F-4D97-AF65-F5344CB8AC3E}">
        <p14:creationId xmlns:p14="http://schemas.microsoft.com/office/powerpoint/2010/main" val="312291132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59C29D7-D3A1-486E-AFD2-AF704E836D10}" type="datetimeFigureOut">
              <a:rPr lang="en-US" smtClean="0"/>
              <a:pPr/>
              <a:t>1/13/2017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1CAAA3-ABCE-42EC-97AD-8152E0B2022F}" type="slidenum">
              <a:rPr lang="en-US" smtClean="0"/>
              <a:pPr/>
              <a:t>‹#›</a:t>
            </a:fld>
            <a:endParaRPr lang="en-US"/>
          </a:p>
        </p:txBody>
      </p:sp>
    </p:spTree>
    <p:extLst>
      <p:ext uri="{BB962C8B-B14F-4D97-AF65-F5344CB8AC3E}">
        <p14:creationId xmlns:p14="http://schemas.microsoft.com/office/powerpoint/2010/main" val="1329396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59C29D7-D3A1-486E-AFD2-AF704E836D10}" type="datetimeFigureOut">
              <a:rPr lang="en-US" smtClean="0"/>
              <a:pPr/>
              <a:t>1/13/2017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1CAAA3-ABCE-42EC-97AD-8152E0B2022F}" type="slidenum">
              <a:rPr lang="en-US" smtClean="0"/>
              <a:pPr/>
              <a:t>‹#›</a:t>
            </a:fld>
            <a:endParaRPr lang="en-US"/>
          </a:p>
        </p:txBody>
      </p:sp>
    </p:spTree>
    <p:extLst>
      <p:ext uri="{BB962C8B-B14F-4D97-AF65-F5344CB8AC3E}">
        <p14:creationId xmlns:p14="http://schemas.microsoft.com/office/powerpoint/2010/main" val="27879284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59C29D7-D3A1-486E-AFD2-AF704E836D10}" type="datetimeFigureOut">
              <a:rPr lang="en-US" smtClean="0"/>
              <a:pPr/>
              <a:t>1/13/2017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1CAAA3-ABCE-42EC-97AD-8152E0B2022F}" type="slidenum">
              <a:rPr lang="en-US" smtClean="0"/>
              <a:pPr/>
              <a:t>‹#›</a:t>
            </a:fld>
            <a:endParaRPr lang="en-US"/>
          </a:p>
        </p:txBody>
      </p:sp>
    </p:spTree>
    <p:extLst>
      <p:ext uri="{BB962C8B-B14F-4D97-AF65-F5344CB8AC3E}">
        <p14:creationId xmlns:p14="http://schemas.microsoft.com/office/powerpoint/2010/main" val="37903705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59C29D7-D3A1-486E-AFD2-AF704E836D10}" type="datetimeFigureOut">
              <a:rPr lang="en-US" smtClean="0"/>
              <a:pPr/>
              <a:t>1/13/2017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1CAAA3-ABCE-42EC-97AD-8152E0B2022F}" type="slidenum">
              <a:rPr lang="en-US" smtClean="0"/>
              <a:pPr/>
              <a:t>‹#›</a:t>
            </a:fld>
            <a:endParaRPr lang="en-US"/>
          </a:p>
        </p:txBody>
      </p:sp>
    </p:spTree>
    <p:extLst>
      <p:ext uri="{BB962C8B-B14F-4D97-AF65-F5344CB8AC3E}">
        <p14:creationId xmlns:p14="http://schemas.microsoft.com/office/powerpoint/2010/main" val="18818421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59C29D7-D3A1-486E-AFD2-AF704E836D10}" type="datetimeFigureOut">
              <a:rPr lang="en-US" smtClean="0"/>
              <a:pPr/>
              <a:t>1/13/2017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1CAAA3-ABCE-42EC-97AD-8152E0B2022F}" type="slidenum">
              <a:rPr lang="en-US" smtClean="0"/>
              <a:pPr/>
              <a:t>‹#›</a:t>
            </a:fld>
            <a:endParaRPr lang="en-US"/>
          </a:p>
        </p:txBody>
      </p:sp>
    </p:spTree>
    <p:extLst>
      <p:ext uri="{BB962C8B-B14F-4D97-AF65-F5344CB8AC3E}">
        <p14:creationId xmlns:p14="http://schemas.microsoft.com/office/powerpoint/2010/main" val="22185462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59C29D7-D3A1-486E-AFD2-AF704E836D10}" type="datetimeFigureOut">
              <a:rPr lang="en-US" smtClean="0"/>
              <a:pPr/>
              <a:t>1/13/2017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61CAAA3-ABCE-42EC-97AD-8152E0B2022F}" type="slidenum">
              <a:rPr lang="en-US" smtClean="0"/>
              <a:pPr/>
              <a:t>‹#›</a:t>
            </a:fld>
            <a:endParaRPr lang="en-US"/>
          </a:p>
        </p:txBody>
      </p:sp>
    </p:spTree>
    <p:extLst>
      <p:ext uri="{BB962C8B-B14F-4D97-AF65-F5344CB8AC3E}">
        <p14:creationId xmlns:p14="http://schemas.microsoft.com/office/powerpoint/2010/main" val="12191781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59C29D7-D3A1-486E-AFD2-AF704E836D10}" type="datetimeFigureOut">
              <a:rPr lang="en-US" smtClean="0"/>
              <a:pPr/>
              <a:t>1/13/2017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61CAAA3-ABCE-42EC-97AD-8152E0B2022F}" type="slidenum">
              <a:rPr lang="en-US" smtClean="0"/>
              <a:pPr/>
              <a:t>‹#›</a:t>
            </a:fld>
            <a:endParaRPr lang="en-US"/>
          </a:p>
        </p:txBody>
      </p:sp>
    </p:spTree>
    <p:extLst>
      <p:ext uri="{BB962C8B-B14F-4D97-AF65-F5344CB8AC3E}">
        <p14:creationId xmlns:p14="http://schemas.microsoft.com/office/powerpoint/2010/main" val="35411130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59C29D7-D3A1-486E-AFD2-AF704E836D10}" type="datetimeFigureOut">
              <a:rPr lang="en-US" smtClean="0"/>
              <a:pPr/>
              <a:t>1/13/2017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61CAAA3-ABCE-42EC-97AD-8152E0B2022F}" type="slidenum">
              <a:rPr lang="en-US" smtClean="0"/>
              <a:pPr/>
              <a:t>‹#›</a:t>
            </a:fld>
            <a:endParaRPr lang="en-US"/>
          </a:p>
        </p:txBody>
      </p:sp>
    </p:spTree>
    <p:extLst>
      <p:ext uri="{BB962C8B-B14F-4D97-AF65-F5344CB8AC3E}">
        <p14:creationId xmlns:p14="http://schemas.microsoft.com/office/powerpoint/2010/main" val="35308687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59C29D7-D3A1-486E-AFD2-AF704E836D10}" type="datetimeFigureOut">
              <a:rPr lang="en-US" smtClean="0"/>
              <a:pPr/>
              <a:t>1/13/2017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61CAAA3-ABCE-42EC-97AD-8152E0B2022F}" type="slidenum">
              <a:rPr lang="en-US" smtClean="0"/>
              <a:pPr/>
              <a:t>‹#›</a:t>
            </a:fld>
            <a:endParaRPr lang="en-US"/>
          </a:p>
        </p:txBody>
      </p:sp>
    </p:spTree>
    <p:extLst>
      <p:ext uri="{BB962C8B-B14F-4D97-AF65-F5344CB8AC3E}">
        <p14:creationId xmlns:p14="http://schemas.microsoft.com/office/powerpoint/2010/main" val="38651852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59C29D7-D3A1-486E-AFD2-AF704E836D10}" type="datetimeFigureOut">
              <a:rPr lang="en-US" smtClean="0"/>
              <a:pPr/>
              <a:t>1/13/2017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61CAAA3-ABCE-42EC-97AD-8152E0B2022F}" type="slidenum">
              <a:rPr lang="en-US" smtClean="0"/>
              <a:pPr/>
              <a:t>‹#›</a:t>
            </a:fld>
            <a:endParaRPr lang="en-US"/>
          </a:p>
        </p:txBody>
      </p:sp>
    </p:spTree>
    <p:extLst>
      <p:ext uri="{BB962C8B-B14F-4D97-AF65-F5344CB8AC3E}">
        <p14:creationId xmlns:p14="http://schemas.microsoft.com/office/powerpoint/2010/main" val="40616442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59C29D7-D3A1-486E-AFD2-AF704E836D10}" type="datetimeFigureOut">
              <a:rPr lang="en-US" smtClean="0"/>
              <a:pPr/>
              <a:t>1/13/2017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61CAAA3-ABCE-42EC-97AD-8152E0B2022F}" type="slidenum">
              <a:rPr lang="en-US" smtClean="0"/>
              <a:pPr/>
              <a:t>‹#›</a:t>
            </a:fld>
            <a:endParaRPr lang="en-US"/>
          </a:p>
        </p:txBody>
      </p:sp>
    </p:spTree>
    <p:extLst>
      <p:ext uri="{BB962C8B-B14F-4D97-AF65-F5344CB8AC3E}">
        <p14:creationId xmlns:p14="http://schemas.microsoft.com/office/powerpoint/2010/main" val="279832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l="-2000" r="-2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59C29D7-D3A1-486E-AFD2-AF704E836D10}" type="datetimeFigureOut">
              <a:rPr lang="en-US" smtClean="0"/>
              <a:pPr/>
              <a:t>1/13/2017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61CAAA3-ABCE-42EC-97AD-8152E0B2022F}" type="slidenum">
              <a:rPr lang="en-US" smtClean="0"/>
              <a:pPr/>
              <a:t>‹#›</a:t>
            </a:fld>
            <a:endParaRPr lang="en-US"/>
          </a:p>
        </p:txBody>
      </p:sp>
    </p:spTree>
    <p:extLst>
      <p:ext uri="{BB962C8B-B14F-4D97-AF65-F5344CB8AC3E}">
        <p14:creationId xmlns:p14="http://schemas.microsoft.com/office/powerpoint/2010/main" val="328483322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diagramColors" Target="../diagrams/colors2.xml"/><Relationship Id="rId3" Type="http://schemas.openxmlformats.org/officeDocument/2006/relationships/diagramData" Target="../diagrams/data1.xml"/><Relationship Id="rId7" Type="http://schemas.microsoft.com/office/2007/relationships/diagramDrawing" Target="../diagrams/drawing1.xml"/><Relationship Id="rId12" Type="http://schemas.openxmlformats.org/officeDocument/2006/relationships/diagramQuickStyle" Target="../diagrams/quickStyle2.xml"/><Relationship Id="rId2" Type="http://schemas.openxmlformats.org/officeDocument/2006/relationships/notesSlide" Target="../notesSlides/notesSlide13.xml"/><Relationship Id="rId1" Type="http://schemas.openxmlformats.org/officeDocument/2006/relationships/slideLayout" Target="../slideLayouts/slideLayout2.xml"/><Relationship Id="rId6" Type="http://schemas.openxmlformats.org/officeDocument/2006/relationships/diagramColors" Target="../diagrams/colors1.xml"/><Relationship Id="rId11" Type="http://schemas.openxmlformats.org/officeDocument/2006/relationships/diagramLayout" Target="../diagrams/layout2.xml"/><Relationship Id="rId5" Type="http://schemas.openxmlformats.org/officeDocument/2006/relationships/diagramQuickStyle" Target="../diagrams/quickStyle1.xml"/><Relationship Id="rId10" Type="http://schemas.openxmlformats.org/officeDocument/2006/relationships/diagramData" Target="../diagrams/data2.xml"/><Relationship Id="rId4" Type="http://schemas.openxmlformats.org/officeDocument/2006/relationships/diagramLayout" Target="../diagrams/layout1.xml"/><Relationship Id="rId9" Type="http://schemas.openxmlformats.org/officeDocument/2006/relationships/image" Target="../media/image8.jpeg"/><Relationship Id="rId14" Type="http://schemas.microsoft.com/office/2007/relationships/diagramDrawing" Target="../diagrams/drawing2.xml"/></Relationships>
</file>

<file path=ppt/slides/_rels/slide15.xml.rels><?xml version="1.0" encoding="UTF-8" standalone="yes"?>
<Relationships xmlns="http://schemas.openxmlformats.org/package/2006/relationships"><Relationship Id="rId8" Type="http://schemas.microsoft.com/office/2007/relationships/diagramDrawing" Target="../diagrams/drawing3.xml"/><Relationship Id="rId13" Type="http://schemas.openxmlformats.org/officeDocument/2006/relationships/diagramColors" Target="../diagrams/colors4.xml"/><Relationship Id="rId18" Type="http://schemas.openxmlformats.org/officeDocument/2006/relationships/diagramQuickStyle" Target="../diagrams/quickStyle5.xml"/><Relationship Id="rId3" Type="http://schemas.openxmlformats.org/officeDocument/2006/relationships/image" Target="../media/image9.jpeg"/><Relationship Id="rId7" Type="http://schemas.openxmlformats.org/officeDocument/2006/relationships/diagramColors" Target="../diagrams/colors3.xml"/><Relationship Id="rId12" Type="http://schemas.openxmlformats.org/officeDocument/2006/relationships/diagramQuickStyle" Target="../diagrams/quickStyle4.xml"/><Relationship Id="rId17" Type="http://schemas.openxmlformats.org/officeDocument/2006/relationships/diagramLayout" Target="../diagrams/layout5.xml"/><Relationship Id="rId2" Type="http://schemas.openxmlformats.org/officeDocument/2006/relationships/notesSlide" Target="../notesSlides/notesSlide14.xml"/><Relationship Id="rId16" Type="http://schemas.openxmlformats.org/officeDocument/2006/relationships/diagramData" Target="../diagrams/data5.xml"/><Relationship Id="rId20" Type="http://schemas.microsoft.com/office/2007/relationships/diagramDrawing" Target="../diagrams/drawing5.xml"/><Relationship Id="rId1" Type="http://schemas.openxmlformats.org/officeDocument/2006/relationships/slideLayout" Target="../slideLayouts/slideLayout2.xml"/><Relationship Id="rId6" Type="http://schemas.openxmlformats.org/officeDocument/2006/relationships/diagramQuickStyle" Target="../diagrams/quickStyle3.xml"/><Relationship Id="rId11" Type="http://schemas.openxmlformats.org/officeDocument/2006/relationships/diagramLayout" Target="../diagrams/layout4.xml"/><Relationship Id="rId5" Type="http://schemas.openxmlformats.org/officeDocument/2006/relationships/diagramLayout" Target="../diagrams/layout3.xml"/><Relationship Id="rId15" Type="http://schemas.openxmlformats.org/officeDocument/2006/relationships/image" Target="../media/image11.jpeg"/><Relationship Id="rId10" Type="http://schemas.openxmlformats.org/officeDocument/2006/relationships/diagramData" Target="../diagrams/data4.xml"/><Relationship Id="rId19" Type="http://schemas.openxmlformats.org/officeDocument/2006/relationships/diagramColors" Target="../diagrams/colors5.xml"/><Relationship Id="rId4" Type="http://schemas.openxmlformats.org/officeDocument/2006/relationships/diagramData" Target="../diagrams/data3.xml"/><Relationship Id="rId9" Type="http://schemas.openxmlformats.org/officeDocument/2006/relationships/image" Target="../media/image10.jpeg"/><Relationship Id="rId14" Type="http://schemas.microsoft.com/office/2007/relationships/diagramDrawing" Target="../diagrams/drawing4.xml"/></Relationships>
</file>

<file path=ppt/slides/_rels/slide16.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chart" Target="../charts/chart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3.JP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notesSlide" Target="../notesSlides/notesSlide18.xml"/><Relationship Id="rId1" Type="http://schemas.openxmlformats.org/officeDocument/2006/relationships/slideLayout" Target="../slideLayouts/slideLayout2.xml"/><Relationship Id="rId4" Type="http://schemas.openxmlformats.org/officeDocument/2006/relationships/image" Target="../media/image15.jpeg"/></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p:cNvSpPr>
          <p:nvPr/>
        </p:nvSpPr>
        <p:spPr bwMode="auto">
          <a:xfrm>
            <a:off x="1371600" y="1752600"/>
            <a:ext cx="7391400" cy="2895600"/>
          </a:xfrm>
          <a:prstGeom prst="rect">
            <a:avLst/>
          </a:prstGeom>
          <a:noFill/>
          <a:ln w="9525">
            <a:noFill/>
            <a:miter lim="800000"/>
            <a:headEnd/>
            <a:tailEnd/>
          </a:ln>
        </p:spPr>
        <p:txBody>
          <a:bodyPr/>
          <a:lstStyle/>
          <a:p>
            <a:pPr marL="514350" indent="-514350" algn="ctr"/>
            <a:r>
              <a:rPr lang="mn-MN" sz="5400" b="1" dirty="0" smtClean="0">
                <a:latin typeface="Times New Roman" pitchFamily="18" charset="0"/>
                <a:cs typeface="Times New Roman" pitchFamily="18" charset="0"/>
              </a:rPr>
              <a:t>Ховд аймгийн нийгэм, эдийн засгийн байдал </a:t>
            </a:r>
            <a:endParaRPr lang="en-US" sz="5400" b="1" dirty="0" smtClean="0">
              <a:latin typeface="Times New Roman" pitchFamily="18" charset="0"/>
              <a:cs typeface="Times New Roman" pitchFamily="18" charset="0"/>
            </a:endParaRPr>
          </a:p>
          <a:p>
            <a:pPr marL="514350" indent="-514350" algn="ctr"/>
            <a:endParaRPr lang="en-US" sz="4800" b="1" dirty="0" smtClean="0">
              <a:latin typeface="Times New Roman" pitchFamily="18" charset="0"/>
              <a:cs typeface="Times New Roman" pitchFamily="18" charset="0"/>
            </a:endParaRPr>
          </a:p>
          <a:p>
            <a:pPr marL="514350" indent="-514350" algn="ctr"/>
            <a:endParaRPr lang="mn-MN" b="1" dirty="0" smtClean="0">
              <a:solidFill>
                <a:schemeClr val="tx2">
                  <a:lumMod val="75000"/>
                </a:schemeClr>
              </a:solidFill>
              <a:latin typeface="Times New Roman" pitchFamily="18" charset="0"/>
              <a:cs typeface="Times New Roman" pitchFamily="18" charset="0"/>
            </a:endParaRPr>
          </a:p>
          <a:p>
            <a:pPr marL="514350" indent="-514350" algn="ctr"/>
            <a:r>
              <a:rPr lang="mn-MN" b="1" dirty="0" smtClean="0">
                <a:solidFill>
                  <a:schemeClr val="tx2">
                    <a:lumMod val="75000"/>
                  </a:schemeClr>
                </a:solidFill>
                <a:latin typeface="Times New Roman" pitchFamily="18" charset="0"/>
                <a:cs typeface="Times New Roman" pitchFamily="18" charset="0"/>
              </a:rPr>
              <a:t>                                              </a:t>
            </a:r>
            <a:r>
              <a:rPr lang="en-US" b="1" dirty="0" smtClean="0">
                <a:solidFill>
                  <a:schemeClr val="tx2">
                    <a:lumMod val="75000"/>
                  </a:schemeClr>
                </a:solidFill>
                <a:latin typeface="Times New Roman" pitchFamily="18" charset="0"/>
                <a:cs typeface="Times New Roman" pitchFamily="18" charset="0"/>
              </a:rPr>
              <a:t>              </a:t>
            </a:r>
            <a:r>
              <a:rPr lang="mn-MN" b="1" dirty="0" smtClean="0">
                <a:solidFill>
                  <a:schemeClr val="tx2">
                    <a:lumMod val="75000"/>
                  </a:schemeClr>
                </a:solidFill>
                <a:latin typeface="Times New Roman" pitchFamily="18" charset="0"/>
                <a:cs typeface="Times New Roman" pitchFamily="18" charset="0"/>
              </a:rPr>
              <a:t>Статистикийн хэлтсийн дарга:           				      </a:t>
            </a:r>
            <a:r>
              <a:rPr lang="en-US" b="1" dirty="0" smtClean="0">
                <a:solidFill>
                  <a:schemeClr val="tx2">
                    <a:lumMod val="75000"/>
                  </a:schemeClr>
                </a:solidFill>
                <a:latin typeface="Times New Roman" pitchFamily="18" charset="0"/>
                <a:cs typeface="Times New Roman" pitchFamily="18" charset="0"/>
              </a:rPr>
              <a:t>              </a:t>
            </a:r>
            <a:r>
              <a:rPr lang="mn-MN" b="1" dirty="0" smtClean="0">
                <a:solidFill>
                  <a:schemeClr val="tx2">
                    <a:lumMod val="75000"/>
                  </a:schemeClr>
                </a:solidFill>
                <a:latin typeface="Times New Roman" pitchFamily="18" charset="0"/>
                <a:cs typeface="Times New Roman" pitchFamily="18" charset="0"/>
              </a:rPr>
              <a:t>   Д.Даваасамбуу</a:t>
            </a:r>
            <a:endParaRPr lang="en-US" b="1" dirty="0" smtClean="0">
              <a:solidFill>
                <a:schemeClr val="tx2">
                  <a:lumMod val="75000"/>
                </a:schemeClr>
              </a:solidFill>
              <a:latin typeface="Times New Roman" pitchFamily="18" charset="0"/>
              <a:cs typeface="Times New Roman" pitchFamily="18" charset="0"/>
            </a:endParaRPr>
          </a:p>
        </p:txBody>
      </p:sp>
    </p:spTree>
    <p:extLst>
      <p:ext uri="{BB962C8B-B14F-4D97-AF65-F5344CB8AC3E}">
        <p14:creationId xmlns:p14="http://schemas.microsoft.com/office/powerpoint/2010/main" val="89564044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mn-MN" dirty="0" smtClean="0">
                <a:latin typeface="Times New Roman" panose="02020603050405020304" pitchFamily="18" charset="0"/>
                <a:cs typeface="Times New Roman" panose="02020603050405020304" pitchFamily="18" charset="0"/>
              </a:rPr>
              <a:t>Мал тооллогын дүн</a:t>
            </a:r>
            <a:endParaRPr lang="en-US"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457200" y="1295400"/>
            <a:ext cx="8229600" cy="4525963"/>
          </a:xfrm>
        </p:spPr>
        <p:txBody>
          <a:bodyPr>
            <a:noAutofit/>
          </a:bodyPr>
          <a:lstStyle/>
          <a:p>
            <a:pPr algn="just"/>
            <a:r>
              <a:rPr lang="en-US" sz="2000" dirty="0" err="1" smtClean="0">
                <a:latin typeface="Times New Roman" panose="02020603050405020304" pitchFamily="18" charset="0"/>
                <a:cs typeface="Times New Roman" panose="02020603050405020304" pitchFamily="18" charset="0"/>
              </a:rPr>
              <a:t>Мал</a:t>
            </a:r>
            <a:r>
              <a:rPr lang="en-US" sz="2000" dirty="0" smtClean="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тооллогын</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дүнгээр</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Ховд</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аймаг</a:t>
            </a:r>
            <a:r>
              <a:rPr lang="en-US" sz="2000" dirty="0">
                <a:latin typeface="Times New Roman" panose="02020603050405020304" pitchFamily="18" charset="0"/>
                <a:cs typeface="Times New Roman" panose="02020603050405020304" pitchFamily="18" charset="0"/>
              </a:rPr>
              <a:t> 3280,6  </a:t>
            </a:r>
            <a:r>
              <a:rPr lang="en-US" sz="2000" dirty="0" err="1">
                <a:latin typeface="Times New Roman" panose="02020603050405020304" pitchFamily="18" charset="0"/>
                <a:cs typeface="Times New Roman" panose="02020603050405020304" pitchFamily="18" charset="0"/>
              </a:rPr>
              <a:t>мянган</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толгой</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мал</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тоолуулсаны</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дотор</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тэмээ</a:t>
            </a:r>
            <a:r>
              <a:rPr lang="en-US" sz="2000" dirty="0">
                <a:latin typeface="Times New Roman" panose="02020603050405020304" pitchFamily="18" charset="0"/>
                <a:cs typeface="Times New Roman" panose="02020603050405020304" pitchFamily="18" charset="0"/>
              </a:rPr>
              <a:t> 23906, </a:t>
            </a:r>
            <a:r>
              <a:rPr lang="en-US" sz="2000" dirty="0" err="1">
                <a:latin typeface="Times New Roman" panose="02020603050405020304" pitchFamily="18" charset="0"/>
                <a:cs typeface="Times New Roman" panose="02020603050405020304" pitchFamily="18" charset="0"/>
              </a:rPr>
              <a:t>адуу</a:t>
            </a:r>
            <a:r>
              <a:rPr lang="en-US" sz="2000" dirty="0">
                <a:latin typeface="Times New Roman" panose="02020603050405020304" pitchFamily="18" charset="0"/>
                <a:cs typeface="Times New Roman" panose="02020603050405020304" pitchFamily="18" charset="0"/>
              </a:rPr>
              <a:t> 122693 </a:t>
            </a:r>
            <a:r>
              <a:rPr lang="en-US" sz="2000" dirty="0" err="1">
                <a:latin typeface="Times New Roman" panose="02020603050405020304" pitchFamily="18" charset="0"/>
                <a:cs typeface="Times New Roman" panose="02020603050405020304" pitchFamily="18" charset="0"/>
              </a:rPr>
              <a:t>үхэр</a:t>
            </a:r>
            <a:r>
              <a:rPr lang="en-US" sz="2000" dirty="0">
                <a:latin typeface="Times New Roman" panose="02020603050405020304" pitchFamily="18" charset="0"/>
                <a:cs typeface="Times New Roman" panose="02020603050405020304" pitchFamily="18" charset="0"/>
              </a:rPr>
              <a:t> 182142, </a:t>
            </a:r>
            <a:r>
              <a:rPr lang="en-US" sz="2000" dirty="0" err="1">
                <a:latin typeface="Times New Roman" panose="02020603050405020304" pitchFamily="18" charset="0"/>
                <a:cs typeface="Times New Roman" panose="02020603050405020304" pitchFamily="18" charset="0"/>
              </a:rPr>
              <a:t>хонь</a:t>
            </a:r>
            <a:r>
              <a:rPr lang="en-US" sz="2000" dirty="0">
                <a:latin typeface="Times New Roman" panose="02020603050405020304" pitchFamily="18" charset="0"/>
                <a:cs typeface="Times New Roman" panose="02020603050405020304" pitchFamily="18" charset="0"/>
              </a:rPr>
              <a:t> 1266041, </a:t>
            </a:r>
            <a:r>
              <a:rPr lang="en-US" sz="2000" dirty="0" err="1">
                <a:latin typeface="Times New Roman" panose="02020603050405020304" pitchFamily="18" charset="0"/>
                <a:cs typeface="Times New Roman" panose="02020603050405020304" pitchFamily="18" charset="0"/>
              </a:rPr>
              <a:t>ямаа</a:t>
            </a:r>
            <a:r>
              <a:rPr lang="en-US" sz="2000" dirty="0">
                <a:latin typeface="Times New Roman" panose="02020603050405020304" pitchFamily="18" charset="0"/>
                <a:cs typeface="Times New Roman" panose="02020603050405020304" pitchFamily="18" charset="0"/>
              </a:rPr>
              <a:t> 1685858 </a:t>
            </a:r>
            <a:r>
              <a:rPr lang="en-US" sz="2000" dirty="0" err="1">
                <a:latin typeface="Times New Roman" panose="02020603050405020304" pitchFamily="18" charset="0"/>
                <a:cs typeface="Times New Roman" panose="02020603050405020304" pitchFamily="18" charset="0"/>
              </a:rPr>
              <a:t>толгой</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мал</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тус</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тус</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тоолууллаа</a:t>
            </a:r>
            <a:r>
              <a:rPr lang="en-US" sz="2000" dirty="0">
                <a:latin typeface="Times New Roman" panose="02020603050405020304" pitchFamily="18" charset="0"/>
                <a:cs typeface="Times New Roman" panose="02020603050405020304" pitchFamily="18" charset="0"/>
              </a:rPr>
              <a:t>. </a:t>
            </a:r>
            <a:endParaRPr lang="en-US" sz="2000" dirty="0" smtClean="0">
              <a:latin typeface="Times New Roman" panose="02020603050405020304" pitchFamily="18" charset="0"/>
              <a:cs typeface="Times New Roman" panose="02020603050405020304" pitchFamily="18" charset="0"/>
            </a:endParaRPr>
          </a:p>
          <a:p>
            <a:pPr algn="just"/>
            <a:r>
              <a:rPr lang="en-US" sz="2000" dirty="0" err="1" smtClean="0">
                <a:latin typeface="Times New Roman" panose="02020603050405020304" pitchFamily="18" charset="0"/>
                <a:cs typeface="Times New Roman" panose="02020603050405020304" pitchFamily="18" charset="0"/>
              </a:rPr>
              <a:t>Малыг</a:t>
            </a:r>
            <a:r>
              <a:rPr lang="en-US" sz="2000" dirty="0" smtClean="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урьд</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онтой</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харьцуулахад</a:t>
            </a:r>
            <a:r>
              <a:rPr lang="en-US" sz="2000" dirty="0">
                <a:latin typeface="Times New Roman" panose="02020603050405020304" pitchFamily="18" charset="0"/>
                <a:cs typeface="Times New Roman" panose="02020603050405020304" pitchFamily="18" charset="0"/>
              </a:rPr>
              <a:t> 375,1 </a:t>
            </a:r>
            <a:r>
              <a:rPr lang="en-US" sz="2000" dirty="0" err="1">
                <a:latin typeface="Times New Roman" panose="02020603050405020304" pitchFamily="18" charset="0"/>
                <a:cs typeface="Times New Roman" panose="02020603050405020304" pitchFamily="18" charset="0"/>
              </a:rPr>
              <a:t>мянган</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толгойгоор</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буюу</a:t>
            </a:r>
            <a:r>
              <a:rPr lang="en-US" sz="2000" dirty="0">
                <a:latin typeface="Times New Roman" panose="02020603050405020304" pitchFamily="18" charset="0"/>
                <a:cs typeface="Times New Roman" panose="02020603050405020304" pitchFamily="18" charset="0"/>
              </a:rPr>
              <a:t> 12,9 % </a:t>
            </a:r>
            <a:r>
              <a:rPr lang="en-US" sz="2000" dirty="0" err="1">
                <a:latin typeface="Times New Roman" panose="02020603050405020304" pitchFamily="18" charset="0"/>
                <a:cs typeface="Times New Roman" panose="02020603050405020304" pitchFamily="18" charset="0"/>
              </a:rPr>
              <a:t>иар</a:t>
            </a:r>
            <a:r>
              <a:rPr lang="en-US" sz="2000" dirty="0">
                <a:latin typeface="Times New Roman" panose="02020603050405020304" pitchFamily="18" charset="0"/>
                <a:cs typeface="Times New Roman" panose="02020603050405020304" pitchFamily="18" charset="0"/>
              </a:rPr>
              <a:t>  5 </a:t>
            </a:r>
            <a:r>
              <a:rPr lang="en-US" sz="2000" dirty="0" err="1">
                <a:latin typeface="Times New Roman" panose="02020603050405020304" pitchFamily="18" charset="0"/>
                <a:cs typeface="Times New Roman" panose="02020603050405020304" pitchFamily="18" charset="0"/>
              </a:rPr>
              <a:t>төрөлдөө</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өссөн</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дүн</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гарч</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байна</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Хамгийн</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олон</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мал</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тоолуулсан</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сумаар</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Манхан</a:t>
            </a:r>
            <a:r>
              <a:rPr lang="en-US" sz="2000" dirty="0">
                <a:latin typeface="Times New Roman" panose="02020603050405020304" pitchFamily="18" charset="0"/>
                <a:cs typeface="Times New Roman" panose="02020603050405020304" pitchFamily="18" charset="0"/>
              </a:rPr>
              <a:t> 300,4, </a:t>
            </a:r>
            <a:r>
              <a:rPr lang="en-US" sz="2000" dirty="0" err="1">
                <a:latin typeface="Times New Roman" panose="02020603050405020304" pitchFamily="18" charset="0"/>
                <a:cs typeface="Times New Roman" panose="02020603050405020304" pitchFamily="18" charset="0"/>
              </a:rPr>
              <a:t>Чандмань</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сум</a:t>
            </a:r>
            <a:r>
              <a:rPr lang="en-US" sz="2000" dirty="0">
                <a:latin typeface="Times New Roman" panose="02020603050405020304" pitchFamily="18" charset="0"/>
                <a:cs typeface="Times New Roman" panose="02020603050405020304" pitchFamily="18" charset="0"/>
              </a:rPr>
              <a:t> 280,5, </a:t>
            </a:r>
            <a:r>
              <a:rPr lang="en-US" sz="2000" dirty="0" err="1">
                <a:latin typeface="Times New Roman" panose="02020603050405020304" pitchFamily="18" charset="0"/>
                <a:cs typeface="Times New Roman" panose="02020603050405020304" pitchFamily="18" charset="0"/>
              </a:rPr>
              <a:t>Дарви</a:t>
            </a:r>
            <a:r>
              <a:rPr lang="en-US" sz="2000" dirty="0">
                <a:latin typeface="Times New Roman" panose="02020603050405020304" pitchFamily="18" charset="0"/>
                <a:cs typeface="Times New Roman" panose="02020603050405020304" pitchFamily="18" charset="0"/>
              </a:rPr>
              <a:t> 253,9 </a:t>
            </a:r>
            <a:r>
              <a:rPr lang="en-US" sz="2000" dirty="0" err="1">
                <a:latin typeface="Times New Roman" panose="02020603050405020304" pitchFamily="18" charset="0"/>
                <a:cs typeface="Times New Roman" panose="02020603050405020304" pitchFamily="18" charset="0"/>
              </a:rPr>
              <a:t>мянган</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мал</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тоолууллаа</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Малыг</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өсөлтөөр</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нь</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авч</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үзвэл</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Манхан</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сум</a:t>
            </a:r>
            <a:r>
              <a:rPr lang="en-US" sz="2000" dirty="0">
                <a:latin typeface="Times New Roman" panose="02020603050405020304" pitchFamily="18" charset="0"/>
                <a:cs typeface="Times New Roman" panose="02020603050405020304" pitchFamily="18" charset="0"/>
              </a:rPr>
              <a:t> 37,1, </a:t>
            </a:r>
            <a:r>
              <a:rPr lang="en-US" sz="2000" dirty="0" err="1">
                <a:latin typeface="Times New Roman" panose="02020603050405020304" pitchFamily="18" charset="0"/>
                <a:cs typeface="Times New Roman" panose="02020603050405020304" pitchFamily="18" charset="0"/>
              </a:rPr>
              <a:t>Мөст</a:t>
            </a:r>
            <a:r>
              <a:rPr lang="en-US" sz="2000" dirty="0">
                <a:latin typeface="Times New Roman" panose="02020603050405020304" pitchFamily="18" charset="0"/>
                <a:cs typeface="Times New Roman" panose="02020603050405020304" pitchFamily="18" charset="0"/>
              </a:rPr>
              <a:t> 34,4, </a:t>
            </a:r>
            <a:r>
              <a:rPr lang="en-US" sz="2000" dirty="0" err="1">
                <a:latin typeface="Times New Roman" panose="02020603050405020304" pitchFamily="18" charset="0"/>
                <a:cs typeface="Times New Roman" panose="02020603050405020304" pitchFamily="18" charset="0"/>
              </a:rPr>
              <a:t>Дарви</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сум</a:t>
            </a:r>
            <a:r>
              <a:rPr lang="en-US" sz="2000" dirty="0">
                <a:latin typeface="Times New Roman" panose="02020603050405020304" pitchFamily="18" charset="0"/>
                <a:cs typeface="Times New Roman" panose="02020603050405020304" pitchFamily="18" charset="0"/>
              </a:rPr>
              <a:t> 35,7 </a:t>
            </a:r>
            <a:r>
              <a:rPr lang="en-US" sz="2000" dirty="0" err="1">
                <a:latin typeface="Times New Roman" panose="02020603050405020304" pitchFamily="18" charset="0"/>
                <a:cs typeface="Times New Roman" panose="02020603050405020304" pitchFamily="18" charset="0"/>
              </a:rPr>
              <a:t>мянган</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толгойгоор</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өсгөж</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хамгийн</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их</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малаа</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өсгөсөн</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сумдын</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тоонд</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орж</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байна</a:t>
            </a:r>
            <a:r>
              <a:rPr lang="en-US" sz="2000" dirty="0" smtClean="0">
                <a:latin typeface="Times New Roman" panose="02020603050405020304" pitchFamily="18" charset="0"/>
                <a:cs typeface="Times New Roman" panose="02020603050405020304" pitchFamily="18" charset="0"/>
              </a:rPr>
              <a:t>.</a:t>
            </a:r>
          </a:p>
          <a:p>
            <a:pPr algn="just"/>
            <a:endParaRPr lang="en-US" sz="1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2216284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457201"/>
            <a:ext cx="8229600" cy="1143000"/>
          </a:xfrm>
        </p:spPr>
        <p:txBody>
          <a:bodyPr/>
          <a:lstStyle/>
          <a:p>
            <a:r>
              <a:rPr lang="mn-MN" dirty="0">
                <a:latin typeface="Times New Roman" panose="02020603050405020304" pitchFamily="18" charset="0"/>
                <a:cs typeface="Times New Roman" panose="02020603050405020304" pitchFamily="18" charset="0"/>
              </a:rPr>
              <a:t>Мал тооллогын дүн</a:t>
            </a:r>
            <a:endParaRPr lang="en-US" dirty="0"/>
          </a:p>
        </p:txBody>
      </p:sp>
      <p:sp>
        <p:nvSpPr>
          <p:cNvPr id="3" name="Content Placeholder 2"/>
          <p:cNvSpPr>
            <a:spLocks noGrp="1"/>
          </p:cNvSpPr>
          <p:nvPr>
            <p:ph idx="1"/>
          </p:nvPr>
        </p:nvSpPr>
        <p:spPr>
          <a:xfrm>
            <a:off x="533400" y="1447800"/>
            <a:ext cx="8229600" cy="838199"/>
          </a:xfrm>
        </p:spPr>
        <p:txBody>
          <a:bodyPr>
            <a:normAutofit fontScale="92500"/>
          </a:bodyPr>
          <a:lstStyle/>
          <a:p>
            <a:pPr algn="just"/>
            <a:r>
              <a:rPr lang="mn-MN" sz="2000" dirty="0">
                <a:latin typeface="Times New Roman" panose="02020603050405020304" pitchFamily="18" charset="0"/>
                <a:cs typeface="Times New Roman" panose="02020603050405020304" pitchFamily="18" charset="0"/>
              </a:rPr>
              <a:t>Ховд аймгийн мал сүргийн тоо 3,2 сая-д хүрч, Монгол улсын нийт малын 5,3 </a:t>
            </a:r>
            <a:r>
              <a:rPr lang="mn-MN" sz="2000" dirty="0" smtClean="0">
                <a:latin typeface="Times New Roman" panose="02020603050405020304" pitchFamily="18" charset="0"/>
                <a:cs typeface="Times New Roman" panose="02020603050405020304" pitchFamily="18" charset="0"/>
              </a:rPr>
              <a:t>%</a:t>
            </a:r>
            <a:r>
              <a:rPr lang="en-US" sz="2000" dirty="0" smtClean="0">
                <a:latin typeface="Times New Roman" panose="02020603050405020304" pitchFamily="18" charset="0"/>
                <a:cs typeface="Times New Roman" panose="02020603050405020304" pitchFamily="18" charset="0"/>
              </a:rPr>
              <a:t>-</a:t>
            </a:r>
            <a:r>
              <a:rPr lang="mn-MN" sz="2000" dirty="0" smtClean="0">
                <a:latin typeface="Times New Roman" panose="02020603050405020304" pitchFamily="18" charset="0"/>
                <a:cs typeface="Times New Roman" panose="02020603050405020304" pitchFamily="18" charset="0"/>
              </a:rPr>
              <a:t>ийг</a:t>
            </a:r>
            <a:r>
              <a:rPr lang="mn-MN" sz="2000" dirty="0">
                <a:latin typeface="Times New Roman" panose="02020603050405020304" pitchFamily="18" charset="0"/>
                <a:cs typeface="Times New Roman" panose="02020603050405020304" pitchFamily="18" charset="0"/>
              </a:rPr>
              <a:t>, баруун бүсийн малын 21,7 %ийг тус тус эзлэж байна. </a:t>
            </a:r>
            <a:endParaRPr lang="en-US" sz="2000" dirty="0">
              <a:latin typeface="Times New Roman" panose="02020603050405020304" pitchFamily="18" charset="0"/>
              <a:cs typeface="Times New Roman" panose="02020603050405020304" pitchFamily="18" charset="0"/>
            </a:endParaRPr>
          </a:p>
        </p:txBody>
      </p:sp>
      <p:sp>
        <p:nvSpPr>
          <p:cNvPr id="5" name="Title 1"/>
          <p:cNvSpPr txBox="1">
            <a:spLocks/>
          </p:cNvSpPr>
          <p:nvPr/>
        </p:nvSpPr>
        <p:spPr>
          <a:xfrm>
            <a:off x="457200" y="1905000"/>
            <a:ext cx="8229600" cy="1143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mn-MN" dirty="0" smtClean="0">
                <a:latin typeface="Times New Roman" panose="02020603050405020304" pitchFamily="18" charset="0"/>
                <a:cs typeface="Times New Roman" panose="02020603050405020304" pitchFamily="18" charset="0"/>
              </a:rPr>
              <a:t>Малын тоо улс, бүсээр</a:t>
            </a:r>
            <a:endParaRPr lang="en-US" dirty="0"/>
          </a:p>
        </p:txBody>
      </p:sp>
      <p:graphicFrame>
        <p:nvGraphicFramePr>
          <p:cNvPr id="6" name="Table 5"/>
          <p:cNvGraphicFramePr>
            <a:graphicFrameLocks noGrp="1"/>
          </p:cNvGraphicFramePr>
          <p:nvPr>
            <p:extLst>
              <p:ext uri="{D42A27DB-BD31-4B8C-83A1-F6EECF244321}">
                <p14:modId xmlns:p14="http://schemas.microsoft.com/office/powerpoint/2010/main" val="2545683062"/>
              </p:ext>
            </p:extLst>
          </p:nvPr>
        </p:nvGraphicFramePr>
        <p:xfrm>
          <a:off x="909332" y="2895600"/>
          <a:ext cx="7777467" cy="3453111"/>
        </p:xfrm>
        <a:graphic>
          <a:graphicData uri="http://schemas.openxmlformats.org/drawingml/2006/table">
            <a:tbl>
              <a:tblPr firstRow="1" firstCol="1" bandRow="1">
                <a:tableStyleId>{5C22544A-7EE6-4342-B048-85BDC9FD1C3A}</a:tableStyleId>
              </a:tblPr>
              <a:tblGrid>
                <a:gridCol w="1906128"/>
                <a:gridCol w="1181969"/>
                <a:gridCol w="1181969"/>
                <a:gridCol w="1181969"/>
                <a:gridCol w="1162716"/>
                <a:gridCol w="1162716"/>
              </a:tblGrid>
              <a:tr h="370468">
                <a:tc rowSpan="2">
                  <a:txBody>
                    <a:bodyPr/>
                    <a:lstStyle/>
                    <a:p>
                      <a:pPr marL="0" marR="0" algn="ctr">
                        <a:lnSpc>
                          <a:spcPct val="115000"/>
                        </a:lnSpc>
                        <a:spcBef>
                          <a:spcPts val="0"/>
                        </a:spcBef>
                        <a:spcAft>
                          <a:spcPts val="0"/>
                        </a:spcAft>
                      </a:pPr>
                      <a:r>
                        <a:rPr lang="mn-MN" sz="1600" dirty="0" smtClean="0">
                          <a:effectLst/>
                          <a:latin typeface="Times New Roman" panose="02020603050405020304" pitchFamily="18" charset="0"/>
                          <a:cs typeface="Times New Roman" panose="02020603050405020304" pitchFamily="18" charset="0"/>
                        </a:rPr>
                        <a:t>Т</a:t>
                      </a:r>
                      <a:r>
                        <a:rPr lang="en-US" sz="1600" dirty="0" err="1" smtClean="0">
                          <a:effectLst/>
                          <a:latin typeface="Times New Roman" panose="02020603050405020304" pitchFamily="18" charset="0"/>
                          <a:cs typeface="Times New Roman" panose="02020603050405020304" pitchFamily="18" charset="0"/>
                        </a:rPr>
                        <a:t>өрөл</a:t>
                      </a:r>
                      <a:r>
                        <a:rPr lang="en-US" sz="1600" dirty="0" smtClean="0">
                          <a:effectLst/>
                          <a:latin typeface="Times New Roman" panose="02020603050405020304" pitchFamily="18" charset="0"/>
                          <a:cs typeface="Times New Roman" panose="02020603050405020304" pitchFamily="18" charset="0"/>
                        </a:rPr>
                        <a:t>  </a:t>
                      </a:r>
                      <a:endParaRPr lang="en-US"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09485" marR="109485" marT="0" marB="0" anchor="ctr"/>
                </a:tc>
                <a:tc rowSpan="2">
                  <a:txBody>
                    <a:bodyPr/>
                    <a:lstStyle/>
                    <a:p>
                      <a:pPr marL="0" marR="0" algn="ctr">
                        <a:lnSpc>
                          <a:spcPct val="115000"/>
                        </a:lnSpc>
                        <a:spcBef>
                          <a:spcPts val="0"/>
                        </a:spcBef>
                        <a:spcAft>
                          <a:spcPts val="0"/>
                        </a:spcAft>
                      </a:pPr>
                      <a:endParaRPr lang="en-US" sz="1600" dirty="0" smtClean="0">
                        <a:effectLst/>
                        <a:latin typeface="Times New Roman" panose="02020603050405020304" pitchFamily="18" charset="0"/>
                        <a:cs typeface="Times New Roman" panose="02020603050405020304" pitchFamily="18" charset="0"/>
                      </a:endParaRPr>
                    </a:p>
                    <a:p>
                      <a:pPr marL="0" marR="0" algn="ctr">
                        <a:lnSpc>
                          <a:spcPct val="115000"/>
                        </a:lnSpc>
                        <a:spcBef>
                          <a:spcPts val="0"/>
                        </a:spcBef>
                        <a:spcAft>
                          <a:spcPts val="0"/>
                        </a:spcAft>
                      </a:pPr>
                      <a:r>
                        <a:rPr lang="en-US" sz="1600" dirty="0" smtClean="0">
                          <a:effectLst/>
                          <a:latin typeface="Times New Roman" panose="02020603050405020304" pitchFamily="18" charset="0"/>
                          <a:cs typeface="Times New Roman" panose="02020603050405020304" pitchFamily="18" charset="0"/>
                        </a:rPr>
                        <a:t>2014</a:t>
                      </a:r>
                      <a:endParaRPr lang="en-US" sz="1800" dirty="0">
                        <a:effectLst/>
                        <a:latin typeface="Times New Roman" panose="02020603050405020304" pitchFamily="18" charset="0"/>
                        <a:cs typeface="Times New Roman" panose="02020603050405020304" pitchFamily="18" charset="0"/>
                      </a:endParaRPr>
                    </a:p>
                    <a:p>
                      <a:pPr marL="0" marR="0" algn="ctr">
                        <a:lnSpc>
                          <a:spcPct val="115000"/>
                        </a:lnSpc>
                        <a:spcBef>
                          <a:spcPts val="0"/>
                        </a:spcBef>
                        <a:spcAft>
                          <a:spcPts val="0"/>
                        </a:spcAft>
                      </a:pPr>
                      <a:r>
                        <a:rPr lang="en-US" sz="1600" dirty="0">
                          <a:effectLst/>
                          <a:latin typeface="Times New Roman" panose="02020603050405020304" pitchFamily="18" charset="0"/>
                          <a:cs typeface="Times New Roman" panose="02020603050405020304" pitchFamily="18" charset="0"/>
                        </a:rPr>
                        <a:t> </a:t>
                      </a:r>
                      <a:endParaRPr lang="en-US"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09485" marR="109485" marT="0" marB="0" anchor="ctr"/>
                </a:tc>
                <a:tc rowSpan="2">
                  <a:txBody>
                    <a:bodyPr/>
                    <a:lstStyle/>
                    <a:p>
                      <a:pPr marL="0" marR="0" algn="ctr">
                        <a:lnSpc>
                          <a:spcPct val="115000"/>
                        </a:lnSpc>
                        <a:spcBef>
                          <a:spcPts val="0"/>
                        </a:spcBef>
                        <a:spcAft>
                          <a:spcPts val="0"/>
                        </a:spcAft>
                      </a:pPr>
                      <a:endParaRPr lang="en-US" sz="1600" dirty="0" smtClean="0">
                        <a:effectLst/>
                        <a:latin typeface="Times New Roman" panose="02020603050405020304" pitchFamily="18" charset="0"/>
                        <a:cs typeface="Times New Roman" panose="02020603050405020304" pitchFamily="18" charset="0"/>
                      </a:endParaRPr>
                    </a:p>
                    <a:p>
                      <a:pPr marL="0" marR="0" algn="ctr">
                        <a:lnSpc>
                          <a:spcPct val="115000"/>
                        </a:lnSpc>
                        <a:spcBef>
                          <a:spcPts val="0"/>
                        </a:spcBef>
                        <a:spcAft>
                          <a:spcPts val="0"/>
                        </a:spcAft>
                      </a:pPr>
                      <a:r>
                        <a:rPr lang="en-US" sz="1600" dirty="0" smtClean="0">
                          <a:effectLst/>
                          <a:latin typeface="Times New Roman" panose="02020603050405020304" pitchFamily="18" charset="0"/>
                          <a:cs typeface="Times New Roman" panose="02020603050405020304" pitchFamily="18" charset="0"/>
                        </a:rPr>
                        <a:t>2015</a:t>
                      </a:r>
                      <a:endParaRPr lang="en-US" sz="1800" dirty="0">
                        <a:effectLst/>
                        <a:latin typeface="Times New Roman" panose="02020603050405020304" pitchFamily="18" charset="0"/>
                        <a:cs typeface="Times New Roman" panose="02020603050405020304" pitchFamily="18" charset="0"/>
                      </a:endParaRPr>
                    </a:p>
                    <a:p>
                      <a:pPr marL="0" marR="0" algn="ctr">
                        <a:lnSpc>
                          <a:spcPct val="115000"/>
                        </a:lnSpc>
                        <a:spcBef>
                          <a:spcPts val="0"/>
                        </a:spcBef>
                        <a:spcAft>
                          <a:spcPts val="0"/>
                        </a:spcAft>
                      </a:pPr>
                      <a:r>
                        <a:rPr lang="en-US" sz="1600" dirty="0">
                          <a:effectLst/>
                          <a:latin typeface="Times New Roman" panose="02020603050405020304" pitchFamily="18" charset="0"/>
                          <a:cs typeface="Times New Roman" panose="02020603050405020304" pitchFamily="18" charset="0"/>
                        </a:rPr>
                        <a:t> </a:t>
                      </a:r>
                      <a:endParaRPr lang="en-US"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09485" marR="109485" marT="0" marB="0" anchor="ctr"/>
                </a:tc>
                <a:tc rowSpan="2">
                  <a:txBody>
                    <a:bodyPr/>
                    <a:lstStyle/>
                    <a:p>
                      <a:pPr marL="0" marR="0" algn="ctr">
                        <a:lnSpc>
                          <a:spcPct val="115000"/>
                        </a:lnSpc>
                        <a:spcBef>
                          <a:spcPts val="0"/>
                        </a:spcBef>
                        <a:spcAft>
                          <a:spcPts val="0"/>
                        </a:spcAft>
                      </a:pPr>
                      <a:endParaRPr lang="en-US" sz="1600" dirty="0" smtClean="0">
                        <a:effectLst/>
                        <a:latin typeface="Times New Roman" panose="02020603050405020304" pitchFamily="18" charset="0"/>
                        <a:cs typeface="Times New Roman" panose="02020603050405020304" pitchFamily="18" charset="0"/>
                      </a:endParaRPr>
                    </a:p>
                    <a:p>
                      <a:pPr marL="0" marR="0" algn="ctr">
                        <a:lnSpc>
                          <a:spcPct val="115000"/>
                        </a:lnSpc>
                        <a:spcBef>
                          <a:spcPts val="0"/>
                        </a:spcBef>
                        <a:spcAft>
                          <a:spcPts val="0"/>
                        </a:spcAft>
                      </a:pPr>
                      <a:r>
                        <a:rPr lang="en-US" sz="1600" dirty="0" smtClean="0">
                          <a:effectLst/>
                          <a:latin typeface="Times New Roman" panose="02020603050405020304" pitchFamily="18" charset="0"/>
                          <a:cs typeface="Times New Roman" panose="02020603050405020304" pitchFamily="18" charset="0"/>
                        </a:rPr>
                        <a:t>2016</a:t>
                      </a:r>
                      <a:endParaRPr lang="en-US" sz="1800" dirty="0">
                        <a:effectLst/>
                        <a:latin typeface="Times New Roman" panose="02020603050405020304" pitchFamily="18" charset="0"/>
                        <a:cs typeface="Times New Roman" panose="02020603050405020304" pitchFamily="18" charset="0"/>
                      </a:endParaRPr>
                    </a:p>
                    <a:p>
                      <a:pPr marL="0" marR="0" algn="ctr">
                        <a:lnSpc>
                          <a:spcPct val="115000"/>
                        </a:lnSpc>
                        <a:spcBef>
                          <a:spcPts val="0"/>
                        </a:spcBef>
                        <a:spcAft>
                          <a:spcPts val="0"/>
                        </a:spcAft>
                      </a:pPr>
                      <a:r>
                        <a:rPr lang="en-US" sz="1600" dirty="0">
                          <a:effectLst/>
                          <a:latin typeface="Times New Roman" panose="02020603050405020304" pitchFamily="18" charset="0"/>
                          <a:cs typeface="Times New Roman" panose="02020603050405020304" pitchFamily="18" charset="0"/>
                        </a:rPr>
                        <a:t> </a:t>
                      </a:r>
                      <a:endParaRPr lang="en-US"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09485" marR="109485" marT="0" marB="0" anchor="ctr"/>
                </a:tc>
                <a:tc gridSpan="2">
                  <a:txBody>
                    <a:bodyPr/>
                    <a:lstStyle/>
                    <a:p>
                      <a:pPr marL="0" marR="0" algn="ctr">
                        <a:lnSpc>
                          <a:spcPct val="115000"/>
                        </a:lnSpc>
                        <a:spcBef>
                          <a:spcPts val="0"/>
                        </a:spcBef>
                        <a:spcAft>
                          <a:spcPts val="0"/>
                        </a:spcAft>
                      </a:pPr>
                      <a:r>
                        <a:rPr lang="en-US" sz="1600">
                          <a:effectLst/>
                          <a:latin typeface="Times New Roman" panose="02020603050405020304" pitchFamily="18" charset="0"/>
                          <a:cs typeface="Times New Roman" panose="02020603050405020304" pitchFamily="18" charset="0"/>
                        </a:rPr>
                        <a:t>2016/2015</a:t>
                      </a:r>
                      <a:endParaRPr lang="en-US"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09485" marR="109485" marT="0" marB="0" anchor="b"/>
                </a:tc>
                <a:tc hMerge="1">
                  <a:txBody>
                    <a:bodyPr/>
                    <a:lstStyle/>
                    <a:p>
                      <a:endParaRPr lang="en-US"/>
                    </a:p>
                  </a:txBody>
                  <a:tcPr/>
                </a:tc>
              </a:tr>
              <a:tr h="370468">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marL="0" marR="0" algn="ctr">
                        <a:lnSpc>
                          <a:spcPct val="115000"/>
                        </a:lnSpc>
                        <a:spcBef>
                          <a:spcPts val="0"/>
                        </a:spcBef>
                        <a:spcAft>
                          <a:spcPts val="0"/>
                        </a:spcAft>
                      </a:pPr>
                      <a:r>
                        <a:rPr lang="en-US" sz="1600">
                          <a:effectLst/>
                          <a:latin typeface="Times New Roman" panose="02020603050405020304" pitchFamily="18" charset="0"/>
                          <a:cs typeface="Times New Roman" panose="02020603050405020304" pitchFamily="18" charset="0"/>
                        </a:rPr>
                        <a:t>зөрүү</a:t>
                      </a:r>
                      <a:endParaRPr lang="en-US"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09485" marR="109485" marT="0" marB="0" anchor="b"/>
                </a:tc>
                <a:tc>
                  <a:txBody>
                    <a:bodyPr/>
                    <a:lstStyle/>
                    <a:p>
                      <a:pPr marL="0" marR="0" algn="ctr">
                        <a:lnSpc>
                          <a:spcPct val="115000"/>
                        </a:lnSpc>
                        <a:spcBef>
                          <a:spcPts val="0"/>
                        </a:spcBef>
                        <a:spcAft>
                          <a:spcPts val="0"/>
                        </a:spcAft>
                      </a:pPr>
                      <a:r>
                        <a:rPr lang="en-US" sz="1600">
                          <a:effectLst/>
                          <a:latin typeface="Times New Roman" panose="02020603050405020304" pitchFamily="18" charset="0"/>
                          <a:cs typeface="Times New Roman" panose="02020603050405020304" pitchFamily="18" charset="0"/>
                        </a:rPr>
                        <a:t>хувь</a:t>
                      </a:r>
                      <a:endParaRPr lang="en-US"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09485" marR="109485" marT="0" marB="0" anchor="b"/>
                </a:tc>
              </a:tr>
              <a:tr h="370468">
                <a:tc>
                  <a:txBody>
                    <a:bodyPr/>
                    <a:lstStyle/>
                    <a:p>
                      <a:pPr marL="0" marR="0" algn="just">
                        <a:lnSpc>
                          <a:spcPct val="115000"/>
                        </a:lnSpc>
                        <a:spcBef>
                          <a:spcPts val="0"/>
                        </a:spcBef>
                        <a:spcAft>
                          <a:spcPts val="0"/>
                        </a:spcAft>
                      </a:pPr>
                      <a:r>
                        <a:rPr lang="en-US" sz="1600">
                          <a:effectLst/>
                          <a:latin typeface="Times New Roman" panose="02020603050405020304" pitchFamily="18" charset="0"/>
                          <a:cs typeface="Times New Roman" panose="02020603050405020304" pitchFamily="18" charset="0"/>
                        </a:rPr>
                        <a:t>Улс </a:t>
                      </a:r>
                      <a:endParaRPr lang="en-US"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09485" marR="109485" marT="0" marB="0" anchor="b"/>
                </a:tc>
                <a:tc>
                  <a:txBody>
                    <a:bodyPr/>
                    <a:lstStyle/>
                    <a:p>
                      <a:pPr marL="0" marR="0" algn="ctr">
                        <a:lnSpc>
                          <a:spcPct val="115000"/>
                        </a:lnSpc>
                        <a:spcBef>
                          <a:spcPts val="0"/>
                        </a:spcBef>
                        <a:spcAft>
                          <a:spcPts val="0"/>
                        </a:spcAft>
                      </a:pPr>
                      <a:r>
                        <a:rPr lang="en-US" sz="1600">
                          <a:effectLst/>
                          <a:latin typeface="Times New Roman" panose="02020603050405020304" pitchFamily="18" charset="0"/>
                          <a:cs typeface="Times New Roman" panose="02020603050405020304" pitchFamily="18" charset="0"/>
                        </a:rPr>
                        <a:t>51982.6</a:t>
                      </a:r>
                      <a:endParaRPr lang="en-US"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09485" marR="109485" marT="0" marB="0" anchor="b"/>
                </a:tc>
                <a:tc>
                  <a:txBody>
                    <a:bodyPr/>
                    <a:lstStyle/>
                    <a:p>
                      <a:pPr marL="0" marR="0" algn="ctr">
                        <a:lnSpc>
                          <a:spcPct val="115000"/>
                        </a:lnSpc>
                        <a:spcBef>
                          <a:spcPts val="0"/>
                        </a:spcBef>
                        <a:spcAft>
                          <a:spcPts val="0"/>
                        </a:spcAft>
                      </a:pPr>
                      <a:r>
                        <a:rPr lang="en-US" sz="1600">
                          <a:effectLst/>
                          <a:latin typeface="Times New Roman" panose="02020603050405020304" pitchFamily="18" charset="0"/>
                          <a:cs typeface="Times New Roman" panose="02020603050405020304" pitchFamily="18" charset="0"/>
                        </a:rPr>
                        <a:t>55979.7</a:t>
                      </a:r>
                      <a:endParaRPr lang="en-US"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09485" marR="109485" marT="0" marB="0" anchor="b"/>
                </a:tc>
                <a:tc>
                  <a:txBody>
                    <a:bodyPr/>
                    <a:lstStyle/>
                    <a:p>
                      <a:pPr marL="0" marR="0" algn="ctr">
                        <a:lnSpc>
                          <a:spcPct val="115000"/>
                        </a:lnSpc>
                        <a:spcBef>
                          <a:spcPts val="0"/>
                        </a:spcBef>
                        <a:spcAft>
                          <a:spcPts val="0"/>
                        </a:spcAft>
                      </a:pPr>
                      <a:r>
                        <a:rPr lang="en-US" sz="1600">
                          <a:effectLst/>
                          <a:latin typeface="Times New Roman" panose="02020603050405020304" pitchFamily="18" charset="0"/>
                          <a:cs typeface="Times New Roman" panose="02020603050405020304" pitchFamily="18" charset="0"/>
                        </a:rPr>
                        <a:t>61542.0</a:t>
                      </a:r>
                      <a:endParaRPr lang="en-US"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09485" marR="109485" marT="0" marB="0" anchor="b"/>
                </a:tc>
                <a:tc>
                  <a:txBody>
                    <a:bodyPr/>
                    <a:lstStyle/>
                    <a:p>
                      <a:pPr marL="0" marR="0" algn="ctr">
                        <a:lnSpc>
                          <a:spcPct val="115000"/>
                        </a:lnSpc>
                        <a:spcBef>
                          <a:spcPts val="0"/>
                        </a:spcBef>
                        <a:spcAft>
                          <a:spcPts val="0"/>
                        </a:spcAft>
                      </a:pPr>
                      <a:r>
                        <a:rPr lang="en-US" sz="1600">
                          <a:effectLst/>
                          <a:latin typeface="Times New Roman" panose="02020603050405020304" pitchFamily="18" charset="0"/>
                          <a:cs typeface="Times New Roman" panose="02020603050405020304" pitchFamily="18" charset="0"/>
                        </a:rPr>
                        <a:t>5562.3</a:t>
                      </a:r>
                      <a:endParaRPr lang="en-US"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09485" marR="109485" marT="0" marB="0" anchor="b"/>
                </a:tc>
                <a:tc>
                  <a:txBody>
                    <a:bodyPr/>
                    <a:lstStyle/>
                    <a:p>
                      <a:pPr marL="0" marR="0" algn="ctr">
                        <a:lnSpc>
                          <a:spcPct val="115000"/>
                        </a:lnSpc>
                        <a:spcBef>
                          <a:spcPts val="0"/>
                        </a:spcBef>
                        <a:spcAft>
                          <a:spcPts val="0"/>
                        </a:spcAft>
                      </a:pPr>
                      <a:r>
                        <a:rPr lang="en-US" sz="1600">
                          <a:effectLst/>
                          <a:latin typeface="Times New Roman" panose="02020603050405020304" pitchFamily="18" charset="0"/>
                          <a:cs typeface="Times New Roman" panose="02020603050405020304" pitchFamily="18" charset="0"/>
                        </a:rPr>
                        <a:t>109.9</a:t>
                      </a:r>
                      <a:endParaRPr lang="en-US"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09485" marR="109485" marT="0" marB="0" anchor="b"/>
                </a:tc>
              </a:tr>
              <a:tr h="370468">
                <a:tc>
                  <a:txBody>
                    <a:bodyPr/>
                    <a:lstStyle/>
                    <a:p>
                      <a:pPr marL="0" marR="0" algn="just">
                        <a:lnSpc>
                          <a:spcPct val="115000"/>
                        </a:lnSpc>
                        <a:spcBef>
                          <a:spcPts val="0"/>
                        </a:spcBef>
                        <a:spcAft>
                          <a:spcPts val="0"/>
                        </a:spcAft>
                      </a:pPr>
                      <a:r>
                        <a:rPr lang="en-US" sz="1600">
                          <a:effectLst/>
                          <a:latin typeface="Times New Roman" panose="02020603050405020304" pitchFamily="18" charset="0"/>
                          <a:cs typeface="Times New Roman" panose="02020603050405020304" pitchFamily="18" charset="0"/>
                        </a:rPr>
                        <a:t>Баруун бүс</a:t>
                      </a:r>
                      <a:endParaRPr lang="en-US"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09485" marR="109485" marT="0" marB="0" anchor="b"/>
                </a:tc>
                <a:tc>
                  <a:txBody>
                    <a:bodyPr/>
                    <a:lstStyle/>
                    <a:p>
                      <a:pPr marL="0" marR="0" algn="ctr">
                        <a:lnSpc>
                          <a:spcPct val="115000"/>
                        </a:lnSpc>
                        <a:spcBef>
                          <a:spcPts val="0"/>
                        </a:spcBef>
                        <a:spcAft>
                          <a:spcPts val="0"/>
                        </a:spcAft>
                      </a:pPr>
                      <a:r>
                        <a:rPr lang="en-US" sz="1600">
                          <a:effectLst/>
                          <a:latin typeface="Times New Roman" panose="02020603050405020304" pitchFamily="18" charset="0"/>
                          <a:cs typeface="Times New Roman" panose="02020603050405020304" pitchFamily="18" charset="0"/>
                        </a:rPr>
                        <a:t>12544.5</a:t>
                      </a:r>
                      <a:endParaRPr lang="en-US"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09485" marR="109485" marT="0" marB="0" anchor="b"/>
                </a:tc>
                <a:tc>
                  <a:txBody>
                    <a:bodyPr/>
                    <a:lstStyle/>
                    <a:p>
                      <a:pPr marL="0" marR="0" algn="ctr">
                        <a:lnSpc>
                          <a:spcPct val="115000"/>
                        </a:lnSpc>
                        <a:spcBef>
                          <a:spcPts val="0"/>
                        </a:spcBef>
                        <a:spcAft>
                          <a:spcPts val="0"/>
                        </a:spcAft>
                      </a:pPr>
                      <a:r>
                        <a:rPr lang="en-US" sz="1600">
                          <a:effectLst/>
                          <a:latin typeface="Times New Roman" panose="02020603050405020304" pitchFamily="18" charset="0"/>
                          <a:cs typeface="Times New Roman" panose="02020603050405020304" pitchFamily="18" charset="0"/>
                        </a:rPr>
                        <a:t>13711.1</a:t>
                      </a:r>
                      <a:endParaRPr lang="en-US"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09485" marR="109485" marT="0" marB="0" anchor="b"/>
                </a:tc>
                <a:tc>
                  <a:txBody>
                    <a:bodyPr/>
                    <a:lstStyle/>
                    <a:p>
                      <a:pPr marL="0" marR="0" algn="ctr">
                        <a:lnSpc>
                          <a:spcPct val="115000"/>
                        </a:lnSpc>
                        <a:spcBef>
                          <a:spcPts val="0"/>
                        </a:spcBef>
                        <a:spcAft>
                          <a:spcPts val="0"/>
                        </a:spcAft>
                      </a:pPr>
                      <a:r>
                        <a:rPr lang="en-US" sz="1600">
                          <a:effectLst/>
                          <a:latin typeface="Times New Roman" panose="02020603050405020304" pitchFamily="18" charset="0"/>
                          <a:cs typeface="Times New Roman" panose="02020603050405020304" pitchFamily="18" charset="0"/>
                        </a:rPr>
                        <a:t>15134.0</a:t>
                      </a:r>
                      <a:endParaRPr lang="en-US"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09485" marR="109485" marT="0" marB="0" anchor="b"/>
                </a:tc>
                <a:tc>
                  <a:txBody>
                    <a:bodyPr/>
                    <a:lstStyle/>
                    <a:p>
                      <a:pPr marL="0" marR="0" algn="ctr">
                        <a:lnSpc>
                          <a:spcPct val="115000"/>
                        </a:lnSpc>
                        <a:spcBef>
                          <a:spcPts val="0"/>
                        </a:spcBef>
                        <a:spcAft>
                          <a:spcPts val="0"/>
                        </a:spcAft>
                      </a:pPr>
                      <a:r>
                        <a:rPr lang="en-US" sz="1600">
                          <a:effectLst/>
                          <a:latin typeface="Times New Roman" panose="02020603050405020304" pitchFamily="18" charset="0"/>
                          <a:cs typeface="Times New Roman" panose="02020603050405020304" pitchFamily="18" charset="0"/>
                        </a:rPr>
                        <a:t>1422.9</a:t>
                      </a:r>
                      <a:endParaRPr lang="en-US"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09485" marR="109485" marT="0" marB="0" anchor="b"/>
                </a:tc>
                <a:tc>
                  <a:txBody>
                    <a:bodyPr/>
                    <a:lstStyle/>
                    <a:p>
                      <a:pPr marL="0" marR="0" algn="ctr">
                        <a:lnSpc>
                          <a:spcPct val="115000"/>
                        </a:lnSpc>
                        <a:spcBef>
                          <a:spcPts val="0"/>
                        </a:spcBef>
                        <a:spcAft>
                          <a:spcPts val="0"/>
                        </a:spcAft>
                      </a:pPr>
                      <a:r>
                        <a:rPr lang="en-US" sz="1600">
                          <a:effectLst/>
                          <a:latin typeface="Times New Roman" panose="02020603050405020304" pitchFamily="18" charset="0"/>
                          <a:cs typeface="Times New Roman" panose="02020603050405020304" pitchFamily="18" charset="0"/>
                        </a:rPr>
                        <a:t>110.4</a:t>
                      </a:r>
                      <a:endParaRPr lang="en-US"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09485" marR="109485" marT="0" marB="0" anchor="b"/>
                </a:tc>
              </a:tr>
              <a:tr h="370468">
                <a:tc>
                  <a:txBody>
                    <a:bodyPr/>
                    <a:lstStyle/>
                    <a:p>
                      <a:pPr marL="0" marR="0" algn="just">
                        <a:lnSpc>
                          <a:spcPct val="115000"/>
                        </a:lnSpc>
                        <a:spcBef>
                          <a:spcPts val="0"/>
                        </a:spcBef>
                        <a:spcAft>
                          <a:spcPts val="0"/>
                        </a:spcAft>
                      </a:pPr>
                      <a:r>
                        <a:rPr lang="en-US" sz="1600" dirty="0" err="1" smtClean="0">
                          <a:effectLst/>
                          <a:latin typeface="Times New Roman" panose="02020603050405020304" pitchFamily="18" charset="0"/>
                          <a:cs typeface="Times New Roman" panose="02020603050405020304" pitchFamily="18" charset="0"/>
                        </a:rPr>
                        <a:t>Баян</a:t>
                      </a:r>
                      <a:r>
                        <a:rPr lang="en-US" sz="1600" dirty="0" smtClean="0">
                          <a:effectLst/>
                          <a:latin typeface="Times New Roman" panose="02020603050405020304" pitchFamily="18" charset="0"/>
                          <a:cs typeface="Times New Roman" panose="02020603050405020304" pitchFamily="18" charset="0"/>
                        </a:rPr>
                        <a:t>-</a:t>
                      </a:r>
                      <a:r>
                        <a:rPr lang="mn-MN" sz="1600" dirty="0" smtClean="0">
                          <a:effectLst/>
                          <a:latin typeface="Times New Roman" panose="02020603050405020304" pitchFamily="18" charset="0"/>
                          <a:cs typeface="Times New Roman" panose="02020603050405020304" pitchFamily="18" charset="0"/>
                        </a:rPr>
                        <a:t>Ө</a:t>
                      </a:r>
                      <a:r>
                        <a:rPr lang="en-US" sz="1600" dirty="0" err="1" smtClean="0">
                          <a:effectLst/>
                          <a:latin typeface="Times New Roman" panose="02020603050405020304" pitchFamily="18" charset="0"/>
                          <a:cs typeface="Times New Roman" panose="02020603050405020304" pitchFamily="18" charset="0"/>
                        </a:rPr>
                        <a:t>лгий</a:t>
                      </a:r>
                      <a:endParaRPr lang="en-US"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09485" marR="109485" marT="0" marB="0" anchor="b"/>
                </a:tc>
                <a:tc>
                  <a:txBody>
                    <a:bodyPr/>
                    <a:lstStyle/>
                    <a:p>
                      <a:pPr marL="0" marR="0" algn="ctr">
                        <a:lnSpc>
                          <a:spcPct val="115000"/>
                        </a:lnSpc>
                        <a:spcBef>
                          <a:spcPts val="0"/>
                        </a:spcBef>
                        <a:spcAft>
                          <a:spcPts val="0"/>
                        </a:spcAft>
                      </a:pPr>
                      <a:r>
                        <a:rPr lang="en-US" sz="1600">
                          <a:effectLst/>
                          <a:latin typeface="Times New Roman" panose="02020603050405020304" pitchFamily="18" charset="0"/>
                          <a:cs typeface="Times New Roman" panose="02020603050405020304" pitchFamily="18" charset="0"/>
                        </a:rPr>
                        <a:t>1883.6</a:t>
                      </a:r>
                      <a:endParaRPr lang="en-US"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09485" marR="109485" marT="0" marB="0" anchor="b"/>
                </a:tc>
                <a:tc>
                  <a:txBody>
                    <a:bodyPr/>
                    <a:lstStyle/>
                    <a:p>
                      <a:pPr marL="0" marR="0" algn="ctr">
                        <a:lnSpc>
                          <a:spcPct val="115000"/>
                        </a:lnSpc>
                        <a:spcBef>
                          <a:spcPts val="0"/>
                        </a:spcBef>
                        <a:spcAft>
                          <a:spcPts val="0"/>
                        </a:spcAft>
                      </a:pPr>
                      <a:r>
                        <a:rPr lang="en-US" sz="1600">
                          <a:effectLst/>
                          <a:latin typeface="Times New Roman" panose="02020603050405020304" pitchFamily="18" charset="0"/>
                          <a:cs typeface="Times New Roman" panose="02020603050405020304" pitchFamily="18" charset="0"/>
                        </a:rPr>
                        <a:t>2021</a:t>
                      </a:r>
                      <a:endParaRPr lang="en-US"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09485" marR="109485" marT="0" marB="0" anchor="b"/>
                </a:tc>
                <a:tc>
                  <a:txBody>
                    <a:bodyPr/>
                    <a:lstStyle/>
                    <a:p>
                      <a:pPr marL="0" marR="0" algn="ctr">
                        <a:lnSpc>
                          <a:spcPct val="115000"/>
                        </a:lnSpc>
                        <a:spcBef>
                          <a:spcPts val="0"/>
                        </a:spcBef>
                        <a:spcAft>
                          <a:spcPts val="0"/>
                        </a:spcAft>
                      </a:pPr>
                      <a:r>
                        <a:rPr lang="en-US" sz="1600">
                          <a:effectLst/>
                          <a:latin typeface="Times New Roman" panose="02020603050405020304" pitchFamily="18" charset="0"/>
                          <a:cs typeface="Times New Roman" panose="02020603050405020304" pitchFamily="18" charset="0"/>
                        </a:rPr>
                        <a:t>2167.4</a:t>
                      </a:r>
                      <a:endParaRPr lang="en-US"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09485" marR="109485" marT="0" marB="0" anchor="b"/>
                </a:tc>
                <a:tc>
                  <a:txBody>
                    <a:bodyPr/>
                    <a:lstStyle/>
                    <a:p>
                      <a:pPr marL="0" marR="0" algn="ctr">
                        <a:lnSpc>
                          <a:spcPct val="115000"/>
                        </a:lnSpc>
                        <a:spcBef>
                          <a:spcPts val="0"/>
                        </a:spcBef>
                        <a:spcAft>
                          <a:spcPts val="0"/>
                        </a:spcAft>
                      </a:pPr>
                      <a:r>
                        <a:rPr lang="en-US" sz="1600">
                          <a:effectLst/>
                          <a:latin typeface="Times New Roman" panose="02020603050405020304" pitchFamily="18" charset="0"/>
                          <a:cs typeface="Times New Roman" panose="02020603050405020304" pitchFamily="18" charset="0"/>
                        </a:rPr>
                        <a:t>146.4</a:t>
                      </a:r>
                      <a:endParaRPr lang="en-US"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09485" marR="109485" marT="0" marB="0" anchor="b"/>
                </a:tc>
                <a:tc>
                  <a:txBody>
                    <a:bodyPr/>
                    <a:lstStyle/>
                    <a:p>
                      <a:pPr marL="0" marR="0" algn="ctr">
                        <a:lnSpc>
                          <a:spcPct val="115000"/>
                        </a:lnSpc>
                        <a:spcBef>
                          <a:spcPts val="0"/>
                        </a:spcBef>
                        <a:spcAft>
                          <a:spcPts val="0"/>
                        </a:spcAft>
                      </a:pPr>
                      <a:r>
                        <a:rPr lang="en-US" sz="1600">
                          <a:effectLst/>
                          <a:latin typeface="Times New Roman" panose="02020603050405020304" pitchFamily="18" charset="0"/>
                          <a:cs typeface="Times New Roman" panose="02020603050405020304" pitchFamily="18" charset="0"/>
                        </a:rPr>
                        <a:t>107.2</a:t>
                      </a:r>
                      <a:endParaRPr lang="en-US"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09485" marR="109485" marT="0" marB="0" anchor="b"/>
                </a:tc>
              </a:tr>
              <a:tr h="370468">
                <a:tc>
                  <a:txBody>
                    <a:bodyPr/>
                    <a:lstStyle/>
                    <a:p>
                      <a:pPr marL="0" marR="0" algn="just">
                        <a:lnSpc>
                          <a:spcPct val="115000"/>
                        </a:lnSpc>
                        <a:spcBef>
                          <a:spcPts val="0"/>
                        </a:spcBef>
                        <a:spcAft>
                          <a:spcPts val="0"/>
                        </a:spcAft>
                      </a:pPr>
                      <a:r>
                        <a:rPr lang="en-US" sz="1600" dirty="0" err="1" smtClean="0">
                          <a:effectLst/>
                          <a:latin typeface="Times New Roman" panose="02020603050405020304" pitchFamily="18" charset="0"/>
                          <a:cs typeface="Times New Roman" panose="02020603050405020304" pitchFamily="18" charset="0"/>
                        </a:rPr>
                        <a:t>Говь</a:t>
                      </a:r>
                      <a:r>
                        <a:rPr lang="mn-MN" sz="1600" dirty="0" smtClean="0">
                          <a:effectLst/>
                          <a:latin typeface="Times New Roman" panose="02020603050405020304" pitchFamily="18" charset="0"/>
                          <a:cs typeface="Times New Roman" panose="02020603050405020304" pitchFamily="18" charset="0"/>
                        </a:rPr>
                        <a:t>-А</a:t>
                      </a:r>
                      <a:r>
                        <a:rPr lang="en-US" sz="1600" dirty="0" err="1" smtClean="0">
                          <a:effectLst/>
                          <a:latin typeface="Times New Roman" panose="02020603050405020304" pitchFamily="18" charset="0"/>
                          <a:cs typeface="Times New Roman" panose="02020603050405020304" pitchFamily="18" charset="0"/>
                        </a:rPr>
                        <a:t>лтай</a:t>
                      </a:r>
                      <a:endParaRPr lang="en-US"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09485" marR="109485" marT="0" marB="0" anchor="b"/>
                </a:tc>
                <a:tc>
                  <a:txBody>
                    <a:bodyPr/>
                    <a:lstStyle/>
                    <a:p>
                      <a:pPr marL="0" marR="0" algn="ctr">
                        <a:lnSpc>
                          <a:spcPct val="115000"/>
                        </a:lnSpc>
                        <a:spcBef>
                          <a:spcPts val="0"/>
                        </a:spcBef>
                        <a:spcAft>
                          <a:spcPts val="0"/>
                        </a:spcAft>
                      </a:pPr>
                      <a:r>
                        <a:rPr lang="en-US" sz="1600">
                          <a:effectLst/>
                          <a:latin typeface="Times New Roman" panose="02020603050405020304" pitchFamily="18" charset="0"/>
                          <a:cs typeface="Times New Roman" panose="02020603050405020304" pitchFamily="18" charset="0"/>
                        </a:rPr>
                        <a:t>2578.1</a:t>
                      </a:r>
                      <a:endParaRPr lang="en-US"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09485" marR="109485" marT="0" marB="0" anchor="b"/>
                </a:tc>
                <a:tc>
                  <a:txBody>
                    <a:bodyPr/>
                    <a:lstStyle/>
                    <a:p>
                      <a:pPr marL="0" marR="0" algn="ctr">
                        <a:lnSpc>
                          <a:spcPct val="115000"/>
                        </a:lnSpc>
                        <a:spcBef>
                          <a:spcPts val="0"/>
                        </a:spcBef>
                        <a:spcAft>
                          <a:spcPts val="0"/>
                        </a:spcAft>
                      </a:pPr>
                      <a:r>
                        <a:rPr lang="en-US" sz="1600">
                          <a:effectLst/>
                          <a:latin typeface="Times New Roman" panose="02020603050405020304" pitchFamily="18" charset="0"/>
                          <a:cs typeface="Times New Roman" panose="02020603050405020304" pitchFamily="18" charset="0"/>
                        </a:rPr>
                        <a:t>2922.6</a:t>
                      </a:r>
                      <a:endParaRPr lang="en-US"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09485" marR="109485" marT="0" marB="0" anchor="b"/>
                </a:tc>
                <a:tc>
                  <a:txBody>
                    <a:bodyPr/>
                    <a:lstStyle/>
                    <a:p>
                      <a:pPr marL="0" marR="0" algn="ctr">
                        <a:lnSpc>
                          <a:spcPct val="115000"/>
                        </a:lnSpc>
                        <a:spcBef>
                          <a:spcPts val="0"/>
                        </a:spcBef>
                        <a:spcAft>
                          <a:spcPts val="0"/>
                        </a:spcAft>
                      </a:pPr>
                      <a:r>
                        <a:rPr lang="en-US" sz="1600">
                          <a:effectLst/>
                          <a:latin typeface="Times New Roman" panose="02020603050405020304" pitchFamily="18" charset="0"/>
                          <a:cs typeface="Times New Roman" panose="02020603050405020304" pitchFamily="18" charset="0"/>
                        </a:rPr>
                        <a:t>3497.5</a:t>
                      </a:r>
                      <a:endParaRPr lang="en-US"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09485" marR="109485" marT="0" marB="0" anchor="b"/>
                </a:tc>
                <a:tc>
                  <a:txBody>
                    <a:bodyPr/>
                    <a:lstStyle/>
                    <a:p>
                      <a:pPr marL="0" marR="0" algn="ctr">
                        <a:lnSpc>
                          <a:spcPct val="115000"/>
                        </a:lnSpc>
                        <a:spcBef>
                          <a:spcPts val="0"/>
                        </a:spcBef>
                        <a:spcAft>
                          <a:spcPts val="0"/>
                        </a:spcAft>
                      </a:pPr>
                      <a:r>
                        <a:rPr lang="en-US" sz="1600">
                          <a:effectLst/>
                          <a:latin typeface="Times New Roman" panose="02020603050405020304" pitchFamily="18" charset="0"/>
                          <a:cs typeface="Times New Roman" panose="02020603050405020304" pitchFamily="18" charset="0"/>
                        </a:rPr>
                        <a:t>574.9</a:t>
                      </a:r>
                      <a:endParaRPr lang="en-US"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09485" marR="109485" marT="0" marB="0" anchor="b"/>
                </a:tc>
                <a:tc>
                  <a:txBody>
                    <a:bodyPr/>
                    <a:lstStyle/>
                    <a:p>
                      <a:pPr marL="0" marR="0" algn="ctr">
                        <a:lnSpc>
                          <a:spcPct val="115000"/>
                        </a:lnSpc>
                        <a:spcBef>
                          <a:spcPts val="0"/>
                        </a:spcBef>
                        <a:spcAft>
                          <a:spcPts val="0"/>
                        </a:spcAft>
                      </a:pPr>
                      <a:r>
                        <a:rPr lang="en-US" sz="1600">
                          <a:effectLst/>
                          <a:latin typeface="Times New Roman" panose="02020603050405020304" pitchFamily="18" charset="0"/>
                          <a:cs typeface="Times New Roman" panose="02020603050405020304" pitchFamily="18" charset="0"/>
                        </a:rPr>
                        <a:t>119.7</a:t>
                      </a:r>
                      <a:endParaRPr lang="en-US"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09485" marR="109485" marT="0" marB="0" anchor="b"/>
                </a:tc>
              </a:tr>
              <a:tr h="370468">
                <a:tc>
                  <a:txBody>
                    <a:bodyPr/>
                    <a:lstStyle/>
                    <a:p>
                      <a:pPr marL="0" marR="0" algn="just">
                        <a:lnSpc>
                          <a:spcPct val="115000"/>
                        </a:lnSpc>
                        <a:spcBef>
                          <a:spcPts val="0"/>
                        </a:spcBef>
                        <a:spcAft>
                          <a:spcPts val="0"/>
                        </a:spcAft>
                      </a:pPr>
                      <a:r>
                        <a:rPr lang="en-US" sz="1600">
                          <a:effectLst/>
                          <a:latin typeface="Times New Roman" panose="02020603050405020304" pitchFamily="18" charset="0"/>
                          <a:cs typeface="Times New Roman" panose="02020603050405020304" pitchFamily="18" charset="0"/>
                        </a:rPr>
                        <a:t>Завхан</a:t>
                      </a:r>
                      <a:endParaRPr lang="en-US"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09485" marR="109485" marT="0" marB="0" anchor="b"/>
                </a:tc>
                <a:tc>
                  <a:txBody>
                    <a:bodyPr/>
                    <a:lstStyle/>
                    <a:p>
                      <a:pPr marL="0" marR="0" algn="ctr">
                        <a:lnSpc>
                          <a:spcPct val="115000"/>
                        </a:lnSpc>
                        <a:spcBef>
                          <a:spcPts val="0"/>
                        </a:spcBef>
                        <a:spcAft>
                          <a:spcPts val="0"/>
                        </a:spcAft>
                      </a:pPr>
                      <a:r>
                        <a:rPr lang="en-US" sz="1600">
                          <a:effectLst/>
                          <a:latin typeface="Times New Roman" panose="02020603050405020304" pitchFamily="18" charset="0"/>
                          <a:cs typeface="Times New Roman" panose="02020603050405020304" pitchFamily="18" charset="0"/>
                        </a:rPr>
                        <a:t>2895.9</a:t>
                      </a:r>
                      <a:endParaRPr lang="en-US"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09485" marR="109485" marT="0" marB="0" anchor="b"/>
                </a:tc>
                <a:tc>
                  <a:txBody>
                    <a:bodyPr/>
                    <a:lstStyle/>
                    <a:p>
                      <a:pPr marL="0" marR="0" algn="ctr">
                        <a:lnSpc>
                          <a:spcPct val="115000"/>
                        </a:lnSpc>
                        <a:spcBef>
                          <a:spcPts val="0"/>
                        </a:spcBef>
                        <a:spcAft>
                          <a:spcPts val="0"/>
                        </a:spcAft>
                      </a:pPr>
                      <a:r>
                        <a:rPr lang="en-US" sz="1600">
                          <a:effectLst/>
                          <a:latin typeface="Times New Roman" panose="02020603050405020304" pitchFamily="18" charset="0"/>
                          <a:cs typeface="Times New Roman" panose="02020603050405020304" pitchFamily="18" charset="0"/>
                        </a:rPr>
                        <a:t>3133</a:t>
                      </a:r>
                      <a:endParaRPr lang="en-US"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09485" marR="109485" marT="0" marB="0" anchor="b"/>
                </a:tc>
                <a:tc>
                  <a:txBody>
                    <a:bodyPr/>
                    <a:lstStyle/>
                    <a:p>
                      <a:pPr marL="0" marR="0" algn="ctr">
                        <a:lnSpc>
                          <a:spcPct val="115000"/>
                        </a:lnSpc>
                        <a:spcBef>
                          <a:spcPts val="0"/>
                        </a:spcBef>
                        <a:spcAft>
                          <a:spcPts val="0"/>
                        </a:spcAft>
                      </a:pPr>
                      <a:r>
                        <a:rPr lang="en-US" sz="1600">
                          <a:effectLst/>
                          <a:latin typeface="Times New Roman" panose="02020603050405020304" pitchFamily="18" charset="0"/>
                          <a:cs typeface="Times New Roman" panose="02020603050405020304" pitchFamily="18" charset="0"/>
                        </a:rPr>
                        <a:t>3405.4</a:t>
                      </a:r>
                      <a:endParaRPr lang="en-US"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09485" marR="109485" marT="0" marB="0" anchor="b"/>
                </a:tc>
                <a:tc>
                  <a:txBody>
                    <a:bodyPr/>
                    <a:lstStyle/>
                    <a:p>
                      <a:pPr marL="0" marR="0" algn="ctr">
                        <a:lnSpc>
                          <a:spcPct val="115000"/>
                        </a:lnSpc>
                        <a:spcBef>
                          <a:spcPts val="0"/>
                        </a:spcBef>
                        <a:spcAft>
                          <a:spcPts val="0"/>
                        </a:spcAft>
                      </a:pPr>
                      <a:r>
                        <a:rPr lang="en-US" sz="1600">
                          <a:effectLst/>
                          <a:latin typeface="Times New Roman" panose="02020603050405020304" pitchFamily="18" charset="0"/>
                          <a:cs typeface="Times New Roman" panose="02020603050405020304" pitchFamily="18" charset="0"/>
                        </a:rPr>
                        <a:t>272.4</a:t>
                      </a:r>
                      <a:endParaRPr lang="en-US"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09485" marR="109485" marT="0" marB="0" anchor="b"/>
                </a:tc>
                <a:tc>
                  <a:txBody>
                    <a:bodyPr/>
                    <a:lstStyle/>
                    <a:p>
                      <a:pPr marL="0" marR="0" algn="ctr">
                        <a:lnSpc>
                          <a:spcPct val="115000"/>
                        </a:lnSpc>
                        <a:spcBef>
                          <a:spcPts val="0"/>
                        </a:spcBef>
                        <a:spcAft>
                          <a:spcPts val="0"/>
                        </a:spcAft>
                      </a:pPr>
                      <a:r>
                        <a:rPr lang="en-US" sz="1600">
                          <a:effectLst/>
                          <a:latin typeface="Times New Roman" panose="02020603050405020304" pitchFamily="18" charset="0"/>
                          <a:cs typeface="Times New Roman" panose="02020603050405020304" pitchFamily="18" charset="0"/>
                        </a:rPr>
                        <a:t>108.7</a:t>
                      </a:r>
                      <a:endParaRPr lang="en-US"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09485" marR="109485" marT="0" marB="0" anchor="b"/>
                </a:tc>
              </a:tr>
              <a:tr h="370468">
                <a:tc>
                  <a:txBody>
                    <a:bodyPr/>
                    <a:lstStyle/>
                    <a:p>
                      <a:pPr marL="0" marR="0" algn="just">
                        <a:lnSpc>
                          <a:spcPct val="115000"/>
                        </a:lnSpc>
                        <a:spcBef>
                          <a:spcPts val="0"/>
                        </a:spcBef>
                        <a:spcAft>
                          <a:spcPts val="0"/>
                        </a:spcAft>
                      </a:pPr>
                      <a:r>
                        <a:rPr lang="en-US" sz="1600">
                          <a:effectLst/>
                          <a:latin typeface="Times New Roman" panose="02020603050405020304" pitchFamily="18" charset="0"/>
                          <a:cs typeface="Times New Roman" panose="02020603050405020304" pitchFamily="18" charset="0"/>
                        </a:rPr>
                        <a:t>Увс </a:t>
                      </a:r>
                      <a:endParaRPr lang="en-US"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09485" marR="109485" marT="0" marB="0" anchor="b"/>
                </a:tc>
                <a:tc>
                  <a:txBody>
                    <a:bodyPr/>
                    <a:lstStyle/>
                    <a:p>
                      <a:pPr marL="0" marR="0" algn="ctr">
                        <a:lnSpc>
                          <a:spcPct val="115000"/>
                        </a:lnSpc>
                        <a:spcBef>
                          <a:spcPts val="0"/>
                        </a:spcBef>
                        <a:spcAft>
                          <a:spcPts val="0"/>
                        </a:spcAft>
                      </a:pPr>
                      <a:r>
                        <a:rPr lang="en-US" sz="1600">
                          <a:effectLst/>
                          <a:latin typeface="Times New Roman" panose="02020603050405020304" pitchFamily="18" charset="0"/>
                          <a:cs typeface="Times New Roman" panose="02020603050405020304" pitchFamily="18" charset="0"/>
                        </a:rPr>
                        <a:t>2561.3</a:t>
                      </a:r>
                      <a:endParaRPr lang="en-US"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09485" marR="109485" marT="0" marB="0" anchor="b"/>
                </a:tc>
                <a:tc>
                  <a:txBody>
                    <a:bodyPr/>
                    <a:lstStyle/>
                    <a:p>
                      <a:pPr marL="0" marR="0" algn="ctr">
                        <a:lnSpc>
                          <a:spcPct val="115000"/>
                        </a:lnSpc>
                        <a:spcBef>
                          <a:spcPts val="0"/>
                        </a:spcBef>
                        <a:spcAft>
                          <a:spcPts val="0"/>
                        </a:spcAft>
                      </a:pPr>
                      <a:r>
                        <a:rPr lang="en-US" sz="1600">
                          <a:effectLst/>
                          <a:latin typeface="Times New Roman" panose="02020603050405020304" pitchFamily="18" charset="0"/>
                          <a:cs typeface="Times New Roman" panose="02020603050405020304" pitchFamily="18" charset="0"/>
                        </a:rPr>
                        <a:t>2729.1</a:t>
                      </a:r>
                      <a:endParaRPr lang="en-US"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09485" marR="109485" marT="0" marB="0" anchor="b"/>
                </a:tc>
                <a:tc>
                  <a:txBody>
                    <a:bodyPr/>
                    <a:lstStyle/>
                    <a:p>
                      <a:pPr marL="0" marR="0" algn="ctr">
                        <a:lnSpc>
                          <a:spcPct val="115000"/>
                        </a:lnSpc>
                        <a:spcBef>
                          <a:spcPts val="0"/>
                        </a:spcBef>
                        <a:spcAft>
                          <a:spcPts val="0"/>
                        </a:spcAft>
                      </a:pPr>
                      <a:r>
                        <a:rPr lang="en-US" sz="1600">
                          <a:effectLst/>
                          <a:latin typeface="Times New Roman" panose="02020603050405020304" pitchFamily="18" charset="0"/>
                          <a:cs typeface="Times New Roman" panose="02020603050405020304" pitchFamily="18" charset="0"/>
                        </a:rPr>
                        <a:t>2783.5</a:t>
                      </a:r>
                      <a:endParaRPr lang="en-US"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09485" marR="109485" marT="0" marB="0" anchor="b"/>
                </a:tc>
                <a:tc>
                  <a:txBody>
                    <a:bodyPr/>
                    <a:lstStyle/>
                    <a:p>
                      <a:pPr marL="0" marR="0" algn="ctr">
                        <a:lnSpc>
                          <a:spcPct val="115000"/>
                        </a:lnSpc>
                        <a:spcBef>
                          <a:spcPts val="0"/>
                        </a:spcBef>
                        <a:spcAft>
                          <a:spcPts val="0"/>
                        </a:spcAft>
                      </a:pPr>
                      <a:r>
                        <a:rPr lang="en-US" sz="1600">
                          <a:effectLst/>
                          <a:latin typeface="Times New Roman" panose="02020603050405020304" pitchFamily="18" charset="0"/>
                          <a:cs typeface="Times New Roman" panose="02020603050405020304" pitchFamily="18" charset="0"/>
                        </a:rPr>
                        <a:t>54.4</a:t>
                      </a:r>
                      <a:endParaRPr lang="en-US"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09485" marR="109485" marT="0" marB="0" anchor="b"/>
                </a:tc>
                <a:tc>
                  <a:txBody>
                    <a:bodyPr/>
                    <a:lstStyle/>
                    <a:p>
                      <a:pPr marL="0" marR="0" algn="ctr">
                        <a:lnSpc>
                          <a:spcPct val="115000"/>
                        </a:lnSpc>
                        <a:spcBef>
                          <a:spcPts val="0"/>
                        </a:spcBef>
                        <a:spcAft>
                          <a:spcPts val="0"/>
                        </a:spcAft>
                      </a:pPr>
                      <a:r>
                        <a:rPr lang="en-US" sz="1600">
                          <a:effectLst/>
                          <a:latin typeface="Times New Roman" panose="02020603050405020304" pitchFamily="18" charset="0"/>
                          <a:cs typeface="Times New Roman" panose="02020603050405020304" pitchFamily="18" charset="0"/>
                        </a:rPr>
                        <a:t>102.0</a:t>
                      </a:r>
                      <a:endParaRPr lang="en-US"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09485" marR="109485" marT="0" marB="0" anchor="b"/>
                </a:tc>
              </a:tr>
              <a:tr h="389055">
                <a:tc>
                  <a:txBody>
                    <a:bodyPr/>
                    <a:lstStyle/>
                    <a:p>
                      <a:pPr marL="0" marR="0" algn="just">
                        <a:lnSpc>
                          <a:spcPct val="115000"/>
                        </a:lnSpc>
                        <a:spcBef>
                          <a:spcPts val="0"/>
                        </a:spcBef>
                        <a:spcAft>
                          <a:spcPts val="0"/>
                        </a:spcAft>
                      </a:pPr>
                      <a:r>
                        <a:rPr lang="en-US" sz="1600">
                          <a:effectLst/>
                          <a:latin typeface="Times New Roman" panose="02020603050405020304" pitchFamily="18" charset="0"/>
                          <a:cs typeface="Times New Roman" panose="02020603050405020304" pitchFamily="18" charset="0"/>
                        </a:rPr>
                        <a:t>Ховд</a:t>
                      </a:r>
                      <a:endParaRPr lang="en-US"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09485" marR="109485" marT="0" marB="0" anchor="b"/>
                </a:tc>
                <a:tc>
                  <a:txBody>
                    <a:bodyPr/>
                    <a:lstStyle/>
                    <a:p>
                      <a:pPr marL="0" marR="0" algn="ctr">
                        <a:lnSpc>
                          <a:spcPct val="115000"/>
                        </a:lnSpc>
                        <a:spcBef>
                          <a:spcPts val="0"/>
                        </a:spcBef>
                        <a:spcAft>
                          <a:spcPts val="0"/>
                        </a:spcAft>
                      </a:pPr>
                      <a:r>
                        <a:rPr lang="en-US" sz="1600">
                          <a:effectLst/>
                          <a:latin typeface="Times New Roman" panose="02020603050405020304" pitchFamily="18" charset="0"/>
                          <a:cs typeface="Times New Roman" panose="02020603050405020304" pitchFamily="18" charset="0"/>
                        </a:rPr>
                        <a:t>2625.6</a:t>
                      </a:r>
                      <a:endParaRPr lang="en-US"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09485" marR="109485" marT="0" marB="0" anchor="b"/>
                </a:tc>
                <a:tc>
                  <a:txBody>
                    <a:bodyPr/>
                    <a:lstStyle/>
                    <a:p>
                      <a:pPr marL="0" marR="0" algn="ctr">
                        <a:lnSpc>
                          <a:spcPct val="115000"/>
                        </a:lnSpc>
                        <a:spcBef>
                          <a:spcPts val="0"/>
                        </a:spcBef>
                        <a:spcAft>
                          <a:spcPts val="0"/>
                        </a:spcAft>
                      </a:pPr>
                      <a:r>
                        <a:rPr lang="en-US" sz="1600">
                          <a:effectLst/>
                          <a:latin typeface="Times New Roman" panose="02020603050405020304" pitchFamily="18" charset="0"/>
                          <a:cs typeface="Times New Roman" panose="02020603050405020304" pitchFamily="18" charset="0"/>
                        </a:rPr>
                        <a:t>2905.4</a:t>
                      </a:r>
                      <a:endParaRPr lang="en-US"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09485" marR="109485" marT="0" marB="0" anchor="b"/>
                </a:tc>
                <a:tc>
                  <a:txBody>
                    <a:bodyPr/>
                    <a:lstStyle/>
                    <a:p>
                      <a:pPr marL="0" marR="0" algn="ctr">
                        <a:lnSpc>
                          <a:spcPct val="115000"/>
                        </a:lnSpc>
                        <a:spcBef>
                          <a:spcPts val="0"/>
                        </a:spcBef>
                        <a:spcAft>
                          <a:spcPts val="0"/>
                        </a:spcAft>
                      </a:pPr>
                      <a:r>
                        <a:rPr lang="en-US" sz="1600">
                          <a:effectLst/>
                          <a:latin typeface="Times New Roman" panose="02020603050405020304" pitchFamily="18" charset="0"/>
                          <a:cs typeface="Times New Roman" panose="02020603050405020304" pitchFamily="18" charset="0"/>
                        </a:rPr>
                        <a:t>3280.6</a:t>
                      </a:r>
                      <a:endParaRPr lang="en-US"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09485" marR="109485" marT="0" marB="0" anchor="b"/>
                </a:tc>
                <a:tc>
                  <a:txBody>
                    <a:bodyPr/>
                    <a:lstStyle/>
                    <a:p>
                      <a:pPr marL="0" marR="0" algn="ctr">
                        <a:lnSpc>
                          <a:spcPct val="115000"/>
                        </a:lnSpc>
                        <a:spcBef>
                          <a:spcPts val="0"/>
                        </a:spcBef>
                        <a:spcAft>
                          <a:spcPts val="0"/>
                        </a:spcAft>
                      </a:pPr>
                      <a:r>
                        <a:rPr lang="en-US" sz="1600">
                          <a:effectLst/>
                          <a:latin typeface="Times New Roman" panose="02020603050405020304" pitchFamily="18" charset="0"/>
                          <a:cs typeface="Times New Roman" panose="02020603050405020304" pitchFamily="18" charset="0"/>
                        </a:rPr>
                        <a:t>375.2</a:t>
                      </a:r>
                      <a:endParaRPr lang="en-US"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09485" marR="109485" marT="0" marB="0" anchor="b"/>
                </a:tc>
                <a:tc>
                  <a:txBody>
                    <a:bodyPr/>
                    <a:lstStyle/>
                    <a:p>
                      <a:pPr marL="0" marR="0" algn="ctr">
                        <a:lnSpc>
                          <a:spcPct val="115000"/>
                        </a:lnSpc>
                        <a:spcBef>
                          <a:spcPts val="0"/>
                        </a:spcBef>
                        <a:spcAft>
                          <a:spcPts val="0"/>
                        </a:spcAft>
                      </a:pPr>
                      <a:r>
                        <a:rPr lang="en-US" sz="1600" dirty="0">
                          <a:effectLst/>
                          <a:latin typeface="Times New Roman" panose="02020603050405020304" pitchFamily="18" charset="0"/>
                          <a:cs typeface="Times New Roman" panose="02020603050405020304" pitchFamily="18" charset="0"/>
                        </a:rPr>
                        <a:t>112.9</a:t>
                      </a:r>
                      <a:endParaRPr lang="en-US"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09485" marR="109485" marT="0" marB="0" anchor="b"/>
                </a:tc>
              </a:tr>
            </a:tbl>
          </a:graphicData>
        </a:graphic>
      </p:graphicFrame>
    </p:spTree>
    <p:extLst>
      <p:ext uri="{BB962C8B-B14F-4D97-AF65-F5344CB8AC3E}">
        <p14:creationId xmlns:p14="http://schemas.microsoft.com/office/powerpoint/2010/main" val="92925868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mn-MN" dirty="0">
                <a:latin typeface="Times New Roman" panose="02020603050405020304" pitchFamily="18" charset="0"/>
                <a:cs typeface="Times New Roman" panose="02020603050405020304" pitchFamily="18" charset="0"/>
              </a:rPr>
              <a:t>Малын тоо сумаар,  </a:t>
            </a:r>
            <a:r>
              <a:rPr lang="mn-MN" dirty="0" smtClean="0">
                <a:latin typeface="Times New Roman" panose="02020603050405020304" pitchFamily="18" charset="0"/>
                <a:cs typeface="Times New Roman" panose="02020603050405020304" pitchFamily="18" charset="0"/>
              </a:rPr>
              <a:t>мян.тол</a:t>
            </a:r>
            <a:endParaRPr lang="en-US" dirty="0">
              <a:latin typeface="Times New Roman" panose="02020603050405020304" pitchFamily="18" charset="0"/>
              <a:cs typeface="Times New Roman" panose="02020603050405020304" pitchFamily="18" charset="0"/>
            </a:endParaRPr>
          </a:p>
        </p:txBody>
      </p:sp>
      <p:graphicFrame>
        <p:nvGraphicFramePr>
          <p:cNvPr id="4" name="Chart 3"/>
          <p:cNvGraphicFramePr/>
          <p:nvPr>
            <p:extLst>
              <p:ext uri="{D42A27DB-BD31-4B8C-83A1-F6EECF244321}">
                <p14:modId xmlns:p14="http://schemas.microsoft.com/office/powerpoint/2010/main" val="196705356"/>
              </p:ext>
            </p:extLst>
          </p:nvPr>
        </p:nvGraphicFramePr>
        <p:xfrm>
          <a:off x="838201" y="1419076"/>
          <a:ext cx="7969990" cy="4829324"/>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2604516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1143000"/>
          </a:xfrm>
        </p:spPr>
        <p:txBody>
          <a:bodyPr/>
          <a:lstStyle/>
          <a:p>
            <a:r>
              <a:rPr lang="mn-MN" dirty="0" smtClean="0">
                <a:latin typeface="Times New Roman" panose="02020603050405020304" pitchFamily="18" charset="0"/>
                <a:cs typeface="Times New Roman" panose="02020603050405020304" pitchFamily="18" charset="0"/>
              </a:rPr>
              <a:t>Малыг бүтцээр харуулбал</a:t>
            </a:r>
            <a:endParaRPr lang="en-US" dirty="0">
              <a:latin typeface="Times New Roman" panose="02020603050405020304" pitchFamily="18" charset="0"/>
              <a:cs typeface="Times New Roman" panose="02020603050405020304" pitchFamily="18" charset="0"/>
            </a:endParaRPr>
          </a:p>
        </p:txBody>
      </p:sp>
      <p:graphicFrame>
        <p:nvGraphicFramePr>
          <p:cNvPr id="4" name="Chart 3"/>
          <p:cNvGraphicFramePr/>
          <p:nvPr>
            <p:extLst>
              <p:ext uri="{D42A27DB-BD31-4B8C-83A1-F6EECF244321}">
                <p14:modId xmlns:p14="http://schemas.microsoft.com/office/powerpoint/2010/main" val="1213947707"/>
              </p:ext>
            </p:extLst>
          </p:nvPr>
        </p:nvGraphicFramePr>
        <p:xfrm>
          <a:off x="1143000" y="1509622"/>
          <a:ext cx="7543800" cy="4967377"/>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97195420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mn-MN" dirty="0">
                <a:latin typeface="Times New Roman" panose="02020603050405020304" pitchFamily="18" charset="0"/>
                <a:cs typeface="Times New Roman" panose="02020603050405020304" pitchFamily="18" charset="0"/>
              </a:rPr>
              <a:t>М</a:t>
            </a:r>
            <a:r>
              <a:rPr lang="en-US" dirty="0" err="1" smtClean="0">
                <a:latin typeface="Times New Roman" panose="02020603050405020304" pitchFamily="18" charset="0"/>
                <a:cs typeface="Times New Roman" panose="02020603050405020304" pitchFamily="18" charset="0"/>
              </a:rPr>
              <a:t>ал</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5 </a:t>
            </a:r>
            <a:r>
              <a:rPr lang="en-US" dirty="0" err="1">
                <a:latin typeface="Times New Roman" panose="02020603050405020304" pitchFamily="18" charset="0"/>
                <a:cs typeface="Times New Roman" panose="02020603050405020304" pitchFamily="18" charset="0"/>
              </a:rPr>
              <a:t>төрөлдөө</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өсөв</a:t>
            </a:r>
            <a:endParaRPr lang="en-US" dirty="0">
              <a:latin typeface="Times New Roman" panose="02020603050405020304" pitchFamily="18" charset="0"/>
              <a:cs typeface="Times New Roman" panose="02020603050405020304" pitchFamily="18" charset="0"/>
            </a:endParaRPr>
          </a:p>
        </p:txBody>
      </p:sp>
      <p:sp>
        <p:nvSpPr>
          <p:cNvPr id="5" name="AutoShape 1" descr="data:image/jpeg;base64,/9j/4AAQSkZJRgABAQAAAQABAAD/2wCEAAkGBxMTEhUTExMWFhUVGBgYFxgYGBgYGBcYGhgYFxkXGBcaHSggGBolHRgXITEhJSkrLi4uFx8zODMsNygtLisBCgoKDg0OGhAQGy0lHyUvLS0tLS0tLS0tLS0tLS0tLS0tLS0tLS0tLS0tLS0tLS0tLS0tLS0rLS0tLS0tLS0tLf/AABEIANAA8wMBIgACEQEDEQH/xAAcAAABBQEBAQAAAAAAAAAAAAAEAQIDBQYABwj/xAA/EAABAgQDBQUFBwIGAwEAAAABAhEAAxIhBDFBBSJRYYEGE3GRoTJSscHwBxQjQmLR4YLxFUNykqKyJDNTJf/EABkBAAMBAQEAAAAAAAAAAAAAAAABAgMEBf/EACcRAAICAgICAgEEAwAAAAAAAAABAhEDIRIxQVETImEEFHHxIzIz/9oADAMBAAIRAxEAPwDbjaM334cMfM98mAQYdHe4L0cnJk0zEKIYqJHjEYMNjnhpUKyQGOMNELABxELTCQoMACUwjQ54aRAB0c0cBCwwOaFhI54AOIhKYV4QwxCgQocZGGvHBUAEulx1hrQ2qEqhUA+EJhrx0ADqjHBcNBjqYAJAqHBcQkQ8KEFhRJVHAxH4QlcFgSGOEMeFYwWBLTzEdEYjoQwV4UQx44GHYEohYjBhwMIY+FENeOEIB0cIR44wAOhYjeHAwAOaGwrw0wxCkw14R46GA54QmGmEhiFeOeEhYAOjnhDHAQAK8c8c0dAAohzwwGFeEBJVC1RHCxIx1o4w2FgGO7uJRJPERAknSJFKJ5wMEOo5R0dVzjoAM6Nq8E+sKral7JcN1eGzNjTApwLeMSf4aygHvwjPmaKBInaSb2NoITi0H8wvCJ2Cs3Y36CJE9njqojwDwvlH8Y9E5N7i2cSJMLL2KkAupXUU/OHjCJyCzbgH9YPlQvjYwmEJiZOBIuCT4w77v1hrLEXxsHaHpTEq5RYUm/hnEiMOoiyT1aH8kRcGQLDQyqCfuaszaGfczyh/JH2HCQOY6J1YUjNSYhKP1Dzh/JEOEhkcYUjmISnhC+SPsXBiQsLQeBhBD+SPsODFaOMPCOEdQYOcfYcGRvCQ5QhQIOcfYcWNAhQIQKEdWIOa9hxY8QsNChxjPdr+1acCZDorE1RqvdKEs5HFVxbkYmWSK7Y445PpGjhxLC2ZjK4v7QcEhYQ61O28AKQCHfOKnC9vO+2miRKAOHVuAkbxVS9fIPZuF4zX6iD6NX+nyLbN+jlnxgxWHI5kBz9awJh7XgmSohQUX9Y0b9GSQx+PwhItQpJu0LE/IvRXEoZPeFTKBblr1iaThF94lVNId+YizKuUcpfKMORtRLNUOJPkIjC+TCGNCFaW9p+sIDjJB4nxPyEOEptfIfvHBtfSFlTkEkBTkc4LA4SevjDkyh7qfj84bNmtmWiH7zLD76bcx8BCTsdUFO2QSP6RDVTVcAekAnaMn3x0hg21I954oVBinOYHr+8IZQOaEnz/AHgZG15DtUNYjm7bk8W+UABS5Cc6E/XWETLSC5SIi/xKU/tiHysdLUCQq0IAhK0j/LHmbQ5U8N7IGukYXt5t+ZInYNcpW4lS1L91XspZXEUqUwPF9Ip+0P2nd4kypKKRMSoKUfaCTZktkW1MRLIl4LUGz1ArQc0P6wxaJZ/K3gP5is7ISwMBhylZWkpsSN4fpLaC4HJos6+CT5fzFRkpKyWmnQPN7tJApN/ARIJKD1jpsqr8uXhC90bWFsneK0IjnYQaKbxEQHBniD5iJcVUCm7B9IkUoOxVfoIQAScJvNpxeJTgE++YZjJ4SsJ83PHwhNpY+VIkrnKAZAduJ0AfUwnJJWNK3Rn+223peDlUo3pyxu3skO1R+QjxramPmYgjvFFRSSpyXN2t6CLHbu1FT5i50zNSiw0AGQHIRVIkskH3h6RzXb5M6UqXFAgHr9CNv9kglDHoMxIKkpVQ7e0Q3mz+cZzZuKQlS0KRUZiVJDaFrfCGbGnKC0zEOFJ3nGjNc8rjzh5L46DHXI+lJ+NULBkdXMQ1qVczFGKzA4nv5UqblUHV4tBuCW4IawjaE1KKkYTg4ycSYyh7yvOOipXtNTnKOiuRNFYvbE0tvm0DnaE56gohi/XWK/vnUBByE2aFdDORtma7FXOA9pdqk4edIQt1JnOVn3R7Lt+YFT+RgqbgrgmML2ikfesSAndlyRSV8nJsNS7sOsZZHerNcS3dGt2x2zl4etMtdZCSQH1Jsl/jyiqV2mnJnYecHEsykrUnMF3cczZgdG8Ys9g9nkISlUrDyy/+dO/EK+bqDDwSAPHOB+2rAA7rpBSSnK12A8454TbfHbN8kUlaVBUrt2pYUpRoUmlkgVBSTnnkRr4Wgfs1ttWPxU9CmQyTMQGsAkpTSTZ3qBc6vxjHyJRTNAORAHVn+Zj1L7NdkS0ImzFAVrPdg5GhgW/3MX5RpSx7RjfLQEZbKbWGGXBmLwm+WcXZjA2NkG3KOlSMaGokHOBps9iAGIyPIxZYeWaM+WcAowO8xOsHIKYQUXEFYOWctIfJQCW8jAXaiYZeFm0rKSWAILZkOARqz+UKU0hxi2Zbt/PKpiEDJAsOZzP1wjJLkBwMyAPhGq7QIE2mYXuEq8bDP0jKVEzmAcmzZuYwctm0Y6PY/sr2kpWEXJItLJVLOhGak/PrGmONFTCM19nykysHLUlDb80LObqJFzw4Nyg1M1j19IeF6JyrZeJxAL8odMxIAHOKMT/0+sKhaiQ8a2zKi02ksKQQNSzjTnFcxTSHKmOZ4RW9ou0qcGgFRdSvZQkCo875AcYp8N2wmzRWohD5As7cb5fVozyZlBezbFgeR60aPHzzWT9efhHnXbXtR94WiRLP4SVOf1NqeUWHartbVLMpGo31WdvdDZP8I8+w5JqWcz8+EQpucbqi3j+OVXZJi1OG+rmJcWlkjkkekOkywWJyz6DKJsVMCplPFLt0yhMqKM/OmEEKFiC4PAiLfss6pndu3eomI80H5tFdjZWsaDsDglTMRLAD0LBPgxv6RU5fQIRqZ6jsRahhJSVPU2fhZvSDMFiSkqe7iEmSaAEsbDSGpwxZzU50Yw8KagjHM1KbYEs3MdE/3FXuq8oSNjMq8Fh3NTRaolE/ly5GLfDzgSUvlwygbb2PEqW7+1azu2rfWsRKXkajsCnYJRSpRUBY8M2yzzjKSTIwyXLLnEk0M6Uk6q95XLRoO2t2gmd17tQ3QPdGsY9LkvqY5VbdyOuklUTVYvtVMVKLnfXupAtSOJ4nhFR2jmtKlIuXDeTFTmBJ6LjmfTWGbSxZItlcejiLi0k2Q4ttIBnYr8VhozeQHxCfOPWuyuOSZEsBsxbUE3v1+IjwpMw96/GPTOw20CpSEaA3HH2b9C94MjBQraNztDDb6im73bhAp2eoh6YOQt1TOKFOPA+0PDWLBOKTu884WPOumE8L7RnJmCUPynplCS9nKcbpjYBIpJDW6k8orZm0ChgWfM3BCRzOsbuSRgo2D4mSJUqopvkLamMgnZ4md2haTNZZUJZO6b5niOWr8r6nbO0AoBgVADUi5e1hpFDNxhqNJA4tZ20HAPGT+zs0X1KTbqSqdMSoB3ZgzDUANwsOkUUjCypOJlzSFbq0qUB4glvWLrFINRUTrfxu584hxuESoghJNWYAJubm4yzJ6w0lbsTb4qj0Ls7gUd0sSpjoWpM1NrMsOxHAu8FJwTJum75HTlzhNhyxKky2sCQG4JAZI8GDRaTClyCW4cj+0YYp8XXg1yR5KysRgic7eAiU4VKQVE2AJ8AA8TsQcoA7UTynB4hQF+6WPMU/OOuzno8Y2tjPvE5U5ZzNgdA+6kDgBAOMxhLnhf8AlodOXFPiVm44xnV9m/XQ2dOJSf1H+Imw6SE+Z8rfGIxLdIPC/V7erRZJlMw0Del/jFEUCYjdSL3Nh4DP65xDhppEwKzI46/QgqfJdXgIgkovcPfWJZrFFsjZ4mSirK7Jbqb9Q3WNT9neCMjFhI3qpZ7wjJIpqsfEp9Ypuys9KpvdqLBdKQ12L8Opj1bs/sVGFroKlFZDk8BYADQftChtUTm079h625xASPdV5wZPmKSlRbwtFTK2opUwJoAf9ot6MkrC6v0q846H1n6EdFUTYLhcAoAio3zjDdpcWteI7t3CdxPgDcxeba7Sywe6lKJUVUlQszG7ceEZyUapr+PwMTN+DTGvIFtVdSi2QsOQFgIHky73gibKvfjDilo5rOlIH2hYpHKApIKiQBmr69Isdoy3bmmIsAgpUWTUaVEDioJJENbdB0uRVy+zszvgwBHHrGt7CYc/ePAt63gMYyYgJVL3lpLgM5JtSG5ktBqdqDD4iYUAUgrFuLliON2i88eNUZ4Z8k0zaScSAueoXTUoPo4+vSLJK2QWNn6soOA+msYLs9iVfcJqiXPef9gXjX7EnVyGOdIPkWEc0NTv8ms1ca/BYSJx/N5aW+UUO18QaydSXi3mlgYo8beO2RxxQNiMSyef75+kBYVWZhmJe/if2hktLCIUqNKI8XvFhkxgVM9aSADkR6QXLTmYGxI+UZS2zSOlRsNmbVrlpSTcKf8AtFptHFETijilJHiRGG2biUpvGl2vi96Uo+0ZaSeNyW9IihtmpkbyEq1Zjp1jOfaDNowSwDdRSnoS5+EWvZ/FhaCOXwvGU+1jFUyJKfemOfBKT81COjFL6UYyj90eUY9ZEVsyLPFS4BmSoaaNKJ8Eh0jhUPS8GgXJ8f3PwiDZxZgeBMTJmBy3hBYNEdL9YWTgSQ+hLfzC55ZwRtDFmUEpSQbeUDBDdhSFHEykov8AiIb/AHCPf5ylAE8Y8V+zQheMl1EWO6OKqSR45GPZ8WTTnDj5Iy+CObMqSzwHhMEe+cDIGCUGDMEm/SBkIh+6n6MLBoA4+kdGlkHgkmaygpWb/N4u5EwJmA6HPwP94q+1MsS8WqWEsCQR4Ku49fKLVcj8FCsyQQBqws8RM2gSY3C0qMMTKteDNnThMTQfbSPNP8Q84eOZo1Uij2jYPwPpHIGS05i4g7G4V0nwgDCzGFBtwMLZd6CDj2ZaUpCnfI2P+4t5RXKQSTz9YtpWznFRUCeWURGU2ZAEXJyfZEeMeiz2IpIwc5GtSVeoEaDspMNEwnIAJ6loy2y0Fl8FEDyvGmw0zupQQMyaleOQHQX6xMY7DJItJi8xFdPF4lRPsDnDJhB8Y3ZggNOHBqHA+hiFWHAeDO8pVf8AuI7EkZxAyvVKYRWY9I0vB68WPZPnAy7B0h3vAo2NugDDSiVRottzKptskpQgdAPm8ZbCTz3gD5EGNamVWosHJMQ47L5Ui37IFip8kp9TYRVfapIC8MhYH/rmX8FAj40xo8BIEpFOpuTz/iKbtwf/AA5ja0j/AJCNoKomV3JHlCUVBtRlzEBzJfGDZsyhBOunjAErHgsJgv7w+Y/aIpvaOnlFOmRzQxBHBoZNWRrFihEtQcLDcXb4wDjJYcsXHxgjLZU4KrR2EUXJb64xBtKaS/ExuNgdlZk6XLUkpQhSQXJuegufCLftJ2JQcK8oKM1AJc5zOII05NAm27oiXFKr2YD7Oyr7/JpDkKqPgzH4+ke+KxTpLtlHzbh1zMNiErSClctQLENcZgj06x7ngsamfIE1FkrDtqGzHQuI1k6f8mHHX8F7JmAi2kWODLP4RSYdbI/1RbAAJJqfIQVojyT94Y6HSxYR0MR5N2r2SFTUTiWUU0m+QD38WJhuJnGThgiWHVMSA5uoIG9u+6H15xeqTInJAM9Fd2ChwbPS/GBRhkIUpZmoNCQo6u2UsaECxtyiZY3fZvCaqjOSpplqYq/FSxJGhNwOdiH8Yt9nbclTmQshE3Jskq5pOnhGJnz1GaFqJqmhS/NVvQQNJmgTweCv4iKKez0fESCNIzs4gKKSMuMW0rGLShiq4LcQ2YF/GKTaiyd9WZz+vCMfJaRc4SWQkM/yiqxRILHic/HKCpO11okopa4LuHuDpAG3JjrD5kAnreNGzNLZptkCmR3gDly3DxiaXinfjV8hBqsImVhZKAblG+BofaJPAXbpFbiWTYZ1A9AUj4GL46I5bCJWJUHysS0disTu5/2gSed6bSbAy/8AkCD6xWzEqMtZ1CHPiLfEQpLQR7DsRjd1y/DzijT2mmpJAZQ0Cv3h6Z9aEkfmAMZ+XIUolg5TfyIjNM3o2E/FpISpiKvQ6h4Nkzkpl/6gWcE6Es+kUcwMgvkAPMFj8fSCZOKfCrmEimXWlWThRTUnzDiCEickFRXbCSZuKSNFKaPYMPhkSgAkXJzOf8CPLfsvSFzlLP5A/mafnHpc2YWAHEsQ58hG0VtmMvAXMGvxjM9tsQU4WZaxpH/IfXlF2cSXIsWF3zBaMf8AabtE92iWGdW8ttEj+YqWkKG5Hmu1ZtgOcVqQSoDw/eJset2A8Yn2YVIqW6U2ZJUHuSC6RxDZ84cdRHLcieZhDIRMlrssTAltRZ/2gWc4CX5+kTbexa5k3vFlyq5I/MpgmryAgjaso/d8G2qJpJvmZpHwCYivLNV1R6f2GxAVgpLEpKQQTdgyiD4WjRzZpsHLeWrHPPKMb9lqFfdZrkt3hA57iSr5ecbGZhmRWVlNLupTkUgOSQbZRUerMZ/7Hjna6QDtCckXdQbi5AYN1yj1HYezDJkIluAEi75O+8PMmPOdik4jHmbSTVMMxIb8oJKegYeUelyErIAr3bj2SRmR0djaJhtl5NIIxaAki9tBdrEuRyaJsIvNFzf+eLaQ0gED8Q2LZNrllyHlABmb+agCHJYkB2DgNxJjSjEupM8qAIGfh+8dFZK2ICBc5e4T6vHRXEVoCl7Kw8xSihNixpO6pAP/AGGf7wLtXYsruVCWHUQXuSSfZAp0BJHO0VWLllC6VEuHDu+TZHr6RPhFrcMS7uG4C4vG88bcXTJhOpIxfaXC0qkqSlhfLgCwfwA9YE2Ls/vMWlHEqV0SlS29Gjd7d2YsI7xSVUpqUxDHeSp79X6xjuz2ICcXK4moZtcpWkX0uY8+3tejvpafs0u0FKGIxaFAClSVML2KEfKk9Yo9rg92phmpBHhSbxd42bXiZ4LFZBCyC4dMpAA8kv1MFytld7gwtnZL/wCwkH0MZbTGqoxmDmEoKeBDf1aecTdo1hOKUh37sIQo8wA/rB+OwNOEM0WJmBItlQxJf+oeUJjdkqXiVaGaUrH9YBf1jTpGads9E/xRYmFL0pBLOxsNWbKKXbWxlh5qF1gsGF1uVObC2kXqd3dXJekhikVuAPR/rKH4gyF5FSSR7KSQQ36ePSOzho5HLZiNsrMuaoAMCmW44mx83ibBkqlzE6mSVdKh9dY0OM2VKnJ7qXMCmZiuqoN72RJvrcavAWM2NNkqmTQqX3SEFLAuspawZtN2M5x0VGVMx2z5ZBlo91RHQEj4RYdm8MBOxSiBuppA5rmJy6JMTbNloVMUoLsJRWxZwVBQFszfhAmxMYysSAkrKlyrJzIBWCwa9yI5nFs6eddeC07RYYKllIsSxtlxHwPnAWz9mn/DsWojNSAP6QSfjF9t7BTGlkpp/M2oBAd+cFYeQDsyefdJfTQN5w4Y6pESy2mVf2X4GmXNmgBypKL5aqPwEbYg2WC4BBLHnwd+EZ/7PZAXgTm3eqdm4Wd+GcaBeHDVJUo8rDLidfAcY64wOdyYzEqrIJbglJOdgeMYrtwhITNOolFOWbZqc5+0w8I1RUsl1nu0jmPU/K8ZL7ScU8gEACohD5VAkrBINx7JPWJzY/rZpgn9jy+bMATb2iS/IC0MwoJLXvDly3ID6noLF/U+UXuyNmEzUBme55D2vNh6xEpUjSMHKRH2owXcpk8DLz4kFz/2EajtTs4I2dgwwrlEJLO57xJWrx3mhftXwgThsM2lQbV6Q/hoYl7Z7Uq2fgAdUJWb6JQEh/WJSqO+ynK5a6/s0fZSZJlYKQLVBFa2BcqWXbO+kUvb3tSe7GHR+YjvW9oJIBSCxa4FwfnGv7Gy0LwWHY2KEA5ZpASpi4ILp46x5htpDY6emYin8ZVncgAkhTnMEEHrGsv+aowT/wAjsuvs0wSitU5P5EhLCxqWX1IyCfWPRZWFFJC0UqWXZ97PMcw/HWKnsWUyMMSqWUBRrKrKJyASoZpU124HrF3hVLUqtDzHLkKKEqRfOkgVW4Z8YeKDUdiyz5S0CzD3amrU6HLO4s/6S5z89YglYmjeCwkk8LMS/stmIt+6/wDpNl2J3QAk+Fyzjwis2wuUx3vzAAs4Da0AAkv0tyjRGZJJ2qth+Kg6uZksG98im3hpHQEjbUhIpKaiMy6kv0D36x0DoAHD7NnSlopUibLKSAkjJ/0n2TbQkXi27i4JWA7ClKQW6uQnPhGa2XtVYsFZsxZwORjQz9lpnqBE0JULKACXq1QX3ujeB1jacXB7Ii+S0O2mhKMLNV3hUkS1kpIrUqxsAGf/AGx4d94kpxICnIDJqCgllWv0fKPZ8Ljwif8AdxImpICiVFJ7sgA5KO8NM7+UWEjDyaisSElRfeEurnZSmDnl5xzuMW7NVKSVHmytjzMPjZwly5v3dNX4hSqhQMvOshlCokPGy7ELC8LMSbhNfkoOfWI+122ZsvBTjNw60BJCQSuUaqiwACS6er5Rkuye11zsJMTLBldyorWQsb6VJIAII0LC0ZvGmxqbSoIxbKwYTZ++V/1T+wg7Yoqnye8/LLQk8s6fQiMj98mJw8xhUoLQQ4JZzSo25RpdmbQSZne1ABkqq4M0PJCghIucfipiVlAmHdJDpJAPOAkFSi9ZOrk5dTBG0sWjEETUoKErSk0ndIcAlx+U8RDEYNVgQ3B8j4EZx6cXHgrORp3oSVhVJuFgnMJqJJVe1jY84s8JjMQCK5SW0ZW8o5AglT6aRBhsCpBNSk1cRmnXLiQ/8RamaopBEsMAWKsxZgd7XprpGMmmaLQJM2WmYtUxcuXLnKG+S4WEBLCl90Fjwim+zTZv485a5SgS0xJUlgDUcgRfMjpGskpIDmq1LkAFtTSBo3H9oh7kVlQUveUCQFqKWV4uLPpYco55Yr6NFOit7eSihXesaTLpKn3agcqXzaKjC4n/APKxF/bWhLcTdXkyc4O7YbDm4mUJMgpSKipSlrW4pzATwyuODWilk7ARKwi8KZ5mCatK1lApDJDU3Jfeu/ANrAsTlpC5pF79lsxPdTJbuqqsMd0BrvpprG0UksLMDnYgnr9eMYn7OtgHDmcUreWumnWYhQCgXs2uYaNyqclmMzT8wpPicmhNSi2hppqyoxqAGSEFZJFy5AOpqNhwjLfabKlqwYFgqtJGTKLKDvp+byjSYmelJP4iA/6nf+kFhGS7UKGJAlKVShSgpW/ULOAWDswOTh4vg5qgUuLtGX7Idl/vVSkMaCkKZyzh9PAxutldllImkkXYkVciM7cL8IodgYdGDBMokBRFTquSPZLaC/meUXs7tBYAXXS295Zi5t0jP9nK7Nf3f1oE7f7NrlIUp1AKqBtSrdOX1pGR7SSe9kYVIYBMpQVYppIWw5XDeRj0DZmz1TZKkTBQPaSokOhVwDQb031aEHZBKpXczJq5oSqpvYGoYKDgZ6mKyY3dGcMmit7D41JwQlIJMyTu21qKiKdRw6RcrBIT3ksKKBYqYqS+WlwGeANjdkxg1LUgrSFJAL7+rswSzgH6eLvDyFpBJWtbg5hKaiQQL8eAfjFRx0iXO2F4TEoWgqUUWstww889B5QFNlpUnvAgUjJgqYRxZLhshxgabh0DdJuCBSxJca0pzDN53gklNl92oG4cqTY6ZKcu4sepi1FE2x/+JMO9CSdLpIY5ObuTe5EE4jGmYQJaklSUhQADlKmuAAGy4l7wKqdPTKaWRMVx3AEuCCh6mIHAn4QFsnAYkOubMVLVnSUuFJJ0UFBI0Dw+CFyCF4Ka5cy+rg3vkUx0WiJUtQdU4hWr1fvHQqHZUL2HLUD933iCxHs8fZBv0c5GBAEpZE6WpLWC0jeHCpJsoaPnzjZ4RaQHISJn5snU2RuAXD6xNiEy1prtUQxN34ZiLeW9MlRroxKdsgBR74lh7CklJPhcgRNge0UxYVui2RVMCQPEWfp5RfTdnIJBXLSc2LBRy1DZ3icbMlG5QhRH6Q78Ppoh8PRX2M/tSXh5yP8AyEYZbF2VNUsVMzgAHS3LzjPbZTJl4WbLweHlVzk0hMmtySzKuwDZ9I9EGBlixlID/pTn4NnziUYVAuAB4AB+VhEfUrZ4h2Q7K7QTMClSF0XBrppIIIcgm4fjGlwn2cbxmLmLCSXMqUXGd7nIXOXDON/PUsTEhAqF3Nw3y63hVAmYAmYp6SSAE0m7CokE+RgoCsMgXZN07tYSpRHAtkQ2rwOcDlXNmtd9+kG1qhmHGjxZYmUorTvFJBvkahyY24XECTJtKlISgKLFJICgwfIKTe0XElgCsDLFhUKDkxIfN1K+stYlRNYhXdqBLOfZcktZNweF/KCMXLWwTLUEJJ3ity4L23g6jbL6Cr2iKkhq6BSrMVE3AyAB841S1ohsKlJBeh0Fqi7EJz9pmIu4YDXpEuFTMu9wRYplqCQQdd24/iBxttQbdBD000uBw03tb2yiZW0GLLaW5ZzUlJOVmb1eIdlIMRgyRvsqxdNwCDxSoW8RGY2/sfuQJtNaXAcmkB3IcJIJyzi6Vh5FV1pSrIgkKBzYWenwcGJpaUSiElTAOzEuL5AXdNs31LiCMnF2DVmHmSlBF0qSk6bwSddYDIbNJbk5EehzMGlQuAUliQU1DgWDFtfOKbFbCChVLUzADfGjm5Gf10jaOWL7M3CS6MsAODeMOEtJ4RfDs5MquQATYOL+B4et4IPZNIVUqawd+NuDuL9Ip5YIlRkypwacMP8A2JmK5JYB+DO5HlF/gJMr25cky2FioDzfMHOLDCYOTLYJQL/mId+RzPmwgmXSsHdIDtdLA+AMc08l9G0Y0V1Gi2KTm5YkO4sXfPUxFLw0sFRdSaruCoqsdXZxfRos5hAFxYeAbll4xRDam6iYjDqmS11FSqwkpQlSk1NSyzuks6WHOIUiqLdYeWFNSqopuA6wGZRIUwfi8DzQsy2SylJewpD5mglwRb6vEGzdrS5stJcVGSiYtASokJWCBcgA3GRJIccYj2FttKpYJCUkiUR+IFr3ytO8kB0JFA3i4LmHYhcJMmKBrAQb5KJJ1ANIIIv4wkzCpek1boIsgqqH6b2vc+BziA9oZKqVInKKCJ6ipKFhQVJo3KKQpJ38uDHWIpm2JKGnKnBMtkLKiiYCkTKqHRS4dKVKuGAYnMPaaJaLDB4IlgULa7OUk88w39PrD8QipQRIUhX+slRS2dnzPB4jTj0pJSghkqVLB3nrTMRLIyZJUpcsA8FA5AwPiMTJnpVNlTUqTLUUrFKguoAKJcgE+0ltGIMF2w8Ek3Zk4kkDyWEdKdI6El7VUAAFTC2rS/mkmOiqmFo0s78QFKkUqFmUHqAzpVZy0DSVELKQFpSLbySHbMIf2gW4vBypB/zN5rpceyRkxa+vMQLKnEVpuQ+SiAfBN8vEDKMSyATmsSbPYgpPoWESSZrAs58Cf4ADcdYGmYWr2kkpAIcsTnm7cuLHWCMGhDHcQWcMGZhZ+HSGwDHNiCkg6guG4vClbA55+fQnLnESwaaWa2TmkB/DhEkkMhkiz5Z/2iRje8BLVJfxD+UMKHzJDPdyx084kKXIKgAzc/WH93ck8CPoQgKvbOGWuQtEuYpC1CmsbxAtvAF31vGX7K7BRhZS5ZUqdMrK3KFEpFIASlKSWyBsdco281DCwKuQ111isxS1M4SQb2U5FruCNb52yio9iZUqE6YqovLSwa++QGB/024ROMJLQTMcEZDKlNy4DDXn/ML9zqKlK3nOTkPY5kXLXD+kDoQQl1qrYgJQzofIXJFQDEubR0XZmywwK0pBUlJAJYv+U6FLEbpv4Q3bOMXLSShbPulE1yGbNNf1eOm49YSBWHUQxpt/oSlNlc3OUFzu8mICVGnIuqWlraEKNug6xHTtj7VGdwmMlzCy5CFqufw6iWd7gWAJ4cYsVbQMzcRLXJUkGlw4HJ2BHU6QVipFJH4yUOAClKU3PJLWPKBZmMSlwqY75JSlQJ66eesVp9C67EloUAHU9SbKJIZr+6fG5grZ+FmBkqWwUKgU6DmSMzoG08mTEndKVBnsFC4drcc9OusPQqpRoKSxdiRbQpBsFM2jwn0CCV4UpapRLcQGYn83HS7cImlGoCmYfeLBNJI42fpHTJZUKaqQxBcAtqm75cOUD4SUJabFRIUcrOdCRp84zq0WWCVWv/1N+ds+mUPDtuqBbMfzp/MQypoIT7L8FJ58c9PWJe9A9qzeA9Yhood3bg5Pkb/DlGek7EmS3RLnKEolSko7tK6SS5KVFJKQ9/ONEVHj1ABPV/q0D/4ejO4G8bLUAK/as+uoyiQKGRsVcugIUQpMuXLJKCKkoVUkF0kXZieECSezqwkDvihaaShSZSUqSEqUtCVKSklYBextGqOzE6lZAAABUSwGVyTeAp+z08VBhoVerXs5tDAoZ2xJyk0qmBKwJiXEoJS0ynvGCUsSWFzeGzNmz1KKjMlkrCRMT3csCZQTS4KKak3D+IizmYGm7LU+ZBpAJL5a8Xd7w5EhASQSss+ZOb6vmb26xQiin7IVTiKlBK5s9M9KnUFBSWSldNLA1VXAOg0iy2ZJIQpM7fMxRKWlJluohiogJBUd0cdLQq5spQAKlgAE0u6gfdUxPPhnBGAKwCUpID2rDtzC3Lf2i0iQefhpAUQpGIJGZQDS/K2UdBM3D4hZKkpsbje/cR0Xy/JNfg//2Q=="/>
          <p:cNvSpPr>
            <a:spLocks noChangeAspect="1" noChangeArrowheads="1"/>
          </p:cNvSpPr>
          <p:nvPr/>
        </p:nvSpPr>
        <p:spPr bwMode="auto">
          <a:xfrm>
            <a:off x="1524000" y="2971800"/>
            <a:ext cx="1895475" cy="1314450"/>
          </a:xfrm>
          <a:prstGeom prst="rect">
            <a:avLst/>
          </a:prstGeom>
          <a:noFill/>
        </p:spPr>
      </p:sp>
      <p:sp>
        <p:nvSpPr>
          <p:cNvPr id="6" name="AutoShape 2" descr="data:image/jpeg;base64,/9j/4AAQSkZJRgABAQAAAQABAAD/2wCEAAkGBxMTEhUTExMWFhUVGBgYFxgYGBgYGBcYGhgYFxkXGBcaHSggGBolHRgXITEhJSkrLi4uFx8zODMsNygtLisBCgoKDg0OGhAQGy0lHyUvLS0tLS0tLS0tLS0tLS0tLS0tLS0tLS0tLS0tLS0tLS0tLS0tLS0rLS0tLS0tLS0tLf/AABEIANAA8wMBIgACEQEDEQH/xAAcAAABBQEBAQAAAAAAAAAAAAAEAQIDBQYABwj/xAA/EAABAgQDBQUFBwIGAwEAAAABAhEAAxIhBDFBBSJRYYEGE3GRoTJSscHwBxQjQmLR4YLxFUNykqKyJDNTJf/EABkBAAMBAQEAAAAAAAAAAAAAAAABAgMEBf/EACcRAAICAgICAgEEAwAAAAAAAAABAhEDIRIxQVETImEEFHHxIzIz/9oADAMBAAIRAxEAPwDbjaM334cMfM98mAQYdHe4L0cnJk0zEKIYqJHjEYMNjnhpUKyQGOMNELABxELTCQoMACUwjQ54aRAB0c0cBCwwOaFhI54AOIhKYV4QwxCgQocZGGvHBUAEulx1hrQ2qEqhUA+EJhrx0ADqjHBcNBjqYAJAqHBcQkQ8KEFhRJVHAxH4QlcFgSGOEMeFYwWBLTzEdEYjoQwV4UQx44GHYEohYjBhwMIY+FENeOEIB0cIR44wAOhYjeHAwAOaGwrw0wxCkw14R46GA54QmGmEhiFeOeEhYAOjnhDHAQAK8c8c0dAAohzwwGFeEBJVC1RHCxIx1o4w2FgGO7uJRJPERAknSJFKJ5wMEOo5R0dVzjoAM6Nq8E+sKral7JcN1eGzNjTApwLeMSf4aygHvwjPmaKBInaSb2NoITi0H8wvCJ2Cs3Y36CJE9njqojwDwvlH8Y9E5N7i2cSJMLL2KkAupXUU/OHjCJyCzbgH9YPlQvjYwmEJiZOBIuCT4w77v1hrLEXxsHaHpTEq5RYUm/hnEiMOoiyT1aH8kRcGQLDQyqCfuaszaGfczyh/JH2HCQOY6J1YUjNSYhKP1Dzh/JEOEhkcYUjmISnhC+SPsXBiQsLQeBhBD+SPsODFaOMPCOEdQYOcfYcGRvCQ5QhQIOcfYcWNAhQIQKEdWIOa9hxY8QsNChxjPdr+1acCZDorE1RqvdKEs5HFVxbkYmWSK7Y445PpGjhxLC2ZjK4v7QcEhYQ61O28AKQCHfOKnC9vO+2miRKAOHVuAkbxVS9fIPZuF4zX6iD6NX+nyLbN+jlnxgxWHI5kBz9awJh7XgmSohQUX9Y0b9GSQx+PwhItQpJu0LE/IvRXEoZPeFTKBblr1iaThF94lVNId+YizKuUcpfKMORtRLNUOJPkIjC+TCGNCFaW9p+sIDjJB4nxPyEOEptfIfvHBtfSFlTkEkBTkc4LA4SevjDkyh7qfj84bNmtmWiH7zLD76bcx8BCTsdUFO2QSP6RDVTVcAekAnaMn3x0hg21I954oVBinOYHr+8IZQOaEnz/AHgZG15DtUNYjm7bk8W+UABS5Cc6E/XWETLSC5SIi/xKU/tiHysdLUCQq0IAhK0j/LHmbQ5U8N7IGukYXt5t+ZInYNcpW4lS1L91XspZXEUqUwPF9Ip+0P2nd4kypKKRMSoKUfaCTZktkW1MRLIl4LUGz1ArQc0P6wxaJZ/K3gP5is7ISwMBhylZWkpsSN4fpLaC4HJos6+CT5fzFRkpKyWmnQPN7tJApN/ARIJKD1jpsqr8uXhC90bWFsneK0IjnYQaKbxEQHBniD5iJcVUCm7B9IkUoOxVfoIQAScJvNpxeJTgE++YZjJ4SsJ83PHwhNpY+VIkrnKAZAduJ0AfUwnJJWNK3Rn+223peDlUo3pyxu3skO1R+QjxramPmYgjvFFRSSpyXN2t6CLHbu1FT5i50zNSiw0AGQHIRVIkskH3h6RzXb5M6UqXFAgHr9CNv9kglDHoMxIKkpVQ7e0Q3mz+cZzZuKQlS0KRUZiVJDaFrfCGbGnKC0zEOFJ3nGjNc8rjzh5L46DHXI+lJ+NULBkdXMQ1qVczFGKzA4nv5UqblUHV4tBuCW4IawjaE1KKkYTg4ycSYyh7yvOOipXtNTnKOiuRNFYvbE0tvm0DnaE56gohi/XWK/vnUBByE2aFdDORtma7FXOA9pdqk4edIQt1JnOVn3R7Lt+YFT+RgqbgrgmML2ikfesSAndlyRSV8nJsNS7sOsZZHerNcS3dGt2x2zl4etMtdZCSQH1Jsl/jyiqV2mnJnYecHEsykrUnMF3cczZgdG8Ys9g9nkISlUrDyy/+dO/EK+bqDDwSAPHOB+2rAA7rpBSSnK12A8454TbfHbN8kUlaVBUrt2pYUpRoUmlkgVBSTnnkRr4Wgfs1ttWPxU9CmQyTMQGsAkpTSTZ3qBc6vxjHyJRTNAORAHVn+Zj1L7NdkS0ImzFAVrPdg5GhgW/3MX5RpSx7RjfLQEZbKbWGGXBmLwm+WcXZjA2NkG3KOlSMaGokHOBps9iAGIyPIxZYeWaM+WcAowO8xOsHIKYQUXEFYOWctIfJQCW8jAXaiYZeFm0rKSWAILZkOARqz+UKU0hxi2Zbt/PKpiEDJAsOZzP1wjJLkBwMyAPhGq7QIE2mYXuEq8bDP0jKVEzmAcmzZuYwctm0Y6PY/sr2kpWEXJItLJVLOhGak/PrGmONFTCM19nykysHLUlDb80LObqJFzw4Nyg1M1j19IeF6JyrZeJxAL8odMxIAHOKMT/0+sKhaiQ8a2zKi02ksKQQNSzjTnFcxTSHKmOZ4RW9ou0qcGgFRdSvZQkCo875AcYp8N2wmzRWohD5As7cb5fVozyZlBezbFgeR60aPHzzWT9efhHnXbXtR94WiRLP4SVOf1NqeUWHartbVLMpGo31WdvdDZP8I8+w5JqWcz8+EQpucbqi3j+OVXZJi1OG+rmJcWlkjkkekOkywWJyz6DKJsVMCplPFLt0yhMqKM/OmEEKFiC4PAiLfss6pndu3eomI80H5tFdjZWsaDsDglTMRLAD0LBPgxv6RU5fQIRqZ6jsRahhJSVPU2fhZvSDMFiSkqe7iEmSaAEsbDSGpwxZzU50Yw8KagjHM1KbYEs3MdE/3FXuq8oSNjMq8Fh3NTRaolE/ly5GLfDzgSUvlwygbb2PEqW7+1azu2rfWsRKXkajsCnYJRSpRUBY8M2yzzjKSTIwyXLLnEk0M6Uk6q95XLRoO2t2gmd17tQ3QPdGsY9LkvqY5VbdyOuklUTVYvtVMVKLnfXupAtSOJ4nhFR2jmtKlIuXDeTFTmBJ6LjmfTWGbSxZItlcejiLi0k2Q4ttIBnYr8VhozeQHxCfOPWuyuOSZEsBsxbUE3v1+IjwpMw96/GPTOw20CpSEaA3HH2b9C94MjBQraNztDDb6im73bhAp2eoh6YOQt1TOKFOPA+0PDWLBOKTu884WPOumE8L7RnJmCUPynplCS9nKcbpjYBIpJDW6k8orZm0ChgWfM3BCRzOsbuSRgo2D4mSJUqopvkLamMgnZ4md2haTNZZUJZO6b5niOWr8r6nbO0AoBgVADUi5e1hpFDNxhqNJA4tZ20HAPGT+zs0X1KTbqSqdMSoB3ZgzDUANwsOkUUjCypOJlzSFbq0qUB4glvWLrFINRUTrfxu584hxuESoghJNWYAJubm4yzJ6w0lbsTb4qj0Ls7gUd0sSpjoWpM1NrMsOxHAu8FJwTJum75HTlzhNhyxKky2sCQG4JAZI8GDRaTClyCW4cj+0YYp8XXg1yR5KysRgic7eAiU4VKQVE2AJ8AA8TsQcoA7UTynB4hQF+6WPMU/OOuzno8Y2tjPvE5U5ZzNgdA+6kDgBAOMxhLnhf8AlodOXFPiVm44xnV9m/XQ2dOJSf1H+Imw6SE+Z8rfGIxLdIPC/V7erRZJlMw0Del/jFEUCYjdSL3Nh4DP65xDhppEwKzI46/QgqfJdXgIgkovcPfWJZrFFsjZ4mSirK7Jbqb9Q3WNT9neCMjFhI3qpZ7wjJIpqsfEp9Ypuys9KpvdqLBdKQ12L8Opj1bs/sVGFroKlFZDk8BYADQftChtUTm079h625xASPdV5wZPmKSlRbwtFTK2opUwJoAf9ot6MkrC6v0q846H1n6EdFUTYLhcAoAio3zjDdpcWteI7t3CdxPgDcxeba7Sywe6lKJUVUlQszG7ceEZyUapr+PwMTN+DTGvIFtVdSi2QsOQFgIHky73gibKvfjDilo5rOlIH2hYpHKApIKiQBmr69Isdoy3bmmIsAgpUWTUaVEDioJJENbdB0uRVy+zszvgwBHHrGt7CYc/ePAt63gMYyYgJVL3lpLgM5JtSG5ktBqdqDD4iYUAUgrFuLliON2i88eNUZ4Z8k0zaScSAueoXTUoPo4+vSLJK2QWNn6soOA+msYLs9iVfcJqiXPef9gXjX7EnVyGOdIPkWEc0NTv8ms1ca/BYSJx/N5aW+UUO18QaydSXi3mlgYo8beO2RxxQNiMSyef75+kBYVWZhmJe/if2hktLCIUqNKI8XvFhkxgVM9aSADkR6QXLTmYGxI+UZS2zSOlRsNmbVrlpSTcKf8AtFptHFETijilJHiRGG2biUpvGl2vi96Uo+0ZaSeNyW9IihtmpkbyEq1Zjp1jOfaDNowSwDdRSnoS5+EWvZ/FhaCOXwvGU+1jFUyJKfemOfBKT81COjFL6UYyj90eUY9ZEVsyLPFS4BmSoaaNKJ8Eh0jhUPS8GgXJ8f3PwiDZxZgeBMTJmBy3hBYNEdL9YWTgSQ+hLfzC55ZwRtDFmUEpSQbeUDBDdhSFHEykov8AiIb/AHCPf5ylAE8Y8V+zQheMl1EWO6OKqSR45GPZ8WTTnDj5Iy+CObMqSzwHhMEe+cDIGCUGDMEm/SBkIh+6n6MLBoA4+kdGlkHgkmaygpWb/N4u5EwJmA6HPwP94q+1MsS8WqWEsCQR4Ku49fKLVcj8FCsyQQBqws8RM2gSY3C0qMMTKteDNnThMTQfbSPNP8Q84eOZo1Uij2jYPwPpHIGS05i4g7G4V0nwgDCzGFBtwMLZd6CDj2ZaUpCnfI2P+4t5RXKQSTz9YtpWznFRUCeWURGU2ZAEXJyfZEeMeiz2IpIwc5GtSVeoEaDspMNEwnIAJ6loy2y0Fl8FEDyvGmw0zupQQMyaleOQHQX6xMY7DJItJi8xFdPF4lRPsDnDJhB8Y3ZggNOHBqHA+hiFWHAeDO8pVf8AuI7EkZxAyvVKYRWY9I0vB68WPZPnAy7B0h3vAo2NugDDSiVRottzKptskpQgdAPm8ZbCTz3gD5EGNamVWosHJMQ47L5Ui37IFip8kp9TYRVfapIC8MhYH/rmX8FAj40xo8BIEpFOpuTz/iKbtwf/AA5ja0j/AJCNoKomV3JHlCUVBtRlzEBzJfGDZsyhBOunjAErHgsJgv7w+Y/aIpvaOnlFOmRzQxBHBoZNWRrFihEtQcLDcXb4wDjJYcsXHxgjLZU4KrR2EUXJb64xBtKaS/ExuNgdlZk6XLUkpQhSQXJuegufCLftJ2JQcK8oKM1AJc5zOII05NAm27oiXFKr2YD7Oyr7/JpDkKqPgzH4+ke+KxTpLtlHzbh1zMNiErSClctQLENcZgj06x7ngsamfIE1FkrDtqGzHQuI1k6f8mHHX8F7JmAi2kWODLP4RSYdbI/1RbAAJJqfIQVojyT94Y6HSxYR0MR5N2r2SFTUTiWUU0m+QD38WJhuJnGThgiWHVMSA5uoIG9u+6H15xeqTInJAM9Fd2ChwbPS/GBRhkIUpZmoNCQo6u2UsaECxtyiZY3fZvCaqjOSpplqYq/FSxJGhNwOdiH8Yt9nbclTmQshE3Jskq5pOnhGJnz1GaFqJqmhS/NVvQQNJmgTweCv4iKKez0fESCNIzs4gKKSMuMW0rGLShiq4LcQ2YF/GKTaiyd9WZz+vCMfJaRc4SWQkM/yiqxRILHic/HKCpO11okopa4LuHuDpAG3JjrD5kAnreNGzNLZptkCmR3gDly3DxiaXinfjV8hBqsImVhZKAblG+BofaJPAXbpFbiWTYZ1A9AUj4GL46I5bCJWJUHysS0disTu5/2gSed6bSbAy/8AkCD6xWzEqMtZ1CHPiLfEQpLQR7DsRjd1y/DzijT2mmpJAZQ0Cv3h6Z9aEkfmAMZ+XIUolg5TfyIjNM3o2E/FpISpiKvQ6h4Nkzkpl/6gWcE6Es+kUcwMgvkAPMFj8fSCZOKfCrmEimXWlWThRTUnzDiCEickFRXbCSZuKSNFKaPYMPhkSgAkXJzOf8CPLfsvSFzlLP5A/mafnHpc2YWAHEsQ58hG0VtmMvAXMGvxjM9tsQU4WZaxpH/IfXlF2cSXIsWF3zBaMf8AabtE92iWGdW8ttEj+YqWkKG5Hmu1ZtgOcVqQSoDw/eJset2A8Yn2YVIqW6U2ZJUHuSC6RxDZ84cdRHLcieZhDIRMlrssTAltRZ/2gWc4CX5+kTbexa5k3vFlyq5I/MpgmryAgjaso/d8G2qJpJvmZpHwCYivLNV1R6f2GxAVgpLEpKQQTdgyiD4WjRzZpsHLeWrHPPKMb9lqFfdZrkt3hA57iSr5ecbGZhmRWVlNLupTkUgOSQbZRUerMZ/7Hjna6QDtCckXdQbi5AYN1yj1HYezDJkIluAEi75O+8PMmPOdik4jHmbSTVMMxIb8oJKegYeUelyErIAr3bj2SRmR0djaJhtl5NIIxaAki9tBdrEuRyaJsIvNFzf+eLaQ0gED8Q2LZNrllyHlABmb+agCHJYkB2DgNxJjSjEupM8qAIGfh+8dFZK2ICBc5e4T6vHRXEVoCl7Kw8xSihNixpO6pAP/AGGf7wLtXYsruVCWHUQXuSSfZAp0BJHO0VWLllC6VEuHDu+TZHr6RPhFrcMS7uG4C4vG88bcXTJhOpIxfaXC0qkqSlhfLgCwfwA9YE2Ls/vMWlHEqV0SlS29Gjd7d2YsI7xSVUpqUxDHeSp79X6xjuz2ICcXK4moZtcpWkX0uY8+3tejvpafs0u0FKGIxaFAClSVML2KEfKk9Yo9rg92phmpBHhSbxd42bXiZ4LFZBCyC4dMpAA8kv1MFytld7gwtnZL/wCwkH0MZbTGqoxmDmEoKeBDf1aecTdo1hOKUh37sIQo8wA/rB+OwNOEM0WJmBItlQxJf+oeUJjdkqXiVaGaUrH9YBf1jTpGads9E/xRYmFL0pBLOxsNWbKKXbWxlh5qF1gsGF1uVObC2kXqd3dXJekhikVuAPR/rKH4gyF5FSSR7KSQQ36ePSOzho5HLZiNsrMuaoAMCmW44mx83ibBkqlzE6mSVdKh9dY0OM2VKnJ7qXMCmZiuqoN72RJvrcavAWM2NNkqmTQqX3SEFLAuspawZtN2M5x0VGVMx2z5ZBlo91RHQEj4RYdm8MBOxSiBuppA5rmJy6JMTbNloVMUoLsJRWxZwVBQFszfhAmxMYysSAkrKlyrJzIBWCwa9yI5nFs6eddeC07RYYKllIsSxtlxHwPnAWz9mn/DsWojNSAP6QSfjF9t7BTGlkpp/M2oBAd+cFYeQDsyefdJfTQN5w4Y6pESy2mVf2X4GmXNmgBypKL5aqPwEbYg2WC4BBLHnwd+EZ/7PZAXgTm3eqdm4Wd+GcaBeHDVJUo8rDLidfAcY64wOdyYzEqrIJbglJOdgeMYrtwhITNOolFOWbZqc5+0w8I1RUsl1nu0jmPU/K8ZL7ScU8gEACohD5VAkrBINx7JPWJzY/rZpgn9jy+bMATb2iS/IC0MwoJLXvDly3ID6noLF/U+UXuyNmEzUBme55D2vNh6xEpUjSMHKRH2owXcpk8DLz4kFz/2EajtTs4I2dgwwrlEJLO57xJWrx3mhftXwgThsM2lQbV6Q/hoYl7Z7Uq2fgAdUJWb6JQEh/WJSqO+ynK5a6/s0fZSZJlYKQLVBFa2BcqWXbO+kUvb3tSe7GHR+YjvW9oJIBSCxa4FwfnGv7Gy0LwWHY2KEA5ZpASpi4ILp46x5htpDY6emYin8ZVncgAkhTnMEEHrGsv+aowT/wAjsuvs0wSitU5P5EhLCxqWX1IyCfWPRZWFFJC0UqWXZ97PMcw/HWKnsWUyMMSqWUBRrKrKJyASoZpU124HrF3hVLUqtDzHLkKKEqRfOkgVW4Z8YeKDUdiyz5S0CzD3amrU6HLO4s/6S5z89YglYmjeCwkk8LMS/stmIt+6/wDpNl2J3QAk+Fyzjwis2wuUx3vzAAs4Da0AAkv0tyjRGZJJ2qth+Kg6uZksG98im3hpHQEjbUhIpKaiMy6kv0D36x0DoAHD7NnSlopUibLKSAkjJ/0n2TbQkXi27i4JWA7ClKQW6uQnPhGa2XtVYsFZsxZwORjQz9lpnqBE0JULKACXq1QX3ujeB1jacXB7Ii+S0O2mhKMLNV3hUkS1kpIrUqxsAGf/AGx4d94kpxICnIDJqCgllWv0fKPZ8Ljwif8AdxImpICiVFJ7sgA5KO8NM7+UWEjDyaisSElRfeEurnZSmDnl5xzuMW7NVKSVHmytjzMPjZwly5v3dNX4hSqhQMvOshlCokPGy7ELC8LMSbhNfkoOfWI+122ZsvBTjNw60BJCQSuUaqiwACS6er5Rkuye11zsJMTLBldyorWQsb6VJIAII0LC0ZvGmxqbSoIxbKwYTZ++V/1T+wg7Yoqnye8/LLQk8s6fQiMj98mJw8xhUoLQQ4JZzSo25RpdmbQSZne1ABkqq4M0PJCghIucfipiVlAmHdJDpJAPOAkFSi9ZOrk5dTBG0sWjEETUoKErSk0ndIcAlx+U8RDEYNVgQ3B8j4EZx6cXHgrORp3oSVhVJuFgnMJqJJVe1jY84s8JjMQCK5SW0ZW8o5AglT6aRBhsCpBNSk1cRmnXLiQ/8RamaopBEsMAWKsxZgd7XprpGMmmaLQJM2WmYtUxcuXLnKG+S4WEBLCl90Fjwim+zTZv485a5SgS0xJUlgDUcgRfMjpGskpIDmq1LkAFtTSBo3H9oh7kVlQUveUCQFqKWV4uLPpYco55Yr6NFOit7eSihXesaTLpKn3agcqXzaKjC4n/APKxF/bWhLcTdXkyc4O7YbDm4mUJMgpSKipSlrW4pzATwyuODWilk7ARKwi8KZ5mCatK1lApDJDU3Jfeu/ANrAsTlpC5pF79lsxPdTJbuqqsMd0BrvpprG0UksLMDnYgnr9eMYn7OtgHDmcUreWumnWYhQCgXs2uYaNyqclmMzT8wpPicmhNSi2hppqyoxqAGSEFZJFy5AOpqNhwjLfabKlqwYFgqtJGTKLKDvp+byjSYmelJP4iA/6nf+kFhGS7UKGJAlKVShSgpW/ULOAWDswOTh4vg5qgUuLtGX7Idl/vVSkMaCkKZyzh9PAxutldllImkkXYkVciM7cL8IodgYdGDBMokBRFTquSPZLaC/meUXs7tBYAXXS295Zi5t0jP9nK7Nf3f1oE7f7NrlIUp1AKqBtSrdOX1pGR7SSe9kYVIYBMpQVYppIWw5XDeRj0DZmz1TZKkTBQPaSokOhVwDQb031aEHZBKpXczJq5oSqpvYGoYKDgZ6mKyY3dGcMmit7D41JwQlIJMyTu21qKiKdRw6RcrBIT3ksKKBYqYqS+WlwGeANjdkxg1LUgrSFJAL7+rswSzgH6eLvDyFpBJWtbg5hKaiQQL8eAfjFRx0iXO2F4TEoWgqUUWstww889B5QFNlpUnvAgUjJgqYRxZLhshxgabh0DdJuCBSxJca0pzDN53gklNl92oG4cqTY6ZKcu4sepi1FE2x/+JMO9CSdLpIY5ObuTe5EE4jGmYQJaklSUhQADlKmuAAGy4l7wKqdPTKaWRMVx3AEuCCh6mIHAn4QFsnAYkOubMVLVnSUuFJJ0UFBI0Dw+CFyCF4Ka5cy+rg3vkUx0WiJUtQdU4hWr1fvHQqHZUL2HLUD933iCxHs8fZBv0c5GBAEpZE6WpLWC0jeHCpJsoaPnzjZ4RaQHISJn5snU2RuAXD6xNiEy1prtUQxN34ZiLeW9MlRroxKdsgBR74lh7CklJPhcgRNge0UxYVui2RVMCQPEWfp5RfTdnIJBXLSc2LBRy1DZ3icbMlG5QhRH6Q78Ppoh8PRX2M/tSXh5yP8AyEYZbF2VNUsVMzgAHS3LzjPbZTJl4WbLweHlVzk0hMmtySzKuwDZ9I9EGBlixlID/pTn4NnziUYVAuAB4AB+VhEfUrZ4h2Q7K7QTMClSF0XBrppIIIcgm4fjGlwn2cbxmLmLCSXMqUXGd7nIXOXDON/PUsTEhAqF3Nw3y63hVAmYAmYp6SSAE0m7CokE+RgoCsMgXZN07tYSpRHAtkQ2rwOcDlXNmtd9+kG1qhmHGjxZYmUorTvFJBvkahyY24XECTJtKlISgKLFJICgwfIKTe0XElgCsDLFhUKDkxIfN1K+stYlRNYhXdqBLOfZcktZNweF/KCMXLWwTLUEJJ3ity4L23g6jbL6Cr2iKkhq6BSrMVE3AyAB841S1ohsKlJBeh0Fqi7EJz9pmIu4YDXpEuFTMu9wRYplqCQQdd24/iBxttQbdBD000uBw03tb2yiZW0GLLaW5ZzUlJOVmb1eIdlIMRgyRvsqxdNwCDxSoW8RGY2/sfuQJtNaXAcmkB3IcJIJyzi6Vh5FV1pSrIgkKBzYWenwcGJpaUSiElTAOzEuL5AXdNs31LiCMnF2DVmHmSlBF0qSk6bwSddYDIbNJbk5EehzMGlQuAUliQU1DgWDFtfOKbFbCChVLUzADfGjm5Gf10jaOWL7M3CS6MsAODeMOEtJ4RfDs5MquQATYOL+B4et4IPZNIVUqawd+NuDuL9Ip5YIlRkypwacMP8A2JmK5JYB+DO5HlF/gJMr25cky2FioDzfMHOLDCYOTLYJQL/mId+RzPmwgmXSsHdIDtdLA+AMc08l9G0Y0V1Gi2KTm5YkO4sXfPUxFLw0sFRdSaruCoqsdXZxfRos5hAFxYeAbll4xRDam6iYjDqmS11FSqwkpQlSk1NSyzuks6WHOIUiqLdYeWFNSqopuA6wGZRIUwfi8DzQsy2SylJewpD5mglwRb6vEGzdrS5stJcVGSiYtASokJWCBcgA3GRJIccYj2FttKpYJCUkiUR+IFr3ytO8kB0JFA3i4LmHYhcJMmKBrAQb5KJJ1ANIIIv4wkzCpek1boIsgqqH6b2vc+BziA9oZKqVInKKCJ6ipKFhQVJo3KKQpJ38uDHWIpm2JKGnKnBMtkLKiiYCkTKqHRS4dKVKuGAYnMPaaJaLDB4IlgULa7OUk88w39PrD8QipQRIUhX+slRS2dnzPB4jTj0pJSghkqVLB3nrTMRLIyZJUpcsA8FA5AwPiMTJnpVNlTUqTLUUrFKguoAKJcgE+0ltGIMF2w8Ek3Zk4kkDyWEdKdI6El7VUAAFTC2rS/mkmOiqmFo0s78QFKkUqFmUHqAzpVZy0DSVELKQFpSLbySHbMIf2gW4vBypB/zN5rpceyRkxa+vMQLKnEVpuQ+SiAfBN8vEDKMSyATmsSbPYgpPoWESSZrAs58Cf4ADcdYGmYWr2kkpAIcsTnm7cuLHWCMGhDHcQWcMGZhZ+HSGwDHNiCkg6guG4vClbA55+fQnLnESwaaWa2TmkB/DhEkkMhkiz5Z/2iRje8BLVJfxD+UMKHzJDPdyx084kKXIKgAzc/WH93ck8CPoQgKvbOGWuQtEuYpC1CmsbxAtvAF31vGX7K7BRhZS5ZUqdMrK3KFEpFIASlKSWyBsdco281DCwKuQ111isxS1M4SQb2U5FruCNb52yio9iZUqE6YqovLSwa++QGB/024ROMJLQTMcEZDKlNy4DDXn/ML9zqKlK3nOTkPY5kXLXD+kDoQQl1qrYgJQzofIXJFQDEubR0XZmywwK0pBUlJAJYv+U6FLEbpv4Q3bOMXLSShbPulE1yGbNNf1eOm49YSBWHUQxpt/oSlNlc3OUFzu8mICVGnIuqWlraEKNug6xHTtj7VGdwmMlzCy5CFqufw6iWd7gWAJ4cYsVbQMzcRLXJUkGlw4HJ2BHU6QVipFJH4yUOAClKU3PJLWPKBZmMSlwqY75JSlQJ66eesVp9C67EloUAHU9SbKJIZr+6fG5grZ+FmBkqWwUKgU6DmSMzoG08mTEndKVBnsFC4drcc9OusPQqpRoKSxdiRbQpBsFM2jwn0CCV4UpapRLcQGYn83HS7cImlGoCmYfeLBNJI42fpHTJZUKaqQxBcAtqm75cOUD4SUJabFRIUcrOdCRp84zq0WWCVWv/1N+ds+mUPDtuqBbMfzp/MQypoIT7L8FJ58c9PWJe9A9qzeA9Yhood3bg5Pkb/DlGek7EmS3RLnKEolSko7tK6SS5KVFJKQ9/ONEVHj1ABPV/q0D/4ejO4G8bLUAK/as+uoyiQKGRsVcugIUQpMuXLJKCKkoVUkF0kXZieECSezqwkDvihaaShSZSUqSEqUtCVKSklYBextGqOzE6lZAAABUSwGVyTeAp+z08VBhoVerXs5tDAoZ2xJyk0qmBKwJiXEoJS0ynvGCUsSWFzeGzNmz1KKjMlkrCRMT3csCZQTS4KKak3D+IizmYGm7LU+ZBpAJL5a8Xd7w5EhASQSss+ZOb6vmb26xQiin7IVTiKlBK5s9M9KnUFBSWSldNLA1VXAOg0iy2ZJIQpM7fMxRKWlJluohiogJBUd0cdLQq5spQAKlgAE0u6gfdUxPPhnBGAKwCUpID2rDtzC3Lf2i0iQefhpAUQpGIJGZQDS/K2UdBM3D4hZKkpsbje/cR0Xy/JNfg//2Q=="/>
          <p:cNvSpPr>
            <a:spLocks noChangeAspect="1" noChangeArrowheads="1"/>
          </p:cNvSpPr>
          <p:nvPr/>
        </p:nvSpPr>
        <p:spPr bwMode="auto">
          <a:xfrm>
            <a:off x="2133600" y="2971800"/>
            <a:ext cx="304800" cy="304800"/>
          </a:xfrm>
          <a:prstGeom prst="rect">
            <a:avLst/>
          </a:prstGeom>
          <a:noFill/>
        </p:spPr>
      </p:sp>
      <p:sp>
        <p:nvSpPr>
          <p:cNvPr id="7" name="AutoShape 3" descr="5 &amp;khcy;&amp;ocy;&amp;shcy;&amp;ucy;&amp;ucy; &amp;mcy;&amp;acy;&amp;lcy; &amp;zcy;&amp;ucy;&amp;rcy;&amp;gcy;&amp;acy;&amp;ncy; &amp;icy;&amp;lcy;&amp;ecy;&amp;rcy;&amp;tscy;үү&amp;dcy;"/>
          <p:cNvSpPr>
            <a:spLocks noChangeAspect="1" noChangeArrowheads="1"/>
          </p:cNvSpPr>
          <p:nvPr/>
        </p:nvSpPr>
        <p:spPr bwMode="auto">
          <a:xfrm>
            <a:off x="2743200" y="3162300"/>
            <a:ext cx="304800" cy="304800"/>
          </a:xfrm>
          <a:prstGeom prst="rect">
            <a:avLst/>
          </a:prstGeom>
          <a:noFill/>
        </p:spPr>
      </p:sp>
      <p:sp>
        <p:nvSpPr>
          <p:cNvPr id="8" name="AutoShape 4" descr="5 &amp;khcy;&amp;ocy;&amp;shcy;&amp;ucy;&amp;ucy; &amp;mcy;&amp;acy;&amp;lcy; &amp;zcy;&amp;ucy;&amp;rcy;&amp;gcy;&amp;acy;&amp;ncy; &amp;icy;&amp;lcy;&amp;ecy;&amp;rcy;&amp;tscy;үү&amp;dcy;"/>
          <p:cNvSpPr>
            <a:spLocks noChangeAspect="1" noChangeArrowheads="1"/>
          </p:cNvSpPr>
          <p:nvPr/>
        </p:nvSpPr>
        <p:spPr bwMode="auto">
          <a:xfrm>
            <a:off x="3352800" y="3352800"/>
            <a:ext cx="304800" cy="304800"/>
          </a:xfrm>
          <a:prstGeom prst="rect">
            <a:avLst/>
          </a:prstGeom>
          <a:noFill/>
        </p:spPr>
      </p:sp>
      <p:graphicFrame>
        <p:nvGraphicFramePr>
          <p:cNvPr id="10" name="Diagram 9"/>
          <p:cNvGraphicFramePr/>
          <p:nvPr>
            <p:extLst>
              <p:ext uri="{D42A27DB-BD31-4B8C-83A1-F6EECF244321}">
                <p14:modId xmlns:p14="http://schemas.microsoft.com/office/powerpoint/2010/main" val="2462495974"/>
              </p:ext>
            </p:extLst>
          </p:nvPr>
        </p:nvGraphicFramePr>
        <p:xfrm>
          <a:off x="3590925" y="1657350"/>
          <a:ext cx="1962150" cy="169545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12" name="Picture 10"/>
          <p:cNvPicPr>
            <a:picLocks noGrp="1" noChangeAspect="1" noChangeArrowheads="1"/>
          </p:cNvPicPr>
          <p:nvPr>
            <p:ph idx="1"/>
          </p:nvPr>
        </p:nvPicPr>
        <p:blipFill>
          <a:blip r:embed="rId8">
            <a:extLst>
              <a:ext uri="{28A0092B-C50C-407E-A947-70E740481C1C}">
                <a14:useLocalDpi xmlns:a14="http://schemas.microsoft.com/office/drawing/2010/main" val="0"/>
              </a:ext>
            </a:extLst>
          </a:blip>
          <a:srcRect/>
          <a:stretch>
            <a:fillRect/>
          </a:stretch>
        </p:blipFill>
        <p:spPr bwMode="auto">
          <a:xfrm>
            <a:off x="814387" y="1695450"/>
            <a:ext cx="2638425" cy="1733550"/>
          </a:xfrm>
          <a:prstGeom prst="rect">
            <a:avLst/>
          </a:prstGeom>
          <a:noFill/>
          <a:extLst>
            <a:ext uri="{909E8E84-426E-40DD-AFC4-6F175D3DCCD1}">
              <a14:hiddenFill xmlns:a14="http://schemas.microsoft.com/office/drawing/2010/main">
                <a:solidFill>
                  <a:srgbClr val="FFFFFF"/>
                </a:solidFill>
              </a14:hiddenFill>
            </a:ext>
          </a:extLst>
        </p:spPr>
      </p:pic>
      <p:sp>
        <p:nvSpPr>
          <p:cNvPr id="13" name="Title 1"/>
          <p:cNvSpPr txBox="1">
            <a:spLocks/>
          </p:cNvSpPr>
          <p:nvPr/>
        </p:nvSpPr>
        <p:spPr>
          <a:xfrm>
            <a:off x="6019800" y="1754068"/>
            <a:ext cx="2286000" cy="1065332"/>
          </a:xfrm>
          <a:prstGeom prst="rect">
            <a:avLst/>
          </a:prstGeom>
        </p:spPr>
        <p:txBody>
          <a:bodyPr vert="horz" lIns="91440" tIns="45720" rIns="91440" bIns="45720" rtlCol="0" anchor="ctr">
            <a:normAutofit fontScale="55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dirty="0" smtClean="0">
                <a:latin typeface="Times New Roman" panose="02020603050405020304" pitchFamily="18" charset="0"/>
                <a:cs typeface="Times New Roman" panose="02020603050405020304" pitchFamily="18" charset="0"/>
              </a:rPr>
              <a:t>2.1 </a:t>
            </a:r>
            <a:r>
              <a:rPr lang="mn-MN" dirty="0" smtClean="0">
                <a:latin typeface="Times New Roman" panose="02020603050405020304" pitchFamily="18" charset="0"/>
                <a:cs typeface="Times New Roman" panose="02020603050405020304" pitchFamily="18" charset="0"/>
              </a:rPr>
              <a:t>мянгаар буюу 105.9 хувиар</a:t>
            </a:r>
            <a:endParaRPr lang="en-US" dirty="0">
              <a:latin typeface="Times New Roman" panose="02020603050405020304" pitchFamily="18" charset="0"/>
              <a:cs typeface="Times New Roman" panose="02020603050405020304" pitchFamily="18" charset="0"/>
            </a:endParaRPr>
          </a:p>
        </p:txBody>
      </p:sp>
      <p:pic>
        <p:nvPicPr>
          <p:cNvPr id="14" name="Picture 13"/>
          <p:cNvPicPr/>
          <p:nvPr/>
        </p:nvPicPr>
        <p:blipFill>
          <a:blip r:embed="rId9" cstate="print"/>
          <a:srcRect/>
          <a:stretch>
            <a:fillRect/>
          </a:stretch>
        </p:blipFill>
        <p:spPr bwMode="auto">
          <a:xfrm>
            <a:off x="851678" y="3942850"/>
            <a:ext cx="2601133" cy="2305550"/>
          </a:xfrm>
          <a:prstGeom prst="rect">
            <a:avLst/>
          </a:prstGeom>
          <a:noFill/>
        </p:spPr>
      </p:pic>
      <p:graphicFrame>
        <p:nvGraphicFramePr>
          <p:cNvPr id="16" name="Diagram 15"/>
          <p:cNvGraphicFramePr/>
          <p:nvPr>
            <p:extLst>
              <p:ext uri="{D42A27DB-BD31-4B8C-83A1-F6EECF244321}">
                <p14:modId xmlns:p14="http://schemas.microsoft.com/office/powerpoint/2010/main" val="3469427253"/>
              </p:ext>
            </p:extLst>
          </p:nvPr>
        </p:nvGraphicFramePr>
        <p:xfrm>
          <a:off x="3779043" y="4253182"/>
          <a:ext cx="1914525" cy="1409700"/>
        </p:xfrm>
        <a:graphic>
          <a:graphicData uri="http://schemas.openxmlformats.org/drawingml/2006/diagram">
            <dgm:relIds xmlns:dgm="http://schemas.openxmlformats.org/drawingml/2006/diagram" xmlns:r="http://schemas.openxmlformats.org/officeDocument/2006/relationships" r:dm="rId10" r:lo="rId11" r:qs="rId12" r:cs="rId13"/>
          </a:graphicData>
        </a:graphic>
      </p:graphicFrame>
      <p:sp>
        <p:nvSpPr>
          <p:cNvPr id="17" name="Title 1"/>
          <p:cNvSpPr txBox="1">
            <a:spLocks/>
          </p:cNvSpPr>
          <p:nvPr/>
        </p:nvSpPr>
        <p:spPr>
          <a:xfrm>
            <a:off x="6172200" y="4114800"/>
            <a:ext cx="2286000" cy="1219200"/>
          </a:xfrm>
          <a:prstGeom prst="rect">
            <a:avLst/>
          </a:prstGeom>
        </p:spPr>
        <p:txBody>
          <a:bodyPr vert="horz" lIns="91440" tIns="45720" rIns="91440" bIns="45720" rtlCol="0" anchor="ctr">
            <a:normAutofit fontScale="625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dirty="0" smtClean="0">
                <a:latin typeface="Times New Roman" panose="02020603050405020304" pitchFamily="18" charset="0"/>
                <a:cs typeface="Times New Roman" panose="02020603050405020304" pitchFamily="18" charset="0"/>
              </a:rPr>
              <a:t>15.1</a:t>
            </a:r>
            <a:r>
              <a:rPr lang="mn-MN" dirty="0" smtClean="0">
                <a:latin typeface="Times New Roman" panose="02020603050405020304" pitchFamily="18" charset="0"/>
                <a:cs typeface="Times New Roman" panose="02020603050405020304" pitchFamily="18" charset="0"/>
              </a:rPr>
              <a:t> мянгаар буюу 114.0 хувиар</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9784154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609600" y="427038"/>
            <a:ext cx="8229600" cy="1143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mn-MN" dirty="0" smtClean="0">
                <a:latin typeface="Times New Roman" panose="02020603050405020304" pitchFamily="18" charset="0"/>
                <a:cs typeface="Times New Roman" panose="02020603050405020304" pitchFamily="18" charset="0"/>
              </a:rPr>
              <a:t>М</a:t>
            </a:r>
            <a:r>
              <a:rPr lang="en-US" dirty="0" err="1" smtClean="0">
                <a:latin typeface="Times New Roman" panose="02020603050405020304" pitchFamily="18" charset="0"/>
                <a:cs typeface="Times New Roman" panose="02020603050405020304" pitchFamily="18" charset="0"/>
              </a:rPr>
              <a:t>ал</a:t>
            </a:r>
            <a:r>
              <a:rPr lang="en-US" dirty="0" smtClean="0">
                <a:latin typeface="Times New Roman" panose="02020603050405020304" pitchFamily="18" charset="0"/>
                <a:cs typeface="Times New Roman" panose="02020603050405020304" pitchFamily="18" charset="0"/>
              </a:rPr>
              <a:t> 5 </a:t>
            </a:r>
            <a:r>
              <a:rPr lang="en-US" dirty="0" err="1" smtClean="0">
                <a:latin typeface="Times New Roman" panose="02020603050405020304" pitchFamily="18" charset="0"/>
                <a:cs typeface="Times New Roman" panose="02020603050405020304" pitchFamily="18" charset="0"/>
              </a:rPr>
              <a:t>төрөлдөө</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өсөв</a:t>
            </a:r>
            <a:endParaRPr lang="en-US" dirty="0">
              <a:latin typeface="Times New Roman" panose="02020603050405020304" pitchFamily="18" charset="0"/>
              <a:cs typeface="Times New Roman" panose="02020603050405020304" pitchFamily="18" charset="0"/>
            </a:endParaRPr>
          </a:p>
        </p:txBody>
      </p:sp>
      <p:pic>
        <p:nvPicPr>
          <p:cNvPr id="5" name="il_fi"/>
          <p:cNvPicPr/>
          <p:nvPr/>
        </p:nvPicPr>
        <p:blipFill>
          <a:blip r:embed="rId3" cstate="print"/>
          <a:srcRect/>
          <a:stretch>
            <a:fillRect/>
          </a:stretch>
        </p:blipFill>
        <p:spPr bwMode="auto">
          <a:xfrm>
            <a:off x="1143000" y="1371600"/>
            <a:ext cx="1743075" cy="1524000"/>
          </a:xfrm>
          <a:prstGeom prst="rect">
            <a:avLst/>
          </a:prstGeom>
          <a:noFill/>
          <a:ln w="9525">
            <a:noFill/>
            <a:miter lim="800000"/>
            <a:headEnd/>
            <a:tailEnd/>
          </a:ln>
        </p:spPr>
      </p:pic>
      <p:graphicFrame>
        <p:nvGraphicFramePr>
          <p:cNvPr id="9" name="Diagram 8"/>
          <p:cNvGraphicFramePr/>
          <p:nvPr>
            <p:extLst>
              <p:ext uri="{D42A27DB-BD31-4B8C-83A1-F6EECF244321}">
                <p14:modId xmlns:p14="http://schemas.microsoft.com/office/powerpoint/2010/main" val="1258042014"/>
              </p:ext>
            </p:extLst>
          </p:nvPr>
        </p:nvGraphicFramePr>
        <p:xfrm>
          <a:off x="3352350" y="1608931"/>
          <a:ext cx="1981200" cy="1247775"/>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10" name="Title 1"/>
          <p:cNvSpPr txBox="1">
            <a:spLocks/>
          </p:cNvSpPr>
          <p:nvPr/>
        </p:nvSpPr>
        <p:spPr>
          <a:xfrm>
            <a:off x="5791200" y="3048000"/>
            <a:ext cx="2286000" cy="1219200"/>
          </a:xfrm>
          <a:prstGeom prst="rect">
            <a:avLst/>
          </a:prstGeom>
        </p:spPr>
        <p:txBody>
          <a:bodyPr vert="horz" lIns="91440" tIns="45720" rIns="91440" bIns="45720" rtlCol="0" anchor="ctr">
            <a:normAutofit fontScale="625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mn-MN" dirty="0" smtClean="0">
                <a:latin typeface="Times New Roman" panose="02020603050405020304" pitchFamily="18" charset="0"/>
                <a:cs typeface="Times New Roman" panose="02020603050405020304" pitchFamily="18" charset="0"/>
              </a:rPr>
              <a:t>167.1 мянгаар буюу 115.2 хувиар</a:t>
            </a:r>
            <a:endParaRPr lang="en-US" dirty="0">
              <a:latin typeface="Times New Roman" panose="02020603050405020304" pitchFamily="18" charset="0"/>
              <a:cs typeface="Times New Roman" panose="02020603050405020304" pitchFamily="18" charset="0"/>
            </a:endParaRPr>
          </a:p>
        </p:txBody>
      </p:sp>
      <p:sp>
        <p:nvSpPr>
          <p:cNvPr id="11" name="Title 1"/>
          <p:cNvSpPr txBox="1">
            <a:spLocks/>
          </p:cNvSpPr>
          <p:nvPr/>
        </p:nvSpPr>
        <p:spPr>
          <a:xfrm>
            <a:off x="5715000" y="1447800"/>
            <a:ext cx="2286000" cy="1219200"/>
          </a:xfrm>
          <a:prstGeom prst="rect">
            <a:avLst/>
          </a:prstGeom>
        </p:spPr>
        <p:txBody>
          <a:bodyPr vert="horz" lIns="91440" tIns="45720" rIns="91440" bIns="45720" rtlCol="0" anchor="ctr">
            <a:normAutofit fontScale="625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dirty="0" smtClean="0">
                <a:latin typeface="Times New Roman" panose="02020603050405020304" pitchFamily="18" charset="0"/>
                <a:cs typeface="Times New Roman" panose="02020603050405020304" pitchFamily="18" charset="0"/>
              </a:rPr>
              <a:t>26.0 </a:t>
            </a:r>
            <a:r>
              <a:rPr lang="mn-MN" dirty="0" smtClean="0">
                <a:latin typeface="Times New Roman" panose="02020603050405020304" pitchFamily="18" charset="0"/>
                <a:cs typeface="Times New Roman" panose="02020603050405020304" pitchFamily="18" charset="0"/>
              </a:rPr>
              <a:t>мянгаар буюу 116.7 хувиар</a:t>
            </a:r>
            <a:endParaRPr lang="en-US" dirty="0">
              <a:latin typeface="Times New Roman" panose="02020603050405020304" pitchFamily="18" charset="0"/>
              <a:cs typeface="Times New Roman" panose="02020603050405020304" pitchFamily="18" charset="0"/>
            </a:endParaRPr>
          </a:p>
        </p:txBody>
      </p:sp>
      <p:sp>
        <p:nvSpPr>
          <p:cNvPr id="12" name="Title 1"/>
          <p:cNvSpPr txBox="1">
            <a:spLocks/>
          </p:cNvSpPr>
          <p:nvPr/>
        </p:nvSpPr>
        <p:spPr>
          <a:xfrm>
            <a:off x="5867400" y="4724400"/>
            <a:ext cx="2286000" cy="1219200"/>
          </a:xfrm>
          <a:prstGeom prst="rect">
            <a:avLst/>
          </a:prstGeom>
        </p:spPr>
        <p:txBody>
          <a:bodyPr vert="horz" lIns="91440" tIns="45720" rIns="91440" bIns="45720" rtlCol="0" anchor="ctr">
            <a:normAutofit fontScale="625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dirty="0" smtClean="0">
                <a:latin typeface="Times New Roman" panose="02020603050405020304" pitchFamily="18" charset="0"/>
                <a:cs typeface="Times New Roman" panose="02020603050405020304" pitchFamily="18" charset="0"/>
              </a:rPr>
              <a:t>1</a:t>
            </a:r>
            <a:r>
              <a:rPr lang="mn-MN" dirty="0" smtClean="0">
                <a:latin typeface="Times New Roman" panose="02020603050405020304" pitchFamily="18" charset="0"/>
                <a:cs typeface="Times New Roman" panose="02020603050405020304" pitchFamily="18" charset="0"/>
              </a:rPr>
              <a:t>64.8 мянгаар буюу 110.8 хувиар</a:t>
            </a:r>
            <a:endParaRPr lang="en-US" dirty="0">
              <a:latin typeface="Times New Roman" panose="02020603050405020304" pitchFamily="18" charset="0"/>
              <a:cs typeface="Times New Roman" panose="02020603050405020304" pitchFamily="18" charset="0"/>
            </a:endParaRPr>
          </a:p>
        </p:txBody>
      </p:sp>
      <p:pic>
        <p:nvPicPr>
          <p:cNvPr id="13" name="Picture 12"/>
          <p:cNvPicPr/>
          <p:nvPr/>
        </p:nvPicPr>
        <p:blipFill>
          <a:blip r:embed="rId9" cstate="print"/>
          <a:srcRect/>
          <a:stretch>
            <a:fillRect/>
          </a:stretch>
        </p:blipFill>
        <p:spPr bwMode="auto">
          <a:xfrm>
            <a:off x="1143000" y="3154362"/>
            <a:ext cx="1771650" cy="1371600"/>
          </a:xfrm>
          <a:prstGeom prst="rect">
            <a:avLst/>
          </a:prstGeom>
          <a:noFill/>
        </p:spPr>
      </p:pic>
      <p:graphicFrame>
        <p:nvGraphicFramePr>
          <p:cNvPr id="14" name="Diagram 13"/>
          <p:cNvGraphicFramePr/>
          <p:nvPr>
            <p:extLst>
              <p:ext uri="{D42A27DB-BD31-4B8C-83A1-F6EECF244321}">
                <p14:modId xmlns:p14="http://schemas.microsoft.com/office/powerpoint/2010/main" val="2159637661"/>
              </p:ext>
            </p:extLst>
          </p:nvPr>
        </p:nvGraphicFramePr>
        <p:xfrm>
          <a:off x="3429001" y="3154362"/>
          <a:ext cx="2062162" cy="1493838"/>
        </p:xfrm>
        <a:graphic>
          <a:graphicData uri="http://schemas.openxmlformats.org/drawingml/2006/diagram">
            <dgm:relIds xmlns:dgm="http://schemas.openxmlformats.org/drawingml/2006/diagram" xmlns:r="http://schemas.openxmlformats.org/officeDocument/2006/relationships" r:dm="rId10" r:lo="rId11" r:qs="rId12" r:cs="rId13"/>
          </a:graphicData>
        </a:graphic>
      </p:graphicFrame>
      <p:pic>
        <p:nvPicPr>
          <p:cNvPr id="15" name="Picture 14"/>
          <p:cNvPicPr/>
          <p:nvPr/>
        </p:nvPicPr>
        <p:blipFill>
          <a:blip r:embed="rId15" cstate="print"/>
          <a:srcRect/>
          <a:stretch>
            <a:fillRect/>
          </a:stretch>
        </p:blipFill>
        <p:spPr bwMode="auto">
          <a:xfrm>
            <a:off x="1143000" y="4876800"/>
            <a:ext cx="1809750" cy="1533525"/>
          </a:xfrm>
          <a:prstGeom prst="rect">
            <a:avLst/>
          </a:prstGeom>
          <a:noFill/>
        </p:spPr>
      </p:pic>
      <p:graphicFrame>
        <p:nvGraphicFramePr>
          <p:cNvPr id="17" name="Diagram 16"/>
          <p:cNvGraphicFramePr/>
          <p:nvPr>
            <p:extLst>
              <p:ext uri="{D42A27DB-BD31-4B8C-83A1-F6EECF244321}">
                <p14:modId xmlns:p14="http://schemas.microsoft.com/office/powerpoint/2010/main" val="3714112666"/>
              </p:ext>
            </p:extLst>
          </p:nvPr>
        </p:nvGraphicFramePr>
        <p:xfrm>
          <a:off x="3661374" y="4876800"/>
          <a:ext cx="1901226" cy="1352550"/>
        </p:xfrm>
        <a:graphic>
          <a:graphicData uri="http://schemas.openxmlformats.org/drawingml/2006/diagram">
            <dgm:relIds xmlns:dgm="http://schemas.openxmlformats.org/drawingml/2006/diagram" xmlns:r="http://schemas.openxmlformats.org/officeDocument/2006/relationships" r:dm="rId16" r:lo="rId17" r:qs="rId18" r:cs="rId19"/>
          </a:graphicData>
        </a:graphic>
      </p:graphicFrame>
    </p:spTree>
    <p:extLst>
      <p:ext uri="{BB962C8B-B14F-4D97-AF65-F5344CB8AC3E}">
        <p14:creationId xmlns:p14="http://schemas.microsoft.com/office/powerpoint/2010/main" val="408435494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1143000"/>
          </a:xfrm>
        </p:spPr>
        <p:txBody>
          <a:bodyPr>
            <a:normAutofit/>
          </a:bodyPr>
          <a:lstStyle/>
          <a:p>
            <a:r>
              <a:rPr lang="en-US" sz="3600" dirty="0" err="1">
                <a:latin typeface="Times New Roman" panose="02020603050405020304" pitchFamily="18" charset="0"/>
                <a:cs typeface="Times New Roman" panose="02020603050405020304" pitchFamily="18" charset="0"/>
              </a:rPr>
              <a:t>Малаараа</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эхний</a:t>
            </a:r>
            <a:r>
              <a:rPr lang="en-US" sz="3600" dirty="0">
                <a:latin typeface="Times New Roman" panose="02020603050405020304" pitchFamily="18" charset="0"/>
                <a:cs typeface="Times New Roman" panose="02020603050405020304" pitchFamily="18" charset="0"/>
              </a:rPr>
              <a:t> 5 </a:t>
            </a:r>
            <a:r>
              <a:rPr lang="en-US" sz="3600" dirty="0" err="1">
                <a:latin typeface="Times New Roman" panose="02020603050405020304" pitchFamily="18" charset="0"/>
                <a:cs typeface="Times New Roman" panose="02020603050405020304" pitchFamily="18" charset="0"/>
              </a:rPr>
              <a:t>байранд</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орсон</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сум</a:t>
            </a:r>
            <a:endParaRPr lang="en-US" sz="3600" dirty="0">
              <a:latin typeface="Times New Roman" panose="02020603050405020304" pitchFamily="18" charset="0"/>
              <a:cs typeface="Times New Roman" panose="02020603050405020304" pitchFamily="18" charset="0"/>
            </a:endParaRPr>
          </a:p>
        </p:txBody>
      </p:sp>
      <p:pic>
        <p:nvPicPr>
          <p:cNvPr id="4" name="Picture 3" descr="F:\slide zuragnuud\5 hoshuu mal copy.jpg"/>
          <p:cNvPicPr/>
          <p:nvPr/>
        </p:nvPicPr>
        <p:blipFill>
          <a:blip r:embed="rId3" cstate="print"/>
          <a:srcRect/>
          <a:stretch>
            <a:fillRect/>
          </a:stretch>
        </p:blipFill>
        <p:spPr bwMode="auto">
          <a:xfrm>
            <a:off x="914399" y="1981200"/>
            <a:ext cx="4800601" cy="3733800"/>
          </a:xfrm>
          <a:prstGeom prst="rect">
            <a:avLst/>
          </a:prstGeom>
          <a:noFill/>
          <a:ln w="9525">
            <a:noFill/>
            <a:miter lim="800000"/>
            <a:headEnd/>
            <a:tailEnd/>
          </a:ln>
        </p:spPr>
      </p:pic>
      <p:sp>
        <p:nvSpPr>
          <p:cNvPr id="6" name="AutoShape 2"/>
          <p:cNvSpPr>
            <a:spLocks noChangeArrowheads="1"/>
          </p:cNvSpPr>
          <p:nvPr/>
        </p:nvSpPr>
        <p:spPr bwMode="auto">
          <a:xfrm>
            <a:off x="6078747" y="2400300"/>
            <a:ext cx="2590800" cy="2895600"/>
          </a:xfrm>
          <a:prstGeom prst="roundRect">
            <a:avLst>
              <a:gd name="adj" fmla="val 16667"/>
            </a:avLst>
          </a:prstGeom>
          <a:solidFill>
            <a:srgbClr val="810C00"/>
          </a:solidFill>
          <a:ln w="31750">
            <a:solidFill>
              <a:srgbClr val="880C00"/>
            </a:solidFill>
            <a:round/>
            <a:headEnd/>
            <a:tailEnd/>
          </a:ln>
          <a:effectLst/>
          <a:extLst>
            <a:ext uri="{AF507438-7753-43E0-B8FC-AC1667EBCBE1}">
              <a14:hiddenEffects xmlns:a14="http://schemas.microsoft.com/office/drawing/2010/main">
                <a:effectLst>
                  <a:outerShdw dist="35921" dir="2700000" algn="ctr" rotWithShape="0">
                    <a:srgbClr val="868686"/>
                  </a:outerShdw>
                </a:effectLst>
              </a14:hiddenEffects>
            </a:ext>
          </a:extLst>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ts val="800"/>
              </a:spcAft>
              <a:buClrTx/>
              <a:buSzTx/>
              <a:buFontTx/>
              <a:buNone/>
              <a:tabLst/>
            </a:pPr>
            <a:r>
              <a:rPr kumimoji="0" lang="en-US" sz="2000" b="1"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Нийт</a:t>
            </a:r>
            <a:r>
              <a:rPr kumimoji="0" lang="en-US" sz="2000" b="1"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r>
              <a:rPr kumimoji="0" lang="en-US" sz="2000" b="1"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малаараа</a:t>
            </a:r>
            <a:r>
              <a:rPr kumimoji="0" lang="en-US" sz="2000" b="1"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r>
              <a:rPr kumimoji="0" lang="en-US" sz="2000" b="1"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тэргүүлсэн</a:t>
            </a:r>
            <a:r>
              <a:rPr kumimoji="0" lang="en-US" sz="2000" b="1"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r>
              <a:rPr kumimoji="0" lang="en-US" sz="2000" b="1"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сум</a:t>
            </a:r>
            <a:endParaRPr kumimoji="0" lang="en-US" sz="2000" b="1"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just" defTabSz="914400" rtl="0" eaLnBrk="0" fontAlgn="base" latinLnBrk="0" hangingPunct="0">
              <a:lnSpc>
                <a:spcPct val="100000"/>
              </a:lnSpc>
              <a:spcBef>
                <a:spcPct val="0"/>
              </a:spcBef>
              <a:spcAft>
                <a:spcPts val="800"/>
              </a:spcAft>
              <a:buClrTx/>
              <a:buSzTx/>
              <a:buFontTx/>
              <a:buNone/>
              <a:tabLst/>
            </a:pPr>
            <a:r>
              <a:rPr kumimoji="0" lang="en-US"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Манхан</a:t>
            </a:r>
            <a:r>
              <a:rPr kumimoji="0" lang="en-US"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300401</a:t>
            </a:r>
          </a:p>
          <a:p>
            <a:pPr marL="0" marR="0" lvl="0" indent="0" algn="just" defTabSz="914400" rtl="0" eaLnBrk="0" fontAlgn="base" latinLnBrk="0" hangingPunct="0">
              <a:lnSpc>
                <a:spcPct val="100000"/>
              </a:lnSpc>
              <a:spcBef>
                <a:spcPct val="0"/>
              </a:spcBef>
              <a:spcAft>
                <a:spcPts val="800"/>
              </a:spcAft>
              <a:buClrTx/>
              <a:buSzTx/>
              <a:buFontTx/>
              <a:buNone/>
              <a:tabLst/>
            </a:pPr>
            <a:r>
              <a:rPr kumimoji="0" lang="en-US"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Чандмань</a:t>
            </a:r>
            <a:r>
              <a:rPr kumimoji="0" lang="en-US"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280487 </a:t>
            </a:r>
          </a:p>
          <a:p>
            <a:pPr marL="0" marR="0" lvl="0" indent="0" algn="just" defTabSz="914400" rtl="0" eaLnBrk="0" fontAlgn="base" latinLnBrk="0" hangingPunct="0">
              <a:lnSpc>
                <a:spcPct val="100000"/>
              </a:lnSpc>
              <a:spcBef>
                <a:spcPct val="0"/>
              </a:spcBef>
              <a:spcAft>
                <a:spcPts val="800"/>
              </a:spcAft>
              <a:buClrTx/>
              <a:buSzTx/>
              <a:buFontTx/>
              <a:buNone/>
              <a:tabLst/>
            </a:pPr>
            <a:r>
              <a:rPr kumimoji="0" lang="en-US"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r>
              <a:rPr kumimoji="0" lang="en-US"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Дарви</a:t>
            </a:r>
            <a:r>
              <a:rPr kumimoji="0" lang="en-US"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253945</a:t>
            </a:r>
          </a:p>
          <a:p>
            <a:pPr marL="0" marR="0" lvl="0" indent="0" algn="just" defTabSz="914400" rtl="0" eaLnBrk="0" fontAlgn="base" latinLnBrk="0" hangingPunct="0">
              <a:lnSpc>
                <a:spcPct val="100000"/>
              </a:lnSpc>
              <a:spcBef>
                <a:spcPct val="0"/>
              </a:spcBef>
              <a:spcAft>
                <a:spcPts val="800"/>
              </a:spcAft>
              <a:buClrTx/>
              <a:buSzTx/>
              <a:buFontTx/>
              <a:buNone/>
              <a:tabLst/>
            </a:pPr>
            <a:r>
              <a:rPr kumimoji="0" lang="en-US"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r>
              <a:rPr kumimoji="0" lang="en-US"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Мянгад</a:t>
            </a:r>
            <a:r>
              <a:rPr kumimoji="0" lang="en-US"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244629</a:t>
            </a:r>
          </a:p>
          <a:p>
            <a:pPr marL="0" marR="0" lvl="0" indent="0" algn="just" defTabSz="914400" rtl="0" eaLnBrk="0" fontAlgn="base" latinLnBrk="0" hangingPunct="0">
              <a:lnSpc>
                <a:spcPct val="100000"/>
              </a:lnSpc>
              <a:spcBef>
                <a:spcPct val="0"/>
              </a:spcBef>
              <a:spcAft>
                <a:spcPts val="800"/>
              </a:spcAft>
              <a:buClrTx/>
              <a:buSzTx/>
              <a:buFontTx/>
              <a:buNone/>
              <a:tabLst/>
            </a:pPr>
            <a:r>
              <a:rPr kumimoji="0" lang="en-US"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r>
              <a:rPr kumimoji="0" lang="en-US"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Булган</a:t>
            </a:r>
            <a:r>
              <a:rPr kumimoji="0" lang="en-US"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230534 </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4237915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mn-MN" dirty="0" smtClean="0">
                <a:latin typeface="Times New Roman" panose="02020603050405020304" pitchFamily="18" charset="0"/>
                <a:cs typeface="Times New Roman" panose="02020603050405020304" pitchFamily="18" charset="0"/>
              </a:rPr>
              <a:t>Мянгат малчдын тоо, сумаар</a:t>
            </a:r>
            <a:endParaRPr lang="en-US"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457200" y="1404698"/>
            <a:ext cx="8229600" cy="1219199"/>
          </a:xfrm>
        </p:spPr>
        <p:txBody>
          <a:bodyPr>
            <a:normAutofit/>
          </a:bodyPr>
          <a:lstStyle/>
          <a:p>
            <a:pPr algn="just"/>
            <a:r>
              <a:rPr lang="en-US" sz="1800" dirty="0">
                <a:latin typeface="Times New Roman" panose="02020603050405020304" pitchFamily="18" charset="0"/>
                <a:cs typeface="Times New Roman" panose="02020603050405020304" pitchFamily="18" charset="0"/>
              </a:rPr>
              <a:t>1000 </a:t>
            </a:r>
            <a:r>
              <a:rPr lang="en-US" sz="1800" dirty="0" err="1">
                <a:latin typeface="Times New Roman" panose="02020603050405020304" pitchFamily="18" charset="0"/>
                <a:cs typeface="Times New Roman" panose="02020603050405020304" pitchFamily="18" charset="0"/>
              </a:rPr>
              <a:t>ба</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түүнээс</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дээш</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толгой</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мал</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тоолуулсан</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малчдын</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тоо</a:t>
            </a:r>
            <a:r>
              <a:rPr lang="en-US" sz="1800" dirty="0">
                <a:latin typeface="Times New Roman" panose="02020603050405020304" pitchFamily="18" charset="0"/>
                <a:cs typeface="Times New Roman" panose="02020603050405020304" pitchFamily="18" charset="0"/>
              </a:rPr>
              <a:t> 483 </a:t>
            </a:r>
            <a:r>
              <a:rPr lang="en-US" sz="1800" dirty="0" err="1">
                <a:latin typeface="Times New Roman" panose="02020603050405020304" pitchFamily="18" charset="0"/>
                <a:cs typeface="Times New Roman" panose="02020603050405020304" pitchFamily="18" charset="0"/>
              </a:rPr>
              <a:t>хүрч</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урьд</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оны</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мөн</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үеийнхээс</a:t>
            </a:r>
            <a:r>
              <a:rPr lang="en-US" sz="1800" dirty="0">
                <a:latin typeface="Times New Roman" panose="02020603050405020304" pitchFamily="18" charset="0"/>
                <a:cs typeface="Times New Roman" panose="02020603050405020304" pitchFamily="18" charset="0"/>
              </a:rPr>
              <a:t> 90 </a:t>
            </a:r>
            <a:r>
              <a:rPr lang="en-US" sz="1800" dirty="0" err="1">
                <a:latin typeface="Times New Roman" panose="02020603050405020304" pitchFamily="18" charset="0"/>
                <a:cs typeface="Times New Roman" panose="02020603050405020304" pitchFamily="18" charset="0"/>
              </a:rPr>
              <a:t>гаруй</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малчин</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шинээр</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төрсөн</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байна</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Хамгийн</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олон</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мянгат</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малчидтай</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сум</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Эрдэнэбүрэн</a:t>
            </a:r>
            <a:r>
              <a:rPr lang="en-US" sz="1800" dirty="0">
                <a:latin typeface="Times New Roman" panose="02020603050405020304" pitchFamily="18" charset="0"/>
                <a:cs typeface="Times New Roman" panose="02020603050405020304" pitchFamily="18" charset="0"/>
              </a:rPr>
              <a:t> 71, </a:t>
            </a:r>
            <a:r>
              <a:rPr lang="en-US" sz="1800" dirty="0" err="1">
                <a:latin typeface="Times New Roman" panose="02020603050405020304" pitchFamily="18" charset="0"/>
                <a:cs typeface="Times New Roman" panose="02020603050405020304" pitchFamily="18" charset="0"/>
              </a:rPr>
              <a:t>Дарви</a:t>
            </a:r>
            <a:r>
              <a:rPr lang="en-US" sz="1800" dirty="0">
                <a:latin typeface="Times New Roman" panose="02020603050405020304" pitchFamily="18" charset="0"/>
                <a:cs typeface="Times New Roman" panose="02020603050405020304" pitchFamily="18" charset="0"/>
              </a:rPr>
              <a:t> 67, </a:t>
            </a:r>
            <a:r>
              <a:rPr lang="en-US" sz="1800" dirty="0" err="1">
                <a:latin typeface="Times New Roman" panose="02020603050405020304" pitchFamily="18" charset="0"/>
                <a:cs typeface="Times New Roman" panose="02020603050405020304" pitchFamily="18" charset="0"/>
              </a:rPr>
              <a:t>Чандмань</a:t>
            </a:r>
            <a:r>
              <a:rPr lang="en-US" sz="1800" dirty="0">
                <a:latin typeface="Times New Roman" panose="02020603050405020304" pitchFamily="18" charset="0"/>
                <a:cs typeface="Times New Roman" panose="02020603050405020304" pitchFamily="18" charset="0"/>
              </a:rPr>
              <a:t> 63 </a:t>
            </a:r>
            <a:r>
              <a:rPr lang="en-US" sz="1800" dirty="0" err="1">
                <a:latin typeface="Times New Roman" panose="02020603050405020304" pitchFamily="18" charset="0"/>
                <a:cs typeface="Times New Roman" panose="02020603050405020304" pitchFamily="18" charset="0"/>
              </a:rPr>
              <a:t>мянган</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малчинтай</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сумаар</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тэргүүлж</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байна</a:t>
            </a:r>
            <a:r>
              <a:rPr lang="en-US" sz="1800" dirty="0">
                <a:latin typeface="Times New Roman" panose="02020603050405020304" pitchFamily="18" charset="0"/>
                <a:cs typeface="Times New Roman" panose="02020603050405020304" pitchFamily="18" charset="0"/>
              </a:rPr>
              <a:t>.</a:t>
            </a:r>
            <a:endParaRPr lang="en-US" sz="1800" dirty="0">
              <a:latin typeface="Times New Roman" panose="02020603050405020304" pitchFamily="18" charset="0"/>
              <a:cs typeface="Times New Roman" panose="02020603050405020304" pitchFamily="18" charset="0"/>
            </a:endParaRPr>
          </a:p>
        </p:txBody>
      </p:sp>
      <p:graphicFrame>
        <p:nvGraphicFramePr>
          <p:cNvPr id="4" name="Chart 3"/>
          <p:cNvGraphicFramePr/>
          <p:nvPr>
            <p:extLst>
              <p:ext uri="{D42A27DB-BD31-4B8C-83A1-F6EECF244321}">
                <p14:modId xmlns:p14="http://schemas.microsoft.com/office/powerpoint/2010/main" val="3458843590"/>
              </p:ext>
            </p:extLst>
          </p:nvPr>
        </p:nvGraphicFramePr>
        <p:xfrm>
          <a:off x="838200" y="2623897"/>
          <a:ext cx="7848600" cy="3548301"/>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07121247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0" y="1524000"/>
            <a:ext cx="8229600" cy="4525963"/>
          </a:xfrm>
        </p:spPr>
        <p:txBody>
          <a:bodyPr>
            <a:noAutofit/>
          </a:bodyPr>
          <a:lstStyle/>
          <a:p>
            <a:pPr marL="0" indent="0" algn="just">
              <a:buNone/>
            </a:pPr>
            <a:r>
              <a:rPr lang="en-US" sz="2400" dirty="0" err="1">
                <a:latin typeface="Times New Roman" panose="02020603050405020304" pitchFamily="18" charset="0"/>
                <a:cs typeface="Times New Roman" panose="02020603050405020304" pitchFamily="18" charset="0"/>
              </a:rPr>
              <a:t>Аймгийн</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хэмжээнд</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малтай</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өрхийн</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тоо</a:t>
            </a:r>
            <a:r>
              <a:rPr lang="en-US" sz="2400" dirty="0">
                <a:latin typeface="Times New Roman" panose="02020603050405020304" pitchFamily="18" charset="0"/>
                <a:cs typeface="Times New Roman" panose="02020603050405020304" pitchFamily="18" charset="0"/>
              </a:rPr>
              <a:t> 11626, </a:t>
            </a:r>
            <a:r>
              <a:rPr lang="en-US" sz="2400" dirty="0" err="1">
                <a:latin typeface="Times New Roman" panose="02020603050405020304" pitchFamily="18" charset="0"/>
                <a:cs typeface="Times New Roman" panose="02020603050405020304" pitchFamily="18" charset="0"/>
              </a:rPr>
              <a:t>малчин</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өрхийн</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тоо</a:t>
            </a:r>
            <a:r>
              <a:rPr lang="en-US" sz="2400" dirty="0">
                <a:latin typeface="Times New Roman" panose="02020603050405020304" pitchFamily="18" charset="0"/>
                <a:cs typeface="Times New Roman" panose="02020603050405020304" pitchFamily="18" charset="0"/>
              </a:rPr>
              <a:t> </a:t>
            </a:r>
            <a:r>
              <a:rPr lang="en-US" sz="2400" dirty="0" smtClean="0">
                <a:latin typeface="Times New Roman" panose="02020603050405020304" pitchFamily="18" charset="0"/>
                <a:cs typeface="Times New Roman" panose="02020603050405020304" pitchFamily="18" charset="0"/>
              </a:rPr>
              <a:t>7407 </a:t>
            </a:r>
            <a:r>
              <a:rPr lang="en-US" sz="2400" dirty="0" err="1">
                <a:latin typeface="Times New Roman" panose="02020603050405020304" pitchFamily="18" charset="0"/>
                <a:cs typeface="Times New Roman" panose="02020603050405020304" pitchFamily="18" charset="0"/>
              </a:rPr>
              <a:t>болж</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урьд</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оныхоос</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малтай</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өрхийн</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тоо</a:t>
            </a:r>
            <a:r>
              <a:rPr lang="en-US" sz="2400" dirty="0">
                <a:latin typeface="Times New Roman" panose="02020603050405020304" pitchFamily="18" charset="0"/>
                <a:cs typeface="Times New Roman" panose="02020603050405020304" pitchFamily="18" charset="0"/>
              </a:rPr>
              <a:t> 202, </a:t>
            </a:r>
            <a:r>
              <a:rPr lang="en-US" sz="2400" dirty="0" err="1">
                <a:latin typeface="Times New Roman" panose="02020603050405020304" pitchFamily="18" charset="0"/>
                <a:cs typeface="Times New Roman" panose="02020603050405020304" pitchFamily="18" charset="0"/>
              </a:rPr>
              <a:t>малчин</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өрхийн</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тоо</a:t>
            </a:r>
            <a:r>
              <a:rPr lang="en-US" sz="2400" dirty="0">
                <a:latin typeface="Times New Roman" panose="02020603050405020304" pitchFamily="18" charset="0"/>
                <a:cs typeface="Times New Roman" panose="02020603050405020304" pitchFamily="18" charset="0"/>
              </a:rPr>
              <a:t> 219-аар </a:t>
            </a:r>
            <a:r>
              <a:rPr lang="en-US" sz="2400" dirty="0" err="1">
                <a:latin typeface="Times New Roman" panose="02020603050405020304" pitchFamily="18" charset="0"/>
                <a:cs typeface="Times New Roman" panose="02020603050405020304" pitchFamily="18" charset="0"/>
              </a:rPr>
              <a:t>тус</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тус</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шинээр</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нэмэгдсэн</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байна</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Оны</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эцсээр</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малчдын</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тоо</a:t>
            </a:r>
            <a:r>
              <a:rPr lang="en-US" sz="2400" dirty="0">
                <a:latin typeface="Times New Roman" panose="02020603050405020304" pitchFamily="18" charset="0"/>
                <a:cs typeface="Times New Roman" panose="02020603050405020304" pitchFamily="18" charset="0"/>
              </a:rPr>
              <a:t> 15679 </a:t>
            </a:r>
            <a:r>
              <a:rPr lang="en-US" sz="2400" dirty="0" err="1">
                <a:latin typeface="Times New Roman" panose="02020603050405020304" pitchFamily="18" charset="0"/>
                <a:cs typeface="Times New Roman" panose="02020603050405020304" pitchFamily="18" charset="0"/>
              </a:rPr>
              <a:t>тоологдсоны</a:t>
            </a:r>
            <a:r>
              <a:rPr lang="en-US" sz="2400" dirty="0">
                <a:latin typeface="Times New Roman" panose="02020603050405020304" pitchFamily="18" charset="0"/>
                <a:cs typeface="Times New Roman" panose="02020603050405020304" pitchFamily="18" charset="0"/>
              </a:rPr>
              <a:t> 16-34 </a:t>
            </a:r>
            <a:r>
              <a:rPr lang="en-US" sz="2400" dirty="0" err="1" smtClean="0">
                <a:latin typeface="Times New Roman" panose="02020603050405020304" pitchFamily="18" charset="0"/>
                <a:cs typeface="Times New Roman" panose="02020603050405020304" pitchFamily="18" charset="0"/>
              </a:rPr>
              <a:t>насн</a:t>
            </a:r>
            <a:r>
              <a:rPr lang="mn-MN" sz="2400" dirty="0" smtClean="0">
                <a:latin typeface="Times New Roman" panose="02020603050405020304" pitchFamily="18" charset="0"/>
                <a:cs typeface="Times New Roman" panose="02020603050405020304" pitchFamily="18" charset="0"/>
              </a:rPr>
              <a:t>ы</a:t>
            </a:r>
            <a:r>
              <a:rPr lang="en-US" sz="2400" dirty="0" smtClean="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малчдын</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тоо</a:t>
            </a:r>
            <a:r>
              <a:rPr lang="en-US" sz="2400" dirty="0">
                <a:latin typeface="Times New Roman" panose="02020603050405020304" pitchFamily="18" charset="0"/>
                <a:cs typeface="Times New Roman" panose="02020603050405020304" pitchFamily="18" charset="0"/>
              </a:rPr>
              <a:t> 5458, 35-59 </a:t>
            </a:r>
            <a:r>
              <a:rPr lang="en-US" sz="2400" dirty="0" err="1">
                <a:latin typeface="Times New Roman" panose="02020603050405020304" pitchFamily="18" charset="0"/>
                <a:cs typeface="Times New Roman" panose="02020603050405020304" pitchFamily="18" charset="0"/>
              </a:rPr>
              <a:t>насны</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малчдын</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тоо</a:t>
            </a:r>
            <a:r>
              <a:rPr lang="en-US" sz="2400" dirty="0">
                <a:latin typeface="Times New Roman" panose="02020603050405020304" pitchFamily="18" charset="0"/>
                <a:cs typeface="Times New Roman" panose="02020603050405020304" pitchFamily="18" charset="0"/>
              </a:rPr>
              <a:t> 8836, 55-60 </a:t>
            </a:r>
            <a:r>
              <a:rPr lang="en-US" sz="2400" dirty="0" err="1">
                <a:latin typeface="Times New Roman" panose="02020603050405020304" pitchFamily="18" charset="0"/>
                <a:cs typeface="Times New Roman" panose="02020603050405020304" pitchFamily="18" charset="0"/>
              </a:rPr>
              <a:t>хүртэлх</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насны</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малчдын</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тоо</a:t>
            </a:r>
            <a:r>
              <a:rPr lang="en-US" sz="2400" dirty="0">
                <a:latin typeface="Times New Roman" panose="02020603050405020304" pitchFamily="18" charset="0"/>
                <a:cs typeface="Times New Roman" panose="02020603050405020304" pitchFamily="18" charset="0"/>
              </a:rPr>
              <a:t> 1385 </a:t>
            </a:r>
            <a:r>
              <a:rPr lang="en-US" sz="2400" dirty="0" err="1">
                <a:latin typeface="Times New Roman" panose="02020603050405020304" pitchFamily="18" charset="0"/>
                <a:cs typeface="Times New Roman" panose="02020603050405020304" pitchFamily="18" charset="0"/>
              </a:rPr>
              <a:t>болж</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урьд</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оныхоос</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залуу</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малчдын</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тоо</a:t>
            </a:r>
            <a:r>
              <a:rPr lang="en-US" sz="2400" dirty="0">
                <a:latin typeface="Times New Roman" panose="02020603050405020304" pitchFamily="18" charset="0"/>
                <a:cs typeface="Times New Roman" panose="02020603050405020304" pitchFamily="18" charset="0"/>
              </a:rPr>
              <a:t> 71 </a:t>
            </a:r>
            <a:r>
              <a:rPr lang="en-US" sz="2400" dirty="0" err="1">
                <a:latin typeface="Times New Roman" panose="02020603050405020304" pitchFamily="18" charset="0"/>
                <a:cs typeface="Times New Roman" panose="02020603050405020304" pitchFamily="18" charset="0"/>
              </a:rPr>
              <a:t>малчнаар</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буурсан</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байна</a:t>
            </a:r>
            <a:r>
              <a:rPr lang="en-US" sz="2400" dirty="0">
                <a:latin typeface="Times New Roman" panose="02020603050405020304" pitchFamily="18" charset="0"/>
                <a:cs typeface="Times New Roman" panose="02020603050405020304" pitchFamily="18" charset="0"/>
              </a:rPr>
              <a:t>. </a:t>
            </a:r>
            <a:endParaRPr lang="mn-MN" sz="2400" dirty="0" smtClean="0">
              <a:latin typeface="Times New Roman" panose="02020603050405020304" pitchFamily="18" charset="0"/>
              <a:cs typeface="Times New Roman" panose="02020603050405020304" pitchFamily="18" charset="0"/>
            </a:endParaRPr>
          </a:p>
          <a:p>
            <a:pPr marL="0" indent="0" algn="just">
              <a:buNone/>
            </a:pPr>
            <a:r>
              <a:rPr lang="en-US" sz="2400" dirty="0" err="1" smtClean="0">
                <a:latin typeface="Times New Roman" panose="02020603050405020304" pitchFamily="18" charset="0"/>
                <a:cs typeface="Times New Roman" panose="02020603050405020304" pitchFamily="18" charset="0"/>
              </a:rPr>
              <a:t>Залуу</a:t>
            </a:r>
            <a:r>
              <a:rPr lang="en-US" sz="2400" dirty="0" smtClean="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малчдын</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тоо</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буурч</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байгаа</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нь</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хүүхдийг</a:t>
            </a:r>
            <a:r>
              <a:rPr lang="en-US" sz="2400" dirty="0">
                <a:latin typeface="Times New Roman" panose="02020603050405020304" pitchFamily="18" charset="0"/>
                <a:cs typeface="Times New Roman" panose="02020603050405020304" pitchFamily="18" charset="0"/>
              </a:rPr>
              <a:t> 6 </a:t>
            </a:r>
            <a:r>
              <a:rPr lang="en-US" sz="2400" dirty="0" err="1">
                <a:latin typeface="Times New Roman" panose="02020603050405020304" pitchFamily="18" charset="0"/>
                <a:cs typeface="Times New Roman" panose="02020603050405020304" pitchFamily="18" charset="0"/>
              </a:rPr>
              <a:t>настай</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сургуульд</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хамруулсанаас</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хүүхдээ</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дагаад</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хот</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суурин</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газар</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луу</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тэмүүлэх</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хандлагыг</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бий</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болгож</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нөгөө</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талаар</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залуучууд</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мал</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маллах</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сонирхолгүй</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бэлэнчлэх</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сэтгэлгээтэй</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холбоотойгоор</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залуу</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малчдын</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тоо</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буурч</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байна</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Нийт</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малчдын</a:t>
            </a:r>
            <a:r>
              <a:rPr lang="en-US" sz="2400" dirty="0">
                <a:latin typeface="Times New Roman" panose="02020603050405020304" pitchFamily="18" charset="0"/>
                <a:cs typeface="Times New Roman" panose="02020603050405020304" pitchFamily="18" charset="0"/>
              </a:rPr>
              <a:t> 46.5 % </a:t>
            </a:r>
            <a:r>
              <a:rPr lang="en-US" sz="2400" dirty="0" err="1">
                <a:latin typeface="Times New Roman" panose="02020603050405020304" pitchFamily="18" charset="0"/>
                <a:cs typeface="Times New Roman" panose="02020603050405020304" pitchFamily="18" charset="0"/>
              </a:rPr>
              <a:t>буюу</a:t>
            </a:r>
            <a:r>
              <a:rPr lang="en-US" sz="2400" dirty="0">
                <a:latin typeface="Times New Roman" panose="02020603050405020304" pitchFamily="18" charset="0"/>
                <a:cs typeface="Times New Roman" panose="02020603050405020304" pitchFamily="18" charset="0"/>
              </a:rPr>
              <a:t> 7291  </a:t>
            </a:r>
            <a:r>
              <a:rPr lang="en-US" sz="2400" dirty="0" err="1">
                <a:latin typeface="Times New Roman" panose="02020603050405020304" pitchFamily="18" charset="0"/>
                <a:cs typeface="Times New Roman" panose="02020603050405020304" pitchFamily="18" charset="0"/>
              </a:rPr>
              <a:t>эмэгтэйчүүд</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ажиллаж</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бай</a:t>
            </a:r>
            <a:r>
              <a:rPr lang="mn-MN" sz="2400" dirty="0">
                <a:latin typeface="Times New Roman" panose="02020603050405020304" pitchFamily="18" charset="0"/>
                <a:cs typeface="Times New Roman" panose="02020603050405020304" pitchFamily="18" charset="0"/>
              </a:rPr>
              <a:t>н</a:t>
            </a:r>
            <a:r>
              <a:rPr lang="en-US" sz="2400" dirty="0">
                <a:latin typeface="Times New Roman" panose="02020603050405020304" pitchFamily="18" charset="0"/>
                <a:cs typeface="Times New Roman" panose="02020603050405020304" pitchFamily="18" charset="0"/>
              </a:rPr>
              <a:t>а.   </a:t>
            </a:r>
          </a:p>
          <a:p>
            <a:pPr algn="just"/>
            <a:endParaRPr lang="en-US" sz="2400" dirty="0">
              <a:latin typeface="Times New Roman" panose="02020603050405020304" pitchFamily="18" charset="0"/>
              <a:cs typeface="Times New Roman" panose="02020603050405020304" pitchFamily="18" charset="0"/>
            </a:endParaRPr>
          </a:p>
        </p:txBody>
      </p:sp>
      <p:sp>
        <p:nvSpPr>
          <p:cNvPr id="4" name="Content Placeholder 2"/>
          <p:cNvSpPr txBox="1">
            <a:spLocks/>
          </p:cNvSpPr>
          <p:nvPr/>
        </p:nvSpPr>
        <p:spPr>
          <a:xfrm>
            <a:off x="762000" y="533400"/>
            <a:ext cx="7543800" cy="60960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Font typeface="Arial" pitchFamily="34" charset="0"/>
              <a:buNone/>
            </a:pPr>
            <a:r>
              <a:rPr lang="en-US" sz="2800" dirty="0" smtClean="0">
                <a:latin typeface="Times New Roman" panose="02020603050405020304" pitchFamily="18" charset="0"/>
                <a:cs typeface="Times New Roman" panose="02020603050405020304" pitchFamily="18" charset="0"/>
              </a:rPr>
              <a:t>А</a:t>
            </a:r>
            <a:r>
              <a:rPr lang="mn-MN" sz="2800" dirty="0" smtClean="0">
                <a:latin typeface="Times New Roman" panose="02020603050405020304" pitchFamily="18" charset="0"/>
                <a:cs typeface="Times New Roman" panose="02020603050405020304" pitchFamily="18" charset="0"/>
              </a:rPr>
              <a:t>ймгийн малтай болон малчин</a:t>
            </a:r>
          </a:p>
          <a:p>
            <a:pPr marL="0" indent="0" algn="ctr">
              <a:buFont typeface="Arial" pitchFamily="34" charset="0"/>
              <a:buNone/>
            </a:pPr>
            <a:r>
              <a:rPr lang="mn-MN" sz="2800" dirty="0" smtClean="0">
                <a:latin typeface="Times New Roman" panose="02020603050405020304" pitchFamily="18" charset="0"/>
                <a:cs typeface="Times New Roman" panose="02020603050405020304" pitchFamily="18" charset="0"/>
              </a:rPr>
              <a:t> өрхийн тоо </a:t>
            </a:r>
            <a:endParaRPr lang="en-US" sz="2800" dirty="0" smtClean="0">
              <a:latin typeface="Times New Roman" panose="02020603050405020304" pitchFamily="18" charset="0"/>
              <a:cs typeface="Times New Roman" panose="02020603050405020304" pitchFamily="18" charset="0"/>
            </a:endParaRPr>
          </a:p>
          <a:p>
            <a:pPr algn="ct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3233245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5955" y="990600"/>
            <a:ext cx="8229600" cy="731838"/>
          </a:xfrm>
        </p:spPr>
        <p:txBody>
          <a:bodyPr>
            <a:noAutofit/>
          </a:bodyPr>
          <a:lstStyle/>
          <a:p>
            <a:r>
              <a:rPr lang="en-US" sz="3600" dirty="0" err="1">
                <a:latin typeface="Times New Roman" panose="02020603050405020304" pitchFamily="18" charset="0"/>
                <a:cs typeface="Times New Roman" panose="02020603050405020304" pitchFamily="18" charset="0"/>
              </a:rPr>
              <a:t>Ургац</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хураалтын</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эцсээр</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тонн</a:t>
            </a:r>
            <a:r>
              <a:rPr lang="en-US" sz="3600" dirty="0">
                <a:latin typeface="Times New Roman" panose="02020603050405020304" pitchFamily="18" charset="0"/>
                <a:cs typeface="Times New Roman" panose="02020603050405020304" pitchFamily="18" charset="0"/>
              </a:rPr>
              <a:t>, </a:t>
            </a:r>
            <a:r>
              <a:rPr lang="mn-MN" sz="3600" dirty="0" err="1">
                <a:latin typeface="Times New Roman" panose="02020603050405020304" pitchFamily="18" charset="0"/>
                <a:cs typeface="Times New Roman" panose="02020603050405020304" pitchFamily="18" charset="0"/>
              </a:rPr>
              <a:t>г</a:t>
            </a:r>
            <a:r>
              <a:rPr lang="en-US" sz="3600" dirty="0" smtClean="0">
                <a:latin typeface="Times New Roman" panose="02020603050405020304" pitchFamily="18" charset="0"/>
                <a:cs typeface="Times New Roman" panose="02020603050405020304" pitchFamily="18" charset="0"/>
              </a:rPr>
              <a:t>а-</a:t>
            </a:r>
            <a:r>
              <a:rPr lang="en-US" sz="3600" dirty="0" err="1" smtClean="0">
                <a:latin typeface="Times New Roman" panose="02020603050405020304" pitchFamily="18" charset="0"/>
                <a:cs typeface="Times New Roman" panose="02020603050405020304" pitchFamily="18" charset="0"/>
              </a:rPr>
              <a:t>ын</a:t>
            </a:r>
            <a:r>
              <a:rPr lang="en-US" sz="3600" dirty="0" smtClean="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ургац</a:t>
            </a:r>
            <a:r>
              <a:rPr lang="en-US" sz="3600" dirty="0">
                <a:latin typeface="Times New Roman" panose="02020603050405020304" pitchFamily="18" charset="0"/>
                <a:cs typeface="Times New Roman" panose="02020603050405020304" pitchFamily="18" charset="0"/>
              </a:rPr>
              <a:t> </a:t>
            </a:r>
          </a:p>
        </p:txBody>
      </p:sp>
      <p:pic>
        <p:nvPicPr>
          <p:cNvPr id="4" name="Content Placeholder 3"/>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866955" y="2133600"/>
            <a:ext cx="7848600" cy="3810000"/>
          </a:xfrm>
        </p:spPr>
      </p:pic>
    </p:spTree>
    <p:extLst>
      <p:ext uri="{BB962C8B-B14F-4D97-AF65-F5344CB8AC3E}">
        <p14:creationId xmlns:p14="http://schemas.microsoft.com/office/powerpoint/2010/main" val="9540886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8638" y="629728"/>
            <a:ext cx="8229600" cy="884238"/>
          </a:xfrm>
        </p:spPr>
        <p:txBody>
          <a:bodyPr>
            <a:noAutofit/>
          </a:bodyPr>
          <a:lstStyle/>
          <a:p>
            <a:r>
              <a:rPr lang="mn-MN" sz="3600" dirty="0" smtClean="0">
                <a:latin typeface="Times New Roman" panose="02020603050405020304" pitchFamily="18" charset="0"/>
                <a:cs typeface="Times New Roman" panose="02020603050405020304" pitchFamily="18" charset="0"/>
              </a:rPr>
              <a:t>Ховд аймгийн хүн ам, өрхийн тоо сумдаар </a:t>
            </a:r>
            <a:endParaRPr lang="en-US" sz="3600" dirty="0">
              <a:latin typeface="Times New Roman" panose="02020603050405020304" pitchFamily="18" charset="0"/>
              <a:cs typeface="Times New Roman" panose="02020603050405020304" pitchFamily="18" charset="0"/>
            </a:endParaRPr>
          </a:p>
        </p:txBody>
      </p:sp>
      <p:graphicFrame>
        <p:nvGraphicFramePr>
          <p:cNvPr id="5" name="Table 4"/>
          <p:cNvGraphicFramePr>
            <a:graphicFrameLocks noGrp="1"/>
          </p:cNvGraphicFramePr>
          <p:nvPr>
            <p:extLst>
              <p:ext uri="{D42A27DB-BD31-4B8C-83A1-F6EECF244321}">
                <p14:modId xmlns:p14="http://schemas.microsoft.com/office/powerpoint/2010/main" val="3450034691"/>
              </p:ext>
            </p:extLst>
          </p:nvPr>
        </p:nvGraphicFramePr>
        <p:xfrm>
          <a:off x="914401" y="1752600"/>
          <a:ext cx="7773837" cy="4724396"/>
        </p:xfrm>
        <a:graphic>
          <a:graphicData uri="http://schemas.openxmlformats.org/drawingml/2006/table">
            <a:tbl>
              <a:tblPr>
                <a:tableStyleId>{BC89EF96-8CEA-46FF-86C4-4CE0E7609802}</a:tableStyleId>
              </a:tblPr>
              <a:tblGrid>
                <a:gridCol w="1455606"/>
                <a:gridCol w="968887"/>
                <a:gridCol w="764192"/>
                <a:gridCol w="764192"/>
                <a:gridCol w="764192"/>
                <a:gridCol w="764192"/>
                <a:gridCol w="764192"/>
                <a:gridCol w="764192"/>
                <a:gridCol w="764192"/>
              </a:tblGrid>
              <a:tr h="336775">
                <a:tc rowSpan="2">
                  <a:txBody>
                    <a:bodyPr/>
                    <a:lstStyle/>
                    <a:p>
                      <a:pPr algn="ctr" fontAlgn="b"/>
                      <a:r>
                        <a:rPr lang="mn-MN" sz="1200" u="none" strike="noStrike" dirty="0">
                          <a:effectLst/>
                          <a:latin typeface="Times New Roman" panose="02020603050405020304" pitchFamily="18" charset="0"/>
                          <a:cs typeface="Times New Roman" panose="02020603050405020304" pitchFamily="18" charset="0"/>
                        </a:rPr>
                        <a:t>Сум</a:t>
                      </a:r>
                      <a:endParaRPr lang="mn-MN" sz="12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gridSpan="2">
                  <a:txBody>
                    <a:bodyPr/>
                    <a:lstStyle/>
                    <a:p>
                      <a:pPr algn="ctr" fontAlgn="b"/>
                      <a:r>
                        <a:rPr lang="mn-MN" sz="1200" u="none" strike="noStrike" dirty="0">
                          <a:effectLst/>
                          <a:latin typeface="Times New Roman" panose="02020603050405020304" pitchFamily="18" charset="0"/>
                          <a:cs typeface="Times New Roman" panose="02020603050405020304" pitchFamily="18" charset="0"/>
                        </a:rPr>
                        <a:t>Хүн ам </a:t>
                      </a:r>
                      <a:endParaRPr lang="mn-MN" sz="12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hMerge="1">
                  <a:txBody>
                    <a:bodyPr/>
                    <a:lstStyle/>
                    <a:p>
                      <a:endParaRPr lang="en-US"/>
                    </a:p>
                  </a:txBody>
                  <a:tcPr/>
                </a:tc>
                <a:tc gridSpan="2">
                  <a:txBody>
                    <a:bodyPr/>
                    <a:lstStyle/>
                    <a:p>
                      <a:pPr algn="ctr" fontAlgn="b"/>
                      <a:r>
                        <a:rPr lang="mn-MN" sz="1200" u="none" strike="noStrike">
                          <a:effectLst/>
                          <a:latin typeface="Times New Roman" panose="02020603050405020304" pitchFamily="18" charset="0"/>
                          <a:cs typeface="Times New Roman" panose="02020603050405020304" pitchFamily="18" charset="0"/>
                        </a:rPr>
                        <a:t>Өсөлт/ бууралт</a:t>
                      </a:r>
                      <a:endParaRPr lang="mn-MN" sz="12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hMerge="1">
                  <a:txBody>
                    <a:bodyPr/>
                    <a:lstStyle/>
                    <a:p>
                      <a:endParaRPr lang="en-US"/>
                    </a:p>
                  </a:txBody>
                  <a:tcPr/>
                </a:tc>
                <a:tc gridSpan="2">
                  <a:txBody>
                    <a:bodyPr/>
                    <a:lstStyle/>
                    <a:p>
                      <a:pPr algn="ctr" fontAlgn="b"/>
                      <a:r>
                        <a:rPr lang="mn-MN" sz="1200" u="none" strike="noStrike">
                          <a:effectLst/>
                          <a:latin typeface="Times New Roman" panose="02020603050405020304" pitchFamily="18" charset="0"/>
                          <a:cs typeface="Times New Roman" panose="02020603050405020304" pitchFamily="18" charset="0"/>
                        </a:rPr>
                        <a:t>Өрх</a:t>
                      </a:r>
                      <a:endParaRPr lang="mn-MN" sz="12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hMerge="1">
                  <a:txBody>
                    <a:bodyPr/>
                    <a:lstStyle/>
                    <a:p>
                      <a:endParaRPr lang="en-US"/>
                    </a:p>
                  </a:txBody>
                  <a:tcPr/>
                </a:tc>
                <a:tc gridSpan="2">
                  <a:txBody>
                    <a:bodyPr/>
                    <a:lstStyle/>
                    <a:p>
                      <a:pPr algn="ctr" fontAlgn="b"/>
                      <a:r>
                        <a:rPr lang="mn-MN" sz="1200" u="none" strike="noStrike" dirty="0">
                          <a:effectLst/>
                          <a:latin typeface="Times New Roman" panose="02020603050405020304" pitchFamily="18" charset="0"/>
                          <a:cs typeface="Times New Roman" panose="02020603050405020304" pitchFamily="18" charset="0"/>
                        </a:rPr>
                        <a:t>Өсөлт/ бууралт</a:t>
                      </a:r>
                      <a:endParaRPr lang="mn-MN" sz="12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hMerge="1">
                  <a:txBody>
                    <a:bodyPr/>
                    <a:lstStyle/>
                    <a:p>
                      <a:endParaRPr lang="en-US"/>
                    </a:p>
                  </a:txBody>
                  <a:tcPr/>
                </a:tc>
              </a:tr>
              <a:tr h="336775">
                <a:tc vMerge="1">
                  <a:txBody>
                    <a:bodyPr/>
                    <a:lstStyle/>
                    <a:p>
                      <a:endParaRPr lang="en-US"/>
                    </a:p>
                  </a:txBody>
                  <a:tcPr/>
                </a:tc>
                <a:tc>
                  <a:txBody>
                    <a:bodyPr/>
                    <a:lstStyle/>
                    <a:p>
                      <a:pPr algn="ctr" fontAlgn="b"/>
                      <a:r>
                        <a:rPr lang="mn-MN" sz="1200" u="none" strike="noStrike" dirty="0">
                          <a:effectLst/>
                          <a:latin typeface="Times New Roman" panose="02020603050405020304" pitchFamily="18" charset="0"/>
                          <a:cs typeface="Times New Roman" panose="02020603050405020304" pitchFamily="18" charset="0"/>
                        </a:rPr>
                        <a:t>2015 он </a:t>
                      </a:r>
                      <a:endParaRPr lang="mn-MN" sz="12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r>
                        <a:rPr lang="mn-MN" sz="1200" u="none" strike="noStrike">
                          <a:effectLst/>
                          <a:latin typeface="Times New Roman" panose="02020603050405020304" pitchFamily="18" charset="0"/>
                          <a:cs typeface="Times New Roman" panose="02020603050405020304" pitchFamily="18" charset="0"/>
                        </a:rPr>
                        <a:t>2016 он</a:t>
                      </a:r>
                      <a:endParaRPr lang="mn-MN" sz="12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r>
                        <a:rPr lang="mn-MN" sz="1200" u="none" strike="noStrike">
                          <a:effectLst/>
                          <a:latin typeface="Times New Roman" panose="02020603050405020304" pitchFamily="18" charset="0"/>
                          <a:cs typeface="Times New Roman" panose="02020603050405020304" pitchFamily="18" charset="0"/>
                        </a:rPr>
                        <a:t>Тоогоор </a:t>
                      </a:r>
                      <a:endParaRPr lang="mn-MN" sz="12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r>
                        <a:rPr lang="mn-MN" sz="1200" u="none" strike="noStrike">
                          <a:effectLst/>
                          <a:latin typeface="Times New Roman" panose="02020603050405020304" pitchFamily="18" charset="0"/>
                          <a:cs typeface="Times New Roman" panose="02020603050405020304" pitchFamily="18" charset="0"/>
                        </a:rPr>
                        <a:t>Хувиар</a:t>
                      </a:r>
                      <a:endParaRPr lang="mn-MN" sz="12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r>
                        <a:rPr lang="mn-MN" sz="1200" u="none" strike="noStrike">
                          <a:effectLst/>
                          <a:latin typeface="Times New Roman" panose="02020603050405020304" pitchFamily="18" charset="0"/>
                          <a:cs typeface="Times New Roman" panose="02020603050405020304" pitchFamily="18" charset="0"/>
                        </a:rPr>
                        <a:t>2015 он </a:t>
                      </a:r>
                      <a:endParaRPr lang="mn-MN" sz="12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r>
                        <a:rPr lang="mn-MN" sz="1200" u="none" strike="noStrike">
                          <a:effectLst/>
                          <a:latin typeface="Times New Roman" panose="02020603050405020304" pitchFamily="18" charset="0"/>
                          <a:cs typeface="Times New Roman" panose="02020603050405020304" pitchFamily="18" charset="0"/>
                        </a:rPr>
                        <a:t>2016 он</a:t>
                      </a:r>
                      <a:endParaRPr lang="mn-MN" sz="12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r>
                        <a:rPr lang="mn-MN" sz="1200" u="none" strike="noStrike">
                          <a:effectLst/>
                          <a:latin typeface="Times New Roman" panose="02020603050405020304" pitchFamily="18" charset="0"/>
                          <a:cs typeface="Times New Roman" panose="02020603050405020304" pitchFamily="18" charset="0"/>
                        </a:rPr>
                        <a:t>Тоогоор </a:t>
                      </a:r>
                      <a:endParaRPr lang="mn-MN" sz="12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r>
                        <a:rPr lang="mn-MN" sz="1200" u="none" strike="noStrike">
                          <a:effectLst/>
                          <a:latin typeface="Times New Roman" panose="02020603050405020304" pitchFamily="18" charset="0"/>
                          <a:cs typeface="Times New Roman" panose="02020603050405020304" pitchFamily="18" charset="0"/>
                        </a:rPr>
                        <a:t>Хувиар</a:t>
                      </a:r>
                      <a:endParaRPr lang="mn-MN" sz="12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r>
              <a:tr h="225047">
                <a:tc>
                  <a:txBody>
                    <a:bodyPr/>
                    <a:lstStyle/>
                    <a:p>
                      <a:pPr algn="l" fontAlgn="b"/>
                      <a:r>
                        <a:rPr lang="en-US" sz="1200" u="none" strike="noStrike">
                          <a:effectLst/>
                          <a:latin typeface="Times New Roman" panose="02020603050405020304" pitchFamily="18" charset="0"/>
                          <a:cs typeface="Times New Roman" panose="02020603050405020304" pitchFamily="18" charset="0"/>
                        </a:rPr>
                        <a:t>Æàðãàëàíò</a:t>
                      </a:r>
                      <a:endParaRPr lang="en-US" sz="12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ctr"/>
                      <a:r>
                        <a:rPr lang="en-US" sz="1200" u="none" strike="noStrike" dirty="0">
                          <a:effectLst/>
                          <a:latin typeface="Times New Roman" panose="02020603050405020304" pitchFamily="18" charset="0"/>
                          <a:cs typeface="Times New Roman" panose="02020603050405020304" pitchFamily="18" charset="0"/>
                        </a:rPr>
                        <a:t>27880</a:t>
                      </a:r>
                      <a:endParaRPr lang="en-US" sz="12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ctr" fontAlgn="b"/>
                      <a:r>
                        <a:rPr lang="en-US" sz="1200" u="none" strike="noStrike" dirty="0">
                          <a:effectLst/>
                          <a:latin typeface="Times New Roman" panose="02020603050405020304" pitchFamily="18" charset="0"/>
                          <a:cs typeface="Times New Roman" panose="02020603050405020304" pitchFamily="18" charset="0"/>
                        </a:rPr>
                        <a:t>29022</a:t>
                      </a:r>
                      <a:endParaRPr lang="en-US" sz="12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r>
                        <a:rPr lang="en-US" sz="1200" u="none" strike="noStrike">
                          <a:effectLst/>
                          <a:latin typeface="Times New Roman" panose="02020603050405020304" pitchFamily="18" charset="0"/>
                          <a:cs typeface="Times New Roman" panose="02020603050405020304" pitchFamily="18" charset="0"/>
                        </a:rPr>
                        <a:t>1142</a:t>
                      </a:r>
                      <a:endParaRPr lang="en-US" sz="12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r>
                        <a:rPr lang="en-US" sz="1200" u="none" strike="noStrike">
                          <a:effectLst/>
                          <a:latin typeface="Times New Roman" panose="02020603050405020304" pitchFamily="18" charset="0"/>
                          <a:cs typeface="Times New Roman" panose="02020603050405020304" pitchFamily="18" charset="0"/>
                        </a:rPr>
                        <a:t>4.1</a:t>
                      </a:r>
                      <a:endParaRPr lang="en-US" sz="12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r>
                        <a:rPr lang="en-US" sz="1200" u="none" strike="noStrike">
                          <a:effectLst/>
                          <a:latin typeface="Times New Roman" panose="02020603050405020304" pitchFamily="18" charset="0"/>
                          <a:cs typeface="Times New Roman" panose="02020603050405020304" pitchFamily="18" charset="0"/>
                        </a:rPr>
                        <a:t>7840</a:t>
                      </a:r>
                      <a:endParaRPr lang="en-US" sz="12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r>
                        <a:rPr lang="en-US" sz="1200" u="none" strike="noStrike">
                          <a:effectLst/>
                          <a:latin typeface="Times New Roman" panose="02020603050405020304" pitchFamily="18" charset="0"/>
                          <a:cs typeface="Times New Roman" panose="02020603050405020304" pitchFamily="18" charset="0"/>
                        </a:rPr>
                        <a:t>7810</a:t>
                      </a:r>
                      <a:endParaRPr lang="en-US" sz="12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r>
                        <a:rPr lang="en-US" sz="1200" u="none" strike="noStrike">
                          <a:effectLst/>
                          <a:latin typeface="Times New Roman" panose="02020603050405020304" pitchFamily="18" charset="0"/>
                          <a:cs typeface="Times New Roman" panose="02020603050405020304" pitchFamily="18" charset="0"/>
                        </a:rPr>
                        <a:t>-30</a:t>
                      </a:r>
                      <a:endParaRPr lang="en-US" sz="12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r>
                        <a:rPr lang="en-US" sz="1200" u="none" strike="noStrike">
                          <a:effectLst/>
                          <a:latin typeface="Times New Roman" panose="02020603050405020304" pitchFamily="18" charset="0"/>
                          <a:cs typeface="Times New Roman" panose="02020603050405020304" pitchFamily="18" charset="0"/>
                        </a:rPr>
                        <a:t>-0.4</a:t>
                      </a:r>
                      <a:endParaRPr lang="en-US" sz="12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r>
              <a:tr h="225047">
                <a:tc>
                  <a:txBody>
                    <a:bodyPr/>
                    <a:lstStyle/>
                    <a:p>
                      <a:pPr algn="l" fontAlgn="b"/>
                      <a:r>
                        <a:rPr lang="en-US" sz="1200" u="none" strike="noStrike">
                          <a:effectLst/>
                          <a:latin typeface="Times New Roman" panose="02020603050405020304" pitchFamily="18" charset="0"/>
                          <a:cs typeface="Times New Roman" panose="02020603050405020304" pitchFamily="18" charset="0"/>
                        </a:rPr>
                        <a:t>Àëòàé</a:t>
                      </a:r>
                      <a:endParaRPr lang="en-US" sz="12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ctr"/>
                      <a:r>
                        <a:rPr lang="en-US" sz="1200" u="none" strike="noStrike">
                          <a:effectLst/>
                          <a:latin typeface="Times New Roman" panose="02020603050405020304" pitchFamily="18" charset="0"/>
                          <a:cs typeface="Times New Roman" panose="02020603050405020304" pitchFamily="18" charset="0"/>
                        </a:rPr>
                        <a:t>3086</a:t>
                      </a:r>
                      <a:endParaRPr lang="en-US" sz="12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ctr" fontAlgn="b"/>
                      <a:r>
                        <a:rPr lang="en-US" sz="1200" u="none" strike="noStrike" dirty="0">
                          <a:effectLst/>
                          <a:latin typeface="Times New Roman" panose="02020603050405020304" pitchFamily="18" charset="0"/>
                          <a:cs typeface="Times New Roman" panose="02020603050405020304" pitchFamily="18" charset="0"/>
                        </a:rPr>
                        <a:t>3166</a:t>
                      </a:r>
                      <a:endParaRPr lang="en-US" sz="12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r>
                        <a:rPr lang="en-US" sz="1200" u="none" strike="noStrike" dirty="0">
                          <a:effectLst/>
                          <a:latin typeface="Times New Roman" panose="02020603050405020304" pitchFamily="18" charset="0"/>
                          <a:cs typeface="Times New Roman" panose="02020603050405020304" pitchFamily="18" charset="0"/>
                        </a:rPr>
                        <a:t>80</a:t>
                      </a:r>
                      <a:endParaRPr lang="en-US" sz="12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r>
                        <a:rPr lang="en-US" sz="1200" u="none" strike="noStrike">
                          <a:effectLst/>
                          <a:latin typeface="Times New Roman" panose="02020603050405020304" pitchFamily="18" charset="0"/>
                          <a:cs typeface="Times New Roman" panose="02020603050405020304" pitchFamily="18" charset="0"/>
                        </a:rPr>
                        <a:t>2.6</a:t>
                      </a:r>
                      <a:endParaRPr lang="en-US" sz="12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r>
                        <a:rPr lang="en-US" sz="1200" u="none" strike="noStrike">
                          <a:effectLst/>
                          <a:latin typeface="Times New Roman" panose="02020603050405020304" pitchFamily="18" charset="0"/>
                          <a:cs typeface="Times New Roman" panose="02020603050405020304" pitchFamily="18" charset="0"/>
                        </a:rPr>
                        <a:t>778</a:t>
                      </a:r>
                      <a:endParaRPr lang="en-US" sz="12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r>
                        <a:rPr lang="en-US" sz="1200" u="none" strike="noStrike">
                          <a:effectLst/>
                          <a:latin typeface="Times New Roman" panose="02020603050405020304" pitchFamily="18" charset="0"/>
                          <a:cs typeface="Times New Roman" panose="02020603050405020304" pitchFamily="18" charset="0"/>
                        </a:rPr>
                        <a:t>789</a:t>
                      </a:r>
                      <a:endParaRPr lang="en-US" sz="12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r>
                        <a:rPr lang="en-US" sz="1200" u="none" strike="noStrike">
                          <a:effectLst/>
                          <a:latin typeface="Times New Roman" panose="02020603050405020304" pitchFamily="18" charset="0"/>
                          <a:cs typeface="Times New Roman" panose="02020603050405020304" pitchFamily="18" charset="0"/>
                        </a:rPr>
                        <a:t>11</a:t>
                      </a:r>
                      <a:endParaRPr lang="en-US" sz="12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r>
                        <a:rPr lang="en-US" sz="1200" u="none" strike="noStrike">
                          <a:effectLst/>
                          <a:latin typeface="Times New Roman" panose="02020603050405020304" pitchFamily="18" charset="0"/>
                          <a:cs typeface="Times New Roman" panose="02020603050405020304" pitchFamily="18" charset="0"/>
                        </a:rPr>
                        <a:t>1.4</a:t>
                      </a:r>
                      <a:endParaRPr lang="en-US" sz="12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r>
              <a:tr h="225047">
                <a:tc>
                  <a:txBody>
                    <a:bodyPr/>
                    <a:lstStyle/>
                    <a:p>
                      <a:pPr algn="l" fontAlgn="b"/>
                      <a:r>
                        <a:rPr lang="en-US" sz="1200" u="none" strike="noStrike" dirty="0" err="1">
                          <a:effectLst/>
                          <a:latin typeface="Times New Roman" panose="02020603050405020304" pitchFamily="18" charset="0"/>
                          <a:cs typeface="Times New Roman" panose="02020603050405020304" pitchFamily="18" charset="0"/>
                        </a:rPr>
                        <a:t>Áóëãàí</a:t>
                      </a:r>
                      <a:endParaRPr lang="en-US" sz="12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ctr"/>
                      <a:r>
                        <a:rPr lang="en-US" sz="1200" u="none" strike="noStrike" dirty="0">
                          <a:effectLst/>
                          <a:latin typeface="Times New Roman" panose="02020603050405020304" pitchFamily="18" charset="0"/>
                          <a:cs typeface="Times New Roman" panose="02020603050405020304" pitchFamily="18" charset="0"/>
                        </a:rPr>
                        <a:t>9381</a:t>
                      </a:r>
                      <a:endParaRPr lang="en-US" sz="12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ctr" fontAlgn="b"/>
                      <a:r>
                        <a:rPr lang="en-US" sz="1200" u="none" strike="noStrike">
                          <a:effectLst/>
                          <a:latin typeface="Times New Roman" panose="02020603050405020304" pitchFamily="18" charset="0"/>
                          <a:cs typeface="Times New Roman" panose="02020603050405020304" pitchFamily="18" charset="0"/>
                        </a:rPr>
                        <a:t>9704</a:t>
                      </a:r>
                      <a:endParaRPr lang="en-US" sz="12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r>
                        <a:rPr lang="en-US" sz="1200" u="none" strike="noStrike" dirty="0">
                          <a:effectLst/>
                          <a:latin typeface="Times New Roman" panose="02020603050405020304" pitchFamily="18" charset="0"/>
                          <a:cs typeface="Times New Roman" panose="02020603050405020304" pitchFamily="18" charset="0"/>
                        </a:rPr>
                        <a:t>323</a:t>
                      </a:r>
                      <a:endParaRPr lang="en-US" sz="12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r>
                        <a:rPr lang="en-US" sz="1200" u="none" strike="noStrike" dirty="0">
                          <a:effectLst/>
                          <a:latin typeface="Times New Roman" panose="02020603050405020304" pitchFamily="18" charset="0"/>
                          <a:cs typeface="Times New Roman" panose="02020603050405020304" pitchFamily="18" charset="0"/>
                        </a:rPr>
                        <a:t>3.4</a:t>
                      </a:r>
                      <a:endParaRPr lang="en-US" sz="12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r>
                        <a:rPr lang="en-US" sz="1200" u="none" strike="noStrike">
                          <a:effectLst/>
                          <a:latin typeface="Times New Roman" panose="02020603050405020304" pitchFamily="18" charset="0"/>
                          <a:cs typeface="Times New Roman" panose="02020603050405020304" pitchFamily="18" charset="0"/>
                        </a:rPr>
                        <a:t>2314</a:t>
                      </a:r>
                      <a:endParaRPr lang="en-US" sz="12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r>
                        <a:rPr lang="en-US" sz="1200" u="none" strike="noStrike">
                          <a:effectLst/>
                          <a:latin typeface="Times New Roman" panose="02020603050405020304" pitchFamily="18" charset="0"/>
                          <a:cs typeface="Times New Roman" panose="02020603050405020304" pitchFamily="18" charset="0"/>
                        </a:rPr>
                        <a:t>2333</a:t>
                      </a:r>
                      <a:endParaRPr lang="en-US" sz="12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r>
                        <a:rPr lang="en-US" sz="1200" u="none" strike="noStrike">
                          <a:effectLst/>
                          <a:latin typeface="Times New Roman" panose="02020603050405020304" pitchFamily="18" charset="0"/>
                          <a:cs typeface="Times New Roman" panose="02020603050405020304" pitchFamily="18" charset="0"/>
                        </a:rPr>
                        <a:t>19</a:t>
                      </a:r>
                      <a:endParaRPr lang="en-US" sz="12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r>
                        <a:rPr lang="en-US" sz="1200" u="none" strike="noStrike">
                          <a:effectLst/>
                          <a:latin typeface="Times New Roman" panose="02020603050405020304" pitchFamily="18" charset="0"/>
                          <a:cs typeface="Times New Roman" panose="02020603050405020304" pitchFamily="18" charset="0"/>
                        </a:rPr>
                        <a:t>0.8</a:t>
                      </a:r>
                      <a:endParaRPr lang="en-US" sz="12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r>
              <a:tr h="225047">
                <a:tc>
                  <a:txBody>
                    <a:bodyPr/>
                    <a:lstStyle/>
                    <a:p>
                      <a:pPr algn="l" fontAlgn="b"/>
                      <a:r>
                        <a:rPr lang="en-US" sz="1200" u="none" strike="noStrike">
                          <a:effectLst/>
                          <a:latin typeface="Times New Roman" panose="02020603050405020304" pitchFamily="18" charset="0"/>
                          <a:cs typeface="Times New Roman" panose="02020603050405020304" pitchFamily="18" charset="0"/>
                        </a:rPr>
                        <a:t>Áóÿíò</a:t>
                      </a:r>
                      <a:endParaRPr lang="en-US" sz="12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ctr"/>
                      <a:r>
                        <a:rPr lang="en-US" sz="1200" u="none" strike="noStrike">
                          <a:effectLst/>
                          <a:latin typeface="Times New Roman" panose="02020603050405020304" pitchFamily="18" charset="0"/>
                          <a:cs typeface="Times New Roman" panose="02020603050405020304" pitchFamily="18" charset="0"/>
                        </a:rPr>
                        <a:t>3392</a:t>
                      </a:r>
                      <a:endParaRPr lang="en-US" sz="12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ctr" fontAlgn="b"/>
                      <a:r>
                        <a:rPr lang="en-US" sz="1200" u="none" strike="noStrike">
                          <a:effectLst/>
                          <a:latin typeface="Times New Roman" panose="02020603050405020304" pitchFamily="18" charset="0"/>
                          <a:cs typeface="Times New Roman" panose="02020603050405020304" pitchFamily="18" charset="0"/>
                        </a:rPr>
                        <a:t>3524</a:t>
                      </a:r>
                      <a:endParaRPr lang="en-US" sz="12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r>
                        <a:rPr lang="en-US" sz="1200" u="none" strike="noStrike">
                          <a:effectLst/>
                          <a:latin typeface="Times New Roman" panose="02020603050405020304" pitchFamily="18" charset="0"/>
                          <a:cs typeface="Times New Roman" panose="02020603050405020304" pitchFamily="18" charset="0"/>
                        </a:rPr>
                        <a:t>132</a:t>
                      </a:r>
                      <a:endParaRPr lang="en-US" sz="12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r>
                        <a:rPr lang="en-US" sz="1200" u="none" strike="noStrike">
                          <a:effectLst/>
                          <a:latin typeface="Times New Roman" panose="02020603050405020304" pitchFamily="18" charset="0"/>
                          <a:cs typeface="Times New Roman" panose="02020603050405020304" pitchFamily="18" charset="0"/>
                        </a:rPr>
                        <a:t>3.9</a:t>
                      </a:r>
                      <a:endParaRPr lang="en-US" sz="12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r>
                        <a:rPr lang="en-US" sz="1200" u="none" strike="noStrike" dirty="0">
                          <a:effectLst/>
                          <a:latin typeface="Times New Roman" panose="02020603050405020304" pitchFamily="18" charset="0"/>
                          <a:cs typeface="Times New Roman" panose="02020603050405020304" pitchFamily="18" charset="0"/>
                        </a:rPr>
                        <a:t>842</a:t>
                      </a:r>
                      <a:endParaRPr lang="en-US" sz="12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r>
                        <a:rPr lang="en-US" sz="1200" u="none" strike="noStrike">
                          <a:effectLst/>
                          <a:latin typeface="Times New Roman" panose="02020603050405020304" pitchFamily="18" charset="0"/>
                          <a:cs typeface="Times New Roman" panose="02020603050405020304" pitchFamily="18" charset="0"/>
                        </a:rPr>
                        <a:t>891</a:t>
                      </a:r>
                      <a:endParaRPr lang="en-US" sz="12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r>
                        <a:rPr lang="en-US" sz="1200" u="none" strike="noStrike">
                          <a:effectLst/>
                          <a:latin typeface="Times New Roman" panose="02020603050405020304" pitchFamily="18" charset="0"/>
                          <a:cs typeface="Times New Roman" panose="02020603050405020304" pitchFamily="18" charset="0"/>
                        </a:rPr>
                        <a:t>49</a:t>
                      </a:r>
                      <a:endParaRPr lang="en-US" sz="12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r>
                        <a:rPr lang="en-US" sz="1200" u="none" strike="noStrike">
                          <a:effectLst/>
                          <a:latin typeface="Times New Roman" panose="02020603050405020304" pitchFamily="18" charset="0"/>
                          <a:cs typeface="Times New Roman" panose="02020603050405020304" pitchFamily="18" charset="0"/>
                        </a:rPr>
                        <a:t>5.8</a:t>
                      </a:r>
                      <a:endParaRPr lang="en-US" sz="12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r>
              <a:tr h="225047">
                <a:tc>
                  <a:txBody>
                    <a:bodyPr/>
                    <a:lstStyle/>
                    <a:p>
                      <a:pPr algn="l" fontAlgn="b"/>
                      <a:r>
                        <a:rPr lang="en-US" sz="1200" u="none" strike="noStrike">
                          <a:effectLst/>
                          <a:latin typeface="Times New Roman" panose="02020603050405020304" pitchFamily="18" charset="0"/>
                          <a:cs typeface="Times New Roman" panose="02020603050405020304" pitchFamily="18" charset="0"/>
                        </a:rPr>
                        <a:t>Äàðâè</a:t>
                      </a:r>
                      <a:endParaRPr lang="en-US" sz="12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ctr"/>
                      <a:r>
                        <a:rPr lang="en-US" sz="1200" u="none" strike="noStrike">
                          <a:effectLst/>
                          <a:latin typeface="Times New Roman" panose="02020603050405020304" pitchFamily="18" charset="0"/>
                          <a:cs typeface="Times New Roman" panose="02020603050405020304" pitchFamily="18" charset="0"/>
                        </a:rPr>
                        <a:t>2817</a:t>
                      </a:r>
                      <a:endParaRPr lang="en-US" sz="12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ctr" fontAlgn="b"/>
                      <a:r>
                        <a:rPr lang="en-US" sz="1200" u="none" strike="noStrike">
                          <a:effectLst/>
                          <a:latin typeface="Times New Roman" panose="02020603050405020304" pitchFamily="18" charset="0"/>
                          <a:cs typeface="Times New Roman" panose="02020603050405020304" pitchFamily="18" charset="0"/>
                        </a:rPr>
                        <a:t>2863</a:t>
                      </a:r>
                      <a:endParaRPr lang="en-US" sz="12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r>
                        <a:rPr lang="en-US" sz="1200" u="none" strike="noStrike">
                          <a:effectLst/>
                          <a:latin typeface="Times New Roman" panose="02020603050405020304" pitchFamily="18" charset="0"/>
                          <a:cs typeface="Times New Roman" panose="02020603050405020304" pitchFamily="18" charset="0"/>
                        </a:rPr>
                        <a:t>46</a:t>
                      </a:r>
                      <a:endParaRPr lang="en-US" sz="12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r>
                        <a:rPr lang="en-US" sz="1200" u="none" strike="noStrike">
                          <a:effectLst/>
                          <a:latin typeface="Times New Roman" panose="02020603050405020304" pitchFamily="18" charset="0"/>
                          <a:cs typeface="Times New Roman" panose="02020603050405020304" pitchFamily="18" charset="0"/>
                        </a:rPr>
                        <a:t>1.6</a:t>
                      </a:r>
                      <a:endParaRPr lang="en-US" sz="12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r>
                        <a:rPr lang="en-US" sz="1200" u="none" strike="noStrike" dirty="0">
                          <a:effectLst/>
                          <a:latin typeface="Times New Roman" panose="02020603050405020304" pitchFamily="18" charset="0"/>
                          <a:cs typeface="Times New Roman" panose="02020603050405020304" pitchFamily="18" charset="0"/>
                        </a:rPr>
                        <a:t>722</a:t>
                      </a:r>
                      <a:endParaRPr lang="en-US" sz="12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r>
                        <a:rPr lang="en-US" sz="1200" u="none" strike="noStrike">
                          <a:effectLst/>
                          <a:latin typeface="Times New Roman" panose="02020603050405020304" pitchFamily="18" charset="0"/>
                          <a:cs typeface="Times New Roman" panose="02020603050405020304" pitchFamily="18" charset="0"/>
                        </a:rPr>
                        <a:t>746</a:t>
                      </a:r>
                      <a:endParaRPr lang="en-US" sz="12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r>
                        <a:rPr lang="en-US" sz="1200" u="none" strike="noStrike">
                          <a:effectLst/>
                          <a:latin typeface="Times New Roman" panose="02020603050405020304" pitchFamily="18" charset="0"/>
                          <a:cs typeface="Times New Roman" panose="02020603050405020304" pitchFamily="18" charset="0"/>
                        </a:rPr>
                        <a:t>24</a:t>
                      </a:r>
                      <a:endParaRPr lang="en-US" sz="12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r>
                        <a:rPr lang="en-US" sz="1200" u="none" strike="noStrike">
                          <a:effectLst/>
                          <a:latin typeface="Times New Roman" panose="02020603050405020304" pitchFamily="18" charset="0"/>
                          <a:cs typeface="Times New Roman" panose="02020603050405020304" pitchFamily="18" charset="0"/>
                        </a:rPr>
                        <a:t>3.3</a:t>
                      </a:r>
                      <a:endParaRPr lang="en-US" sz="12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r>
              <a:tr h="225047">
                <a:tc>
                  <a:txBody>
                    <a:bodyPr/>
                    <a:lstStyle/>
                    <a:p>
                      <a:pPr algn="l" fontAlgn="b"/>
                      <a:r>
                        <a:rPr lang="en-US" sz="1200" u="none" strike="noStrike">
                          <a:effectLst/>
                          <a:latin typeface="Times New Roman" panose="02020603050405020304" pitchFamily="18" charset="0"/>
                          <a:cs typeface="Times New Roman" panose="02020603050405020304" pitchFamily="18" charset="0"/>
                        </a:rPr>
                        <a:t>Äºðãºí</a:t>
                      </a:r>
                      <a:endParaRPr lang="en-US" sz="12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ctr"/>
                      <a:r>
                        <a:rPr lang="en-US" sz="1200" u="none" strike="noStrike">
                          <a:effectLst/>
                          <a:latin typeface="Times New Roman" panose="02020603050405020304" pitchFamily="18" charset="0"/>
                          <a:cs typeface="Times New Roman" panose="02020603050405020304" pitchFamily="18" charset="0"/>
                        </a:rPr>
                        <a:t>2893</a:t>
                      </a:r>
                      <a:endParaRPr lang="en-US" sz="12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ctr" fontAlgn="b"/>
                      <a:r>
                        <a:rPr lang="en-US" sz="1200" u="none" strike="noStrike">
                          <a:effectLst/>
                          <a:latin typeface="Times New Roman" panose="02020603050405020304" pitchFamily="18" charset="0"/>
                          <a:cs typeface="Times New Roman" panose="02020603050405020304" pitchFamily="18" charset="0"/>
                        </a:rPr>
                        <a:t>2939</a:t>
                      </a:r>
                      <a:endParaRPr lang="en-US" sz="12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r>
                        <a:rPr lang="en-US" sz="1200" u="none" strike="noStrike">
                          <a:effectLst/>
                          <a:latin typeface="Times New Roman" panose="02020603050405020304" pitchFamily="18" charset="0"/>
                          <a:cs typeface="Times New Roman" panose="02020603050405020304" pitchFamily="18" charset="0"/>
                        </a:rPr>
                        <a:t>46</a:t>
                      </a:r>
                      <a:endParaRPr lang="en-US" sz="12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r>
                        <a:rPr lang="en-US" sz="1200" u="none" strike="noStrike">
                          <a:effectLst/>
                          <a:latin typeface="Times New Roman" panose="02020603050405020304" pitchFamily="18" charset="0"/>
                          <a:cs typeface="Times New Roman" panose="02020603050405020304" pitchFamily="18" charset="0"/>
                        </a:rPr>
                        <a:t>1.6</a:t>
                      </a:r>
                      <a:endParaRPr lang="en-US" sz="12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r>
                        <a:rPr lang="en-US" sz="1200" u="none" strike="noStrike" dirty="0">
                          <a:effectLst/>
                          <a:latin typeface="Times New Roman" panose="02020603050405020304" pitchFamily="18" charset="0"/>
                          <a:cs typeface="Times New Roman" panose="02020603050405020304" pitchFamily="18" charset="0"/>
                        </a:rPr>
                        <a:t>716</a:t>
                      </a:r>
                      <a:endParaRPr lang="en-US" sz="12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r>
                        <a:rPr lang="en-US" sz="1200" u="none" strike="noStrike" dirty="0">
                          <a:effectLst/>
                          <a:latin typeface="Times New Roman" panose="02020603050405020304" pitchFamily="18" charset="0"/>
                          <a:cs typeface="Times New Roman" panose="02020603050405020304" pitchFamily="18" charset="0"/>
                        </a:rPr>
                        <a:t>733</a:t>
                      </a:r>
                      <a:endParaRPr lang="en-US" sz="12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r>
                        <a:rPr lang="en-US" sz="1200" u="none" strike="noStrike">
                          <a:effectLst/>
                          <a:latin typeface="Times New Roman" panose="02020603050405020304" pitchFamily="18" charset="0"/>
                          <a:cs typeface="Times New Roman" panose="02020603050405020304" pitchFamily="18" charset="0"/>
                        </a:rPr>
                        <a:t>17</a:t>
                      </a:r>
                      <a:endParaRPr lang="en-US" sz="12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r>
                        <a:rPr lang="en-US" sz="1200" u="none" strike="noStrike">
                          <a:effectLst/>
                          <a:latin typeface="Times New Roman" panose="02020603050405020304" pitchFamily="18" charset="0"/>
                          <a:cs typeface="Times New Roman" panose="02020603050405020304" pitchFamily="18" charset="0"/>
                        </a:rPr>
                        <a:t>2.4</a:t>
                      </a:r>
                      <a:endParaRPr lang="en-US" sz="12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r>
              <a:tr h="225047">
                <a:tc>
                  <a:txBody>
                    <a:bodyPr/>
                    <a:lstStyle/>
                    <a:p>
                      <a:pPr algn="l" fontAlgn="b"/>
                      <a:r>
                        <a:rPr lang="en-US" sz="1200" u="none" strike="noStrike">
                          <a:effectLst/>
                          <a:latin typeface="Times New Roman" panose="02020603050405020304" pitchFamily="18" charset="0"/>
                          <a:cs typeface="Times New Roman" panose="02020603050405020304" pitchFamily="18" charset="0"/>
                        </a:rPr>
                        <a:t>Äóóò</a:t>
                      </a:r>
                      <a:endParaRPr lang="en-US" sz="12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ctr"/>
                      <a:r>
                        <a:rPr lang="en-US" sz="1200" u="none" strike="noStrike">
                          <a:effectLst/>
                          <a:latin typeface="Times New Roman" panose="02020603050405020304" pitchFamily="18" charset="0"/>
                          <a:cs typeface="Times New Roman" panose="02020603050405020304" pitchFamily="18" charset="0"/>
                        </a:rPr>
                        <a:t>1947</a:t>
                      </a:r>
                      <a:endParaRPr lang="en-US" sz="12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ctr" fontAlgn="b"/>
                      <a:r>
                        <a:rPr lang="en-US" sz="1200" u="none" strike="noStrike">
                          <a:effectLst/>
                          <a:latin typeface="Times New Roman" panose="02020603050405020304" pitchFamily="18" charset="0"/>
                          <a:cs typeface="Times New Roman" panose="02020603050405020304" pitchFamily="18" charset="0"/>
                        </a:rPr>
                        <a:t>2006</a:t>
                      </a:r>
                      <a:endParaRPr lang="en-US" sz="12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r>
                        <a:rPr lang="en-US" sz="1200" u="none" strike="noStrike">
                          <a:effectLst/>
                          <a:latin typeface="Times New Roman" panose="02020603050405020304" pitchFamily="18" charset="0"/>
                          <a:cs typeface="Times New Roman" panose="02020603050405020304" pitchFamily="18" charset="0"/>
                        </a:rPr>
                        <a:t>59</a:t>
                      </a:r>
                      <a:endParaRPr lang="en-US" sz="12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r>
                        <a:rPr lang="en-US" sz="1200" u="none" strike="noStrike">
                          <a:effectLst/>
                          <a:latin typeface="Times New Roman" panose="02020603050405020304" pitchFamily="18" charset="0"/>
                          <a:cs typeface="Times New Roman" panose="02020603050405020304" pitchFamily="18" charset="0"/>
                        </a:rPr>
                        <a:t>3.0</a:t>
                      </a:r>
                      <a:endParaRPr lang="en-US" sz="12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r>
                        <a:rPr lang="en-US" sz="1200" u="none" strike="noStrike">
                          <a:effectLst/>
                          <a:latin typeface="Times New Roman" panose="02020603050405020304" pitchFamily="18" charset="0"/>
                          <a:cs typeface="Times New Roman" panose="02020603050405020304" pitchFamily="18" charset="0"/>
                        </a:rPr>
                        <a:t>527</a:t>
                      </a:r>
                      <a:endParaRPr lang="en-US" sz="12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r>
                        <a:rPr lang="en-US" sz="1200" u="none" strike="noStrike" dirty="0">
                          <a:effectLst/>
                          <a:latin typeface="Times New Roman" panose="02020603050405020304" pitchFamily="18" charset="0"/>
                          <a:cs typeface="Times New Roman" panose="02020603050405020304" pitchFamily="18" charset="0"/>
                        </a:rPr>
                        <a:t>541</a:t>
                      </a:r>
                      <a:endParaRPr lang="en-US" sz="12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r>
                        <a:rPr lang="en-US" sz="1200" u="none" strike="noStrike">
                          <a:effectLst/>
                          <a:latin typeface="Times New Roman" panose="02020603050405020304" pitchFamily="18" charset="0"/>
                          <a:cs typeface="Times New Roman" panose="02020603050405020304" pitchFamily="18" charset="0"/>
                        </a:rPr>
                        <a:t>14</a:t>
                      </a:r>
                      <a:endParaRPr lang="en-US" sz="12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r>
                        <a:rPr lang="en-US" sz="1200" u="none" strike="noStrike">
                          <a:effectLst/>
                          <a:latin typeface="Times New Roman" panose="02020603050405020304" pitchFamily="18" charset="0"/>
                          <a:cs typeface="Times New Roman" panose="02020603050405020304" pitchFamily="18" charset="0"/>
                        </a:rPr>
                        <a:t>2.7</a:t>
                      </a:r>
                      <a:endParaRPr lang="en-US" sz="12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r>
              <a:tr h="225047">
                <a:tc>
                  <a:txBody>
                    <a:bodyPr/>
                    <a:lstStyle/>
                    <a:p>
                      <a:pPr algn="l" fontAlgn="b"/>
                      <a:r>
                        <a:rPr lang="en-US" sz="1200" u="none" strike="noStrike">
                          <a:effectLst/>
                          <a:latin typeface="Times New Roman" panose="02020603050405020304" pitchFamily="18" charset="0"/>
                          <a:cs typeface="Times New Roman" panose="02020603050405020304" pitchFamily="18" charset="0"/>
                        </a:rPr>
                        <a:t>Çýðýã</a:t>
                      </a:r>
                      <a:endParaRPr lang="en-US" sz="12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ctr"/>
                      <a:r>
                        <a:rPr lang="en-US" sz="1200" u="none" strike="noStrike">
                          <a:effectLst/>
                          <a:latin typeface="Times New Roman" panose="02020603050405020304" pitchFamily="18" charset="0"/>
                          <a:cs typeface="Times New Roman" panose="02020603050405020304" pitchFamily="18" charset="0"/>
                        </a:rPr>
                        <a:t>3143</a:t>
                      </a:r>
                      <a:endParaRPr lang="en-US" sz="12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ctr" fontAlgn="b"/>
                      <a:r>
                        <a:rPr lang="en-US" sz="1200" u="none" strike="noStrike">
                          <a:effectLst/>
                          <a:latin typeface="Times New Roman" panose="02020603050405020304" pitchFamily="18" charset="0"/>
                          <a:cs typeface="Times New Roman" panose="02020603050405020304" pitchFamily="18" charset="0"/>
                        </a:rPr>
                        <a:t>3184</a:t>
                      </a:r>
                      <a:endParaRPr lang="en-US" sz="12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r>
                        <a:rPr lang="en-US" sz="1200" u="none" strike="noStrike">
                          <a:effectLst/>
                          <a:latin typeface="Times New Roman" panose="02020603050405020304" pitchFamily="18" charset="0"/>
                          <a:cs typeface="Times New Roman" panose="02020603050405020304" pitchFamily="18" charset="0"/>
                        </a:rPr>
                        <a:t>41</a:t>
                      </a:r>
                      <a:endParaRPr lang="en-US" sz="12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r>
                        <a:rPr lang="en-US" sz="1200" u="none" strike="noStrike">
                          <a:effectLst/>
                          <a:latin typeface="Times New Roman" panose="02020603050405020304" pitchFamily="18" charset="0"/>
                          <a:cs typeface="Times New Roman" panose="02020603050405020304" pitchFamily="18" charset="0"/>
                        </a:rPr>
                        <a:t>1.3</a:t>
                      </a:r>
                      <a:endParaRPr lang="en-US" sz="12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r>
                        <a:rPr lang="en-US" sz="1200" u="none" strike="noStrike">
                          <a:effectLst/>
                          <a:latin typeface="Times New Roman" panose="02020603050405020304" pitchFamily="18" charset="0"/>
                          <a:cs typeface="Times New Roman" panose="02020603050405020304" pitchFamily="18" charset="0"/>
                        </a:rPr>
                        <a:t>794</a:t>
                      </a:r>
                      <a:endParaRPr lang="en-US" sz="12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r>
                        <a:rPr lang="en-US" sz="1200" u="none" strike="noStrike" dirty="0">
                          <a:effectLst/>
                          <a:latin typeface="Times New Roman" panose="02020603050405020304" pitchFamily="18" charset="0"/>
                          <a:cs typeface="Times New Roman" panose="02020603050405020304" pitchFamily="18" charset="0"/>
                        </a:rPr>
                        <a:t>801</a:t>
                      </a:r>
                      <a:endParaRPr lang="en-US" sz="12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r>
                        <a:rPr lang="en-US" sz="1200" u="none" strike="noStrike">
                          <a:effectLst/>
                          <a:latin typeface="Times New Roman" panose="02020603050405020304" pitchFamily="18" charset="0"/>
                          <a:cs typeface="Times New Roman" panose="02020603050405020304" pitchFamily="18" charset="0"/>
                        </a:rPr>
                        <a:t>7</a:t>
                      </a:r>
                      <a:endParaRPr lang="en-US" sz="12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r>
                        <a:rPr lang="en-US" sz="1200" u="none" strike="noStrike">
                          <a:effectLst/>
                          <a:latin typeface="Times New Roman" panose="02020603050405020304" pitchFamily="18" charset="0"/>
                          <a:cs typeface="Times New Roman" panose="02020603050405020304" pitchFamily="18" charset="0"/>
                        </a:rPr>
                        <a:t>0.9</a:t>
                      </a:r>
                      <a:endParaRPr lang="en-US" sz="12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r>
              <a:tr h="225047">
                <a:tc>
                  <a:txBody>
                    <a:bodyPr/>
                    <a:lstStyle/>
                    <a:p>
                      <a:pPr algn="l" fontAlgn="b"/>
                      <a:r>
                        <a:rPr lang="en-US" sz="1200" u="none" strike="noStrike">
                          <a:effectLst/>
                          <a:latin typeface="Times New Roman" panose="02020603050405020304" pitchFamily="18" charset="0"/>
                          <a:cs typeface="Times New Roman" panose="02020603050405020304" pitchFamily="18" charset="0"/>
                        </a:rPr>
                        <a:t>Ìàíõàí</a:t>
                      </a:r>
                      <a:endParaRPr lang="en-US" sz="12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ctr"/>
                      <a:r>
                        <a:rPr lang="en-US" sz="1200" u="none" strike="noStrike">
                          <a:effectLst/>
                          <a:latin typeface="Times New Roman" panose="02020603050405020304" pitchFamily="18" charset="0"/>
                          <a:cs typeface="Times New Roman" panose="02020603050405020304" pitchFamily="18" charset="0"/>
                        </a:rPr>
                        <a:t>4067</a:t>
                      </a:r>
                      <a:endParaRPr lang="en-US" sz="12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ctr" fontAlgn="b"/>
                      <a:r>
                        <a:rPr lang="en-US" sz="1200" u="none" strike="noStrike">
                          <a:effectLst/>
                          <a:latin typeface="Times New Roman" panose="02020603050405020304" pitchFamily="18" charset="0"/>
                          <a:cs typeface="Times New Roman" panose="02020603050405020304" pitchFamily="18" charset="0"/>
                        </a:rPr>
                        <a:t>4155</a:t>
                      </a:r>
                      <a:endParaRPr lang="en-US" sz="12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r>
                        <a:rPr lang="en-US" sz="1200" u="none" strike="noStrike">
                          <a:effectLst/>
                          <a:latin typeface="Times New Roman" panose="02020603050405020304" pitchFamily="18" charset="0"/>
                          <a:cs typeface="Times New Roman" panose="02020603050405020304" pitchFamily="18" charset="0"/>
                        </a:rPr>
                        <a:t>88</a:t>
                      </a:r>
                      <a:endParaRPr lang="en-US" sz="12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r>
                        <a:rPr lang="en-US" sz="1200" u="none" strike="noStrike">
                          <a:effectLst/>
                          <a:latin typeface="Times New Roman" panose="02020603050405020304" pitchFamily="18" charset="0"/>
                          <a:cs typeface="Times New Roman" panose="02020603050405020304" pitchFamily="18" charset="0"/>
                        </a:rPr>
                        <a:t>2.2</a:t>
                      </a:r>
                      <a:endParaRPr lang="en-US" sz="12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r>
                        <a:rPr lang="en-US" sz="1200" u="none" strike="noStrike">
                          <a:effectLst/>
                          <a:latin typeface="Times New Roman" panose="02020603050405020304" pitchFamily="18" charset="0"/>
                          <a:cs typeface="Times New Roman" panose="02020603050405020304" pitchFamily="18" charset="0"/>
                        </a:rPr>
                        <a:t>967</a:t>
                      </a:r>
                      <a:endParaRPr lang="en-US" sz="12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r>
                        <a:rPr lang="en-US" sz="1200" u="none" strike="noStrike" dirty="0">
                          <a:effectLst/>
                          <a:latin typeface="Times New Roman" panose="02020603050405020304" pitchFamily="18" charset="0"/>
                          <a:cs typeface="Times New Roman" panose="02020603050405020304" pitchFamily="18" charset="0"/>
                        </a:rPr>
                        <a:t>991</a:t>
                      </a:r>
                      <a:endParaRPr lang="en-US" sz="12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r>
                        <a:rPr lang="en-US" sz="1200" u="none" strike="noStrike">
                          <a:effectLst/>
                          <a:latin typeface="Times New Roman" panose="02020603050405020304" pitchFamily="18" charset="0"/>
                          <a:cs typeface="Times New Roman" panose="02020603050405020304" pitchFamily="18" charset="0"/>
                        </a:rPr>
                        <a:t>24</a:t>
                      </a:r>
                      <a:endParaRPr lang="en-US" sz="12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r>
                        <a:rPr lang="en-US" sz="1200" u="none" strike="noStrike">
                          <a:effectLst/>
                          <a:latin typeface="Times New Roman" panose="02020603050405020304" pitchFamily="18" charset="0"/>
                          <a:cs typeface="Times New Roman" panose="02020603050405020304" pitchFamily="18" charset="0"/>
                        </a:rPr>
                        <a:t>2.5</a:t>
                      </a:r>
                      <a:endParaRPr lang="en-US" sz="12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r>
              <a:tr h="225047">
                <a:tc>
                  <a:txBody>
                    <a:bodyPr/>
                    <a:lstStyle/>
                    <a:p>
                      <a:pPr algn="l" fontAlgn="b"/>
                      <a:r>
                        <a:rPr lang="en-US" sz="1200" u="none" strike="noStrike">
                          <a:effectLst/>
                          <a:latin typeface="Times New Roman" panose="02020603050405020304" pitchFamily="18" charset="0"/>
                          <a:cs typeface="Times New Roman" panose="02020603050405020304" pitchFamily="18" charset="0"/>
                        </a:rPr>
                        <a:t>Ìºíõõàéðõàí</a:t>
                      </a:r>
                      <a:endParaRPr lang="en-US" sz="12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ctr"/>
                      <a:r>
                        <a:rPr lang="en-US" sz="1200" u="none" strike="noStrike">
                          <a:effectLst/>
                          <a:latin typeface="Times New Roman" panose="02020603050405020304" pitchFamily="18" charset="0"/>
                          <a:cs typeface="Times New Roman" panose="02020603050405020304" pitchFamily="18" charset="0"/>
                        </a:rPr>
                        <a:t>2184</a:t>
                      </a:r>
                      <a:endParaRPr lang="en-US" sz="12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ctr" fontAlgn="b"/>
                      <a:r>
                        <a:rPr lang="en-US" sz="1200" u="none" strike="noStrike">
                          <a:effectLst/>
                          <a:latin typeface="Times New Roman" panose="02020603050405020304" pitchFamily="18" charset="0"/>
                          <a:cs typeface="Times New Roman" panose="02020603050405020304" pitchFamily="18" charset="0"/>
                        </a:rPr>
                        <a:t>2221</a:t>
                      </a:r>
                      <a:endParaRPr lang="en-US" sz="12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r>
                        <a:rPr lang="en-US" sz="1200" u="none" strike="noStrike">
                          <a:effectLst/>
                          <a:latin typeface="Times New Roman" panose="02020603050405020304" pitchFamily="18" charset="0"/>
                          <a:cs typeface="Times New Roman" panose="02020603050405020304" pitchFamily="18" charset="0"/>
                        </a:rPr>
                        <a:t>37</a:t>
                      </a:r>
                      <a:endParaRPr lang="en-US" sz="12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r>
                        <a:rPr lang="en-US" sz="1200" u="none" strike="noStrike">
                          <a:effectLst/>
                          <a:latin typeface="Times New Roman" panose="02020603050405020304" pitchFamily="18" charset="0"/>
                          <a:cs typeface="Times New Roman" panose="02020603050405020304" pitchFamily="18" charset="0"/>
                        </a:rPr>
                        <a:t>1.7</a:t>
                      </a:r>
                      <a:endParaRPr lang="en-US" sz="12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r>
                        <a:rPr lang="en-US" sz="1200" u="none" strike="noStrike">
                          <a:effectLst/>
                          <a:latin typeface="Times New Roman" panose="02020603050405020304" pitchFamily="18" charset="0"/>
                          <a:cs typeface="Times New Roman" panose="02020603050405020304" pitchFamily="18" charset="0"/>
                        </a:rPr>
                        <a:t>584</a:t>
                      </a:r>
                      <a:endParaRPr lang="en-US" sz="12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r>
                        <a:rPr lang="en-US" sz="1200" u="none" strike="noStrike">
                          <a:effectLst/>
                          <a:latin typeface="Times New Roman" panose="02020603050405020304" pitchFamily="18" charset="0"/>
                          <a:cs typeface="Times New Roman" panose="02020603050405020304" pitchFamily="18" charset="0"/>
                        </a:rPr>
                        <a:t>590</a:t>
                      </a:r>
                      <a:endParaRPr lang="en-US" sz="12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r>
                        <a:rPr lang="en-US" sz="1200" u="none" strike="noStrike" dirty="0">
                          <a:effectLst/>
                          <a:latin typeface="Times New Roman" panose="02020603050405020304" pitchFamily="18" charset="0"/>
                          <a:cs typeface="Times New Roman" panose="02020603050405020304" pitchFamily="18" charset="0"/>
                        </a:rPr>
                        <a:t>6</a:t>
                      </a:r>
                      <a:endParaRPr lang="en-US" sz="12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r>
                        <a:rPr lang="en-US" sz="1200" u="none" strike="noStrike">
                          <a:effectLst/>
                          <a:latin typeface="Times New Roman" panose="02020603050405020304" pitchFamily="18" charset="0"/>
                          <a:cs typeface="Times New Roman" panose="02020603050405020304" pitchFamily="18" charset="0"/>
                        </a:rPr>
                        <a:t>1.0</a:t>
                      </a:r>
                      <a:endParaRPr lang="en-US" sz="12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r>
              <a:tr h="225047">
                <a:tc>
                  <a:txBody>
                    <a:bodyPr/>
                    <a:lstStyle/>
                    <a:p>
                      <a:pPr algn="l" fontAlgn="b"/>
                      <a:r>
                        <a:rPr lang="en-US" sz="1200" u="none" strike="noStrike">
                          <a:effectLst/>
                          <a:latin typeface="Times New Roman" panose="02020603050405020304" pitchFamily="18" charset="0"/>
                          <a:cs typeface="Times New Roman" panose="02020603050405020304" pitchFamily="18" charset="0"/>
                        </a:rPr>
                        <a:t>Ìºñò</a:t>
                      </a:r>
                      <a:endParaRPr lang="en-US" sz="12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ctr"/>
                      <a:r>
                        <a:rPr lang="en-US" sz="1200" u="none" strike="noStrike">
                          <a:effectLst/>
                          <a:latin typeface="Times New Roman" panose="02020603050405020304" pitchFamily="18" charset="0"/>
                          <a:cs typeface="Times New Roman" panose="02020603050405020304" pitchFamily="18" charset="0"/>
                        </a:rPr>
                        <a:t>3075</a:t>
                      </a:r>
                      <a:endParaRPr lang="en-US" sz="12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ctr" fontAlgn="b"/>
                      <a:r>
                        <a:rPr lang="en-US" sz="1200" u="none" strike="noStrike">
                          <a:effectLst/>
                          <a:latin typeface="Times New Roman" panose="02020603050405020304" pitchFamily="18" charset="0"/>
                          <a:cs typeface="Times New Roman" panose="02020603050405020304" pitchFamily="18" charset="0"/>
                        </a:rPr>
                        <a:t>3067</a:t>
                      </a:r>
                      <a:endParaRPr lang="en-US" sz="12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r>
                        <a:rPr lang="en-US" sz="1200" u="none" strike="noStrike">
                          <a:effectLst/>
                          <a:latin typeface="Times New Roman" panose="02020603050405020304" pitchFamily="18" charset="0"/>
                          <a:cs typeface="Times New Roman" panose="02020603050405020304" pitchFamily="18" charset="0"/>
                        </a:rPr>
                        <a:t>-8</a:t>
                      </a:r>
                      <a:endParaRPr lang="en-US" sz="12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r>
                        <a:rPr lang="en-US" sz="1200" u="none" strike="noStrike">
                          <a:effectLst/>
                          <a:latin typeface="Times New Roman" panose="02020603050405020304" pitchFamily="18" charset="0"/>
                          <a:cs typeface="Times New Roman" panose="02020603050405020304" pitchFamily="18" charset="0"/>
                        </a:rPr>
                        <a:t>-0.3</a:t>
                      </a:r>
                      <a:endParaRPr lang="en-US" sz="12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r>
                        <a:rPr lang="en-US" sz="1200" u="none" strike="noStrike">
                          <a:effectLst/>
                          <a:latin typeface="Times New Roman" panose="02020603050405020304" pitchFamily="18" charset="0"/>
                          <a:cs typeface="Times New Roman" panose="02020603050405020304" pitchFamily="18" charset="0"/>
                        </a:rPr>
                        <a:t>810</a:t>
                      </a:r>
                      <a:endParaRPr lang="en-US" sz="12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r>
                        <a:rPr lang="en-US" sz="1200" u="none" strike="noStrike">
                          <a:effectLst/>
                          <a:latin typeface="Times New Roman" panose="02020603050405020304" pitchFamily="18" charset="0"/>
                          <a:cs typeface="Times New Roman" panose="02020603050405020304" pitchFamily="18" charset="0"/>
                        </a:rPr>
                        <a:t>801</a:t>
                      </a:r>
                      <a:endParaRPr lang="en-US" sz="12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r>
                        <a:rPr lang="en-US" sz="1200" u="none" strike="noStrike" dirty="0">
                          <a:effectLst/>
                          <a:latin typeface="Times New Roman" panose="02020603050405020304" pitchFamily="18" charset="0"/>
                          <a:cs typeface="Times New Roman" panose="02020603050405020304" pitchFamily="18" charset="0"/>
                        </a:rPr>
                        <a:t>-9</a:t>
                      </a:r>
                      <a:endParaRPr lang="en-US" sz="12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r>
                        <a:rPr lang="en-US" sz="1200" u="none" strike="noStrike">
                          <a:effectLst/>
                          <a:latin typeface="Times New Roman" panose="02020603050405020304" pitchFamily="18" charset="0"/>
                          <a:cs typeface="Times New Roman" panose="02020603050405020304" pitchFamily="18" charset="0"/>
                        </a:rPr>
                        <a:t>-1.1</a:t>
                      </a:r>
                      <a:endParaRPr lang="en-US" sz="12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r>
              <a:tr h="225047">
                <a:tc>
                  <a:txBody>
                    <a:bodyPr/>
                    <a:lstStyle/>
                    <a:p>
                      <a:pPr algn="l" fontAlgn="b"/>
                      <a:r>
                        <a:rPr lang="en-US" sz="1200" u="none" strike="noStrike">
                          <a:effectLst/>
                          <a:latin typeface="Times New Roman" panose="02020603050405020304" pitchFamily="18" charset="0"/>
                          <a:cs typeface="Times New Roman" panose="02020603050405020304" pitchFamily="18" charset="0"/>
                        </a:rPr>
                        <a:t>Ìÿíãàä</a:t>
                      </a:r>
                      <a:endParaRPr lang="en-US" sz="12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ctr"/>
                      <a:r>
                        <a:rPr lang="en-US" sz="1200" u="none" strike="noStrike">
                          <a:effectLst/>
                          <a:latin typeface="Times New Roman" panose="02020603050405020304" pitchFamily="18" charset="0"/>
                          <a:cs typeface="Times New Roman" panose="02020603050405020304" pitchFamily="18" charset="0"/>
                        </a:rPr>
                        <a:t>3581</a:t>
                      </a:r>
                      <a:endParaRPr lang="en-US" sz="12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ctr" fontAlgn="b"/>
                      <a:r>
                        <a:rPr lang="en-US" sz="1200" u="none" strike="noStrike">
                          <a:effectLst/>
                          <a:latin typeface="Times New Roman" panose="02020603050405020304" pitchFamily="18" charset="0"/>
                          <a:cs typeface="Times New Roman" panose="02020603050405020304" pitchFamily="18" charset="0"/>
                        </a:rPr>
                        <a:t>3600</a:t>
                      </a:r>
                      <a:endParaRPr lang="en-US" sz="12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r>
                        <a:rPr lang="en-US" sz="1200" u="none" strike="noStrike">
                          <a:effectLst/>
                          <a:latin typeface="Times New Roman" panose="02020603050405020304" pitchFamily="18" charset="0"/>
                          <a:cs typeface="Times New Roman" panose="02020603050405020304" pitchFamily="18" charset="0"/>
                        </a:rPr>
                        <a:t>19</a:t>
                      </a:r>
                      <a:endParaRPr lang="en-US" sz="12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r>
                        <a:rPr lang="en-US" sz="1200" u="none" strike="noStrike">
                          <a:effectLst/>
                          <a:latin typeface="Times New Roman" panose="02020603050405020304" pitchFamily="18" charset="0"/>
                          <a:cs typeface="Times New Roman" panose="02020603050405020304" pitchFamily="18" charset="0"/>
                        </a:rPr>
                        <a:t>0.5</a:t>
                      </a:r>
                      <a:endParaRPr lang="en-US" sz="12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r>
                        <a:rPr lang="en-US" sz="1200" u="none" strike="noStrike">
                          <a:effectLst/>
                          <a:latin typeface="Times New Roman" panose="02020603050405020304" pitchFamily="18" charset="0"/>
                          <a:cs typeface="Times New Roman" panose="02020603050405020304" pitchFamily="18" charset="0"/>
                        </a:rPr>
                        <a:t>882</a:t>
                      </a:r>
                      <a:endParaRPr lang="en-US" sz="12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r>
                        <a:rPr lang="en-US" sz="1200" u="none" strike="noStrike">
                          <a:effectLst/>
                          <a:latin typeface="Times New Roman" panose="02020603050405020304" pitchFamily="18" charset="0"/>
                          <a:cs typeface="Times New Roman" panose="02020603050405020304" pitchFamily="18" charset="0"/>
                        </a:rPr>
                        <a:t>916</a:t>
                      </a:r>
                      <a:endParaRPr lang="en-US" sz="12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r>
                        <a:rPr lang="en-US" sz="1200" u="none" strike="noStrike" dirty="0">
                          <a:effectLst/>
                          <a:latin typeface="Times New Roman" panose="02020603050405020304" pitchFamily="18" charset="0"/>
                          <a:cs typeface="Times New Roman" panose="02020603050405020304" pitchFamily="18" charset="0"/>
                        </a:rPr>
                        <a:t>34</a:t>
                      </a:r>
                      <a:endParaRPr lang="en-US" sz="12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r>
                        <a:rPr lang="en-US" sz="1200" u="none" strike="noStrike">
                          <a:effectLst/>
                          <a:latin typeface="Times New Roman" panose="02020603050405020304" pitchFamily="18" charset="0"/>
                          <a:cs typeface="Times New Roman" panose="02020603050405020304" pitchFamily="18" charset="0"/>
                        </a:rPr>
                        <a:t>3.9</a:t>
                      </a:r>
                      <a:endParaRPr lang="en-US" sz="12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r>
              <a:tr h="225047">
                <a:tc>
                  <a:txBody>
                    <a:bodyPr/>
                    <a:lstStyle/>
                    <a:p>
                      <a:pPr algn="l" fontAlgn="b"/>
                      <a:r>
                        <a:rPr lang="en-US" sz="1200" u="none" strike="noStrike">
                          <a:effectLst/>
                          <a:latin typeface="Times New Roman" panose="02020603050405020304" pitchFamily="18" charset="0"/>
                          <a:cs typeface="Times New Roman" panose="02020603050405020304" pitchFamily="18" charset="0"/>
                        </a:rPr>
                        <a:t>¯åí÷</a:t>
                      </a:r>
                      <a:endParaRPr lang="en-US" sz="12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ctr"/>
                      <a:r>
                        <a:rPr lang="en-US" sz="1200" u="none" strike="noStrike">
                          <a:effectLst/>
                          <a:latin typeface="Times New Roman" panose="02020603050405020304" pitchFamily="18" charset="0"/>
                          <a:cs typeface="Times New Roman" panose="02020603050405020304" pitchFamily="18" charset="0"/>
                        </a:rPr>
                        <a:t>4083</a:t>
                      </a:r>
                      <a:endParaRPr lang="en-US" sz="12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ctr" fontAlgn="b"/>
                      <a:r>
                        <a:rPr lang="en-US" sz="1200" u="none" strike="noStrike">
                          <a:effectLst/>
                          <a:latin typeface="Times New Roman" panose="02020603050405020304" pitchFamily="18" charset="0"/>
                          <a:cs typeface="Times New Roman" panose="02020603050405020304" pitchFamily="18" charset="0"/>
                        </a:rPr>
                        <a:t>4155</a:t>
                      </a:r>
                      <a:endParaRPr lang="en-US" sz="12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r>
                        <a:rPr lang="en-US" sz="1200" u="none" strike="noStrike">
                          <a:effectLst/>
                          <a:latin typeface="Times New Roman" panose="02020603050405020304" pitchFamily="18" charset="0"/>
                          <a:cs typeface="Times New Roman" panose="02020603050405020304" pitchFamily="18" charset="0"/>
                        </a:rPr>
                        <a:t>72</a:t>
                      </a:r>
                      <a:endParaRPr lang="en-US" sz="12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r>
                        <a:rPr lang="en-US" sz="1200" u="none" strike="noStrike">
                          <a:effectLst/>
                          <a:latin typeface="Times New Roman" panose="02020603050405020304" pitchFamily="18" charset="0"/>
                          <a:cs typeface="Times New Roman" panose="02020603050405020304" pitchFamily="18" charset="0"/>
                        </a:rPr>
                        <a:t>1.8</a:t>
                      </a:r>
                      <a:endParaRPr lang="en-US" sz="12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r>
                        <a:rPr lang="en-US" sz="1200" u="none" strike="noStrike">
                          <a:effectLst/>
                          <a:latin typeface="Times New Roman" panose="02020603050405020304" pitchFamily="18" charset="0"/>
                          <a:cs typeface="Times New Roman" panose="02020603050405020304" pitchFamily="18" charset="0"/>
                        </a:rPr>
                        <a:t>1007</a:t>
                      </a:r>
                      <a:endParaRPr lang="en-US" sz="12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r>
                        <a:rPr lang="en-US" sz="1200" u="none" strike="noStrike">
                          <a:effectLst/>
                          <a:latin typeface="Times New Roman" panose="02020603050405020304" pitchFamily="18" charset="0"/>
                          <a:cs typeface="Times New Roman" panose="02020603050405020304" pitchFamily="18" charset="0"/>
                        </a:rPr>
                        <a:t>1022</a:t>
                      </a:r>
                      <a:endParaRPr lang="en-US" sz="12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r>
                        <a:rPr lang="en-US" sz="1200" u="none" strike="noStrike" dirty="0">
                          <a:effectLst/>
                          <a:latin typeface="Times New Roman" panose="02020603050405020304" pitchFamily="18" charset="0"/>
                          <a:cs typeface="Times New Roman" panose="02020603050405020304" pitchFamily="18" charset="0"/>
                        </a:rPr>
                        <a:t>15</a:t>
                      </a:r>
                      <a:endParaRPr lang="en-US" sz="12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r>
                        <a:rPr lang="en-US" sz="1200" u="none" strike="noStrike">
                          <a:effectLst/>
                          <a:latin typeface="Times New Roman" panose="02020603050405020304" pitchFamily="18" charset="0"/>
                          <a:cs typeface="Times New Roman" panose="02020603050405020304" pitchFamily="18" charset="0"/>
                        </a:rPr>
                        <a:t>1.5</a:t>
                      </a:r>
                      <a:endParaRPr lang="en-US" sz="12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r>
              <a:tr h="225047">
                <a:tc>
                  <a:txBody>
                    <a:bodyPr/>
                    <a:lstStyle/>
                    <a:p>
                      <a:pPr algn="l" fontAlgn="b"/>
                      <a:r>
                        <a:rPr lang="en-US" sz="1200" u="none" strike="noStrike">
                          <a:effectLst/>
                          <a:latin typeface="Times New Roman" panose="02020603050405020304" pitchFamily="18" charset="0"/>
                          <a:cs typeface="Times New Roman" panose="02020603050405020304" pitchFamily="18" charset="0"/>
                        </a:rPr>
                        <a:t>Õîâä</a:t>
                      </a:r>
                      <a:endParaRPr lang="en-US" sz="12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ctr"/>
                      <a:r>
                        <a:rPr lang="en-US" sz="1200" u="none" strike="noStrike">
                          <a:effectLst/>
                          <a:latin typeface="Times New Roman" panose="02020603050405020304" pitchFamily="18" charset="0"/>
                          <a:cs typeface="Times New Roman" panose="02020603050405020304" pitchFamily="18" charset="0"/>
                        </a:rPr>
                        <a:t>3477</a:t>
                      </a:r>
                      <a:endParaRPr lang="en-US" sz="12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ctr" fontAlgn="b"/>
                      <a:r>
                        <a:rPr lang="en-US" sz="1200" u="none" strike="noStrike">
                          <a:effectLst/>
                          <a:latin typeface="Times New Roman" panose="02020603050405020304" pitchFamily="18" charset="0"/>
                          <a:cs typeface="Times New Roman" panose="02020603050405020304" pitchFamily="18" charset="0"/>
                        </a:rPr>
                        <a:t>3469</a:t>
                      </a:r>
                      <a:endParaRPr lang="en-US" sz="12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r>
                        <a:rPr lang="en-US" sz="1200" u="none" strike="noStrike">
                          <a:effectLst/>
                          <a:latin typeface="Times New Roman" panose="02020603050405020304" pitchFamily="18" charset="0"/>
                          <a:cs typeface="Times New Roman" panose="02020603050405020304" pitchFamily="18" charset="0"/>
                        </a:rPr>
                        <a:t>-8</a:t>
                      </a:r>
                      <a:endParaRPr lang="en-US" sz="12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r>
                        <a:rPr lang="en-US" sz="1200" u="none" strike="noStrike">
                          <a:effectLst/>
                          <a:latin typeface="Times New Roman" panose="02020603050405020304" pitchFamily="18" charset="0"/>
                          <a:cs typeface="Times New Roman" panose="02020603050405020304" pitchFamily="18" charset="0"/>
                        </a:rPr>
                        <a:t>-0.2</a:t>
                      </a:r>
                      <a:endParaRPr lang="en-US" sz="12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r>
                        <a:rPr lang="en-US" sz="1200" u="none" strike="noStrike">
                          <a:effectLst/>
                          <a:latin typeface="Times New Roman" panose="02020603050405020304" pitchFamily="18" charset="0"/>
                          <a:cs typeface="Times New Roman" panose="02020603050405020304" pitchFamily="18" charset="0"/>
                        </a:rPr>
                        <a:t>778</a:t>
                      </a:r>
                      <a:endParaRPr lang="en-US" sz="12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r>
                        <a:rPr lang="en-US" sz="1200" u="none" strike="noStrike">
                          <a:effectLst/>
                          <a:latin typeface="Times New Roman" panose="02020603050405020304" pitchFamily="18" charset="0"/>
                          <a:cs typeface="Times New Roman" panose="02020603050405020304" pitchFamily="18" charset="0"/>
                        </a:rPr>
                        <a:t>784</a:t>
                      </a:r>
                      <a:endParaRPr lang="en-US" sz="12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r>
                        <a:rPr lang="en-US" sz="1200" u="none" strike="noStrike" dirty="0">
                          <a:effectLst/>
                          <a:latin typeface="Times New Roman" panose="02020603050405020304" pitchFamily="18" charset="0"/>
                          <a:cs typeface="Times New Roman" panose="02020603050405020304" pitchFamily="18" charset="0"/>
                        </a:rPr>
                        <a:t>6</a:t>
                      </a:r>
                      <a:endParaRPr lang="en-US" sz="12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r>
                        <a:rPr lang="en-US" sz="1200" u="none" strike="noStrike">
                          <a:effectLst/>
                          <a:latin typeface="Times New Roman" panose="02020603050405020304" pitchFamily="18" charset="0"/>
                          <a:cs typeface="Times New Roman" panose="02020603050405020304" pitchFamily="18" charset="0"/>
                        </a:rPr>
                        <a:t>0.8</a:t>
                      </a:r>
                      <a:endParaRPr lang="en-US" sz="12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r>
              <a:tr h="225047">
                <a:tc>
                  <a:txBody>
                    <a:bodyPr/>
                    <a:lstStyle/>
                    <a:p>
                      <a:pPr algn="l" fontAlgn="b"/>
                      <a:r>
                        <a:rPr lang="en-US" sz="1200" u="none" strike="noStrike">
                          <a:effectLst/>
                          <a:latin typeface="Times New Roman" panose="02020603050405020304" pitchFamily="18" charset="0"/>
                          <a:cs typeface="Times New Roman" panose="02020603050405020304" pitchFamily="18" charset="0"/>
                        </a:rPr>
                        <a:t>Öýöýã</a:t>
                      </a:r>
                      <a:endParaRPr lang="en-US" sz="12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ctr"/>
                      <a:r>
                        <a:rPr lang="en-US" sz="1200" u="none" strike="noStrike" dirty="0">
                          <a:effectLst/>
                          <a:latin typeface="Times New Roman" panose="02020603050405020304" pitchFamily="18" charset="0"/>
                          <a:cs typeface="Times New Roman" panose="02020603050405020304" pitchFamily="18" charset="0"/>
                        </a:rPr>
                        <a:t>2922</a:t>
                      </a:r>
                      <a:endParaRPr lang="en-US" sz="12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ctr" fontAlgn="b"/>
                      <a:r>
                        <a:rPr lang="en-US" sz="1200" u="none" strike="noStrike" dirty="0">
                          <a:effectLst/>
                          <a:latin typeface="Times New Roman" panose="02020603050405020304" pitchFamily="18" charset="0"/>
                          <a:cs typeface="Times New Roman" panose="02020603050405020304" pitchFamily="18" charset="0"/>
                        </a:rPr>
                        <a:t>2974</a:t>
                      </a:r>
                      <a:endParaRPr lang="en-US" sz="12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r>
                        <a:rPr lang="en-US" sz="1200" u="none" strike="noStrike" dirty="0">
                          <a:effectLst/>
                          <a:latin typeface="Times New Roman" panose="02020603050405020304" pitchFamily="18" charset="0"/>
                          <a:cs typeface="Times New Roman" panose="02020603050405020304" pitchFamily="18" charset="0"/>
                        </a:rPr>
                        <a:t>52</a:t>
                      </a:r>
                      <a:endParaRPr lang="en-US" sz="12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r>
                        <a:rPr lang="en-US" sz="1200" u="none" strike="noStrike">
                          <a:effectLst/>
                          <a:latin typeface="Times New Roman" panose="02020603050405020304" pitchFamily="18" charset="0"/>
                          <a:cs typeface="Times New Roman" panose="02020603050405020304" pitchFamily="18" charset="0"/>
                        </a:rPr>
                        <a:t>1.8</a:t>
                      </a:r>
                      <a:endParaRPr lang="en-US" sz="12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r>
                        <a:rPr lang="en-US" sz="1200" u="none" strike="noStrike">
                          <a:effectLst/>
                          <a:latin typeface="Times New Roman" panose="02020603050405020304" pitchFamily="18" charset="0"/>
                          <a:cs typeface="Times New Roman" panose="02020603050405020304" pitchFamily="18" charset="0"/>
                        </a:rPr>
                        <a:t>768</a:t>
                      </a:r>
                      <a:endParaRPr lang="en-US" sz="12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r>
                        <a:rPr lang="en-US" sz="1200" u="none" strike="noStrike">
                          <a:effectLst/>
                          <a:latin typeface="Times New Roman" panose="02020603050405020304" pitchFamily="18" charset="0"/>
                          <a:cs typeface="Times New Roman" panose="02020603050405020304" pitchFamily="18" charset="0"/>
                        </a:rPr>
                        <a:t>766</a:t>
                      </a:r>
                      <a:endParaRPr lang="en-US" sz="12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r>
                        <a:rPr lang="en-US" sz="1200" u="none" strike="noStrike" dirty="0">
                          <a:effectLst/>
                          <a:latin typeface="Times New Roman" panose="02020603050405020304" pitchFamily="18" charset="0"/>
                          <a:cs typeface="Times New Roman" panose="02020603050405020304" pitchFamily="18" charset="0"/>
                        </a:rPr>
                        <a:t>-2</a:t>
                      </a:r>
                      <a:endParaRPr lang="en-US" sz="12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r>
                        <a:rPr lang="en-US" sz="1200" u="none" strike="noStrike">
                          <a:effectLst/>
                          <a:latin typeface="Times New Roman" panose="02020603050405020304" pitchFamily="18" charset="0"/>
                          <a:cs typeface="Times New Roman" panose="02020603050405020304" pitchFamily="18" charset="0"/>
                        </a:rPr>
                        <a:t>-0.3</a:t>
                      </a:r>
                      <a:endParaRPr lang="en-US" sz="12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r>
              <a:tr h="225047">
                <a:tc>
                  <a:txBody>
                    <a:bodyPr/>
                    <a:lstStyle/>
                    <a:p>
                      <a:pPr algn="l" fontAlgn="b"/>
                      <a:r>
                        <a:rPr lang="en-US" sz="1200" u="none" strike="noStrike">
                          <a:effectLst/>
                          <a:latin typeface="Times New Roman" panose="02020603050405020304" pitchFamily="18" charset="0"/>
                          <a:cs typeface="Times New Roman" panose="02020603050405020304" pitchFamily="18" charset="0"/>
                        </a:rPr>
                        <a:t>×àíäìàíà</a:t>
                      </a:r>
                      <a:endParaRPr lang="en-US" sz="12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ctr"/>
                      <a:r>
                        <a:rPr lang="en-US" sz="1200" u="none" strike="noStrike">
                          <a:effectLst/>
                          <a:latin typeface="Times New Roman" panose="02020603050405020304" pitchFamily="18" charset="0"/>
                          <a:cs typeface="Times New Roman" panose="02020603050405020304" pitchFamily="18" charset="0"/>
                        </a:rPr>
                        <a:t>2860</a:t>
                      </a:r>
                      <a:endParaRPr lang="en-US" sz="12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ctr" fontAlgn="b"/>
                      <a:r>
                        <a:rPr lang="en-US" sz="1200" u="none" strike="noStrike">
                          <a:effectLst/>
                          <a:latin typeface="Times New Roman" panose="02020603050405020304" pitchFamily="18" charset="0"/>
                          <a:cs typeface="Times New Roman" panose="02020603050405020304" pitchFamily="18" charset="0"/>
                        </a:rPr>
                        <a:t>2916</a:t>
                      </a:r>
                      <a:endParaRPr lang="en-US" sz="12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r>
                        <a:rPr lang="en-US" sz="1200" u="none" strike="noStrike">
                          <a:effectLst/>
                          <a:latin typeface="Times New Roman" panose="02020603050405020304" pitchFamily="18" charset="0"/>
                          <a:cs typeface="Times New Roman" panose="02020603050405020304" pitchFamily="18" charset="0"/>
                        </a:rPr>
                        <a:t>56</a:t>
                      </a:r>
                      <a:endParaRPr lang="en-US" sz="12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r>
                        <a:rPr lang="en-US" sz="1200" u="none" strike="noStrike">
                          <a:effectLst/>
                          <a:latin typeface="Times New Roman" panose="02020603050405020304" pitchFamily="18" charset="0"/>
                          <a:cs typeface="Times New Roman" panose="02020603050405020304" pitchFamily="18" charset="0"/>
                        </a:rPr>
                        <a:t>2.0</a:t>
                      </a:r>
                      <a:endParaRPr lang="en-US" sz="12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r>
                        <a:rPr lang="en-US" sz="1200" u="none" strike="noStrike">
                          <a:effectLst/>
                          <a:latin typeface="Times New Roman" panose="02020603050405020304" pitchFamily="18" charset="0"/>
                          <a:cs typeface="Times New Roman" panose="02020603050405020304" pitchFamily="18" charset="0"/>
                        </a:rPr>
                        <a:t>737</a:t>
                      </a:r>
                      <a:endParaRPr lang="en-US" sz="12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r>
                        <a:rPr lang="en-US" sz="1200" u="none" strike="noStrike">
                          <a:effectLst/>
                          <a:latin typeface="Times New Roman" panose="02020603050405020304" pitchFamily="18" charset="0"/>
                          <a:cs typeface="Times New Roman" panose="02020603050405020304" pitchFamily="18" charset="0"/>
                        </a:rPr>
                        <a:t>742</a:t>
                      </a:r>
                      <a:endParaRPr lang="en-US" sz="12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r>
                        <a:rPr lang="en-US" sz="1200" u="none" strike="noStrike" dirty="0">
                          <a:effectLst/>
                          <a:latin typeface="Times New Roman" panose="02020603050405020304" pitchFamily="18" charset="0"/>
                          <a:cs typeface="Times New Roman" panose="02020603050405020304" pitchFamily="18" charset="0"/>
                        </a:rPr>
                        <a:t>5</a:t>
                      </a:r>
                      <a:endParaRPr lang="en-US" sz="12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r>
                        <a:rPr lang="en-US" sz="1200" u="none" strike="noStrike">
                          <a:effectLst/>
                          <a:latin typeface="Times New Roman" panose="02020603050405020304" pitchFamily="18" charset="0"/>
                          <a:cs typeface="Times New Roman" panose="02020603050405020304" pitchFamily="18" charset="0"/>
                        </a:rPr>
                        <a:t>0.7</a:t>
                      </a:r>
                      <a:endParaRPr lang="en-US" sz="12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r>
              <a:tr h="225047">
                <a:tc>
                  <a:txBody>
                    <a:bodyPr/>
                    <a:lstStyle/>
                    <a:p>
                      <a:pPr algn="l" fontAlgn="b"/>
                      <a:r>
                        <a:rPr lang="en-US" sz="1200" u="none" strike="noStrike">
                          <a:effectLst/>
                          <a:latin typeface="Times New Roman" panose="02020603050405020304" pitchFamily="18" charset="0"/>
                          <a:cs typeface="Times New Roman" panose="02020603050405020304" pitchFamily="18" charset="0"/>
                        </a:rPr>
                        <a:t>Ýðäýíýá¿ðýí</a:t>
                      </a:r>
                      <a:endParaRPr lang="en-US" sz="12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ctr"/>
                      <a:r>
                        <a:rPr lang="en-US" sz="1200" u="none" strike="noStrike">
                          <a:effectLst/>
                          <a:latin typeface="Times New Roman" panose="02020603050405020304" pitchFamily="18" charset="0"/>
                          <a:cs typeface="Times New Roman" panose="02020603050405020304" pitchFamily="18" charset="0"/>
                        </a:rPr>
                        <a:t>2339</a:t>
                      </a:r>
                      <a:endParaRPr lang="en-US" sz="12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ctr" fontAlgn="b"/>
                      <a:r>
                        <a:rPr lang="en-US" sz="1200" u="none" strike="noStrike">
                          <a:effectLst/>
                          <a:latin typeface="Times New Roman" panose="02020603050405020304" pitchFamily="18" charset="0"/>
                          <a:cs typeface="Times New Roman" panose="02020603050405020304" pitchFamily="18" charset="0"/>
                        </a:rPr>
                        <a:t>2360</a:t>
                      </a:r>
                      <a:endParaRPr lang="en-US" sz="12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r>
                        <a:rPr lang="en-US" sz="1200" u="none" strike="noStrike">
                          <a:effectLst/>
                          <a:latin typeface="Times New Roman" panose="02020603050405020304" pitchFamily="18" charset="0"/>
                          <a:cs typeface="Times New Roman" panose="02020603050405020304" pitchFamily="18" charset="0"/>
                        </a:rPr>
                        <a:t>21</a:t>
                      </a:r>
                      <a:endParaRPr lang="en-US" sz="12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r>
                        <a:rPr lang="en-US" sz="1200" u="none" strike="noStrike">
                          <a:effectLst/>
                          <a:latin typeface="Times New Roman" panose="02020603050405020304" pitchFamily="18" charset="0"/>
                          <a:cs typeface="Times New Roman" panose="02020603050405020304" pitchFamily="18" charset="0"/>
                        </a:rPr>
                        <a:t>0.9</a:t>
                      </a:r>
                      <a:endParaRPr lang="en-US" sz="12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r>
                        <a:rPr lang="en-US" sz="1200" u="none" strike="noStrike">
                          <a:effectLst/>
                          <a:latin typeface="Times New Roman" panose="02020603050405020304" pitchFamily="18" charset="0"/>
                          <a:cs typeface="Times New Roman" panose="02020603050405020304" pitchFamily="18" charset="0"/>
                        </a:rPr>
                        <a:t>640</a:t>
                      </a:r>
                      <a:endParaRPr lang="en-US" sz="12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r>
                        <a:rPr lang="en-US" sz="1200" u="none" strike="noStrike">
                          <a:effectLst/>
                          <a:latin typeface="Times New Roman" panose="02020603050405020304" pitchFamily="18" charset="0"/>
                          <a:cs typeface="Times New Roman" panose="02020603050405020304" pitchFamily="18" charset="0"/>
                        </a:rPr>
                        <a:t>662</a:t>
                      </a:r>
                      <a:endParaRPr lang="en-US" sz="12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r>
                        <a:rPr lang="en-US" sz="1200" u="none" strike="noStrike" dirty="0">
                          <a:effectLst/>
                          <a:latin typeface="Times New Roman" panose="02020603050405020304" pitchFamily="18" charset="0"/>
                          <a:cs typeface="Times New Roman" panose="02020603050405020304" pitchFamily="18" charset="0"/>
                        </a:rPr>
                        <a:t>22</a:t>
                      </a:r>
                      <a:endParaRPr lang="en-US" sz="12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r>
                        <a:rPr lang="en-US" sz="1200" u="none" strike="noStrike" dirty="0">
                          <a:effectLst/>
                          <a:latin typeface="Times New Roman" panose="02020603050405020304" pitchFamily="18" charset="0"/>
                          <a:cs typeface="Times New Roman" panose="02020603050405020304" pitchFamily="18" charset="0"/>
                        </a:rPr>
                        <a:t>3.4</a:t>
                      </a:r>
                      <a:endParaRPr lang="en-US" sz="12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r>
              <a:tr h="225047">
                <a:tc>
                  <a:txBody>
                    <a:bodyPr/>
                    <a:lstStyle/>
                    <a:p>
                      <a:pPr algn="l" fontAlgn="b"/>
                      <a:r>
                        <a:rPr lang="en-US" sz="1200" u="none" strike="noStrike" dirty="0">
                          <a:effectLst/>
                          <a:latin typeface="Times New Roman" panose="02020603050405020304" pitchFamily="18" charset="0"/>
                          <a:cs typeface="Times New Roman" panose="02020603050405020304" pitchFamily="18" charset="0"/>
                        </a:rPr>
                        <a:t>  Ä</a:t>
                      </a:r>
                      <a:r>
                        <a:rPr lang="mn-MN" sz="1200" u="none" strike="noStrike" dirty="0">
                          <a:effectLst/>
                          <a:latin typeface="Times New Roman" panose="02020603050405020304" pitchFamily="18" charset="0"/>
                          <a:cs typeface="Times New Roman" panose="02020603050405020304" pitchFamily="18" charset="0"/>
                        </a:rPr>
                        <a:t>үн</a:t>
                      </a:r>
                      <a:endParaRPr lang="mn-MN" sz="12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r>
                        <a:rPr lang="en-US" sz="1200" u="none" strike="noStrike">
                          <a:effectLst/>
                          <a:latin typeface="Times New Roman" panose="02020603050405020304" pitchFamily="18" charset="0"/>
                          <a:cs typeface="Times New Roman" panose="02020603050405020304" pitchFamily="18" charset="0"/>
                        </a:rPr>
                        <a:t>83127</a:t>
                      </a:r>
                      <a:endParaRPr lang="en-US" sz="12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r>
                        <a:rPr lang="en-US" sz="1200" u="none" strike="noStrike">
                          <a:effectLst/>
                          <a:latin typeface="Times New Roman" panose="02020603050405020304" pitchFamily="18" charset="0"/>
                          <a:cs typeface="Times New Roman" panose="02020603050405020304" pitchFamily="18" charset="0"/>
                        </a:rPr>
                        <a:t>85325</a:t>
                      </a:r>
                      <a:endParaRPr lang="en-US" sz="12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r>
                        <a:rPr lang="en-US" sz="1200" u="none" strike="noStrike">
                          <a:effectLst/>
                          <a:latin typeface="Times New Roman" panose="02020603050405020304" pitchFamily="18" charset="0"/>
                          <a:cs typeface="Times New Roman" panose="02020603050405020304" pitchFamily="18" charset="0"/>
                        </a:rPr>
                        <a:t>2198</a:t>
                      </a:r>
                      <a:endParaRPr lang="en-US" sz="12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r>
                        <a:rPr lang="en-US" sz="1200" u="none" strike="noStrike">
                          <a:effectLst/>
                          <a:latin typeface="Times New Roman" panose="02020603050405020304" pitchFamily="18" charset="0"/>
                          <a:cs typeface="Times New Roman" panose="02020603050405020304" pitchFamily="18" charset="0"/>
                        </a:rPr>
                        <a:t>2.6</a:t>
                      </a:r>
                      <a:endParaRPr lang="en-US" sz="12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r>
                        <a:rPr lang="en-US" sz="1200" u="none" strike="noStrike">
                          <a:effectLst/>
                          <a:latin typeface="Times New Roman" panose="02020603050405020304" pitchFamily="18" charset="0"/>
                          <a:cs typeface="Times New Roman" panose="02020603050405020304" pitchFamily="18" charset="0"/>
                        </a:rPr>
                        <a:t>21706</a:t>
                      </a:r>
                      <a:endParaRPr lang="en-US" sz="12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r>
                        <a:rPr lang="en-US" sz="1200" u="none" strike="noStrike">
                          <a:effectLst/>
                          <a:latin typeface="Times New Roman" panose="02020603050405020304" pitchFamily="18" charset="0"/>
                          <a:cs typeface="Times New Roman" panose="02020603050405020304" pitchFamily="18" charset="0"/>
                        </a:rPr>
                        <a:t>21918</a:t>
                      </a:r>
                      <a:endParaRPr lang="en-US" sz="12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r>
                        <a:rPr lang="en-US" sz="1200" u="none" strike="noStrike">
                          <a:effectLst/>
                          <a:latin typeface="Times New Roman" panose="02020603050405020304" pitchFamily="18" charset="0"/>
                          <a:cs typeface="Times New Roman" panose="02020603050405020304" pitchFamily="18" charset="0"/>
                        </a:rPr>
                        <a:t>212</a:t>
                      </a:r>
                      <a:endParaRPr lang="en-US" sz="12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r>
                        <a:rPr lang="en-US" sz="1200" u="none" strike="noStrike" dirty="0">
                          <a:effectLst/>
                          <a:latin typeface="Times New Roman" panose="02020603050405020304" pitchFamily="18" charset="0"/>
                          <a:cs typeface="Times New Roman" panose="02020603050405020304" pitchFamily="18" charset="0"/>
                        </a:rPr>
                        <a:t>1.0</a:t>
                      </a:r>
                      <a:endParaRPr lang="en-US" sz="12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r>
            </a:tbl>
          </a:graphicData>
        </a:graphic>
      </p:graphicFrame>
    </p:spTree>
    <p:extLst>
      <p:ext uri="{BB962C8B-B14F-4D97-AF65-F5344CB8AC3E}">
        <p14:creationId xmlns:p14="http://schemas.microsoft.com/office/powerpoint/2010/main" val="382765529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1143000"/>
          </a:xfrm>
        </p:spPr>
        <p:txBody>
          <a:bodyPr/>
          <a:lstStyle/>
          <a:p>
            <a:r>
              <a:rPr lang="en-US" dirty="0" err="1">
                <a:latin typeface="Times New Roman" panose="02020603050405020304" pitchFamily="18" charset="0"/>
                <a:cs typeface="Times New Roman" panose="02020603050405020304" pitchFamily="18" charset="0"/>
              </a:rPr>
              <a:t>Тариалсан</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талбай</a:t>
            </a:r>
            <a:endParaRPr lang="en-US"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762000" y="1371601"/>
            <a:ext cx="7924800" cy="1905000"/>
          </a:xfrm>
        </p:spPr>
        <p:txBody>
          <a:bodyPr>
            <a:normAutofit/>
          </a:bodyPr>
          <a:lstStyle/>
          <a:p>
            <a:pPr marL="0" indent="0" algn="just">
              <a:buNone/>
            </a:pPr>
            <a:r>
              <a:rPr lang="en-US" sz="1800" dirty="0" err="1">
                <a:latin typeface="Times New Roman" panose="02020603050405020304" pitchFamily="18" charset="0"/>
                <a:cs typeface="Times New Roman" panose="02020603050405020304" pitchFamily="18" charset="0"/>
              </a:rPr>
              <a:t>Өнгөрсөн</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хавар</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аймаг</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нийтдээ</a:t>
            </a:r>
            <a:r>
              <a:rPr lang="en-US" sz="1800" dirty="0">
                <a:latin typeface="Times New Roman" panose="02020603050405020304" pitchFamily="18" charset="0"/>
                <a:cs typeface="Times New Roman" panose="02020603050405020304" pitchFamily="18" charset="0"/>
              </a:rPr>
              <a:t> 2099.6 </a:t>
            </a:r>
            <a:r>
              <a:rPr lang="en-US" sz="1800" dirty="0" err="1">
                <a:latin typeface="Times New Roman" panose="02020603050405020304" pitchFamily="18" charset="0"/>
                <a:cs typeface="Times New Roman" panose="02020603050405020304" pitchFamily="18" charset="0"/>
              </a:rPr>
              <a:t>га</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талбайд</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тариалалт</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хийсний</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дотор</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үр</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тариа</a:t>
            </a:r>
            <a:r>
              <a:rPr lang="en-US" sz="1800" dirty="0">
                <a:latin typeface="Times New Roman" panose="02020603050405020304" pitchFamily="18" charset="0"/>
                <a:cs typeface="Times New Roman" panose="02020603050405020304" pitchFamily="18" charset="0"/>
              </a:rPr>
              <a:t> 181га, </a:t>
            </a:r>
            <a:r>
              <a:rPr lang="en-US" sz="1800" dirty="0" err="1">
                <a:latin typeface="Times New Roman" panose="02020603050405020304" pitchFamily="18" charset="0"/>
                <a:cs typeface="Times New Roman" panose="02020603050405020304" pitchFamily="18" charset="0"/>
              </a:rPr>
              <a:t>төмс</a:t>
            </a:r>
            <a:r>
              <a:rPr lang="en-US" sz="1800" dirty="0">
                <a:latin typeface="Times New Roman" panose="02020603050405020304" pitchFamily="18" charset="0"/>
                <a:cs typeface="Times New Roman" panose="02020603050405020304" pitchFamily="18" charset="0"/>
              </a:rPr>
              <a:t> 711.6 </a:t>
            </a:r>
            <a:r>
              <a:rPr lang="en-US" sz="1800" dirty="0" err="1">
                <a:latin typeface="Times New Roman" panose="02020603050405020304" pitchFamily="18" charset="0"/>
                <a:cs typeface="Times New Roman" panose="02020603050405020304" pitchFamily="18" charset="0"/>
              </a:rPr>
              <a:t>га</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тэжээлийн</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ургамал</a:t>
            </a:r>
            <a:r>
              <a:rPr lang="en-US" sz="1800" dirty="0">
                <a:latin typeface="Times New Roman" panose="02020603050405020304" pitchFamily="18" charset="0"/>
                <a:cs typeface="Times New Roman" panose="02020603050405020304" pitchFamily="18" charset="0"/>
              </a:rPr>
              <a:t> 454 </a:t>
            </a:r>
            <a:r>
              <a:rPr lang="en-US" sz="1800" dirty="0" err="1">
                <a:latin typeface="Times New Roman" panose="02020603050405020304" pitchFamily="18" charset="0"/>
                <a:cs typeface="Times New Roman" panose="02020603050405020304" pitchFamily="18" charset="0"/>
              </a:rPr>
              <a:t>га</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хүнсний</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ногоо</a:t>
            </a:r>
            <a:r>
              <a:rPr lang="en-US" sz="1800" dirty="0">
                <a:latin typeface="Times New Roman" panose="02020603050405020304" pitchFamily="18" charset="0"/>
                <a:cs typeface="Times New Roman" panose="02020603050405020304" pitchFamily="18" charset="0"/>
              </a:rPr>
              <a:t> 753гад </a:t>
            </a:r>
            <a:r>
              <a:rPr lang="en-US" sz="1800" dirty="0" err="1">
                <a:latin typeface="Times New Roman" panose="02020603050405020304" pitchFamily="18" charset="0"/>
                <a:cs typeface="Times New Roman" panose="02020603050405020304" pitchFamily="18" charset="0"/>
              </a:rPr>
              <a:t>тариалалт</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хийгдэж</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урьд</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оны</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мөн</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үеийнхээс</a:t>
            </a:r>
            <a:r>
              <a:rPr lang="en-US" sz="1800" dirty="0">
                <a:latin typeface="Times New Roman" panose="02020603050405020304" pitchFamily="18" charset="0"/>
                <a:cs typeface="Times New Roman" panose="02020603050405020304" pitchFamily="18" charset="0"/>
              </a:rPr>
              <a:t> 97.6 </a:t>
            </a:r>
            <a:r>
              <a:rPr lang="en-US" sz="1800" dirty="0" err="1">
                <a:latin typeface="Times New Roman" panose="02020603050405020304" pitchFamily="18" charset="0"/>
                <a:cs typeface="Times New Roman" panose="02020603050405020304" pitchFamily="18" charset="0"/>
              </a:rPr>
              <a:t>га-гаар</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буурсан</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нь</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тариалалтын</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үеэр</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хүйтрэх</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хүчтэй</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мөндөр</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аадар</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орсоноос</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шалтгаалав</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Нийт</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тариалалтын</a:t>
            </a:r>
            <a:r>
              <a:rPr lang="en-US" sz="1800" dirty="0">
                <a:latin typeface="Times New Roman" panose="02020603050405020304" pitchFamily="18" charset="0"/>
                <a:cs typeface="Times New Roman" panose="02020603050405020304" pitchFamily="18" charset="0"/>
              </a:rPr>
              <a:t> 8.6 % </a:t>
            </a:r>
            <a:r>
              <a:rPr lang="en-US" sz="1800" dirty="0" err="1">
                <a:latin typeface="Times New Roman" panose="02020603050405020304" pitchFamily="18" charset="0"/>
                <a:cs typeface="Times New Roman" panose="02020603050405020304" pitchFamily="18" charset="0"/>
              </a:rPr>
              <a:t>нь</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үр</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тариа</a:t>
            </a:r>
            <a:r>
              <a:rPr lang="en-US" sz="1800" dirty="0">
                <a:latin typeface="Times New Roman" panose="02020603050405020304" pitchFamily="18" charset="0"/>
                <a:cs typeface="Times New Roman" panose="02020603050405020304" pitchFamily="18" charset="0"/>
              </a:rPr>
              <a:t>, 33.9 % </a:t>
            </a:r>
            <a:r>
              <a:rPr lang="en-US" sz="1800" dirty="0" err="1">
                <a:latin typeface="Times New Roman" panose="02020603050405020304" pitchFamily="18" charset="0"/>
                <a:cs typeface="Times New Roman" panose="02020603050405020304" pitchFamily="18" charset="0"/>
              </a:rPr>
              <a:t>нь</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төмс</a:t>
            </a:r>
            <a:r>
              <a:rPr lang="en-US" sz="1800" dirty="0">
                <a:latin typeface="Times New Roman" panose="02020603050405020304" pitchFamily="18" charset="0"/>
                <a:cs typeface="Times New Roman" panose="02020603050405020304" pitchFamily="18" charset="0"/>
              </a:rPr>
              <a:t>, 35.8 % </a:t>
            </a:r>
            <a:r>
              <a:rPr lang="en-US" sz="1800" dirty="0" err="1">
                <a:latin typeface="Times New Roman" panose="02020603050405020304" pitchFamily="18" charset="0"/>
                <a:cs typeface="Times New Roman" panose="02020603050405020304" pitchFamily="18" charset="0"/>
              </a:rPr>
              <a:t>нь</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хүнсний</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ногоо</a:t>
            </a:r>
            <a:r>
              <a:rPr lang="en-US" sz="1800" dirty="0">
                <a:latin typeface="Times New Roman" panose="02020603050405020304" pitchFamily="18" charset="0"/>
                <a:cs typeface="Times New Roman" panose="02020603050405020304" pitchFamily="18" charset="0"/>
              </a:rPr>
              <a:t>, 21.6 %-д </a:t>
            </a:r>
            <a:r>
              <a:rPr lang="en-US" sz="1800" dirty="0" err="1">
                <a:latin typeface="Times New Roman" panose="02020603050405020304" pitchFamily="18" charset="0"/>
                <a:cs typeface="Times New Roman" panose="02020603050405020304" pitchFamily="18" charset="0"/>
              </a:rPr>
              <a:t>нь</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ногоон</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тэжээл</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олон</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наст</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тариалагджээ</a:t>
            </a:r>
            <a:r>
              <a:rPr lang="en-US" sz="1800" dirty="0">
                <a:latin typeface="Times New Roman" panose="02020603050405020304" pitchFamily="18" charset="0"/>
                <a:cs typeface="Times New Roman" panose="02020603050405020304" pitchFamily="18" charset="0"/>
              </a:rPr>
              <a:t>.</a:t>
            </a:r>
          </a:p>
          <a:p>
            <a:pPr algn="just"/>
            <a:endParaRPr lang="en-US" sz="1800" dirty="0">
              <a:latin typeface="Times New Roman" panose="02020603050405020304" pitchFamily="18" charset="0"/>
              <a:cs typeface="Times New Roman" panose="02020603050405020304" pitchFamily="18" charset="0"/>
            </a:endParaRPr>
          </a:p>
        </p:txBody>
      </p:sp>
      <p:pic>
        <p:nvPicPr>
          <p:cNvPr id="4" name="Picture 3" descr="C:\Users\munkhzolboo.NSO\Desktop\New folder\images11.jpg"/>
          <p:cNvPicPr/>
          <p:nvPr/>
        </p:nvPicPr>
        <p:blipFill>
          <a:blip r:embed="rId3" cstate="print"/>
          <a:srcRect/>
          <a:stretch>
            <a:fillRect/>
          </a:stretch>
        </p:blipFill>
        <p:spPr bwMode="auto">
          <a:xfrm>
            <a:off x="762000" y="3276600"/>
            <a:ext cx="4038600" cy="3082523"/>
          </a:xfrm>
          <a:prstGeom prst="rect">
            <a:avLst/>
          </a:prstGeom>
          <a:noFill/>
        </p:spPr>
      </p:pic>
      <p:pic>
        <p:nvPicPr>
          <p:cNvPr id="5" name="Picture 4" descr="C:\Users\munkhzolboo.NSO\Desktop\New folder\images12.jpg"/>
          <p:cNvPicPr/>
          <p:nvPr/>
        </p:nvPicPr>
        <p:blipFill>
          <a:blip r:embed="rId4" cstate="print"/>
          <a:srcRect/>
          <a:stretch>
            <a:fillRect/>
          </a:stretch>
        </p:blipFill>
        <p:spPr bwMode="auto">
          <a:xfrm>
            <a:off x="4800600" y="3276600"/>
            <a:ext cx="4038600" cy="3082523"/>
          </a:xfrm>
          <a:prstGeom prst="rect">
            <a:avLst/>
          </a:prstGeom>
          <a:noFill/>
        </p:spPr>
      </p:pic>
    </p:spTree>
    <p:extLst>
      <p:ext uri="{BB962C8B-B14F-4D97-AF65-F5344CB8AC3E}">
        <p14:creationId xmlns:p14="http://schemas.microsoft.com/office/powerpoint/2010/main" val="289013349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457200"/>
            <a:ext cx="8229600" cy="1143000"/>
          </a:xfrm>
        </p:spPr>
        <p:txBody>
          <a:bodyPr>
            <a:normAutofit/>
          </a:bodyPr>
          <a:lstStyle/>
          <a:p>
            <a:r>
              <a:rPr lang="en-US" sz="3600" dirty="0" err="1">
                <a:latin typeface="Times New Roman" panose="02020603050405020304" pitchFamily="18" charset="0"/>
                <a:cs typeface="Times New Roman" panose="02020603050405020304" pitchFamily="18" charset="0"/>
              </a:rPr>
              <a:t>Хөдөө</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аж</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ахуйн</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тэжээвэр</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амьтдын</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тоо</a:t>
            </a:r>
            <a:endParaRPr lang="en-US" sz="36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838200" y="1447800"/>
            <a:ext cx="7924800" cy="2133600"/>
          </a:xfrm>
        </p:spPr>
        <p:txBody>
          <a:bodyPr>
            <a:noAutofit/>
          </a:bodyPr>
          <a:lstStyle/>
          <a:p>
            <a:pPr marL="0" indent="0" algn="just">
              <a:buNone/>
            </a:pPr>
            <a:r>
              <a:rPr lang="en-US" sz="1800" dirty="0" err="1" smtClean="0">
                <a:latin typeface="Times New Roman" panose="02020603050405020304" pitchFamily="18" charset="0"/>
                <a:cs typeface="Times New Roman" panose="02020603050405020304" pitchFamily="18" charset="0"/>
              </a:rPr>
              <a:t>Жилийн</a:t>
            </a:r>
            <a:r>
              <a:rPr lang="en-US" sz="1800" dirty="0" smtClean="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эцсийн</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мал</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тэжээвэр</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амьтдын</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тооллогоор</a:t>
            </a:r>
            <a:r>
              <a:rPr lang="en-US" sz="1800" dirty="0">
                <a:latin typeface="Times New Roman" panose="02020603050405020304" pitchFamily="18" charset="0"/>
                <a:cs typeface="Times New Roman" panose="02020603050405020304" pitchFamily="18" charset="0"/>
              </a:rPr>
              <a:t> 78 </a:t>
            </a:r>
            <a:r>
              <a:rPr lang="en-US" sz="1800" dirty="0" err="1">
                <a:latin typeface="Times New Roman" panose="02020603050405020304" pitchFamily="18" charset="0"/>
                <a:cs typeface="Times New Roman" panose="02020603050405020304" pitchFamily="18" charset="0"/>
              </a:rPr>
              <a:t>гахай</a:t>
            </a:r>
            <a:r>
              <a:rPr lang="en-US" sz="1800" dirty="0">
                <a:latin typeface="Times New Roman" panose="02020603050405020304" pitchFamily="18" charset="0"/>
                <a:cs typeface="Times New Roman" panose="02020603050405020304" pitchFamily="18" charset="0"/>
              </a:rPr>
              <a:t>, 5974 </a:t>
            </a:r>
            <a:r>
              <a:rPr lang="en-US" sz="1800" dirty="0" err="1">
                <a:latin typeface="Times New Roman" panose="02020603050405020304" pitchFamily="18" charset="0"/>
                <a:cs typeface="Times New Roman" panose="02020603050405020304" pitchFamily="18" charset="0"/>
              </a:rPr>
              <a:t>тахиа</a:t>
            </a:r>
            <a:r>
              <a:rPr lang="en-US" sz="1800" dirty="0">
                <a:latin typeface="Times New Roman" panose="02020603050405020304" pitchFamily="18" charset="0"/>
                <a:cs typeface="Times New Roman" panose="02020603050405020304" pitchFamily="18" charset="0"/>
              </a:rPr>
              <a:t>, 30 </a:t>
            </a:r>
            <a:r>
              <a:rPr lang="en-US" sz="1800" dirty="0" err="1">
                <a:latin typeface="Times New Roman" panose="02020603050405020304" pitchFamily="18" charset="0"/>
                <a:cs typeface="Times New Roman" panose="02020603050405020304" pitchFamily="18" charset="0"/>
              </a:rPr>
              <a:t>бүл</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зөгий</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тус</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тус</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тоологджээ</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Тэжээвэр</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амьтад</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Жаргалант</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Алтай</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Булган</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Дарви</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Дөргөн</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Мөст</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Мянгад</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сумдад</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туслах</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аж</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ахуй</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хөгжүүлж</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байна</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Тахианы</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тоо</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урьд</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оныхоос</a:t>
            </a:r>
            <a:r>
              <a:rPr lang="en-US" sz="1800" dirty="0">
                <a:latin typeface="Times New Roman" panose="02020603050405020304" pitchFamily="18" charset="0"/>
                <a:cs typeface="Times New Roman" panose="02020603050405020304" pitchFamily="18" charset="0"/>
              </a:rPr>
              <a:t> 3.7 </a:t>
            </a:r>
            <a:r>
              <a:rPr lang="en-US" sz="1800" dirty="0" err="1">
                <a:latin typeface="Times New Roman" panose="02020603050405020304" pitchFamily="18" charset="0"/>
                <a:cs typeface="Times New Roman" panose="02020603050405020304" pitchFamily="18" charset="0"/>
              </a:rPr>
              <a:t>мянгаар</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өсч</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өндөг</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үйлдвэрлэлт</a:t>
            </a:r>
            <a:r>
              <a:rPr lang="en-US" sz="1800" dirty="0">
                <a:latin typeface="Times New Roman" panose="02020603050405020304" pitchFamily="18" charset="0"/>
                <a:cs typeface="Times New Roman" panose="02020603050405020304" pitchFamily="18" charset="0"/>
              </a:rPr>
              <a:t> 25.4 </a:t>
            </a:r>
            <a:r>
              <a:rPr lang="en-US" sz="1800" dirty="0" err="1">
                <a:latin typeface="Times New Roman" panose="02020603050405020304" pitchFamily="18" charset="0"/>
                <a:cs typeface="Times New Roman" panose="02020603050405020304" pitchFamily="18" charset="0"/>
              </a:rPr>
              <a:t>мянгаар</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нэмэгдэж</a:t>
            </a:r>
            <a:r>
              <a:rPr lang="en-US" sz="1800" dirty="0">
                <a:latin typeface="Times New Roman" panose="02020603050405020304" pitchFamily="18" charset="0"/>
                <a:cs typeface="Times New Roman" panose="02020603050405020304" pitchFamily="18" charset="0"/>
              </a:rPr>
              <a:t>, 1 ш </a:t>
            </a:r>
            <a:r>
              <a:rPr lang="en-US" sz="1800" dirty="0" err="1">
                <a:latin typeface="Times New Roman" panose="02020603050405020304" pitchFamily="18" charset="0"/>
                <a:cs typeface="Times New Roman" panose="02020603050405020304" pitchFamily="18" charset="0"/>
              </a:rPr>
              <a:t>өндөг</a:t>
            </a:r>
            <a:r>
              <a:rPr lang="en-US" sz="1800" dirty="0">
                <a:latin typeface="Times New Roman" panose="02020603050405020304" pitchFamily="18" charset="0"/>
                <a:cs typeface="Times New Roman" panose="02020603050405020304" pitchFamily="18" charset="0"/>
              </a:rPr>
              <a:t> 284 </a:t>
            </a:r>
            <a:r>
              <a:rPr lang="en-US" sz="1800" dirty="0" err="1">
                <a:latin typeface="Times New Roman" panose="02020603050405020304" pitchFamily="18" charset="0"/>
                <a:cs typeface="Times New Roman" panose="02020603050405020304" pitchFamily="18" charset="0"/>
              </a:rPr>
              <a:t>төгрөгөөр</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борлуулагдаж</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байна</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Зөгийг</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Алтай</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Булган</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суманд</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үржүүлж</a:t>
            </a:r>
            <a:r>
              <a:rPr lang="en-US" sz="1800" dirty="0">
                <a:latin typeface="Times New Roman" panose="02020603050405020304" pitchFamily="18" charset="0"/>
                <a:cs typeface="Times New Roman" panose="02020603050405020304" pitchFamily="18" charset="0"/>
              </a:rPr>
              <a:t>, 330 </a:t>
            </a:r>
            <a:r>
              <a:rPr lang="en-US" sz="1800" dirty="0" err="1">
                <a:latin typeface="Times New Roman" panose="02020603050405020304" pitchFamily="18" charset="0"/>
                <a:cs typeface="Times New Roman" panose="02020603050405020304" pitchFamily="18" charset="0"/>
              </a:rPr>
              <a:t>кг</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бал</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үйлдвэрлэж</a:t>
            </a:r>
            <a:r>
              <a:rPr lang="en-US" sz="1800" dirty="0">
                <a:latin typeface="Times New Roman" panose="02020603050405020304" pitchFamily="18" charset="0"/>
                <a:cs typeface="Times New Roman" panose="02020603050405020304" pitchFamily="18" charset="0"/>
              </a:rPr>
              <a:t> 1 </a:t>
            </a:r>
            <a:r>
              <a:rPr lang="en-US" sz="1800" dirty="0" err="1">
                <a:latin typeface="Times New Roman" panose="02020603050405020304" pitchFamily="18" charset="0"/>
                <a:cs typeface="Times New Roman" panose="02020603050405020304" pitchFamily="18" charset="0"/>
              </a:rPr>
              <a:t>кг</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бал</a:t>
            </a:r>
            <a:r>
              <a:rPr lang="en-US" sz="1800" dirty="0">
                <a:latin typeface="Times New Roman" panose="02020603050405020304" pitchFamily="18" charset="0"/>
                <a:cs typeface="Times New Roman" panose="02020603050405020304" pitchFamily="18" charset="0"/>
              </a:rPr>
              <a:t> 30000 </a:t>
            </a:r>
            <a:r>
              <a:rPr lang="en-US" sz="1800" dirty="0" err="1">
                <a:latin typeface="Times New Roman" panose="02020603050405020304" pitchFamily="18" charset="0"/>
                <a:cs typeface="Times New Roman" panose="02020603050405020304" pitchFamily="18" charset="0"/>
              </a:rPr>
              <a:t>төгрөгөөр</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орон</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нутгийн</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ард</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иргэдэд</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эрүүл</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хүнсээр</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хангаж</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байна</a:t>
            </a:r>
            <a:r>
              <a:rPr lang="en-US" sz="1800" dirty="0">
                <a:latin typeface="Times New Roman" panose="02020603050405020304" pitchFamily="18" charset="0"/>
                <a:cs typeface="Times New Roman" panose="02020603050405020304" pitchFamily="18" charset="0"/>
              </a:rPr>
              <a:t>.</a:t>
            </a:r>
          </a:p>
        </p:txBody>
      </p:sp>
      <p:graphicFrame>
        <p:nvGraphicFramePr>
          <p:cNvPr id="4" name="Table 3"/>
          <p:cNvGraphicFramePr>
            <a:graphicFrameLocks noGrp="1"/>
          </p:cNvGraphicFramePr>
          <p:nvPr>
            <p:extLst>
              <p:ext uri="{D42A27DB-BD31-4B8C-83A1-F6EECF244321}">
                <p14:modId xmlns:p14="http://schemas.microsoft.com/office/powerpoint/2010/main" val="626999024"/>
              </p:ext>
            </p:extLst>
          </p:nvPr>
        </p:nvGraphicFramePr>
        <p:xfrm>
          <a:off x="838201" y="3810000"/>
          <a:ext cx="7772401" cy="1981200"/>
        </p:xfrm>
        <a:graphic>
          <a:graphicData uri="http://schemas.openxmlformats.org/drawingml/2006/table">
            <a:tbl>
              <a:tblPr firstRow="1" firstCol="1" bandRow="1">
                <a:tableStyleId>{5C22544A-7EE6-4342-B048-85BDC9FD1C3A}</a:tableStyleId>
              </a:tblPr>
              <a:tblGrid>
                <a:gridCol w="1312445"/>
                <a:gridCol w="1042060"/>
                <a:gridCol w="1139277"/>
                <a:gridCol w="1063325"/>
                <a:gridCol w="1215229"/>
                <a:gridCol w="1250096"/>
                <a:gridCol w="749969"/>
              </a:tblGrid>
              <a:tr h="330200">
                <a:tc rowSpan="2">
                  <a:txBody>
                    <a:bodyPr/>
                    <a:lstStyle/>
                    <a:p>
                      <a:pPr marL="0" marR="0" algn="ctr">
                        <a:lnSpc>
                          <a:spcPct val="115000"/>
                        </a:lnSpc>
                        <a:spcBef>
                          <a:spcPts val="0"/>
                        </a:spcBef>
                        <a:spcAft>
                          <a:spcPts val="0"/>
                        </a:spcAft>
                      </a:pPr>
                      <a:r>
                        <a:rPr lang="en-US" sz="1400" dirty="0">
                          <a:effectLst/>
                          <a:latin typeface="Times New Roman" panose="02020603050405020304" pitchFamily="18" charset="0"/>
                          <a:cs typeface="Times New Roman" panose="02020603050405020304" pitchFamily="18" charset="0"/>
                        </a:rPr>
                        <a:t> </a:t>
                      </a:r>
                      <a:endParaRPr lang="en-US"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T="0" marB="0" anchor="b"/>
                </a:tc>
                <a:tc gridSpan="3">
                  <a:txBody>
                    <a:bodyPr/>
                    <a:lstStyle/>
                    <a:p>
                      <a:pPr marL="0" marR="0" algn="ctr">
                        <a:lnSpc>
                          <a:spcPct val="115000"/>
                        </a:lnSpc>
                        <a:spcBef>
                          <a:spcPts val="0"/>
                        </a:spcBef>
                        <a:spcAft>
                          <a:spcPts val="0"/>
                        </a:spcAft>
                      </a:pPr>
                      <a:r>
                        <a:rPr lang="en-US" sz="1400" dirty="0" err="1">
                          <a:effectLst/>
                          <a:latin typeface="Times New Roman" panose="02020603050405020304" pitchFamily="18" charset="0"/>
                          <a:cs typeface="Times New Roman" panose="02020603050405020304" pitchFamily="18" charset="0"/>
                        </a:rPr>
                        <a:t>тэжээвэр</a:t>
                      </a:r>
                      <a:r>
                        <a:rPr lang="en-US" sz="1400" dirty="0">
                          <a:effectLst/>
                          <a:latin typeface="Times New Roman" panose="02020603050405020304" pitchFamily="18" charset="0"/>
                          <a:cs typeface="Times New Roman" panose="02020603050405020304" pitchFamily="18" charset="0"/>
                        </a:rPr>
                        <a:t> </a:t>
                      </a:r>
                      <a:r>
                        <a:rPr lang="en-US" sz="1400" dirty="0" err="1">
                          <a:effectLst/>
                          <a:latin typeface="Times New Roman" panose="02020603050405020304" pitchFamily="18" charset="0"/>
                          <a:cs typeface="Times New Roman" panose="02020603050405020304" pitchFamily="18" charset="0"/>
                        </a:rPr>
                        <a:t>амьтдын</a:t>
                      </a:r>
                      <a:r>
                        <a:rPr lang="en-US" sz="1400" dirty="0">
                          <a:effectLst/>
                          <a:latin typeface="Times New Roman" panose="02020603050405020304" pitchFamily="18" charset="0"/>
                          <a:cs typeface="Times New Roman" panose="02020603050405020304" pitchFamily="18" charset="0"/>
                        </a:rPr>
                        <a:t> </a:t>
                      </a:r>
                      <a:r>
                        <a:rPr lang="en-US" sz="1400" dirty="0" err="1">
                          <a:effectLst/>
                          <a:latin typeface="Times New Roman" panose="02020603050405020304" pitchFamily="18" charset="0"/>
                          <a:cs typeface="Times New Roman" panose="02020603050405020304" pitchFamily="18" charset="0"/>
                        </a:rPr>
                        <a:t>тоо</a:t>
                      </a:r>
                      <a:endParaRPr lang="en-US"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T="0" marB="0"/>
                </a:tc>
                <a:tc hMerge="1">
                  <a:txBody>
                    <a:bodyPr/>
                    <a:lstStyle/>
                    <a:p>
                      <a:endParaRPr lang="en-US"/>
                    </a:p>
                  </a:txBody>
                  <a:tcPr/>
                </a:tc>
                <a:tc hMerge="1">
                  <a:txBody>
                    <a:bodyPr/>
                    <a:lstStyle/>
                    <a:p>
                      <a:endParaRPr lang="en-US"/>
                    </a:p>
                  </a:txBody>
                  <a:tcPr/>
                </a:tc>
                <a:tc gridSpan="3">
                  <a:txBody>
                    <a:bodyPr/>
                    <a:lstStyle/>
                    <a:p>
                      <a:pPr marL="0" marR="0" algn="ctr">
                        <a:lnSpc>
                          <a:spcPct val="115000"/>
                        </a:lnSpc>
                        <a:spcBef>
                          <a:spcPts val="0"/>
                        </a:spcBef>
                        <a:spcAft>
                          <a:spcPts val="0"/>
                        </a:spcAft>
                      </a:pPr>
                      <a:r>
                        <a:rPr lang="en-US" sz="1400">
                          <a:effectLst/>
                          <a:latin typeface="Times New Roman" panose="02020603050405020304" pitchFamily="18" charset="0"/>
                          <a:cs typeface="Times New Roman" panose="02020603050405020304" pitchFamily="18" charset="0"/>
                        </a:rPr>
                        <a:t>үүнээс</a:t>
                      </a:r>
                      <a:endParaRPr lang="en-US"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T="0" marB="0" anchor="ctr"/>
                </a:tc>
                <a:tc hMerge="1">
                  <a:txBody>
                    <a:bodyPr/>
                    <a:lstStyle/>
                    <a:p>
                      <a:endParaRPr lang="en-US"/>
                    </a:p>
                  </a:txBody>
                  <a:tcPr/>
                </a:tc>
                <a:tc hMerge="1">
                  <a:txBody>
                    <a:bodyPr/>
                    <a:lstStyle/>
                    <a:p>
                      <a:endParaRPr lang="en-US"/>
                    </a:p>
                  </a:txBody>
                  <a:tcPr/>
                </a:tc>
              </a:tr>
              <a:tr h="330200">
                <a:tc vMerge="1">
                  <a:txBody>
                    <a:bodyPr/>
                    <a:lstStyle/>
                    <a:p>
                      <a:endParaRPr lang="en-US"/>
                    </a:p>
                  </a:txBody>
                  <a:tcPr/>
                </a:tc>
                <a:tc>
                  <a:txBody>
                    <a:bodyPr/>
                    <a:lstStyle/>
                    <a:p>
                      <a:pPr marL="0" marR="0" algn="ctr">
                        <a:lnSpc>
                          <a:spcPct val="115000"/>
                        </a:lnSpc>
                        <a:spcBef>
                          <a:spcPts val="0"/>
                        </a:spcBef>
                        <a:spcAft>
                          <a:spcPts val="0"/>
                        </a:spcAft>
                      </a:pPr>
                      <a:r>
                        <a:rPr lang="en-US" sz="1400">
                          <a:effectLst/>
                          <a:latin typeface="Times New Roman" panose="02020603050405020304" pitchFamily="18" charset="0"/>
                          <a:cs typeface="Times New Roman" panose="02020603050405020304" pitchFamily="18" charset="0"/>
                        </a:rPr>
                        <a:t>2014</a:t>
                      </a:r>
                      <a:endParaRPr lang="en-US"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T="0" marB="0" anchor="ctr"/>
                </a:tc>
                <a:tc>
                  <a:txBody>
                    <a:bodyPr/>
                    <a:lstStyle/>
                    <a:p>
                      <a:pPr marL="0" marR="0" algn="ctr">
                        <a:lnSpc>
                          <a:spcPct val="115000"/>
                        </a:lnSpc>
                        <a:spcBef>
                          <a:spcPts val="0"/>
                        </a:spcBef>
                        <a:spcAft>
                          <a:spcPts val="0"/>
                        </a:spcAft>
                      </a:pPr>
                      <a:r>
                        <a:rPr lang="en-US" sz="1400">
                          <a:effectLst/>
                          <a:latin typeface="Times New Roman" panose="02020603050405020304" pitchFamily="18" charset="0"/>
                          <a:cs typeface="Times New Roman" panose="02020603050405020304" pitchFamily="18" charset="0"/>
                        </a:rPr>
                        <a:t>2015</a:t>
                      </a:r>
                      <a:endParaRPr lang="en-US"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T="0" marB="0" anchor="ctr"/>
                </a:tc>
                <a:tc>
                  <a:txBody>
                    <a:bodyPr/>
                    <a:lstStyle/>
                    <a:p>
                      <a:pPr marL="0" marR="0" algn="ctr">
                        <a:lnSpc>
                          <a:spcPct val="115000"/>
                        </a:lnSpc>
                        <a:spcBef>
                          <a:spcPts val="0"/>
                        </a:spcBef>
                        <a:spcAft>
                          <a:spcPts val="0"/>
                        </a:spcAft>
                      </a:pPr>
                      <a:r>
                        <a:rPr lang="en-US" sz="1400">
                          <a:effectLst/>
                          <a:latin typeface="Times New Roman" panose="02020603050405020304" pitchFamily="18" charset="0"/>
                          <a:cs typeface="Times New Roman" panose="02020603050405020304" pitchFamily="18" charset="0"/>
                        </a:rPr>
                        <a:t>2016</a:t>
                      </a:r>
                      <a:endParaRPr lang="en-US"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T="0" marB="0" anchor="ctr"/>
                </a:tc>
                <a:tc>
                  <a:txBody>
                    <a:bodyPr/>
                    <a:lstStyle/>
                    <a:p>
                      <a:pPr marL="0" marR="0" algn="ctr">
                        <a:lnSpc>
                          <a:spcPct val="115000"/>
                        </a:lnSpc>
                        <a:spcBef>
                          <a:spcPts val="0"/>
                        </a:spcBef>
                        <a:spcAft>
                          <a:spcPts val="0"/>
                        </a:spcAft>
                      </a:pPr>
                      <a:r>
                        <a:rPr lang="en-US" sz="1400" dirty="0" err="1">
                          <a:effectLst/>
                          <a:latin typeface="Times New Roman" panose="02020603050405020304" pitchFamily="18" charset="0"/>
                          <a:cs typeface="Times New Roman" panose="02020603050405020304" pitchFamily="18" charset="0"/>
                        </a:rPr>
                        <a:t>Үндсэн</a:t>
                      </a:r>
                      <a:r>
                        <a:rPr lang="en-US" sz="1400" dirty="0">
                          <a:effectLst/>
                          <a:latin typeface="Times New Roman" panose="02020603050405020304" pitchFamily="18" charset="0"/>
                          <a:cs typeface="Times New Roman" panose="02020603050405020304" pitchFamily="18" charset="0"/>
                        </a:rPr>
                        <a:t> </a:t>
                      </a:r>
                      <a:r>
                        <a:rPr lang="en-US" sz="1400" dirty="0" err="1">
                          <a:effectLst/>
                          <a:latin typeface="Times New Roman" panose="02020603050405020304" pitchFamily="18" charset="0"/>
                          <a:cs typeface="Times New Roman" panose="02020603050405020304" pitchFamily="18" charset="0"/>
                        </a:rPr>
                        <a:t>эх</a:t>
                      </a:r>
                      <a:endParaRPr lang="en-US"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T="0" marB="0"/>
                </a:tc>
                <a:tc>
                  <a:txBody>
                    <a:bodyPr/>
                    <a:lstStyle/>
                    <a:p>
                      <a:pPr marL="0" marR="0" algn="ctr">
                        <a:lnSpc>
                          <a:spcPct val="115000"/>
                        </a:lnSpc>
                        <a:spcBef>
                          <a:spcPts val="0"/>
                        </a:spcBef>
                        <a:spcAft>
                          <a:spcPts val="0"/>
                        </a:spcAft>
                      </a:pPr>
                      <a:r>
                        <a:rPr lang="en-US" sz="1400">
                          <a:effectLst/>
                          <a:latin typeface="Times New Roman" panose="02020603050405020304" pitchFamily="18" charset="0"/>
                          <a:cs typeface="Times New Roman" panose="02020603050405020304" pitchFamily="18" charset="0"/>
                        </a:rPr>
                        <a:t>Хээлтүүлэгч</a:t>
                      </a:r>
                      <a:endParaRPr lang="en-US"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T="0" marB="0" anchor="ctr"/>
                </a:tc>
                <a:tc>
                  <a:txBody>
                    <a:bodyPr/>
                    <a:lstStyle/>
                    <a:p>
                      <a:pPr marL="0" marR="0" algn="ctr">
                        <a:lnSpc>
                          <a:spcPct val="115000"/>
                        </a:lnSpc>
                        <a:spcBef>
                          <a:spcPts val="0"/>
                        </a:spcBef>
                        <a:spcAft>
                          <a:spcPts val="0"/>
                        </a:spcAft>
                      </a:pPr>
                      <a:r>
                        <a:rPr lang="en-US" sz="1400">
                          <a:effectLst/>
                          <a:latin typeface="Times New Roman" panose="02020603050405020304" pitchFamily="18" charset="0"/>
                          <a:cs typeface="Times New Roman" panose="02020603050405020304" pitchFamily="18" charset="0"/>
                        </a:rPr>
                        <a:t>Бусад</a:t>
                      </a:r>
                      <a:endParaRPr lang="en-US"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T="0" marB="0" anchor="ctr"/>
                </a:tc>
              </a:tr>
              <a:tr h="330200">
                <a:tc>
                  <a:txBody>
                    <a:bodyPr/>
                    <a:lstStyle/>
                    <a:p>
                      <a:pPr marL="0" marR="0" algn="just">
                        <a:lnSpc>
                          <a:spcPct val="115000"/>
                        </a:lnSpc>
                        <a:spcBef>
                          <a:spcPts val="0"/>
                        </a:spcBef>
                        <a:spcAft>
                          <a:spcPts val="0"/>
                        </a:spcAft>
                      </a:pPr>
                      <a:r>
                        <a:rPr lang="en-US" sz="1400">
                          <a:effectLst/>
                          <a:latin typeface="Times New Roman" panose="02020603050405020304" pitchFamily="18" charset="0"/>
                          <a:cs typeface="Times New Roman" panose="02020603050405020304" pitchFamily="18" charset="0"/>
                        </a:rPr>
                        <a:t>Гахай</a:t>
                      </a:r>
                      <a:endParaRPr lang="en-US"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T="0" marB="0" anchor="b"/>
                </a:tc>
                <a:tc>
                  <a:txBody>
                    <a:bodyPr/>
                    <a:lstStyle/>
                    <a:p>
                      <a:pPr marL="0" marR="0" algn="ctr">
                        <a:lnSpc>
                          <a:spcPct val="115000"/>
                        </a:lnSpc>
                        <a:spcBef>
                          <a:spcPts val="0"/>
                        </a:spcBef>
                        <a:spcAft>
                          <a:spcPts val="0"/>
                        </a:spcAft>
                      </a:pPr>
                      <a:r>
                        <a:rPr lang="en-US" sz="1400">
                          <a:effectLst/>
                          <a:latin typeface="Times New Roman" panose="02020603050405020304" pitchFamily="18" charset="0"/>
                          <a:cs typeface="Times New Roman" panose="02020603050405020304" pitchFamily="18" charset="0"/>
                        </a:rPr>
                        <a:t>178</a:t>
                      </a:r>
                      <a:endParaRPr lang="en-US"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T="0" marB="0" anchor="b"/>
                </a:tc>
                <a:tc>
                  <a:txBody>
                    <a:bodyPr/>
                    <a:lstStyle/>
                    <a:p>
                      <a:pPr marL="0" marR="0" algn="ctr">
                        <a:lnSpc>
                          <a:spcPct val="115000"/>
                        </a:lnSpc>
                        <a:spcBef>
                          <a:spcPts val="0"/>
                        </a:spcBef>
                        <a:spcAft>
                          <a:spcPts val="0"/>
                        </a:spcAft>
                      </a:pPr>
                      <a:r>
                        <a:rPr lang="en-US" sz="1400">
                          <a:effectLst/>
                          <a:latin typeface="Times New Roman" panose="02020603050405020304" pitchFamily="18" charset="0"/>
                          <a:cs typeface="Times New Roman" panose="02020603050405020304" pitchFamily="18" charset="0"/>
                        </a:rPr>
                        <a:t>134</a:t>
                      </a:r>
                      <a:endParaRPr lang="en-US"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T="0" marB="0" anchor="b"/>
                </a:tc>
                <a:tc>
                  <a:txBody>
                    <a:bodyPr/>
                    <a:lstStyle/>
                    <a:p>
                      <a:pPr marL="0" marR="0" algn="ctr">
                        <a:lnSpc>
                          <a:spcPct val="115000"/>
                        </a:lnSpc>
                        <a:spcBef>
                          <a:spcPts val="0"/>
                        </a:spcBef>
                        <a:spcAft>
                          <a:spcPts val="0"/>
                        </a:spcAft>
                      </a:pPr>
                      <a:r>
                        <a:rPr lang="en-US" sz="1400">
                          <a:effectLst/>
                          <a:latin typeface="Times New Roman" panose="02020603050405020304" pitchFamily="18" charset="0"/>
                          <a:cs typeface="Times New Roman" panose="02020603050405020304" pitchFamily="18" charset="0"/>
                        </a:rPr>
                        <a:t>78</a:t>
                      </a:r>
                      <a:endParaRPr lang="en-US"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T="0" marB="0" anchor="b"/>
                </a:tc>
                <a:tc>
                  <a:txBody>
                    <a:bodyPr/>
                    <a:lstStyle/>
                    <a:p>
                      <a:pPr marL="0" marR="0" algn="ctr">
                        <a:lnSpc>
                          <a:spcPct val="115000"/>
                        </a:lnSpc>
                        <a:spcBef>
                          <a:spcPts val="0"/>
                        </a:spcBef>
                        <a:spcAft>
                          <a:spcPts val="0"/>
                        </a:spcAft>
                      </a:pPr>
                      <a:r>
                        <a:rPr lang="en-US" sz="1400">
                          <a:effectLst/>
                          <a:latin typeface="Times New Roman" panose="02020603050405020304" pitchFamily="18" charset="0"/>
                          <a:cs typeface="Times New Roman" panose="02020603050405020304" pitchFamily="18" charset="0"/>
                        </a:rPr>
                        <a:t>47</a:t>
                      </a:r>
                      <a:endParaRPr lang="en-US"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T="0" marB="0" anchor="ctr"/>
                </a:tc>
                <a:tc>
                  <a:txBody>
                    <a:bodyPr/>
                    <a:lstStyle/>
                    <a:p>
                      <a:pPr marL="0" marR="0" algn="ctr">
                        <a:lnSpc>
                          <a:spcPct val="115000"/>
                        </a:lnSpc>
                        <a:spcBef>
                          <a:spcPts val="0"/>
                        </a:spcBef>
                        <a:spcAft>
                          <a:spcPts val="0"/>
                        </a:spcAft>
                      </a:pPr>
                      <a:r>
                        <a:rPr lang="en-US" sz="1400">
                          <a:effectLst/>
                          <a:latin typeface="Times New Roman" panose="02020603050405020304" pitchFamily="18" charset="0"/>
                          <a:cs typeface="Times New Roman" panose="02020603050405020304" pitchFamily="18" charset="0"/>
                        </a:rPr>
                        <a:t>13</a:t>
                      </a:r>
                      <a:endParaRPr lang="en-US"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T="0" marB="0" anchor="ctr"/>
                </a:tc>
                <a:tc>
                  <a:txBody>
                    <a:bodyPr/>
                    <a:lstStyle/>
                    <a:p>
                      <a:pPr marL="0" marR="0" algn="ctr">
                        <a:lnSpc>
                          <a:spcPct val="115000"/>
                        </a:lnSpc>
                        <a:spcBef>
                          <a:spcPts val="0"/>
                        </a:spcBef>
                        <a:spcAft>
                          <a:spcPts val="0"/>
                        </a:spcAft>
                      </a:pPr>
                      <a:r>
                        <a:rPr lang="en-US" sz="1400">
                          <a:effectLst/>
                          <a:latin typeface="Times New Roman" panose="02020603050405020304" pitchFamily="18" charset="0"/>
                          <a:cs typeface="Times New Roman" panose="02020603050405020304" pitchFamily="18" charset="0"/>
                        </a:rPr>
                        <a:t>18</a:t>
                      </a:r>
                      <a:endParaRPr lang="en-US"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T="0" marB="0" anchor="ctr"/>
                </a:tc>
              </a:tr>
              <a:tr h="330200">
                <a:tc>
                  <a:txBody>
                    <a:bodyPr/>
                    <a:lstStyle/>
                    <a:p>
                      <a:pPr marL="0" marR="0" algn="just">
                        <a:lnSpc>
                          <a:spcPct val="115000"/>
                        </a:lnSpc>
                        <a:spcBef>
                          <a:spcPts val="0"/>
                        </a:spcBef>
                        <a:spcAft>
                          <a:spcPts val="0"/>
                        </a:spcAft>
                      </a:pPr>
                      <a:r>
                        <a:rPr lang="en-US" sz="1400">
                          <a:effectLst/>
                          <a:latin typeface="Times New Roman" panose="02020603050405020304" pitchFamily="18" charset="0"/>
                          <a:cs typeface="Times New Roman" panose="02020603050405020304" pitchFamily="18" charset="0"/>
                        </a:rPr>
                        <a:t>Шувуу</a:t>
                      </a:r>
                      <a:endParaRPr lang="en-US"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T="0" marB="0" anchor="b"/>
                </a:tc>
                <a:tc>
                  <a:txBody>
                    <a:bodyPr/>
                    <a:lstStyle/>
                    <a:p>
                      <a:pPr marL="0" marR="0" algn="ctr">
                        <a:lnSpc>
                          <a:spcPct val="115000"/>
                        </a:lnSpc>
                        <a:spcBef>
                          <a:spcPts val="0"/>
                        </a:spcBef>
                        <a:spcAft>
                          <a:spcPts val="0"/>
                        </a:spcAft>
                      </a:pPr>
                      <a:r>
                        <a:rPr lang="en-US" sz="1400">
                          <a:effectLst/>
                          <a:latin typeface="Times New Roman" panose="02020603050405020304" pitchFamily="18" charset="0"/>
                          <a:cs typeface="Times New Roman" panose="02020603050405020304" pitchFamily="18" charset="0"/>
                        </a:rPr>
                        <a:t>378</a:t>
                      </a:r>
                      <a:endParaRPr lang="en-US"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T="0" marB="0" anchor="b"/>
                </a:tc>
                <a:tc>
                  <a:txBody>
                    <a:bodyPr/>
                    <a:lstStyle/>
                    <a:p>
                      <a:pPr marL="0" marR="0" algn="ctr">
                        <a:lnSpc>
                          <a:spcPct val="115000"/>
                        </a:lnSpc>
                        <a:spcBef>
                          <a:spcPts val="0"/>
                        </a:spcBef>
                        <a:spcAft>
                          <a:spcPts val="0"/>
                        </a:spcAft>
                      </a:pPr>
                      <a:r>
                        <a:rPr lang="en-US" sz="1400">
                          <a:effectLst/>
                          <a:latin typeface="Times New Roman" panose="02020603050405020304" pitchFamily="18" charset="0"/>
                          <a:cs typeface="Times New Roman" panose="02020603050405020304" pitchFamily="18" charset="0"/>
                        </a:rPr>
                        <a:t>2229</a:t>
                      </a:r>
                      <a:endParaRPr lang="en-US"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T="0" marB="0" anchor="b"/>
                </a:tc>
                <a:tc>
                  <a:txBody>
                    <a:bodyPr/>
                    <a:lstStyle/>
                    <a:p>
                      <a:pPr marL="0" marR="0" algn="ctr">
                        <a:lnSpc>
                          <a:spcPct val="115000"/>
                        </a:lnSpc>
                        <a:spcBef>
                          <a:spcPts val="0"/>
                        </a:spcBef>
                        <a:spcAft>
                          <a:spcPts val="0"/>
                        </a:spcAft>
                      </a:pPr>
                      <a:r>
                        <a:rPr lang="en-US" sz="1400">
                          <a:effectLst/>
                          <a:latin typeface="Times New Roman" panose="02020603050405020304" pitchFamily="18" charset="0"/>
                          <a:cs typeface="Times New Roman" panose="02020603050405020304" pitchFamily="18" charset="0"/>
                        </a:rPr>
                        <a:t>5974</a:t>
                      </a:r>
                      <a:endParaRPr lang="en-US"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T="0" marB="0" anchor="b"/>
                </a:tc>
                <a:tc>
                  <a:txBody>
                    <a:bodyPr/>
                    <a:lstStyle/>
                    <a:p>
                      <a:pPr marL="0" marR="0" algn="ctr">
                        <a:lnSpc>
                          <a:spcPct val="115000"/>
                        </a:lnSpc>
                        <a:spcBef>
                          <a:spcPts val="0"/>
                        </a:spcBef>
                        <a:spcAft>
                          <a:spcPts val="0"/>
                        </a:spcAft>
                      </a:pPr>
                      <a:r>
                        <a:rPr lang="en-US" sz="1400">
                          <a:effectLst/>
                          <a:latin typeface="Times New Roman" panose="02020603050405020304" pitchFamily="18" charset="0"/>
                          <a:cs typeface="Times New Roman" panose="02020603050405020304" pitchFamily="18" charset="0"/>
                        </a:rPr>
                        <a:t>5848</a:t>
                      </a:r>
                      <a:endParaRPr lang="en-US"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T="0" marB="0" anchor="ctr"/>
                </a:tc>
                <a:tc>
                  <a:txBody>
                    <a:bodyPr/>
                    <a:lstStyle/>
                    <a:p>
                      <a:pPr marL="0" marR="0" algn="ctr">
                        <a:lnSpc>
                          <a:spcPct val="115000"/>
                        </a:lnSpc>
                        <a:spcBef>
                          <a:spcPts val="0"/>
                        </a:spcBef>
                        <a:spcAft>
                          <a:spcPts val="0"/>
                        </a:spcAft>
                      </a:pPr>
                      <a:r>
                        <a:rPr lang="en-US" sz="1400">
                          <a:effectLst/>
                          <a:latin typeface="Times New Roman" panose="02020603050405020304" pitchFamily="18" charset="0"/>
                          <a:cs typeface="Times New Roman" panose="02020603050405020304" pitchFamily="18" charset="0"/>
                        </a:rPr>
                        <a:t>98</a:t>
                      </a:r>
                      <a:endParaRPr lang="en-US"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T="0" marB="0" anchor="ctr"/>
                </a:tc>
                <a:tc>
                  <a:txBody>
                    <a:bodyPr/>
                    <a:lstStyle/>
                    <a:p>
                      <a:pPr marL="0" marR="0" algn="ctr">
                        <a:lnSpc>
                          <a:spcPct val="115000"/>
                        </a:lnSpc>
                        <a:spcBef>
                          <a:spcPts val="0"/>
                        </a:spcBef>
                        <a:spcAft>
                          <a:spcPts val="0"/>
                        </a:spcAft>
                      </a:pPr>
                      <a:r>
                        <a:rPr lang="en-US" sz="1400">
                          <a:effectLst/>
                          <a:latin typeface="Times New Roman" panose="02020603050405020304" pitchFamily="18" charset="0"/>
                          <a:cs typeface="Times New Roman" panose="02020603050405020304" pitchFamily="18" charset="0"/>
                        </a:rPr>
                        <a:t>28</a:t>
                      </a:r>
                      <a:endParaRPr lang="en-US"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T="0" marB="0" anchor="ctr"/>
                </a:tc>
              </a:tr>
              <a:tr h="330200">
                <a:tc>
                  <a:txBody>
                    <a:bodyPr/>
                    <a:lstStyle/>
                    <a:p>
                      <a:pPr marL="0" marR="0" algn="just">
                        <a:lnSpc>
                          <a:spcPct val="115000"/>
                        </a:lnSpc>
                        <a:spcBef>
                          <a:spcPts val="0"/>
                        </a:spcBef>
                        <a:spcAft>
                          <a:spcPts val="0"/>
                        </a:spcAft>
                      </a:pPr>
                      <a:r>
                        <a:rPr lang="en-US" sz="1400">
                          <a:effectLst/>
                          <a:latin typeface="Times New Roman" panose="02020603050405020304" pitchFamily="18" charset="0"/>
                          <a:cs typeface="Times New Roman" panose="02020603050405020304" pitchFamily="18" charset="0"/>
                        </a:rPr>
                        <a:t>үүнээс:тахиа</a:t>
                      </a:r>
                      <a:endParaRPr lang="en-US"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T="0" marB="0" anchor="b"/>
                </a:tc>
                <a:tc>
                  <a:txBody>
                    <a:bodyPr/>
                    <a:lstStyle/>
                    <a:p>
                      <a:pPr marL="0" marR="0" algn="ctr">
                        <a:lnSpc>
                          <a:spcPct val="115000"/>
                        </a:lnSpc>
                        <a:spcBef>
                          <a:spcPts val="0"/>
                        </a:spcBef>
                        <a:spcAft>
                          <a:spcPts val="0"/>
                        </a:spcAft>
                      </a:pPr>
                      <a:r>
                        <a:rPr lang="en-US" sz="1400">
                          <a:effectLst/>
                          <a:latin typeface="Times New Roman" panose="02020603050405020304" pitchFamily="18" charset="0"/>
                          <a:cs typeface="Times New Roman" panose="02020603050405020304" pitchFamily="18" charset="0"/>
                        </a:rPr>
                        <a:t>340</a:t>
                      </a:r>
                      <a:endParaRPr lang="en-US"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T="0" marB="0" anchor="b"/>
                </a:tc>
                <a:tc>
                  <a:txBody>
                    <a:bodyPr/>
                    <a:lstStyle/>
                    <a:p>
                      <a:pPr marL="0" marR="0" algn="ctr">
                        <a:lnSpc>
                          <a:spcPct val="115000"/>
                        </a:lnSpc>
                        <a:spcBef>
                          <a:spcPts val="0"/>
                        </a:spcBef>
                        <a:spcAft>
                          <a:spcPts val="0"/>
                        </a:spcAft>
                      </a:pPr>
                      <a:r>
                        <a:rPr lang="en-US" sz="1400">
                          <a:effectLst/>
                          <a:latin typeface="Times New Roman" panose="02020603050405020304" pitchFamily="18" charset="0"/>
                          <a:cs typeface="Times New Roman" panose="02020603050405020304" pitchFamily="18" charset="0"/>
                        </a:rPr>
                        <a:t>2113</a:t>
                      </a:r>
                      <a:endParaRPr lang="en-US"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T="0" marB="0" anchor="b"/>
                </a:tc>
                <a:tc>
                  <a:txBody>
                    <a:bodyPr/>
                    <a:lstStyle/>
                    <a:p>
                      <a:pPr marL="0" marR="0" algn="ctr">
                        <a:lnSpc>
                          <a:spcPct val="115000"/>
                        </a:lnSpc>
                        <a:spcBef>
                          <a:spcPts val="0"/>
                        </a:spcBef>
                        <a:spcAft>
                          <a:spcPts val="0"/>
                        </a:spcAft>
                      </a:pPr>
                      <a:r>
                        <a:rPr lang="en-US" sz="1400">
                          <a:effectLst/>
                          <a:latin typeface="Times New Roman" panose="02020603050405020304" pitchFamily="18" charset="0"/>
                          <a:cs typeface="Times New Roman" panose="02020603050405020304" pitchFamily="18" charset="0"/>
                        </a:rPr>
                        <a:t>5915</a:t>
                      </a:r>
                      <a:endParaRPr lang="en-US"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T="0" marB="0" anchor="b"/>
                </a:tc>
                <a:tc>
                  <a:txBody>
                    <a:bodyPr/>
                    <a:lstStyle/>
                    <a:p>
                      <a:pPr marL="0" marR="0" algn="ctr">
                        <a:lnSpc>
                          <a:spcPct val="115000"/>
                        </a:lnSpc>
                        <a:spcBef>
                          <a:spcPts val="0"/>
                        </a:spcBef>
                        <a:spcAft>
                          <a:spcPts val="0"/>
                        </a:spcAft>
                      </a:pPr>
                      <a:r>
                        <a:rPr lang="en-US" sz="1400">
                          <a:effectLst/>
                          <a:latin typeface="Times New Roman" panose="02020603050405020304" pitchFamily="18" charset="0"/>
                          <a:cs typeface="Times New Roman" panose="02020603050405020304" pitchFamily="18" charset="0"/>
                        </a:rPr>
                        <a:t>5828</a:t>
                      </a:r>
                      <a:endParaRPr lang="en-US"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T="0" marB="0" anchor="ctr"/>
                </a:tc>
                <a:tc>
                  <a:txBody>
                    <a:bodyPr/>
                    <a:lstStyle/>
                    <a:p>
                      <a:pPr marL="0" marR="0" algn="ctr">
                        <a:lnSpc>
                          <a:spcPct val="115000"/>
                        </a:lnSpc>
                        <a:spcBef>
                          <a:spcPts val="0"/>
                        </a:spcBef>
                        <a:spcAft>
                          <a:spcPts val="0"/>
                        </a:spcAft>
                      </a:pPr>
                      <a:r>
                        <a:rPr lang="en-US" sz="1400">
                          <a:effectLst/>
                          <a:latin typeface="Times New Roman" panose="02020603050405020304" pitchFamily="18" charset="0"/>
                          <a:cs typeface="Times New Roman" panose="02020603050405020304" pitchFamily="18" charset="0"/>
                        </a:rPr>
                        <a:t>87</a:t>
                      </a:r>
                      <a:endParaRPr lang="en-US"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T="0" marB="0" anchor="ctr"/>
                </a:tc>
                <a:tc>
                  <a:txBody>
                    <a:bodyPr/>
                    <a:lstStyle/>
                    <a:p>
                      <a:pPr marL="0" marR="0" algn="ctr">
                        <a:lnSpc>
                          <a:spcPct val="115000"/>
                        </a:lnSpc>
                        <a:spcBef>
                          <a:spcPts val="0"/>
                        </a:spcBef>
                        <a:spcAft>
                          <a:spcPts val="0"/>
                        </a:spcAft>
                      </a:pPr>
                      <a:r>
                        <a:rPr lang="en-US" sz="1400">
                          <a:effectLst/>
                          <a:latin typeface="Times New Roman" panose="02020603050405020304" pitchFamily="18" charset="0"/>
                          <a:cs typeface="Times New Roman" panose="02020603050405020304" pitchFamily="18" charset="0"/>
                        </a:rPr>
                        <a:t> </a:t>
                      </a:r>
                      <a:endParaRPr lang="en-US"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T="0" marB="0" anchor="ctr"/>
                </a:tc>
              </a:tr>
              <a:tr h="330200">
                <a:tc>
                  <a:txBody>
                    <a:bodyPr/>
                    <a:lstStyle/>
                    <a:p>
                      <a:pPr marL="0" marR="0" algn="just">
                        <a:lnSpc>
                          <a:spcPct val="115000"/>
                        </a:lnSpc>
                        <a:spcBef>
                          <a:spcPts val="0"/>
                        </a:spcBef>
                        <a:spcAft>
                          <a:spcPts val="0"/>
                        </a:spcAft>
                      </a:pPr>
                      <a:r>
                        <a:rPr lang="en-US" sz="1400">
                          <a:effectLst/>
                          <a:latin typeface="Times New Roman" panose="02020603050405020304" pitchFamily="18" charset="0"/>
                          <a:cs typeface="Times New Roman" panose="02020603050405020304" pitchFamily="18" charset="0"/>
                        </a:rPr>
                        <a:t>Зөгий</a:t>
                      </a:r>
                      <a:endParaRPr lang="en-US"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T="0" marB="0" anchor="b"/>
                </a:tc>
                <a:tc>
                  <a:txBody>
                    <a:bodyPr/>
                    <a:lstStyle/>
                    <a:p>
                      <a:pPr marL="0" marR="0" algn="ctr">
                        <a:lnSpc>
                          <a:spcPct val="115000"/>
                        </a:lnSpc>
                        <a:spcBef>
                          <a:spcPts val="0"/>
                        </a:spcBef>
                        <a:spcAft>
                          <a:spcPts val="0"/>
                        </a:spcAft>
                      </a:pPr>
                      <a:r>
                        <a:rPr lang="en-US" sz="1400">
                          <a:effectLst/>
                          <a:latin typeface="Times New Roman" panose="02020603050405020304" pitchFamily="18" charset="0"/>
                          <a:cs typeface="Times New Roman" panose="02020603050405020304" pitchFamily="18" charset="0"/>
                        </a:rPr>
                        <a:t>48</a:t>
                      </a:r>
                      <a:endParaRPr lang="en-US"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T="0" marB="0" anchor="ctr"/>
                </a:tc>
                <a:tc>
                  <a:txBody>
                    <a:bodyPr/>
                    <a:lstStyle/>
                    <a:p>
                      <a:pPr marL="0" marR="0" algn="ctr">
                        <a:lnSpc>
                          <a:spcPct val="115000"/>
                        </a:lnSpc>
                        <a:spcBef>
                          <a:spcPts val="0"/>
                        </a:spcBef>
                        <a:spcAft>
                          <a:spcPts val="0"/>
                        </a:spcAft>
                      </a:pPr>
                      <a:r>
                        <a:rPr lang="en-US" sz="1400" dirty="0">
                          <a:effectLst/>
                          <a:latin typeface="Times New Roman" panose="02020603050405020304" pitchFamily="18" charset="0"/>
                          <a:cs typeface="Times New Roman" panose="02020603050405020304" pitchFamily="18" charset="0"/>
                        </a:rPr>
                        <a:t>23</a:t>
                      </a:r>
                      <a:endParaRPr lang="en-US"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T="0" marB="0" anchor="ctr"/>
                </a:tc>
                <a:tc>
                  <a:txBody>
                    <a:bodyPr/>
                    <a:lstStyle/>
                    <a:p>
                      <a:pPr marL="0" marR="0" algn="ctr">
                        <a:lnSpc>
                          <a:spcPct val="115000"/>
                        </a:lnSpc>
                        <a:spcBef>
                          <a:spcPts val="0"/>
                        </a:spcBef>
                        <a:spcAft>
                          <a:spcPts val="0"/>
                        </a:spcAft>
                      </a:pPr>
                      <a:r>
                        <a:rPr lang="en-US" sz="1400">
                          <a:effectLst/>
                          <a:latin typeface="Times New Roman" panose="02020603050405020304" pitchFamily="18" charset="0"/>
                          <a:cs typeface="Times New Roman" panose="02020603050405020304" pitchFamily="18" charset="0"/>
                        </a:rPr>
                        <a:t>30</a:t>
                      </a:r>
                      <a:endParaRPr lang="en-US"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T="0" marB="0" anchor="ctr"/>
                </a:tc>
                <a:tc>
                  <a:txBody>
                    <a:bodyPr/>
                    <a:lstStyle/>
                    <a:p>
                      <a:pPr marL="0" marR="0" algn="ctr">
                        <a:lnSpc>
                          <a:spcPct val="115000"/>
                        </a:lnSpc>
                        <a:spcBef>
                          <a:spcPts val="0"/>
                        </a:spcBef>
                        <a:spcAft>
                          <a:spcPts val="0"/>
                        </a:spcAft>
                      </a:pPr>
                      <a:r>
                        <a:rPr lang="en-US" sz="1400">
                          <a:effectLst/>
                          <a:latin typeface="Times New Roman" panose="02020603050405020304" pitchFamily="18" charset="0"/>
                          <a:cs typeface="Times New Roman" panose="02020603050405020304" pitchFamily="18" charset="0"/>
                        </a:rPr>
                        <a:t> </a:t>
                      </a:r>
                      <a:endParaRPr lang="en-US"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T="0" marB="0" anchor="ctr"/>
                </a:tc>
                <a:tc>
                  <a:txBody>
                    <a:bodyPr/>
                    <a:lstStyle/>
                    <a:p>
                      <a:pPr marL="0" marR="0" algn="ctr">
                        <a:lnSpc>
                          <a:spcPct val="115000"/>
                        </a:lnSpc>
                        <a:spcBef>
                          <a:spcPts val="0"/>
                        </a:spcBef>
                        <a:spcAft>
                          <a:spcPts val="0"/>
                        </a:spcAft>
                      </a:pPr>
                      <a:r>
                        <a:rPr lang="en-US" sz="1400">
                          <a:effectLst/>
                          <a:latin typeface="Times New Roman" panose="02020603050405020304" pitchFamily="18" charset="0"/>
                          <a:cs typeface="Times New Roman" panose="02020603050405020304" pitchFamily="18" charset="0"/>
                        </a:rPr>
                        <a:t> </a:t>
                      </a:r>
                      <a:endParaRPr lang="en-US"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T="0" marB="0" anchor="ctr"/>
                </a:tc>
                <a:tc>
                  <a:txBody>
                    <a:bodyPr/>
                    <a:lstStyle/>
                    <a:p>
                      <a:pPr marL="0" marR="0" algn="ctr">
                        <a:lnSpc>
                          <a:spcPct val="115000"/>
                        </a:lnSpc>
                        <a:spcBef>
                          <a:spcPts val="0"/>
                        </a:spcBef>
                        <a:spcAft>
                          <a:spcPts val="0"/>
                        </a:spcAft>
                      </a:pPr>
                      <a:r>
                        <a:rPr lang="en-US" sz="1400" dirty="0">
                          <a:effectLst/>
                          <a:latin typeface="Times New Roman" panose="02020603050405020304" pitchFamily="18" charset="0"/>
                          <a:cs typeface="Times New Roman" panose="02020603050405020304" pitchFamily="18" charset="0"/>
                        </a:rPr>
                        <a:t> </a:t>
                      </a:r>
                      <a:endParaRPr lang="en-US"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T="0" marB="0" anchor="ctr"/>
                </a:tc>
              </a:tr>
            </a:tbl>
          </a:graphicData>
        </a:graphic>
      </p:graphicFrame>
    </p:spTree>
    <p:extLst>
      <p:ext uri="{BB962C8B-B14F-4D97-AF65-F5344CB8AC3E}">
        <p14:creationId xmlns:p14="http://schemas.microsoft.com/office/powerpoint/2010/main" val="415660926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mn-MN" dirty="0" smtClean="0">
                <a:latin typeface="Times New Roman" panose="02020603050405020304" pitchFamily="18" charset="0"/>
                <a:cs typeface="Times New Roman" panose="02020603050405020304" pitchFamily="18" charset="0"/>
              </a:rPr>
              <a:t>Анхаарах асуудал</a:t>
            </a:r>
            <a:endParaRPr lang="en-US"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762000" y="1219200"/>
            <a:ext cx="7924800" cy="4906963"/>
          </a:xfrm>
        </p:spPr>
        <p:txBody>
          <a:bodyPr>
            <a:normAutofit lnSpcReduction="10000"/>
          </a:bodyPr>
          <a:lstStyle/>
          <a:p>
            <a:pPr marL="514350" indent="-514350">
              <a:buAutoNum type="arabicPeriod"/>
            </a:pPr>
            <a:r>
              <a:rPr lang="mn-MN" sz="2800" dirty="0" smtClean="0">
                <a:latin typeface="Times New Roman" panose="02020603050405020304" pitchFamily="18" charset="0"/>
                <a:cs typeface="Times New Roman" panose="02020603050405020304" pitchFamily="18" charset="0"/>
              </a:rPr>
              <a:t>Багийн Засаг дарга нар болон төрийн сангийн мэргэжилтэн нарын ажилд анхаарах</a:t>
            </a:r>
          </a:p>
          <a:p>
            <a:pPr marL="514350" indent="-514350">
              <a:buAutoNum type="arabicPeriod"/>
            </a:pPr>
            <a:r>
              <a:rPr lang="mn-MN" sz="2800" dirty="0" smtClean="0">
                <a:latin typeface="Times New Roman" panose="02020603050405020304" pitchFamily="18" charset="0"/>
                <a:cs typeface="Times New Roman" panose="02020603050405020304" pitchFamily="18" charset="0"/>
              </a:rPr>
              <a:t>Шинээр бий болж буй ажлын байр жижиг дунд үйлдвэрийн талаар </a:t>
            </a:r>
          </a:p>
          <a:p>
            <a:pPr marL="514350" indent="-514350">
              <a:buAutoNum type="arabicPeriod"/>
            </a:pPr>
            <a:r>
              <a:rPr lang="mn-MN" sz="2800" dirty="0" smtClean="0">
                <a:latin typeface="Times New Roman" panose="02020603050405020304" pitchFamily="18" charset="0"/>
                <a:cs typeface="Times New Roman" panose="02020603050405020304" pitchFamily="18" charset="0"/>
              </a:rPr>
              <a:t>Хөдөлмөрийн хэлтсийн бүртгэлтэй ажлын байр, ажилгүйчүүдийн тоо</a:t>
            </a:r>
          </a:p>
          <a:p>
            <a:pPr marL="514350" indent="-514350">
              <a:buAutoNum type="arabicPeriod"/>
            </a:pPr>
            <a:r>
              <a:rPr lang="mn-MN" sz="2800" dirty="0" smtClean="0">
                <a:latin typeface="Times New Roman" panose="02020603050405020304" pitchFamily="18" charset="0"/>
                <a:cs typeface="Times New Roman" panose="02020603050405020304" pitchFamily="18" charset="0"/>
              </a:rPr>
              <a:t>ҮСХорооны нэгдсэн санд орж байгаа</a:t>
            </a:r>
            <a:endParaRPr lang="en-US" sz="2800" dirty="0" smtClean="0">
              <a:latin typeface="Times New Roman" panose="02020603050405020304" pitchFamily="18" charset="0"/>
              <a:cs typeface="Times New Roman" panose="02020603050405020304" pitchFamily="18" charset="0"/>
            </a:endParaRPr>
          </a:p>
          <a:p>
            <a:pPr marL="514350" indent="-514350">
              <a:buAutoNum type="arabicPeriod"/>
            </a:pPr>
            <a:r>
              <a:rPr lang="mn-MN" sz="2800" dirty="0" smtClean="0">
                <a:latin typeface="Times New Roman" panose="02020603050405020304" pitchFamily="18" charset="0"/>
                <a:cs typeface="Times New Roman" panose="02020603050405020304" pitchFamily="18" charset="0"/>
              </a:rPr>
              <a:t>Засгийн газрын 2003 оны 224 дугаар тогтоол, 1991 оны 314-р тогтоолын 2-р заалт  Статистикийн тухай хууль 20-2 дахь заалт, Захиргааны хариуцлагын тухай хууль</a:t>
            </a:r>
            <a:endParaRPr lang="en-US"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5665109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057400" y="1866899"/>
            <a:ext cx="5105400" cy="876301"/>
          </a:xfrm>
        </p:spPr>
        <p:txBody>
          <a:bodyPr/>
          <a:lstStyle/>
          <a:p>
            <a:pPr marL="0" indent="0">
              <a:buNone/>
            </a:pPr>
            <a:r>
              <a:rPr lang="mn-MN" dirty="0" smtClean="0">
                <a:latin typeface="Times New Roman" panose="02020603050405020304" pitchFamily="18" charset="0"/>
                <a:cs typeface="Times New Roman" panose="02020603050405020304" pitchFamily="18" charset="0"/>
              </a:rPr>
              <a:t>Анхаарал тавьсан баярлалаа</a:t>
            </a:r>
            <a:endParaRPr lang="en-US" dirty="0">
              <a:latin typeface="Times New Roman" panose="02020603050405020304" pitchFamily="18" charset="0"/>
              <a:cs typeface="Times New Roman" panose="02020603050405020304" pitchFamily="18" charset="0"/>
            </a:endParaRPr>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352800" y="2895599"/>
            <a:ext cx="2362200" cy="2337847"/>
          </a:xfrm>
          <a:prstGeom prst="rect">
            <a:avLst/>
          </a:prstGeom>
        </p:spPr>
      </p:pic>
    </p:spTree>
    <p:extLst>
      <p:ext uri="{BB962C8B-B14F-4D97-AF65-F5344CB8AC3E}">
        <p14:creationId xmlns:p14="http://schemas.microsoft.com/office/powerpoint/2010/main" val="19228090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438400" y="2057400"/>
            <a:ext cx="4648200" cy="3048000"/>
          </a:xfrm>
          <a:prstGeom prst="rect">
            <a:avLst/>
          </a:prstGeom>
        </p:spPr>
      </p:pic>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200400" y="2590800"/>
            <a:ext cx="1654007" cy="1654007"/>
          </a:xfrm>
          <a:prstGeom prst="rect">
            <a:avLst/>
          </a:prstGeom>
        </p:spPr>
      </p:pic>
      <p:sp>
        <p:nvSpPr>
          <p:cNvPr id="4" name="Slide Number Placeholder 3"/>
          <p:cNvSpPr>
            <a:spLocks noGrp="1"/>
          </p:cNvSpPr>
          <p:nvPr>
            <p:ph type="sldNum" sz="quarter" idx="12"/>
          </p:nvPr>
        </p:nvSpPr>
        <p:spPr>
          <a:xfrm>
            <a:off x="6004419" y="6280151"/>
            <a:ext cx="2133600" cy="365125"/>
          </a:xfrm>
        </p:spPr>
        <p:txBody>
          <a:bodyPr/>
          <a:lstStyle/>
          <a:p>
            <a:fld id="{C8C240C4-758A-4028-A19D-B9BE6A93669F}" type="slidenum">
              <a:rPr lang="en-US"/>
              <a:pPr/>
              <a:t>3</a:t>
            </a:fld>
            <a:endParaRPr lang="en-US"/>
          </a:p>
        </p:txBody>
      </p:sp>
      <p:sp>
        <p:nvSpPr>
          <p:cNvPr id="27" name="Freeform 26"/>
          <p:cNvSpPr/>
          <p:nvPr/>
        </p:nvSpPr>
        <p:spPr>
          <a:xfrm>
            <a:off x="3394020" y="2640248"/>
            <a:ext cx="1266766" cy="633534"/>
          </a:xfrm>
          <a:custGeom>
            <a:avLst/>
            <a:gdLst>
              <a:gd name="connsiteX0" fmla="*/ 0 w 1510865"/>
              <a:gd name="connsiteY0" fmla="*/ 384540 h 769079"/>
              <a:gd name="connsiteX1" fmla="*/ 755433 w 1510865"/>
              <a:gd name="connsiteY1" fmla="*/ 0 h 769079"/>
              <a:gd name="connsiteX2" fmla="*/ 1510866 w 1510865"/>
              <a:gd name="connsiteY2" fmla="*/ 384540 h 769079"/>
              <a:gd name="connsiteX3" fmla="*/ 755433 w 1510865"/>
              <a:gd name="connsiteY3" fmla="*/ 769080 h 769079"/>
              <a:gd name="connsiteX4" fmla="*/ 0 w 1510865"/>
              <a:gd name="connsiteY4" fmla="*/ 384540 h 76907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10865" h="769079">
                <a:moveTo>
                  <a:pt x="0" y="384540"/>
                </a:moveTo>
                <a:cubicBezTo>
                  <a:pt x="0" y="172164"/>
                  <a:pt x="338219" y="0"/>
                  <a:pt x="755433" y="0"/>
                </a:cubicBezTo>
                <a:cubicBezTo>
                  <a:pt x="1172647" y="0"/>
                  <a:pt x="1510866" y="172164"/>
                  <a:pt x="1510866" y="384540"/>
                </a:cubicBezTo>
                <a:cubicBezTo>
                  <a:pt x="1510866" y="596916"/>
                  <a:pt x="1172647" y="769080"/>
                  <a:pt x="755433" y="769080"/>
                </a:cubicBezTo>
                <a:cubicBezTo>
                  <a:pt x="338219" y="769080"/>
                  <a:pt x="0" y="596916"/>
                  <a:pt x="0" y="384540"/>
                </a:cubicBez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236501" tIns="127869" rIns="236501" bIns="127869" numCol="1" spcCol="1270" anchor="ctr" anchorCtr="0">
            <a:noAutofit/>
          </a:bodyPr>
          <a:lstStyle/>
          <a:p>
            <a:pPr lvl="0" algn="ctr" defTabSz="533400">
              <a:lnSpc>
                <a:spcPct val="90000"/>
              </a:lnSpc>
              <a:spcBef>
                <a:spcPct val="0"/>
              </a:spcBef>
              <a:spcAft>
                <a:spcPct val="35000"/>
              </a:spcAft>
            </a:pPr>
            <a:r>
              <a:rPr lang="mn-MN" sz="1600" b="1" dirty="0">
                <a:solidFill>
                  <a:schemeClr val="bg1"/>
                </a:solidFill>
                <a:latin typeface="Arial" pitchFamily="34" charset="0"/>
                <a:cs typeface="Arial" pitchFamily="34" charset="0"/>
              </a:rPr>
              <a:t>ХАӨМС</a:t>
            </a:r>
            <a:endParaRPr lang="en-US" sz="1600" b="1" kern="1200" dirty="0">
              <a:solidFill>
                <a:schemeClr val="bg1"/>
              </a:solidFill>
              <a:latin typeface="Arial" pitchFamily="34" charset="0"/>
              <a:cs typeface="Arial" pitchFamily="34" charset="0"/>
            </a:endParaRPr>
          </a:p>
        </p:txBody>
      </p:sp>
      <p:sp>
        <p:nvSpPr>
          <p:cNvPr id="28" name="Freeform 27"/>
          <p:cNvSpPr/>
          <p:nvPr/>
        </p:nvSpPr>
        <p:spPr>
          <a:xfrm>
            <a:off x="2590800" y="5105400"/>
            <a:ext cx="1159376" cy="1126449"/>
          </a:xfrm>
          <a:custGeom>
            <a:avLst/>
            <a:gdLst>
              <a:gd name="connsiteX0" fmla="*/ 0 w 865028"/>
              <a:gd name="connsiteY0" fmla="*/ 432514 h 865028"/>
              <a:gd name="connsiteX1" fmla="*/ 432514 w 865028"/>
              <a:gd name="connsiteY1" fmla="*/ 0 h 865028"/>
              <a:gd name="connsiteX2" fmla="*/ 865028 w 865028"/>
              <a:gd name="connsiteY2" fmla="*/ 432514 h 865028"/>
              <a:gd name="connsiteX3" fmla="*/ 432514 w 865028"/>
              <a:gd name="connsiteY3" fmla="*/ 865028 h 865028"/>
              <a:gd name="connsiteX4" fmla="*/ 0 w 865028"/>
              <a:gd name="connsiteY4" fmla="*/ 432514 h 86502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65028" h="865028">
                <a:moveTo>
                  <a:pt x="0" y="432514"/>
                </a:moveTo>
                <a:cubicBezTo>
                  <a:pt x="0" y="193643"/>
                  <a:pt x="193643" y="0"/>
                  <a:pt x="432514" y="0"/>
                </a:cubicBezTo>
                <a:cubicBezTo>
                  <a:pt x="671385" y="0"/>
                  <a:pt x="865028" y="193643"/>
                  <a:pt x="865028" y="432514"/>
                </a:cubicBezTo>
                <a:cubicBezTo>
                  <a:pt x="865028" y="671385"/>
                  <a:pt x="671385" y="865028"/>
                  <a:pt x="432514" y="865028"/>
                </a:cubicBezTo>
                <a:cubicBezTo>
                  <a:pt x="193643" y="865028"/>
                  <a:pt x="0" y="671385"/>
                  <a:pt x="0" y="432514"/>
                </a:cubicBezTo>
                <a:close/>
              </a:path>
            </a:pathLst>
          </a:custGeom>
          <a:solidFill>
            <a:schemeClr val="accent2">
              <a:lumMod val="60000"/>
              <a:lumOff val="40000"/>
            </a:schemeClr>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spcFirstLastPara="0" vert="horz" wrap="square" lIns="135570" tIns="135570" rIns="135570" bIns="135570" numCol="1" spcCol="1270" anchor="ctr" anchorCtr="0">
            <a:noAutofit/>
          </a:bodyPr>
          <a:lstStyle/>
          <a:p>
            <a:pPr lvl="0" algn="ctr" defTabSz="311150">
              <a:lnSpc>
                <a:spcPct val="90000"/>
              </a:lnSpc>
              <a:spcBef>
                <a:spcPct val="0"/>
              </a:spcBef>
              <a:spcAft>
                <a:spcPct val="35000"/>
              </a:spcAft>
            </a:pPr>
            <a:r>
              <a:rPr lang="mn-MN" sz="1200" b="1" kern="1200" dirty="0">
                <a:solidFill>
                  <a:schemeClr val="tx1"/>
                </a:solidFill>
                <a:latin typeface="Arial" pitchFamily="34" charset="0"/>
                <a:cs typeface="Arial" pitchFamily="34" charset="0"/>
              </a:rPr>
              <a:t>Сум</a:t>
            </a:r>
            <a:endParaRPr lang="mn-MN" sz="1200" b="1" dirty="0">
              <a:solidFill>
                <a:schemeClr val="tx1"/>
              </a:solidFill>
              <a:latin typeface="Arial" pitchFamily="34" charset="0"/>
              <a:cs typeface="Arial" pitchFamily="34" charset="0"/>
            </a:endParaRPr>
          </a:p>
          <a:p>
            <a:pPr lvl="0" algn="ctr" defTabSz="311150">
              <a:lnSpc>
                <a:spcPct val="90000"/>
              </a:lnSpc>
              <a:spcBef>
                <a:spcPct val="0"/>
              </a:spcBef>
              <a:spcAft>
                <a:spcPct val="35000"/>
              </a:spcAft>
            </a:pPr>
            <a:r>
              <a:rPr lang="mn-MN" sz="1200" b="1" kern="1200" dirty="0">
                <a:solidFill>
                  <a:schemeClr val="tx1"/>
                </a:solidFill>
                <a:latin typeface="Arial" pitchFamily="34" charset="0"/>
                <a:cs typeface="Arial" pitchFamily="34" charset="0"/>
              </a:rPr>
              <a:t>Дүүрэг</a:t>
            </a:r>
          </a:p>
          <a:p>
            <a:pPr lvl="0" algn="ctr" defTabSz="311150">
              <a:lnSpc>
                <a:spcPct val="90000"/>
              </a:lnSpc>
              <a:spcBef>
                <a:spcPct val="0"/>
              </a:spcBef>
              <a:spcAft>
                <a:spcPct val="35000"/>
              </a:spcAft>
            </a:pPr>
            <a:r>
              <a:rPr lang="mn-MN" sz="1200" b="1" kern="1200" dirty="0">
                <a:solidFill>
                  <a:schemeClr val="tx1"/>
                </a:solidFill>
                <a:latin typeface="Arial" pitchFamily="34" charset="0"/>
                <a:cs typeface="Arial" pitchFamily="34" charset="0"/>
              </a:rPr>
              <a:t>339</a:t>
            </a:r>
            <a:endParaRPr lang="en-US" sz="1200" b="1" kern="1200" dirty="0">
              <a:solidFill>
                <a:schemeClr val="tx1"/>
              </a:solidFill>
              <a:latin typeface="Arial" pitchFamily="34" charset="0"/>
              <a:cs typeface="Arial" pitchFamily="34" charset="0"/>
            </a:endParaRPr>
          </a:p>
        </p:txBody>
      </p:sp>
      <p:sp>
        <p:nvSpPr>
          <p:cNvPr id="30" name="Freeform 29"/>
          <p:cNvSpPr/>
          <p:nvPr/>
        </p:nvSpPr>
        <p:spPr>
          <a:xfrm>
            <a:off x="3886200" y="5486400"/>
            <a:ext cx="769114" cy="724470"/>
          </a:xfrm>
          <a:custGeom>
            <a:avLst/>
            <a:gdLst>
              <a:gd name="connsiteX0" fmla="*/ 0 w 684760"/>
              <a:gd name="connsiteY0" fmla="*/ 328736 h 657472"/>
              <a:gd name="connsiteX1" fmla="*/ 342380 w 684760"/>
              <a:gd name="connsiteY1" fmla="*/ 0 h 657472"/>
              <a:gd name="connsiteX2" fmla="*/ 684760 w 684760"/>
              <a:gd name="connsiteY2" fmla="*/ 328736 h 657472"/>
              <a:gd name="connsiteX3" fmla="*/ 342380 w 684760"/>
              <a:gd name="connsiteY3" fmla="*/ 657472 h 657472"/>
              <a:gd name="connsiteX4" fmla="*/ 0 w 684760"/>
              <a:gd name="connsiteY4" fmla="*/ 328736 h 65747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84760" h="657472">
                <a:moveTo>
                  <a:pt x="0" y="328736"/>
                </a:moveTo>
                <a:cubicBezTo>
                  <a:pt x="0" y="147180"/>
                  <a:pt x="153289" y="0"/>
                  <a:pt x="342380" y="0"/>
                </a:cubicBezTo>
                <a:cubicBezTo>
                  <a:pt x="531471" y="0"/>
                  <a:pt x="684760" y="147180"/>
                  <a:pt x="684760" y="328736"/>
                </a:cubicBezTo>
                <a:cubicBezTo>
                  <a:pt x="684760" y="510292"/>
                  <a:pt x="531471" y="657472"/>
                  <a:pt x="342380" y="657472"/>
                </a:cubicBezTo>
                <a:cubicBezTo>
                  <a:pt x="153289" y="657472"/>
                  <a:pt x="0" y="510292"/>
                  <a:pt x="0" y="328736"/>
                </a:cubicBezTo>
                <a:close/>
              </a:path>
            </a:pathLst>
          </a:custGeom>
          <a:solidFill>
            <a:schemeClr val="bg1">
              <a:lumMod val="75000"/>
            </a:schemeClr>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109171" tIns="105175" rIns="109171" bIns="105175" numCol="1" spcCol="1270" anchor="ctr" anchorCtr="0">
            <a:noAutofit/>
          </a:bodyPr>
          <a:lstStyle/>
          <a:p>
            <a:pPr lvl="0" algn="ctr" defTabSz="311150">
              <a:lnSpc>
                <a:spcPct val="90000"/>
              </a:lnSpc>
              <a:spcBef>
                <a:spcPct val="0"/>
              </a:spcBef>
              <a:spcAft>
                <a:spcPct val="35000"/>
              </a:spcAft>
            </a:pPr>
            <a:r>
              <a:rPr lang="mn-MN" sz="1200" b="1" kern="1200" dirty="0">
                <a:solidFill>
                  <a:schemeClr val="tx1"/>
                </a:solidFill>
                <a:latin typeface="Arial" pitchFamily="34" charset="0"/>
                <a:cs typeface="Arial" pitchFamily="34" charset="0"/>
              </a:rPr>
              <a:t>Баг</a:t>
            </a:r>
          </a:p>
          <a:p>
            <a:pPr lvl="0" algn="ctr" defTabSz="311150">
              <a:lnSpc>
                <a:spcPct val="90000"/>
              </a:lnSpc>
              <a:spcBef>
                <a:spcPct val="0"/>
              </a:spcBef>
              <a:spcAft>
                <a:spcPct val="35000"/>
              </a:spcAft>
            </a:pPr>
            <a:r>
              <a:rPr lang="mn-MN" sz="1200" b="1" kern="1200" dirty="0">
                <a:solidFill>
                  <a:schemeClr val="tx1"/>
                </a:solidFill>
                <a:latin typeface="Arial" pitchFamily="34" charset="0"/>
                <a:cs typeface="Arial" pitchFamily="34" charset="0"/>
              </a:rPr>
              <a:t>Хороо</a:t>
            </a:r>
          </a:p>
          <a:p>
            <a:pPr lvl="0" algn="ctr" defTabSz="311150">
              <a:lnSpc>
                <a:spcPct val="90000"/>
              </a:lnSpc>
              <a:spcBef>
                <a:spcPct val="0"/>
              </a:spcBef>
              <a:spcAft>
                <a:spcPct val="35000"/>
              </a:spcAft>
            </a:pPr>
            <a:r>
              <a:rPr lang="mn-MN" sz="1200" b="1" dirty="0">
                <a:solidFill>
                  <a:schemeClr val="tx1"/>
                </a:solidFill>
                <a:latin typeface="Arial" pitchFamily="34" charset="0"/>
                <a:cs typeface="Arial" pitchFamily="34" charset="0"/>
              </a:rPr>
              <a:t>1754</a:t>
            </a:r>
            <a:endParaRPr lang="en-US" sz="1200" b="1" kern="1200" dirty="0">
              <a:solidFill>
                <a:schemeClr val="tx1"/>
              </a:solidFill>
              <a:latin typeface="Arial" pitchFamily="34" charset="0"/>
              <a:cs typeface="Arial" pitchFamily="34" charset="0"/>
            </a:endParaRPr>
          </a:p>
        </p:txBody>
      </p:sp>
      <p:sp>
        <p:nvSpPr>
          <p:cNvPr id="31" name="Freeform 30"/>
          <p:cNvSpPr/>
          <p:nvPr/>
        </p:nvSpPr>
        <p:spPr>
          <a:xfrm>
            <a:off x="1143000" y="4495800"/>
            <a:ext cx="1382323" cy="1346487"/>
          </a:xfrm>
          <a:custGeom>
            <a:avLst/>
            <a:gdLst>
              <a:gd name="connsiteX0" fmla="*/ 0 w 951904"/>
              <a:gd name="connsiteY0" fmla="*/ 475952 h 951904"/>
              <a:gd name="connsiteX1" fmla="*/ 475952 w 951904"/>
              <a:gd name="connsiteY1" fmla="*/ 0 h 951904"/>
              <a:gd name="connsiteX2" fmla="*/ 951904 w 951904"/>
              <a:gd name="connsiteY2" fmla="*/ 475952 h 951904"/>
              <a:gd name="connsiteX3" fmla="*/ 475952 w 951904"/>
              <a:gd name="connsiteY3" fmla="*/ 951904 h 951904"/>
              <a:gd name="connsiteX4" fmla="*/ 0 w 951904"/>
              <a:gd name="connsiteY4" fmla="*/ 475952 h 95190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1904" h="951904">
                <a:moveTo>
                  <a:pt x="0" y="475952"/>
                </a:moveTo>
                <a:cubicBezTo>
                  <a:pt x="0" y="213091"/>
                  <a:pt x="213091" y="0"/>
                  <a:pt x="475952" y="0"/>
                </a:cubicBezTo>
                <a:cubicBezTo>
                  <a:pt x="738813" y="0"/>
                  <a:pt x="951904" y="213091"/>
                  <a:pt x="951904" y="475952"/>
                </a:cubicBezTo>
                <a:cubicBezTo>
                  <a:pt x="951904" y="738813"/>
                  <a:pt x="738813" y="951904"/>
                  <a:pt x="475952" y="951904"/>
                </a:cubicBezTo>
                <a:cubicBezTo>
                  <a:pt x="213091" y="951904"/>
                  <a:pt x="0" y="738813"/>
                  <a:pt x="0" y="475952"/>
                </a:cubicBezTo>
                <a:close/>
              </a:path>
            </a:pathLst>
          </a:custGeom>
          <a:solidFill>
            <a:srgbClr val="C79260"/>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148293" tIns="148293" rIns="148293" bIns="148293" numCol="1" spcCol="1270" anchor="ctr" anchorCtr="0">
            <a:noAutofit/>
          </a:bodyPr>
          <a:lstStyle/>
          <a:p>
            <a:pPr lvl="0" algn="ctr" defTabSz="311150">
              <a:lnSpc>
                <a:spcPct val="90000"/>
              </a:lnSpc>
              <a:spcBef>
                <a:spcPct val="0"/>
              </a:spcBef>
              <a:spcAft>
                <a:spcPct val="35000"/>
              </a:spcAft>
            </a:pPr>
            <a:r>
              <a:rPr lang="mn-MN" sz="1200" b="1" kern="1200" dirty="0">
                <a:solidFill>
                  <a:schemeClr val="tx1"/>
                </a:solidFill>
                <a:latin typeface="Arial" pitchFamily="34" charset="0"/>
                <a:cs typeface="Arial" pitchFamily="34" charset="0"/>
              </a:rPr>
              <a:t>Аймаг</a:t>
            </a:r>
            <a:endParaRPr lang="mn-MN" sz="1200" b="1" dirty="0">
              <a:solidFill>
                <a:schemeClr val="tx1"/>
              </a:solidFill>
              <a:latin typeface="Arial" pitchFamily="34" charset="0"/>
              <a:cs typeface="Arial" pitchFamily="34" charset="0"/>
            </a:endParaRPr>
          </a:p>
          <a:p>
            <a:pPr lvl="0" algn="ctr" defTabSz="311150">
              <a:lnSpc>
                <a:spcPct val="90000"/>
              </a:lnSpc>
              <a:spcBef>
                <a:spcPct val="0"/>
              </a:spcBef>
              <a:spcAft>
                <a:spcPct val="35000"/>
              </a:spcAft>
            </a:pPr>
            <a:r>
              <a:rPr lang="mn-MN" sz="1200" b="1" kern="1200" dirty="0">
                <a:solidFill>
                  <a:schemeClr val="tx1"/>
                </a:solidFill>
                <a:latin typeface="Arial" pitchFamily="34" charset="0"/>
                <a:cs typeface="Arial" pitchFamily="34" charset="0"/>
              </a:rPr>
              <a:t>Нийслэл</a:t>
            </a:r>
          </a:p>
          <a:p>
            <a:pPr lvl="0" algn="ctr" defTabSz="311150">
              <a:lnSpc>
                <a:spcPct val="90000"/>
              </a:lnSpc>
              <a:spcBef>
                <a:spcPct val="0"/>
              </a:spcBef>
              <a:spcAft>
                <a:spcPct val="35000"/>
              </a:spcAft>
            </a:pPr>
            <a:r>
              <a:rPr lang="mn-MN" sz="1200" b="1" kern="1200" dirty="0">
                <a:solidFill>
                  <a:schemeClr val="tx1"/>
                </a:solidFill>
                <a:latin typeface="Arial" pitchFamily="34" charset="0"/>
                <a:cs typeface="Arial" pitchFamily="34" charset="0"/>
              </a:rPr>
              <a:t>22</a:t>
            </a:r>
            <a:endParaRPr lang="en-US" sz="1200" b="1" kern="1200" dirty="0">
              <a:solidFill>
                <a:schemeClr val="tx1"/>
              </a:solidFill>
              <a:latin typeface="Arial" pitchFamily="34" charset="0"/>
              <a:cs typeface="Arial" pitchFamily="34" charset="0"/>
            </a:endParaRPr>
          </a:p>
        </p:txBody>
      </p:sp>
      <p:sp>
        <p:nvSpPr>
          <p:cNvPr id="7" name="Rounded Rectangle 4"/>
          <p:cNvSpPr/>
          <p:nvPr/>
        </p:nvSpPr>
        <p:spPr>
          <a:xfrm>
            <a:off x="3997132" y="1671523"/>
            <a:ext cx="1841959" cy="554587"/>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20003" tIns="20003" rIns="20003" bIns="20003" numCol="1" spcCol="1270" anchor="ctr" anchorCtr="0">
            <a:noAutofit/>
          </a:bodyPr>
          <a:lstStyle/>
          <a:p>
            <a:pPr algn="ctr" defTabSz="466725">
              <a:lnSpc>
                <a:spcPct val="90000"/>
              </a:lnSpc>
              <a:spcBef>
                <a:spcPct val="0"/>
              </a:spcBef>
              <a:spcAft>
                <a:spcPct val="35000"/>
              </a:spcAft>
            </a:pPr>
            <a:r>
              <a:rPr lang="mn-MN" sz="1600" b="1" dirty="0">
                <a:solidFill>
                  <a:schemeClr val="tx1"/>
                </a:solidFill>
                <a:latin typeface="Times New Roman" panose="02020603050405020304" pitchFamily="18" charset="0"/>
                <a:cs typeface="Times New Roman" panose="02020603050405020304" pitchFamily="18" charset="0"/>
              </a:rPr>
              <a:t>Үндэсний дата төв</a:t>
            </a:r>
            <a:endParaRPr lang="en-US" sz="1600" dirty="0">
              <a:solidFill>
                <a:schemeClr val="tx1"/>
              </a:solidFill>
              <a:latin typeface="Times New Roman" panose="02020603050405020304" pitchFamily="18" charset="0"/>
              <a:cs typeface="Times New Roman" panose="02020603050405020304" pitchFamily="18" charset="0"/>
            </a:endParaRPr>
          </a:p>
        </p:txBody>
      </p:sp>
      <p:pic>
        <p:nvPicPr>
          <p:cNvPr id="10" name="Picture 9"/>
          <p:cNvPicPr>
            <a:picLocks noChangeAspect="1"/>
          </p:cNvPicPr>
          <p:nvPr/>
        </p:nvPicPr>
        <p:blipFill>
          <a:blip r:embed="rId4" cstate="print">
            <a:duotone>
              <a:prstClr val="black"/>
              <a:schemeClr val="accent3">
                <a:tint val="45000"/>
                <a:satMod val="400000"/>
              </a:schemeClr>
            </a:duotone>
            <a:extLst>
              <a:ext uri="{28A0092B-C50C-407E-A947-70E740481C1C}">
                <a14:useLocalDpi xmlns:a14="http://schemas.microsoft.com/office/drawing/2010/main" val="0"/>
              </a:ext>
            </a:extLst>
          </a:blip>
          <a:stretch>
            <a:fillRect/>
          </a:stretch>
        </p:blipFill>
        <p:spPr>
          <a:xfrm>
            <a:off x="5181600" y="2971801"/>
            <a:ext cx="1314984" cy="1314982"/>
          </a:xfrm>
          <a:prstGeom prst="rect">
            <a:avLst/>
          </a:prstGeom>
        </p:spPr>
      </p:pic>
      <p:sp>
        <p:nvSpPr>
          <p:cNvPr id="8" name="Oval 7"/>
          <p:cNvSpPr/>
          <p:nvPr/>
        </p:nvSpPr>
        <p:spPr>
          <a:xfrm>
            <a:off x="5257800" y="2971800"/>
            <a:ext cx="1143000" cy="531030"/>
          </a:xfrm>
          <a:prstGeom prst="ellipse">
            <a:avLst/>
          </a:prstGeom>
          <a:solidFill>
            <a:schemeClr val="accent3">
              <a:lumMod val="60000"/>
              <a:lumOff val="40000"/>
            </a:schemeClr>
          </a:solidFill>
          <a:ln w="28575"/>
        </p:spPr>
        <p:style>
          <a:lnRef idx="3">
            <a:schemeClr val="lt1"/>
          </a:lnRef>
          <a:fillRef idx="1">
            <a:schemeClr val="accent1"/>
          </a:fillRef>
          <a:effectRef idx="1">
            <a:schemeClr val="accent1"/>
          </a:effectRef>
          <a:fontRef idx="minor">
            <a:schemeClr val="lt1"/>
          </a:fontRef>
        </p:style>
        <p:txBody>
          <a:bodyPr rtlCol="0" anchor="ctr"/>
          <a:lstStyle/>
          <a:p>
            <a:pPr algn="ctr"/>
            <a:r>
              <a:rPr lang="mn-MN" sz="1100" b="1" dirty="0">
                <a:solidFill>
                  <a:schemeClr val="tx1"/>
                </a:solidFill>
                <a:latin typeface="Arial" pitchFamily="34" charset="0"/>
                <a:cs typeface="Arial" pitchFamily="34" charset="0"/>
              </a:rPr>
              <a:t>Иргэний бүртгэл</a:t>
            </a:r>
            <a:endParaRPr lang="en-US" sz="1100" b="1" dirty="0">
              <a:solidFill>
                <a:schemeClr val="tx1"/>
              </a:solidFill>
              <a:latin typeface="Arial" pitchFamily="34" charset="0"/>
              <a:cs typeface="Arial" pitchFamily="34" charset="0"/>
            </a:endParaRPr>
          </a:p>
        </p:txBody>
      </p:sp>
      <p:pic>
        <p:nvPicPr>
          <p:cNvPr id="12" name="Picture 11"/>
          <p:cNvPicPr>
            <a:picLocks noChangeAspect="1"/>
          </p:cNvPicPr>
          <p:nvPr/>
        </p:nvPicPr>
        <p:blipFill>
          <a:blip r:embed="rId5" cstate="print">
            <a:grayscl/>
            <a:extLst>
              <a:ext uri="{28A0092B-C50C-407E-A947-70E740481C1C}">
                <a14:useLocalDpi xmlns:a14="http://schemas.microsoft.com/office/drawing/2010/main" val="0"/>
              </a:ext>
            </a:extLst>
          </a:blip>
          <a:stretch>
            <a:fillRect/>
          </a:stretch>
        </p:blipFill>
        <p:spPr>
          <a:xfrm>
            <a:off x="7674046" y="3091568"/>
            <a:ext cx="927945" cy="1046912"/>
          </a:xfrm>
          <a:prstGeom prst="rect">
            <a:avLst/>
          </a:prstGeom>
        </p:spPr>
      </p:pic>
      <p:sp>
        <p:nvSpPr>
          <p:cNvPr id="13" name="Rounded Rectangle 4"/>
          <p:cNvSpPr/>
          <p:nvPr/>
        </p:nvSpPr>
        <p:spPr>
          <a:xfrm>
            <a:off x="7315200" y="4343400"/>
            <a:ext cx="1642109" cy="303941"/>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20003" tIns="20003" rIns="20003" bIns="20003" numCol="1" spcCol="1270" anchor="ctr" anchorCtr="0">
            <a:noAutofit/>
          </a:bodyPr>
          <a:lstStyle/>
          <a:p>
            <a:pPr algn="ctr" defTabSz="466725">
              <a:lnSpc>
                <a:spcPct val="90000"/>
              </a:lnSpc>
              <a:spcBef>
                <a:spcPct val="0"/>
              </a:spcBef>
              <a:spcAft>
                <a:spcPct val="35000"/>
              </a:spcAft>
            </a:pPr>
            <a:r>
              <a:rPr lang="mn-MN" sz="1600" b="1" dirty="0">
                <a:solidFill>
                  <a:schemeClr val="tx1"/>
                </a:solidFill>
                <a:latin typeface="Times New Roman" panose="02020603050405020304" pitchFamily="18" charset="0"/>
                <a:cs typeface="Times New Roman" panose="02020603050405020304" pitchFamily="18" charset="0"/>
              </a:rPr>
              <a:t>УБЕГ</a:t>
            </a:r>
            <a:endParaRPr lang="en-US" sz="1600" dirty="0">
              <a:solidFill>
                <a:schemeClr val="tx1"/>
              </a:solidFill>
              <a:latin typeface="Times New Roman" panose="02020603050405020304" pitchFamily="18" charset="0"/>
              <a:cs typeface="Times New Roman" panose="02020603050405020304" pitchFamily="18" charset="0"/>
            </a:endParaRPr>
          </a:p>
        </p:txBody>
      </p:sp>
      <p:sp>
        <p:nvSpPr>
          <p:cNvPr id="14" name="Rounded Rectangle 4"/>
          <p:cNvSpPr/>
          <p:nvPr/>
        </p:nvSpPr>
        <p:spPr>
          <a:xfrm>
            <a:off x="564087" y="2591499"/>
            <a:ext cx="1695267" cy="468667"/>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20003" tIns="20003" rIns="20003" bIns="20003" numCol="1" spcCol="1270" anchor="ctr" anchorCtr="0">
            <a:noAutofit/>
          </a:bodyPr>
          <a:lstStyle/>
          <a:p>
            <a:pPr algn="ctr" defTabSz="466725">
              <a:lnSpc>
                <a:spcPct val="90000"/>
              </a:lnSpc>
              <a:spcBef>
                <a:spcPct val="0"/>
              </a:spcBef>
              <a:spcAft>
                <a:spcPct val="35000"/>
              </a:spcAft>
            </a:pPr>
            <a:r>
              <a:rPr lang="mn-MN" sz="1600" b="1" dirty="0">
                <a:solidFill>
                  <a:schemeClr val="tx1"/>
                </a:solidFill>
                <a:latin typeface="Times New Roman" panose="02020603050405020304" pitchFamily="18" charset="0"/>
                <a:cs typeface="Times New Roman" panose="02020603050405020304" pitchFamily="18" charset="0"/>
              </a:rPr>
              <a:t>ҮСХ</a:t>
            </a:r>
            <a:endParaRPr lang="en-US" sz="1600" dirty="0">
              <a:solidFill>
                <a:schemeClr val="tx1"/>
              </a:solidFill>
              <a:latin typeface="Times New Roman" panose="02020603050405020304" pitchFamily="18" charset="0"/>
              <a:cs typeface="Times New Roman" panose="02020603050405020304" pitchFamily="18" charset="0"/>
            </a:endParaRPr>
          </a:p>
        </p:txBody>
      </p:sp>
      <p:cxnSp>
        <p:nvCxnSpPr>
          <p:cNvPr id="17" name="Straight Arrow Connector 16"/>
          <p:cNvCxnSpPr>
            <a:stCxn id="12" idx="1"/>
          </p:cNvCxnSpPr>
          <p:nvPr/>
        </p:nvCxnSpPr>
        <p:spPr>
          <a:xfrm flipH="1">
            <a:off x="6416507" y="3615024"/>
            <a:ext cx="1257539" cy="14267"/>
          </a:xfrm>
          <a:prstGeom prst="straightConnector1">
            <a:avLst/>
          </a:prstGeom>
          <a:ln w="25400">
            <a:solidFill>
              <a:schemeClr val="accent1"/>
            </a:solidFill>
            <a:prstDash val="dash"/>
            <a:headEnd type="triangle"/>
            <a:tailEnd type="triangle"/>
          </a:ln>
        </p:spPr>
        <p:style>
          <a:lnRef idx="3">
            <a:schemeClr val="dk1"/>
          </a:lnRef>
          <a:fillRef idx="0">
            <a:schemeClr val="dk1"/>
          </a:fillRef>
          <a:effectRef idx="2">
            <a:schemeClr val="dk1"/>
          </a:effectRef>
          <a:fontRef idx="minor">
            <a:schemeClr val="tx1"/>
          </a:fontRef>
        </p:style>
      </p:cxnSp>
      <p:sp>
        <p:nvSpPr>
          <p:cNvPr id="35" name="Title 1"/>
          <p:cNvSpPr>
            <a:spLocks noGrp="1"/>
          </p:cNvSpPr>
          <p:nvPr>
            <p:ph type="title"/>
          </p:nvPr>
        </p:nvSpPr>
        <p:spPr>
          <a:xfrm>
            <a:off x="990600" y="457200"/>
            <a:ext cx="8382000" cy="884238"/>
          </a:xfrm>
        </p:spPr>
        <p:txBody>
          <a:bodyPr>
            <a:noAutofit/>
          </a:bodyPr>
          <a:lstStyle/>
          <a:p>
            <a:pPr algn="l"/>
            <a:r>
              <a:rPr lang="mn-MN" sz="2800" cap="all" dirty="0">
                <a:solidFill>
                  <a:schemeClr val="tx2"/>
                </a:solidFill>
                <a:latin typeface="Arial" pitchFamily="34" charset="0"/>
                <a:cs typeface="Arial" pitchFamily="34" charset="0"/>
              </a:rPr>
              <a:t>ХҮН АМ, Өрхийн Мэдээлийн сИСТем</a:t>
            </a:r>
            <a:endParaRPr lang="en-US" sz="2800" cap="all" dirty="0">
              <a:solidFill>
                <a:schemeClr val="tx2"/>
              </a:solidFill>
              <a:latin typeface="Arial" pitchFamily="34" charset="0"/>
              <a:cs typeface="Arial" pitchFamily="34" charset="0"/>
            </a:endParaRPr>
          </a:p>
        </p:txBody>
      </p:sp>
      <p:cxnSp>
        <p:nvCxnSpPr>
          <p:cNvPr id="33" name="Elbow Connector 32"/>
          <p:cNvCxnSpPr/>
          <p:nvPr/>
        </p:nvCxnSpPr>
        <p:spPr>
          <a:xfrm>
            <a:off x="2362200" y="1981200"/>
            <a:ext cx="1600200" cy="609600"/>
          </a:xfrm>
          <a:prstGeom prst="bentConnector3">
            <a:avLst>
              <a:gd name="adj1" fmla="val 96429"/>
            </a:avLst>
          </a:prstGeom>
          <a:ln>
            <a:prstDash val="dash"/>
            <a:headEnd type="arrow"/>
            <a:tailEnd type="arrow"/>
          </a:ln>
        </p:spPr>
        <p:style>
          <a:lnRef idx="2">
            <a:schemeClr val="accent1"/>
          </a:lnRef>
          <a:fillRef idx="0">
            <a:schemeClr val="accent1"/>
          </a:fillRef>
          <a:effectRef idx="1">
            <a:schemeClr val="accent1"/>
          </a:effectRef>
          <a:fontRef idx="minor">
            <a:schemeClr val="tx1"/>
          </a:fontRef>
        </p:style>
      </p:cxnSp>
      <p:cxnSp>
        <p:nvCxnSpPr>
          <p:cNvPr id="39" name="Straight Arrow Connector 38"/>
          <p:cNvCxnSpPr>
            <a:stCxn id="10" idx="1"/>
          </p:cNvCxnSpPr>
          <p:nvPr/>
        </p:nvCxnSpPr>
        <p:spPr>
          <a:xfrm flipH="1">
            <a:off x="4762500" y="3629292"/>
            <a:ext cx="419100" cy="0"/>
          </a:xfrm>
          <a:prstGeom prst="straightConnector1">
            <a:avLst/>
          </a:prstGeom>
          <a:ln w="25400">
            <a:solidFill>
              <a:schemeClr val="accent1"/>
            </a:solidFill>
            <a:prstDash val="dash"/>
            <a:headEnd type="triangle"/>
            <a:tailEnd type="triangle"/>
          </a:ln>
        </p:spPr>
        <p:style>
          <a:lnRef idx="3">
            <a:schemeClr val="dk1"/>
          </a:lnRef>
          <a:fillRef idx="0">
            <a:schemeClr val="dk1"/>
          </a:fillRef>
          <a:effectRef idx="2">
            <a:schemeClr val="dk1"/>
          </a:effectRef>
          <a:fontRef idx="minor">
            <a:schemeClr val="tx1"/>
          </a:fontRef>
        </p:style>
      </p:cxnSp>
      <p:pic>
        <p:nvPicPr>
          <p:cNvPr id="16" name="Picture 15"/>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838200" y="1295400"/>
            <a:ext cx="1394509" cy="1336748"/>
          </a:xfrm>
          <a:prstGeom prst="rect">
            <a:avLst/>
          </a:prstGeom>
        </p:spPr>
      </p:pic>
      <p:cxnSp>
        <p:nvCxnSpPr>
          <p:cNvPr id="32" name="Straight Arrow Connector 31"/>
          <p:cNvCxnSpPr/>
          <p:nvPr/>
        </p:nvCxnSpPr>
        <p:spPr>
          <a:xfrm>
            <a:off x="4269323" y="4419600"/>
            <a:ext cx="1" cy="1038530"/>
          </a:xfrm>
          <a:prstGeom prst="straightConnector1">
            <a:avLst/>
          </a:prstGeom>
          <a:ln w="25400">
            <a:solidFill>
              <a:schemeClr val="accent1"/>
            </a:solidFill>
            <a:prstDash val="dash"/>
            <a:headEnd type="triangle"/>
            <a:tailEnd type="triangle"/>
          </a:ln>
        </p:spPr>
        <p:style>
          <a:lnRef idx="3">
            <a:schemeClr val="dk1"/>
          </a:lnRef>
          <a:fillRef idx="0">
            <a:schemeClr val="dk1"/>
          </a:fillRef>
          <a:effectRef idx="2">
            <a:schemeClr val="dk1"/>
          </a:effectRef>
          <a:fontRef idx="minor">
            <a:schemeClr val="tx1"/>
          </a:fontRef>
        </p:style>
      </p:cxnSp>
      <p:cxnSp>
        <p:nvCxnSpPr>
          <p:cNvPr id="34" name="Straight Arrow Connector 33"/>
          <p:cNvCxnSpPr/>
          <p:nvPr/>
        </p:nvCxnSpPr>
        <p:spPr>
          <a:xfrm flipH="1">
            <a:off x="3394020" y="4343400"/>
            <a:ext cx="341253" cy="762000"/>
          </a:xfrm>
          <a:prstGeom prst="straightConnector1">
            <a:avLst/>
          </a:prstGeom>
          <a:ln w="25400">
            <a:solidFill>
              <a:schemeClr val="accent1"/>
            </a:solidFill>
            <a:prstDash val="dash"/>
            <a:headEnd type="triangle"/>
            <a:tailEnd type="triangle"/>
          </a:ln>
        </p:spPr>
        <p:style>
          <a:lnRef idx="3">
            <a:schemeClr val="dk1"/>
          </a:lnRef>
          <a:fillRef idx="0">
            <a:schemeClr val="dk1"/>
          </a:fillRef>
          <a:effectRef idx="2">
            <a:schemeClr val="dk1"/>
          </a:effectRef>
          <a:fontRef idx="minor">
            <a:schemeClr val="tx1"/>
          </a:fontRef>
        </p:style>
      </p:cxnSp>
      <p:cxnSp>
        <p:nvCxnSpPr>
          <p:cNvPr id="36" name="Straight Arrow Connector 35"/>
          <p:cNvCxnSpPr/>
          <p:nvPr/>
        </p:nvCxnSpPr>
        <p:spPr>
          <a:xfrm flipH="1">
            <a:off x="2262525" y="4138480"/>
            <a:ext cx="1024798" cy="514887"/>
          </a:xfrm>
          <a:prstGeom prst="straightConnector1">
            <a:avLst/>
          </a:prstGeom>
          <a:ln w="25400">
            <a:solidFill>
              <a:schemeClr val="accent1"/>
            </a:solidFill>
            <a:prstDash val="dash"/>
            <a:headEnd type="triangle"/>
            <a:tailEnd type="triangle"/>
          </a:ln>
        </p:spPr>
        <p:style>
          <a:lnRef idx="3">
            <a:schemeClr val="dk1"/>
          </a:lnRef>
          <a:fillRef idx="0">
            <a:schemeClr val="dk1"/>
          </a:fillRef>
          <a:effectRef idx="2">
            <a:schemeClr val="dk1"/>
          </a:effectRef>
          <a:fontRef idx="minor">
            <a:schemeClr val="tx1"/>
          </a:fontRef>
        </p:style>
      </p:cxnSp>
    </p:spTree>
    <p:extLst>
      <p:ext uri="{BB962C8B-B14F-4D97-AF65-F5344CB8AC3E}">
        <p14:creationId xmlns:p14="http://schemas.microsoft.com/office/powerpoint/2010/main" val="846587536"/>
      </p:ext>
    </p:extLst>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19200" y="2362200"/>
            <a:ext cx="6553200" cy="990600"/>
          </a:xfrm>
        </p:spPr>
        <p:txBody>
          <a:bodyPr>
            <a:normAutofit fontScale="90000"/>
          </a:bodyPr>
          <a:lstStyle/>
          <a:p>
            <a:r>
              <a:rPr lang="mn-MN" sz="4000" dirty="0" smtClean="0">
                <a:latin typeface="Times New Roman" panose="02020603050405020304" pitchFamily="18" charset="0"/>
                <a:cs typeface="Times New Roman" panose="02020603050405020304" pitchFamily="18" charset="0"/>
              </a:rPr>
              <a:t>Төрөлт, нас баралт, дундаж наслалт  </a:t>
            </a:r>
            <a:endParaRPr lang="en-US" sz="40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533400" y="3657600"/>
            <a:ext cx="8229600" cy="4525963"/>
          </a:xfrm>
        </p:spPr>
        <p:txBody>
          <a:bodyPr>
            <a:normAutofit/>
          </a:bodyPr>
          <a:lstStyle/>
          <a:p>
            <a:pPr algn="just"/>
            <a:r>
              <a:rPr lang="mn-MN" sz="2400" dirty="0">
                <a:latin typeface="Times New Roman" panose="02020603050405020304" pitchFamily="18" charset="0"/>
                <a:cs typeface="Times New Roman" panose="02020603050405020304" pitchFamily="18" charset="0"/>
              </a:rPr>
              <a:t>Эрүүл мэндийн газарт 2016 онд 2208 хүүхэд төрсөн бол 388 иргэн нас барсан байна. Харин улсын бүртгэлийн хэлтэст 2248 хүүхэд бүртгүүлсэн бол 461 иргэний нас баралт бүртгэгдсэн </a:t>
            </a:r>
            <a:r>
              <a:rPr lang="mn-MN" sz="2400" dirty="0" smtClean="0">
                <a:latin typeface="Times New Roman" panose="02020603050405020304" pitchFamily="18" charset="0"/>
                <a:cs typeface="Times New Roman" panose="02020603050405020304" pitchFamily="18" charset="0"/>
              </a:rPr>
              <a:t>байна.</a:t>
            </a:r>
          </a:p>
          <a:p>
            <a:pPr algn="just"/>
            <a:r>
              <a:rPr lang="mn-MN" sz="2400" dirty="0" smtClean="0">
                <a:latin typeface="Times New Roman" panose="02020603050405020304" pitchFamily="18" charset="0"/>
                <a:cs typeface="Times New Roman" panose="02020603050405020304" pitchFamily="18" charset="0"/>
              </a:rPr>
              <a:t>Дундаж наслалт 2015 онд  72.26 байсан бол 2016 оны урьдчилсан байдлаар 72.8 болох төлөвтэй байна. </a:t>
            </a:r>
            <a:endParaRPr lang="en-US" sz="2400" dirty="0">
              <a:latin typeface="Times New Roman" panose="02020603050405020304" pitchFamily="18" charset="0"/>
              <a:cs typeface="Times New Roman" panose="02020603050405020304" pitchFamily="18" charset="0"/>
            </a:endParaRPr>
          </a:p>
        </p:txBody>
      </p:sp>
      <p:sp>
        <p:nvSpPr>
          <p:cNvPr id="5" name="Title 1"/>
          <p:cNvSpPr txBox="1">
            <a:spLocks/>
          </p:cNvSpPr>
          <p:nvPr/>
        </p:nvSpPr>
        <p:spPr>
          <a:xfrm>
            <a:off x="762000" y="990600"/>
            <a:ext cx="8001000" cy="1066800"/>
          </a:xfrm>
          <a:prstGeom prst="rect">
            <a:avLst/>
          </a:prstGeom>
        </p:spPr>
        <p:txBody>
          <a:bodyPr vert="horz" lIns="91440" tIns="45720" rIns="91440" bIns="45720" rtlCol="0" anchor="ctr">
            <a:normAutofit fontScale="60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just"/>
            <a:r>
              <a:rPr lang="en-US" sz="4000" dirty="0">
                <a:latin typeface="Times New Roman" panose="02020603050405020304" pitchFamily="18" charset="0"/>
                <a:cs typeface="Times New Roman" panose="02020603050405020304" pitchFamily="18" charset="0"/>
              </a:rPr>
              <a:t>2016 </a:t>
            </a:r>
            <a:r>
              <a:rPr lang="en-US" sz="4000" dirty="0" err="1">
                <a:latin typeface="Times New Roman" panose="02020603050405020304" pitchFamily="18" charset="0"/>
                <a:cs typeface="Times New Roman" panose="02020603050405020304" pitchFamily="18" charset="0"/>
              </a:rPr>
              <a:t>онд</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хүн</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ам</a:t>
            </a:r>
            <a:r>
              <a:rPr lang="en-US" sz="4000" dirty="0">
                <a:latin typeface="Times New Roman" panose="02020603050405020304" pitchFamily="18" charset="0"/>
                <a:cs typeface="Times New Roman" panose="02020603050405020304" pitchFamily="18" charset="0"/>
              </a:rPr>
              <a:t> 85325 </a:t>
            </a:r>
            <a:r>
              <a:rPr lang="en-US" sz="4000" dirty="0" err="1">
                <a:latin typeface="Times New Roman" panose="02020603050405020304" pitchFamily="18" charset="0"/>
                <a:cs typeface="Times New Roman" panose="02020603050405020304" pitchFamily="18" charset="0"/>
              </a:rPr>
              <a:t>болж</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өмнөх</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оны</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хүн</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амаас</a:t>
            </a:r>
            <a:r>
              <a:rPr lang="en-US" sz="4000" dirty="0">
                <a:latin typeface="Times New Roman" panose="02020603050405020304" pitchFamily="18" charset="0"/>
                <a:cs typeface="Times New Roman" panose="02020603050405020304" pitchFamily="18" charset="0"/>
              </a:rPr>
              <a:t> 2.6 </a:t>
            </a:r>
            <a:r>
              <a:rPr lang="en-US" sz="4000" dirty="0" err="1">
                <a:latin typeface="Times New Roman" panose="02020603050405020304" pitchFamily="18" charset="0"/>
                <a:cs typeface="Times New Roman" panose="02020603050405020304" pitchFamily="18" charset="0"/>
              </a:rPr>
              <a:t>хувиар</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өслөө</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Өрхийн</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тоо</a:t>
            </a:r>
            <a:r>
              <a:rPr lang="en-US" sz="4000" dirty="0">
                <a:latin typeface="Times New Roman" panose="02020603050405020304" pitchFamily="18" charset="0"/>
                <a:cs typeface="Times New Roman" panose="02020603050405020304" pitchFamily="18" charset="0"/>
              </a:rPr>
              <a:t> 21918 </a:t>
            </a:r>
            <a:r>
              <a:rPr lang="en-US" sz="4000" dirty="0" err="1">
                <a:latin typeface="Times New Roman" panose="02020603050405020304" pitchFamily="18" charset="0"/>
                <a:cs typeface="Times New Roman" panose="02020603050405020304" pitchFamily="18" charset="0"/>
              </a:rPr>
              <a:t>болж</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өмнөх</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оноос</a:t>
            </a:r>
            <a:r>
              <a:rPr lang="en-US" sz="4000" dirty="0">
                <a:latin typeface="Times New Roman" panose="02020603050405020304" pitchFamily="18" charset="0"/>
                <a:cs typeface="Times New Roman" panose="02020603050405020304" pitchFamily="18" charset="0"/>
              </a:rPr>
              <a:t> 212 </a:t>
            </a:r>
            <a:r>
              <a:rPr lang="en-US" sz="4000" dirty="0" err="1">
                <a:latin typeface="Times New Roman" panose="02020603050405020304" pitchFamily="18" charset="0"/>
                <a:cs typeface="Times New Roman" panose="02020603050405020304" pitchFamily="18" charset="0"/>
              </a:rPr>
              <a:t>буюу</a:t>
            </a:r>
            <a:r>
              <a:rPr lang="en-US" sz="4000" dirty="0">
                <a:latin typeface="Times New Roman" panose="02020603050405020304" pitchFamily="18" charset="0"/>
                <a:cs typeface="Times New Roman" panose="02020603050405020304" pitchFamily="18" charset="0"/>
              </a:rPr>
              <a:t> 1 </a:t>
            </a:r>
            <a:r>
              <a:rPr lang="en-US" sz="4000" dirty="0" err="1">
                <a:latin typeface="Times New Roman" panose="02020603050405020304" pitchFamily="18" charset="0"/>
                <a:cs typeface="Times New Roman" panose="02020603050405020304" pitchFamily="18" charset="0"/>
              </a:rPr>
              <a:t>хувиар</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өссөн</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байна</a:t>
            </a:r>
            <a:r>
              <a:rPr lang="en-US" sz="4000" dirty="0">
                <a:latin typeface="Times New Roman" panose="02020603050405020304" pitchFamily="18" charset="0"/>
                <a:cs typeface="Times New Roman" panose="02020603050405020304" pitchFamily="18" charset="0"/>
              </a:rPr>
              <a:t>.</a:t>
            </a:r>
          </a:p>
          <a:p>
            <a:pPr algn="just"/>
            <a:endParaRPr lang="en-US" sz="4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8785234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685800"/>
            <a:ext cx="8382000" cy="2438400"/>
          </a:xfrm>
        </p:spPr>
        <p:txBody>
          <a:bodyPr>
            <a:noAutofit/>
          </a:bodyPr>
          <a:lstStyle/>
          <a:p>
            <a:r>
              <a:rPr lang="mn-MN" sz="2800" dirty="0" smtClean="0">
                <a:latin typeface="Times New Roman" panose="02020603050405020304" pitchFamily="18" charset="0"/>
                <a:cs typeface="Times New Roman" panose="02020603050405020304" pitchFamily="18" charset="0"/>
              </a:rPr>
              <a:t>Дотоодын нийт бүтээгдэхүүн </a:t>
            </a:r>
            <a:r>
              <a:rPr lang="mn-MN" sz="2000" dirty="0" smtClean="0">
                <a:latin typeface="Times New Roman" panose="02020603050405020304" pitchFamily="18" charset="0"/>
                <a:cs typeface="Times New Roman" panose="02020603050405020304" pitchFamily="18" charset="0"/>
              </a:rPr>
              <a:t/>
            </a:r>
            <a:br>
              <a:rPr lang="mn-MN" sz="2000" dirty="0" smtClean="0">
                <a:latin typeface="Times New Roman" panose="02020603050405020304" pitchFamily="18" charset="0"/>
                <a:cs typeface="Times New Roman" panose="02020603050405020304" pitchFamily="18" charset="0"/>
              </a:rPr>
            </a:br>
            <a:r>
              <a:rPr lang="mn-MN" sz="2000" dirty="0" smtClean="0">
                <a:latin typeface="Times New Roman" panose="02020603050405020304" pitchFamily="18" charset="0"/>
                <a:cs typeface="Times New Roman" panose="02020603050405020304" pitchFamily="18" charset="0"/>
              </a:rPr>
              <a:t>Аймгийн </a:t>
            </a:r>
            <a:r>
              <a:rPr lang="mn-MN" sz="2000" dirty="0">
                <a:latin typeface="Times New Roman" panose="02020603050405020304" pitchFamily="18" charset="0"/>
                <a:cs typeface="Times New Roman" panose="02020603050405020304" pitchFamily="18" charset="0"/>
              </a:rPr>
              <a:t>хэмжээгээр ДНБ оны үнээр 2012 онд 179,7 тэрбум төгрөг  2013 онд 252,8 тэр бум төгрөг, 2014 онд 301,5 тэр бум төгрөг, 2015 онд 324,9 тэр бум төгрөг, 2016 оны хүлээгдэж буй гүйцэтгэлээр 334,6 тэрбум төгрөг болж өмнөх оныхоос 9,7 тэр бум төгрөг буюу 3,0 хувиар өсч жилд дунджаар 19,5 хувиар өсч харин нэг хүнд ногдох ДНБ 4,02 сая төгрөг болох төлөвтэй байна .</a:t>
            </a:r>
            <a:endParaRPr lang="en-US" sz="2000" dirty="0">
              <a:latin typeface="Times New Roman" panose="02020603050405020304" pitchFamily="18" charset="0"/>
              <a:cs typeface="Times New Roman" panose="02020603050405020304" pitchFamily="18" charset="0"/>
            </a:endParaRPr>
          </a:p>
        </p:txBody>
      </p:sp>
      <p:graphicFrame>
        <p:nvGraphicFramePr>
          <p:cNvPr id="4" name="Chart 3"/>
          <p:cNvGraphicFramePr/>
          <p:nvPr>
            <p:extLst>
              <p:ext uri="{D42A27DB-BD31-4B8C-83A1-F6EECF244321}">
                <p14:modId xmlns:p14="http://schemas.microsoft.com/office/powerpoint/2010/main" val="3565918867"/>
              </p:ext>
            </p:extLst>
          </p:nvPr>
        </p:nvGraphicFramePr>
        <p:xfrm>
          <a:off x="762000" y="3048000"/>
          <a:ext cx="7924800" cy="2971800"/>
        </p:xfrm>
        <a:graphic>
          <a:graphicData uri="http://schemas.openxmlformats.org/drawingml/2006/chart">
            <c:chart xmlns:c="http://schemas.openxmlformats.org/drawingml/2006/chart" xmlns:r="http://schemas.openxmlformats.org/officeDocument/2006/relationships" r:id="rId3"/>
          </a:graphicData>
        </a:graphic>
      </p:graphicFrame>
      <p:sp>
        <p:nvSpPr>
          <p:cNvPr id="5" name="Title 1"/>
          <p:cNvSpPr txBox="1">
            <a:spLocks/>
          </p:cNvSpPr>
          <p:nvPr/>
        </p:nvSpPr>
        <p:spPr>
          <a:xfrm>
            <a:off x="685800" y="838200"/>
            <a:ext cx="8382000" cy="24384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en-US" sz="2000" dirty="0">
              <a:latin typeface="Times New Roman" panose="02020603050405020304" pitchFamily="18" charset="0"/>
              <a:cs typeface="Times New Roman" panose="02020603050405020304" pitchFamily="18" charset="0"/>
            </a:endParaRPr>
          </a:p>
        </p:txBody>
      </p:sp>
      <p:sp>
        <p:nvSpPr>
          <p:cNvPr id="7" name="Title 1"/>
          <p:cNvSpPr txBox="1">
            <a:spLocks/>
          </p:cNvSpPr>
          <p:nvPr/>
        </p:nvSpPr>
        <p:spPr>
          <a:xfrm>
            <a:off x="5029200" y="6096000"/>
            <a:ext cx="3561272" cy="381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1600" dirty="0" smtClean="0">
                <a:latin typeface="Times New Roman" panose="02020603050405020304" pitchFamily="18" charset="0"/>
                <a:cs typeface="Times New Roman" panose="02020603050405020304" pitchFamily="18" charset="0"/>
              </a:rPr>
              <a:t>*- </a:t>
            </a:r>
            <a:r>
              <a:rPr lang="mn-MN" sz="1600" dirty="0" smtClean="0">
                <a:latin typeface="Times New Roman" panose="02020603050405020304" pitchFamily="18" charset="0"/>
                <a:cs typeface="Times New Roman" panose="02020603050405020304" pitchFamily="18" charset="0"/>
              </a:rPr>
              <a:t>хүлээгдэж буй гүйцэтгэлээр</a:t>
            </a:r>
            <a:endParaRPr lang="en-US" sz="1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5565067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533400"/>
            <a:ext cx="8229600" cy="1143000"/>
          </a:xfrm>
        </p:spPr>
        <p:txBody>
          <a:bodyPr>
            <a:normAutofit/>
          </a:bodyPr>
          <a:lstStyle/>
          <a:p>
            <a:r>
              <a:rPr lang="mn-MN" dirty="0">
                <a:latin typeface="Times New Roman" panose="02020603050405020304" pitchFamily="18" charset="0"/>
                <a:cs typeface="Times New Roman" panose="02020603050405020304" pitchFamily="18" charset="0"/>
              </a:rPr>
              <a:t>Дотоодын нийт бүтээгдэхүүн </a:t>
            </a:r>
            <a:endParaRPr lang="en-US" dirty="0"/>
          </a:p>
        </p:txBody>
      </p:sp>
      <p:graphicFrame>
        <p:nvGraphicFramePr>
          <p:cNvPr id="4" name="Chart 3"/>
          <p:cNvGraphicFramePr/>
          <p:nvPr>
            <p:extLst>
              <p:ext uri="{D42A27DB-BD31-4B8C-83A1-F6EECF244321}">
                <p14:modId xmlns:p14="http://schemas.microsoft.com/office/powerpoint/2010/main" val="184254578"/>
              </p:ext>
            </p:extLst>
          </p:nvPr>
        </p:nvGraphicFramePr>
        <p:xfrm>
          <a:off x="1143000" y="1600200"/>
          <a:ext cx="7391400" cy="41148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38590170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419600"/>
            <a:ext cx="8229600" cy="1706563"/>
          </a:xfrm>
        </p:spPr>
        <p:txBody>
          <a:bodyPr>
            <a:normAutofit/>
          </a:bodyPr>
          <a:lstStyle/>
          <a:p>
            <a:pPr algn="just"/>
            <a:r>
              <a:rPr lang="en-US" sz="1600" dirty="0">
                <a:latin typeface="Times New Roman" panose="02020603050405020304" pitchFamily="18" charset="0"/>
                <a:cs typeface="Times New Roman" panose="02020603050405020304" pitchFamily="18" charset="0"/>
              </a:rPr>
              <a:t>2016 </a:t>
            </a:r>
            <a:r>
              <a:rPr lang="en-US" sz="1600" dirty="0" err="1">
                <a:latin typeface="Times New Roman" panose="02020603050405020304" pitchFamily="18" charset="0"/>
                <a:cs typeface="Times New Roman" panose="02020603050405020304" pitchFamily="18" charset="0"/>
              </a:rPr>
              <a:t>оны</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эцэст</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оны</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үнээр</a:t>
            </a:r>
            <a:r>
              <a:rPr lang="en-US" sz="1600" dirty="0">
                <a:latin typeface="Times New Roman" panose="02020603050405020304" pitchFamily="18" charset="0"/>
                <a:cs typeface="Times New Roman" panose="02020603050405020304" pitchFamily="18" charset="0"/>
              </a:rPr>
              <a:t> 9168.8 </a:t>
            </a:r>
            <a:r>
              <a:rPr lang="en-US" sz="1600" dirty="0" err="1">
                <a:latin typeface="Times New Roman" panose="02020603050405020304" pitchFamily="18" charset="0"/>
                <a:cs typeface="Times New Roman" panose="02020603050405020304" pitchFamily="18" charset="0"/>
              </a:rPr>
              <a:t>сая</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төгрөгний</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бүтээгдэхүүн</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үйлдвэрлэж</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оны</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үнээр</a:t>
            </a:r>
            <a:r>
              <a:rPr lang="en-US" sz="1600" dirty="0">
                <a:latin typeface="Times New Roman" panose="02020603050405020304" pitchFamily="18" charset="0"/>
                <a:cs typeface="Times New Roman" panose="02020603050405020304" pitchFamily="18" charset="0"/>
              </a:rPr>
              <a:t> 8839.8 </a:t>
            </a:r>
            <a:r>
              <a:rPr lang="en-US" sz="1600" dirty="0" err="1">
                <a:latin typeface="Times New Roman" panose="02020603050405020304" pitchFamily="18" charset="0"/>
                <a:cs typeface="Times New Roman" panose="02020603050405020304" pitchFamily="18" charset="0"/>
              </a:rPr>
              <a:t>сая</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төгрөгний</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борлуулалт</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хийсэн</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нь</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урьд</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оны</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мөн</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үетэй</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харьцуулахад</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үйлдвэрлэлт</a:t>
            </a:r>
            <a:r>
              <a:rPr lang="en-US" sz="1600" dirty="0">
                <a:latin typeface="Times New Roman" panose="02020603050405020304" pitchFamily="18" charset="0"/>
                <a:cs typeface="Times New Roman" panose="02020603050405020304" pitchFamily="18" charset="0"/>
              </a:rPr>
              <a:t> 3.9 </a:t>
            </a:r>
            <a:r>
              <a:rPr lang="en-US" sz="1600" dirty="0" err="1">
                <a:latin typeface="Times New Roman" panose="02020603050405020304" pitchFamily="18" charset="0"/>
                <a:cs typeface="Times New Roman" panose="02020603050405020304" pitchFamily="18" charset="0"/>
              </a:rPr>
              <a:t>хувиар</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борлуулалт</a:t>
            </a:r>
            <a:r>
              <a:rPr lang="en-US" sz="1600" dirty="0">
                <a:latin typeface="Times New Roman" panose="02020603050405020304" pitchFamily="18" charset="0"/>
                <a:cs typeface="Times New Roman" panose="02020603050405020304" pitchFamily="18" charset="0"/>
              </a:rPr>
              <a:t> 5.7хувиар </a:t>
            </a:r>
            <a:r>
              <a:rPr lang="en-US" sz="1600" dirty="0" err="1">
                <a:latin typeface="Times New Roman" panose="02020603050405020304" pitchFamily="18" charset="0"/>
                <a:cs typeface="Times New Roman" panose="02020603050405020304" pitchFamily="18" charset="0"/>
              </a:rPr>
              <a:t>буурсан</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үзүүлэлт</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харагдаж</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байна</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Аймаг</a:t>
            </a:r>
            <a:r>
              <a:rPr lang="en-US" sz="1600" dirty="0">
                <a:latin typeface="Times New Roman" panose="02020603050405020304" pitchFamily="18" charset="0"/>
                <a:cs typeface="Times New Roman" panose="02020603050405020304" pitchFamily="18" charset="0"/>
              </a:rPr>
              <a:t> 2016 </a:t>
            </a:r>
            <a:r>
              <a:rPr lang="en-US" sz="1600" dirty="0" err="1">
                <a:latin typeface="Times New Roman" panose="02020603050405020304" pitchFamily="18" charset="0"/>
                <a:cs typeface="Times New Roman" panose="02020603050405020304" pitchFamily="18" charset="0"/>
              </a:rPr>
              <a:t>онд</a:t>
            </a:r>
            <a:r>
              <a:rPr lang="en-US" sz="1600" dirty="0">
                <a:latin typeface="Times New Roman" panose="02020603050405020304" pitchFamily="18" charset="0"/>
                <a:cs typeface="Times New Roman" panose="02020603050405020304" pitchFamily="18" charset="0"/>
              </a:rPr>
              <a:t> 8839.8 </a:t>
            </a:r>
            <a:r>
              <a:rPr lang="en-US" sz="1600" dirty="0" err="1">
                <a:latin typeface="Times New Roman" panose="02020603050405020304" pitchFamily="18" charset="0"/>
                <a:cs typeface="Times New Roman" panose="02020603050405020304" pitchFamily="18" charset="0"/>
              </a:rPr>
              <a:t>сая</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төгрөгний</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борлуулалт</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хийсний</a:t>
            </a:r>
            <a:r>
              <a:rPr lang="en-US" sz="1600" dirty="0">
                <a:latin typeface="Times New Roman" panose="02020603050405020304" pitchFamily="18" charset="0"/>
                <a:cs typeface="Times New Roman" panose="02020603050405020304" pitchFamily="18" charset="0"/>
              </a:rPr>
              <a:t> 66.1 </a:t>
            </a:r>
            <a:r>
              <a:rPr lang="en-US" sz="1600" dirty="0" err="1">
                <a:latin typeface="Times New Roman" panose="02020603050405020304" pitchFamily="18" charset="0"/>
                <a:cs typeface="Times New Roman" panose="02020603050405020304" pitchFamily="18" charset="0"/>
              </a:rPr>
              <a:t>хувийг</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цахилгаан</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дулаан</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эрчим</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хүч</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усан</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хангамжийн</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салбарт</a:t>
            </a:r>
            <a:r>
              <a:rPr lang="en-US" sz="1600" dirty="0">
                <a:latin typeface="Times New Roman" panose="02020603050405020304" pitchFamily="18" charset="0"/>
                <a:cs typeface="Times New Roman" panose="02020603050405020304" pitchFamily="18" charset="0"/>
              </a:rPr>
              <a:t> 29.8 </a:t>
            </a:r>
            <a:r>
              <a:rPr lang="en-US" sz="1600" dirty="0" err="1">
                <a:latin typeface="Times New Roman" panose="02020603050405020304" pitchFamily="18" charset="0"/>
                <a:cs typeface="Times New Roman" panose="02020603050405020304" pitchFamily="18" charset="0"/>
              </a:rPr>
              <a:t>хувийг</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боловсруулах</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үйлдвэрлэлийн</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салбарт</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хийгджээ</a:t>
            </a:r>
            <a:r>
              <a:rPr lang="en-US" sz="1600" dirty="0">
                <a:latin typeface="Times New Roman" panose="02020603050405020304" pitchFamily="18" charset="0"/>
                <a:cs typeface="Times New Roman" panose="02020603050405020304" pitchFamily="18" charset="0"/>
              </a:rPr>
              <a:t>.</a:t>
            </a:r>
          </a:p>
        </p:txBody>
      </p:sp>
      <p:sp>
        <p:nvSpPr>
          <p:cNvPr id="4" name="Title 1"/>
          <p:cNvSpPr>
            <a:spLocks noGrp="1"/>
          </p:cNvSpPr>
          <p:nvPr>
            <p:ph type="title"/>
          </p:nvPr>
        </p:nvSpPr>
        <p:spPr>
          <a:xfrm>
            <a:off x="457200" y="274638"/>
            <a:ext cx="8229600" cy="1249362"/>
          </a:xfrm>
        </p:spPr>
        <p:txBody>
          <a:bodyPr>
            <a:noAutofit/>
          </a:bodyPr>
          <a:lstStyle/>
          <a:p>
            <a:r>
              <a:rPr lang="en-US" sz="3200" dirty="0" smtClean="0">
                <a:latin typeface="Times New Roman" panose="02020603050405020304" pitchFamily="18" charset="0"/>
                <a:cs typeface="Times New Roman" panose="02020603050405020304" pitchFamily="18" charset="0"/>
              </a:rPr>
              <a:t>1 </a:t>
            </a:r>
            <a:r>
              <a:rPr lang="mn-MN" sz="3200" dirty="0" smtClean="0">
                <a:latin typeface="Times New Roman" panose="02020603050405020304" pitchFamily="18" charset="0"/>
                <a:cs typeface="Times New Roman" panose="02020603050405020304" pitchFamily="18" charset="0"/>
              </a:rPr>
              <a:t>хүнд ногдох дотоодын </a:t>
            </a:r>
            <a:r>
              <a:rPr lang="mn-MN" sz="3200" dirty="0">
                <a:latin typeface="Times New Roman" panose="02020603050405020304" pitchFamily="18" charset="0"/>
                <a:cs typeface="Times New Roman" panose="02020603050405020304" pitchFamily="18" charset="0"/>
              </a:rPr>
              <a:t>нийт бүтээгдэхүүн </a:t>
            </a:r>
            <a:endParaRPr lang="en-US" sz="3200" dirty="0"/>
          </a:p>
        </p:txBody>
      </p:sp>
      <p:graphicFrame>
        <p:nvGraphicFramePr>
          <p:cNvPr id="6" name="Chart 5"/>
          <p:cNvGraphicFramePr/>
          <p:nvPr>
            <p:extLst>
              <p:ext uri="{D42A27DB-BD31-4B8C-83A1-F6EECF244321}">
                <p14:modId xmlns:p14="http://schemas.microsoft.com/office/powerpoint/2010/main" val="2835232880"/>
              </p:ext>
            </p:extLst>
          </p:nvPr>
        </p:nvGraphicFramePr>
        <p:xfrm>
          <a:off x="1143000" y="1417638"/>
          <a:ext cx="6934200" cy="3154362"/>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97988308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7328" y="685800"/>
            <a:ext cx="8229600" cy="1143000"/>
          </a:xfrm>
        </p:spPr>
        <p:txBody>
          <a:bodyPr>
            <a:normAutofit fontScale="90000"/>
          </a:bodyPr>
          <a:lstStyle/>
          <a:p>
            <a:r>
              <a:rPr lang="mn-MN" dirty="0">
                <a:latin typeface="Times New Roman" panose="02020603050405020304" pitchFamily="18" charset="0"/>
                <a:cs typeface="Times New Roman" panose="02020603050405020304" pitchFamily="18" charset="0"/>
              </a:rPr>
              <a:t>ХАА-н салбар</a:t>
            </a:r>
            <a:r>
              <a:rPr lang="en-US" dirty="0">
                <a:latin typeface="Times New Roman" panose="02020603050405020304" pitchFamily="18" charset="0"/>
                <a:cs typeface="Times New Roman" panose="02020603050405020304" pitchFamily="18" charset="0"/>
              </a:rPr>
              <a:t/>
            </a:r>
            <a:br>
              <a:rPr lang="en-US" dirty="0">
                <a:latin typeface="Times New Roman" panose="02020603050405020304" pitchFamily="18" charset="0"/>
                <a:cs typeface="Times New Roman" panose="02020603050405020304" pitchFamily="18" charset="0"/>
              </a:rPr>
            </a:br>
            <a:endParaRPr lang="en-US"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477328" y="1371601"/>
            <a:ext cx="8229600" cy="1905000"/>
          </a:xfrm>
        </p:spPr>
        <p:txBody>
          <a:bodyPr>
            <a:noAutofit/>
          </a:bodyPr>
          <a:lstStyle/>
          <a:p>
            <a:pPr algn="just"/>
            <a:r>
              <a:rPr lang="en-US" sz="1600" dirty="0">
                <a:latin typeface="Times New Roman" panose="02020603050405020304" pitchFamily="18" charset="0"/>
                <a:cs typeface="Times New Roman" panose="02020603050405020304" pitchFamily="18" charset="0"/>
              </a:rPr>
              <a:t>2015 </a:t>
            </a:r>
            <a:r>
              <a:rPr lang="en-US" sz="1600" dirty="0" err="1">
                <a:latin typeface="Times New Roman" panose="02020603050405020304" pitchFamily="18" charset="0"/>
                <a:cs typeface="Times New Roman" panose="02020603050405020304" pitchFamily="18" charset="0"/>
              </a:rPr>
              <a:t>оны</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гүйцэтгэлээр</a:t>
            </a:r>
            <a:r>
              <a:rPr lang="en-US" sz="1600" dirty="0">
                <a:latin typeface="Times New Roman" panose="02020603050405020304" pitchFamily="18" charset="0"/>
                <a:cs typeface="Times New Roman" panose="02020603050405020304" pitchFamily="18" charset="0"/>
              </a:rPr>
              <a:t> ХАА </a:t>
            </a:r>
            <a:r>
              <a:rPr lang="en-US" sz="1600" dirty="0" err="1">
                <a:latin typeface="Times New Roman" panose="02020603050405020304" pitchFamily="18" charset="0"/>
                <a:cs typeface="Times New Roman" panose="02020603050405020304" pitchFamily="18" charset="0"/>
              </a:rPr>
              <a:t>салбар</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нь</a:t>
            </a:r>
            <a:r>
              <a:rPr lang="en-US" sz="1600" dirty="0">
                <a:latin typeface="Times New Roman" panose="02020603050405020304" pitchFamily="18" charset="0"/>
                <a:cs typeface="Times New Roman" panose="02020603050405020304" pitchFamily="18" charset="0"/>
              </a:rPr>
              <a:t> ДНБ </a:t>
            </a:r>
            <a:r>
              <a:rPr lang="mn-MN" sz="1600" dirty="0">
                <a:latin typeface="Times New Roman" panose="02020603050405020304" pitchFamily="18" charset="0"/>
                <a:cs typeface="Times New Roman" panose="02020603050405020304" pitchFamily="18" charset="0"/>
              </a:rPr>
              <a:t>ү</a:t>
            </a:r>
            <a:r>
              <a:rPr lang="en-US" sz="1600" dirty="0" err="1">
                <a:latin typeface="Times New Roman" panose="02020603050405020304" pitchFamily="18" charset="0"/>
                <a:cs typeface="Times New Roman" panose="02020603050405020304" pitchFamily="18" charset="0"/>
              </a:rPr>
              <a:t>йлдвэрлэлтийн</a:t>
            </a:r>
            <a:r>
              <a:rPr lang="en-US" sz="1600" dirty="0">
                <a:latin typeface="Times New Roman" panose="02020603050405020304" pitchFamily="18" charset="0"/>
                <a:cs typeface="Times New Roman" panose="02020603050405020304" pitchFamily="18" charset="0"/>
              </a:rPr>
              <a:t> 43.7 %   </a:t>
            </a:r>
            <a:r>
              <a:rPr lang="en-US" sz="1600" dirty="0" err="1">
                <a:latin typeface="Times New Roman" panose="02020603050405020304" pitchFamily="18" charset="0"/>
                <a:cs typeface="Times New Roman" panose="02020603050405020304" pitchFamily="18" charset="0"/>
              </a:rPr>
              <a:t>буюу</a:t>
            </a:r>
            <a:r>
              <a:rPr lang="en-US" sz="1600" dirty="0">
                <a:latin typeface="Times New Roman" panose="02020603050405020304" pitchFamily="18" charset="0"/>
                <a:cs typeface="Times New Roman" panose="02020603050405020304" pitchFamily="18" charset="0"/>
              </a:rPr>
              <a:t> 141.9 </a:t>
            </a:r>
            <a:r>
              <a:rPr lang="en-US" sz="1600" dirty="0" err="1">
                <a:latin typeface="Times New Roman" panose="02020603050405020304" pitchFamily="18" charset="0"/>
                <a:cs typeface="Times New Roman" panose="02020603050405020304" pitchFamily="18" charset="0"/>
              </a:rPr>
              <a:t>тэрбум</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төгрөгийн</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бүтээгдхүүн</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үйлдвэрлэгдэж</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байна</a:t>
            </a:r>
            <a:r>
              <a:rPr lang="en-US" sz="1600" dirty="0">
                <a:latin typeface="Times New Roman" panose="02020603050405020304" pitchFamily="18" charset="0"/>
                <a:cs typeface="Times New Roman" panose="02020603050405020304" pitchFamily="18" charset="0"/>
              </a:rPr>
              <a:t>. </a:t>
            </a:r>
            <a:r>
              <a:rPr lang="mn-MN" sz="1600" dirty="0">
                <a:latin typeface="Times New Roman" panose="02020603050405020304" pitchFamily="18" charset="0"/>
                <a:cs typeface="Times New Roman" panose="02020603050405020304" pitchFamily="18" charset="0"/>
              </a:rPr>
              <a:t>Сүүлийн 3 жилийн ДНБ үйлдвэрлэлтээс үзэхэд 2014 оныхтой харьцуулахад 104,8 % буюу 6,5 саяаар, 2013 оныхтой харьцуулахад 119,1%иар буюу 22,9 сая төгрөгөөр ДНБ үйлдвэрлэлт нэмэгдсэн байна.   Ховд аймаг ДНБ үйлдвэрлэлт баруун бүсээс 0,3 % иар дээгүүр, Баянөлгий, Увс  аймгуудаас 2,8-3,4 % иар дээгүүр,харин Говьалтай, Завхан аймгаас 2,7-3,0% иар доогуур </a:t>
            </a:r>
            <a:r>
              <a:rPr lang="mn-MN" sz="1600" dirty="0" smtClean="0">
                <a:latin typeface="Times New Roman" panose="02020603050405020304" pitchFamily="18" charset="0"/>
                <a:cs typeface="Times New Roman" panose="02020603050405020304" pitchFamily="18" charset="0"/>
              </a:rPr>
              <a:t>байна.</a:t>
            </a:r>
            <a:endParaRPr lang="en-US" sz="1600" dirty="0">
              <a:latin typeface="Times New Roman" panose="02020603050405020304" pitchFamily="18" charset="0"/>
              <a:cs typeface="Times New Roman" panose="02020603050405020304" pitchFamily="18" charset="0"/>
            </a:endParaRPr>
          </a:p>
        </p:txBody>
      </p:sp>
      <p:sp>
        <p:nvSpPr>
          <p:cNvPr id="4" name="Content Placeholder 2"/>
          <p:cNvSpPr txBox="1">
            <a:spLocks/>
          </p:cNvSpPr>
          <p:nvPr/>
        </p:nvSpPr>
        <p:spPr>
          <a:xfrm>
            <a:off x="2209800" y="3276601"/>
            <a:ext cx="6019800" cy="609599"/>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None/>
            </a:pPr>
            <a:r>
              <a:rPr lang="en-US" sz="1600" dirty="0" smtClean="0">
                <a:latin typeface="Times New Roman" panose="02020603050405020304" pitchFamily="18" charset="0"/>
                <a:cs typeface="Times New Roman" panose="02020603050405020304" pitchFamily="18" charset="0"/>
              </a:rPr>
              <a:t>ХАА-Н САЛБАРЫН ДОТООДЫН НИЙТ БҮТЭЭГДЭХҮҮНИЙГ ДҮНД </a:t>
            </a:r>
            <a:r>
              <a:rPr lang="mn-MN" sz="1600" dirty="0" smtClean="0">
                <a:latin typeface="Times New Roman" panose="02020603050405020304" pitchFamily="18" charset="0"/>
                <a:cs typeface="Times New Roman" panose="02020603050405020304" pitchFamily="18" charset="0"/>
              </a:rPr>
              <a:t>ЭЗЛЭХ ХУВИАР, УЛС, БҮС АЙМГААР</a:t>
            </a:r>
            <a:endParaRPr lang="en-US" sz="1600" dirty="0">
              <a:latin typeface="Times New Roman" panose="02020603050405020304" pitchFamily="18" charset="0"/>
              <a:cs typeface="Times New Roman" panose="02020603050405020304" pitchFamily="18" charset="0"/>
            </a:endParaRPr>
          </a:p>
        </p:txBody>
      </p:sp>
      <p:graphicFrame>
        <p:nvGraphicFramePr>
          <p:cNvPr id="5" name="Table 4"/>
          <p:cNvGraphicFramePr>
            <a:graphicFrameLocks noGrp="1"/>
          </p:cNvGraphicFramePr>
          <p:nvPr>
            <p:extLst>
              <p:ext uri="{D42A27DB-BD31-4B8C-83A1-F6EECF244321}">
                <p14:modId xmlns:p14="http://schemas.microsoft.com/office/powerpoint/2010/main" val="1858575534"/>
              </p:ext>
            </p:extLst>
          </p:nvPr>
        </p:nvGraphicFramePr>
        <p:xfrm>
          <a:off x="1371600" y="3962400"/>
          <a:ext cx="7086600" cy="2530560"/>
        </p:xfrm>
        <a:graphic>
          <a:graphicData uri="http://schemas.openxmlformats.org/drawingml/2006/table">
            <a:tbl>
              <a:tblPr firstRow="1" firstCol="1" bandRow="1">
                <a:tableStyleId>{5C22544A-7EE6-4342-B048-85BDC9FD1C3A}</a:tableStyleId>
              </a:tblPr>
              <a:tblGrid>
                <a:gridCol w="2373413"/>
                <a:gridCol w="1315470"/>
                <a:gridCol w="1315470"/>
                <a:gridCol w="1315470"/>
                <a:gridCol w="766777"/>
              </a:tblGrid>
              <a:tr h="264458">
                <a:tc>
                  <a:txBody>
                    <a:bodyPr/>
                    <a:lstStyle/>
                    <a:p>
                      <a:pPr marL="0" marR="0" algn="ctr">
                        <a:lnSpc>
                          <a:spcPct val="115000"/>
                        </a:lnSpc>
                        <a:spcBef>
                          <a:spcPts val="0"/>
                        </a:spcBef>
                        <a:spcAft>
                          <a:spcPts val="0"/>
                        </a:spcAft>
                      </a:pPr>
                      <a:r>
                        <a:rPr lang="en-US" sz="1600" dirty="0">
                          <a:effectLst/>
                          <a:latin typeface="Times New Roman" panose="02020603050405020304" pitchFamily="18" charset="0"/>
                          <a:cs typeface="Times New Roman" panose="02020603050405020304" pitchFamily="18" charset="0"/>
                        </a:rPr>
                        <a:t> </a:t>
                      </a:r>
                      <a:endParaRPr lang="en-US"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r>
                        <a:rPr lang="en-US" sz="1600">
                          <a:effectLst/>
                          <a:latin typeface="Times New Roman" panose="02020603050405020304" pitchFamily="18" charset="0"/>
                          <a:cs typeface="Times New Roman" panose="02020603050405020304" pitchFamily="18" charset="0"/>
                        </a:rPr>
                        <a:t>2012 </a:t>
                      </a:r>
                      <a:endParaRPr lang="en-US"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r>
                        <a:rPr lang="en-US" sz="1600" dirty="0">
                          <a:effectLst/>
                          <a:latin typeface="Times New Roman" panose="02020603050405020304" pitchFamily="18" charset="0"/>
                          <a:cs typeface="Times New Roman" panose="02020603050405020304" pitchFamily="18" charset="0"/>
                        </a:rPr>
                        <a:t>2013 </a:t>
                      </a:r>
                      <a:endParaRPr lang="en-US"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r>
                        <a:rPr lang="en-US" sz="1600">
                          <a:effectLst/>
                          <a:latin typeface="Times New Roman" panose="02020603050405020304" pitchFamily="18" charset="0"/>
                          <a:cs typeface="Times New Roman" panose="02020603050405020304" pitchFamily="18" charset="0"/>
                        </a:rPr>
                        <a:t>2014 </a:t>
                      </a:r>
                      <a:endParaRPr lang="en-US"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r>
                        <a:rPr lang="en-US" sz="1600">
                          <a:effectLst/>
                          <a:latin typeface="Times New Roman" panose="02020603050405020304" pitchFamily="18" charset="0"/>
                          <a:cs typeface="Times New Roman" panose="02020603050405020304" pitchFamily="18" charset="0"/>
                        </a:rPr>
                        <a:t>2015 </a:t>
                      </a:r>
                      <a:endParaRPr lang="en-US"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r>
              <a:tr h="312515">
                <a:tc>
                  <a:txBody>
                    <a:bodyPr/>
                    <a:lstStyle/>
                    <a:p>
                      <a:pPr marL="0" marR="0" algn="just">
                        <a:lnSpc>
                          <a:spcPct val="115000"/>
                        </a:lnSpc>
                        <a:spcBef>
                          <a:spcPts val="0"/>
                        </a:spcBef>
                        <a:spcAft>
                          <a:spcPts val="0"/>
                        </a:spcAft>
                      </a:pPr>
                      <a:r>
                        <a:rPr lang="en-US" sz="1600">
                          <a:effectLst/>
                          <a:latin typeface="Times New Roman" panose="02020603050405020304" pitchFamily="18" charset="0"/>
                          <a:cs typeface="Times New Roman" panose="02020603050405020304" pitchFamily="18" charset="0"/>
                        </a:rPr>
                        <a:t>Улсын дүн</a:t>
                      </a:r>
                      <a:endParaRPr lang="en-US"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r>
                        <a:rPr lang="en-US" sz="1600">
                          <a:effectLst/>
                          <a:latin typeface="Times New Roman" panose="02020603050405020304" pitchFamily="18" charset="0"/>
                          <a:cs typeface="Times New Roman" panose="02020603050405020304" pitchFamily="18" charset="0"/>
                        </a:rPr>
                        <a:t>11.2</a:t>
                      </a:r>
                      <a:endParaRPr lang="en-US"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r>
                        <a:rPr lang="en-US" sz="1600">
                          <a:effectLst/>
                          <a:latin typeface="Times New Roman" panose="02020603050405020304" pitchFamily="18" charset="0"/>
                          <a:cs typeface="Times New Roman" panose="02020603050405020304" pitchFamily="18" charset="0"/>
                        </a:rPr>
                        <a:t>13.4</a:t>
                      </a:r>
                      <a:endParaRPr lang="en-US"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r>
                        <a:rPr lang="en-US" sz="1600">
                          <a:effectLst/>
                          <a:latin typeface="Times New Roman" panose="02020603050405020304" pitchFamily="18" charset="0"/>
                          <a:cs typeface="Times New Roman" panose="02020603050405020304" pitchFamily="18" charset="0"/>
                        </a:rPr>
                        <a:t>13.5</a:t>
                      </a:r>
                      <a:endParaRPr lang="en-US"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r">
                        <a:lnSpc>
                          <a:spcPct val="115000"/>
                        </a:lnSpc>
                        <a:spcBef>
                          <a:spcPts val="0"/>
                        </a:spcBef>
                        <a:spcAft>
                          <a:spcPts val="0"/>
                        </a:spcAft>
                      </a:pPr>
                      <a:r>
                        <a:rPr lang="en-US" sz="1600">
                          <a:effectLst/>
                          <a:latin typeface="Times New Roman" panose="02020603050405020304" pitchFamily="18" charset="0"/>
                          <a:cs typeface="Times New Roman" panose="02020603050405020304" pitchFamily="18" charset="0"/>
                        </a:rPr>
                        <a:t>13.3</a:t>
                      </a:r>
                      <a:endParaRPr lang="en-US"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b"/>
                </a:tc>
              </a:tr>
              <a:tr h="312515">
                <a:tc>
                  <a:txBody>
                    <a:bodyPr/>
                    <a:lstStyle/>
                    <a:p>
                      <a:pPr marL="0" marR="0" algn="just">
                        <a:lnSpc>
                          <a:spcPct val="115000"/>
                        </a:lnSpc>
                        <a:spcBef>
                          <a:spcPts val="0"/>
                        </a:spcBef>
                        <a:spcAft>
                          <a:spcPts val="0"/>
                        </a:spcAft>
                      </a:pPr>
                      <a:r>
                        <a:rPr lang="en-US" sz="1600" dirty="0" err="1">
                          <a:effectLst/>
                          <a:latin typeface="Times New Roman" panose="02020603050405020304" pitchFamily="18" charset="0"/>
                          <a:cs typeface="Times New Roman" panose="02020603050405020304" pitchFamily="18" charset="0"/>
                        </a:rPr>
                        <a:t>Баруун</a:t>
                      </a:r>
                      <a:r>
                        <a:rPr lang="en-US" sz="1600" dirty="0">
                          <a:effectLst/>
                          <a:latin typeface="Times New Roman" panose="02020603050405020304" pitchFamily="18" charset="0"/>
                          <a:cs typeface="Times New Roman" panose="02020603050405020304" pitchFamily="18" charset="0"/>
                        </a:rPr>
                        <a:t> </a:t>
                      </a:r>
                      <a:r>
                        <a:rPr lang="en-US" sz="1600" dirty="0" err="1">
                          <a:effectLst/>
                          <a:latin typeface="Times New Roman" panose="02020603050405020304" pitchFamily="18" charset="0"/>
                          <a:cs typeface="Times New Roman" panose="02020603050405020304" pitchFamily="18" charset="0"/>
                        </a:rPr>
                        <a:t>бүс</a:t>
                      </a:r>
                      <a:endParaRPr lang="en-US"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r>
                        <a:rPr lang="en-US" sz="1600" dirty="0">
                          <a:effectLst/>
                          <a:latin typeface="Times New Roman" panose="02020603050405020304" pitchFamily="18" charset="0"/>
                          <a:cs typeface="Times New Roman" panose="02020603050405020304" pitchFamily="18" charset="0"/>
                        </a:rPr>
                        <a:t>44.8</a:t>
                      </a:r>
                      <a:endParaRPr lang="en-US"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r>
                        <a:rPr lang="en-US" sz="1600">
                          <a:effectLst/>
                          <a:latin typeface="Times New Roman" panose="02020603050405020304" pitchFamily="18" charset="0"/>
                          <a:cs typeface="Times New Roman" panose="02020603050405020304" pitchFamily="18" charset="0"/>
                        </a:rPr>
                        <a:t>47.8</a:t>
                      </a:r>
                      <a:endParaRPr lang="en-US"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r>
                        <a:rPr lang="en-US" sz="1600">
                          <a:effectLst/>
                          <a:latin typeface="Times New Roman" panose="02020603050405020304" pitchFamily="18" charset="0"/>
                          <a:cs typeface="Times New Roman" panose="02020603050405020304" pitchFamily="18" charset="0"/>
                        </a:rPr>
                        <a:t>44.1</a:t>
                      </a:r>
                      <a:endParaRPr lang="en-US"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r">
                        <a:lnSpc>
                          <a:spcPct val="115000"/>
                        </a:lnSpc>
                        <a:spcBef>
                          <a:spcPts val="0"/>
                        </a:spcBef>
                        <a:spcAft>
                          <a:spcPts val="0"/>
                        </a:spcAft>
                      </a:pPr>
                      <a:r>
                        <a:rPr lang="en-US" sz="1600">
                          <a:effectLst/>
                          <a:latin typeface="Times New Roman" panose="02020603050405020304" pitchFamily="18" charset="0"/>
                          <a:cs typeface="Times New Roman" panose="02020603050405020304" pitchFamily="18" charset="0"/>
                        </a:rPr>
                        <a:t>43.4</a:t>
                      </a:r>
                      <a:endParaRPr lang="en-US"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b"/>
                </a:tc>
              </a:tr>
              <a:tr h="312515">
                <a:tc>
                  <a:txBody>
                    <a:bodyPr/>
                    <a:lstStyle/>
                    <a:p>
                      <a:pPr marL="0" marR="0" algn="just">
                        <a:lnSpc>
                          <a:spcPct val="115000"/>
                        </a:lnSpc>
                        <a:spcBef>
                          <a:spcPts val="0"/>
                        </a:spcBef>
                        <a:spcAft>
                          <a:spcPts val="0"/>
                        </a:spcAft>
                      </a:pPr>
                      <a:r>
                        <a:rPr lang="en-US" sz="1600">
                          <a:effectLst/>
                          <a:latin typeface="Times New Roman" panose="02020603050405020304" pitchFamily="18" charset="0"/>
                          <a:cs typeface="Times New Roman" panose="02020603050405020304" pitchFamily="18" charset="0"/>
                        </a:rPr>
                        <a:t>   Баян-Өлгий</a:t>
                      </a:r>
                      <a:endParaRPr lang="en-US"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r>
                        <a:rPr lang="en-US" sz="1600">
                          <a:effectLst/>
                          <a:latin typeface="Times New Roman" panose="02020603050405020304" pitchFamily="18" charset="0"/>
                          <a:cs typeface="Times New Roman" panose="02020603050405020304" pitchFamily="18" charset="0"/>
                        </a:rPr>
                        <a:t>37.3</a:t>
                      </a:r>
                      <a:endParaRPr lang="en-US"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r>
                        <a:rPr lang="en-US" sz="1600">
                          <a:effectLst/>
                          <a:latin typeface="Times New Roman" panose="02020603050405020304" pitchFamily="18" charset="0"/>
                          <a:cs typeface="Times New Roman" panose="02020603050405020304" pitchFamily="18" charset="0"/>
                        </a:rPr>
                        <a:t>40.5</a:t>
                      </a:r>
                      <a:endParaRPr lang="en-US"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r>
                        <a:rPr lang="en-US" sz="1600">
                          <a:effectLst/>
                          <a:latin typeface="Times New Roman" panose="02020603050405020304" pitchFamily="18" charset="0"/>
                          <a:cs typeface="Times New Roman" panose="02020603050405020304" pitchFamily="18" charset="0"/>
                        </a:rPr>
                        <a:t>38.7</a:t>
                      </a:r>
                      <a:endParaRPr lang="en-US"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r">
                        <a:lnSpc>
                          <a:spcPct val="115000"/>
                        </a:lnSpc>
                        <a:spcBef>
                          <a:spcPts val="0"/>
                        </a:spcBef>
                        <a:spcAft>
                          <a:spcPts val="0"/>
                        </a:spcAft>
                      </a:pPr>
                      <a:r>
                        <a:rPr lang="en-US" sz="1600">
                          <a:effectLst/>
                          <a:latin typeface="Times New Roman" panose="02020603050405020304" pitchFamily="18" charset="0"/>
                          <a:cs typeface="Times New Roman" panose="02020603050405020304" pitchFamily="18" charset="0"/>
                        </a:rPr>
                        <a:t>40.3</a:t>
                      </a:r>
                      <a:endParaRPr lang="en-US"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b"/>
                </a:tc>
              </a:tr>
              <a:tr h="312515">
                <a:tc>
                  <a:txBody>
                    <a:bodyPr/>
                    <a:lstStyle/>
                    <a:p>
                      <a:pPr marL="0" marR="0" algn="just">
                        <a:lnSpc>
                          <a:spcPct val="115000"/>
                        </a:lnSpc>
                        <a:spcBef>
                          <a:spcPts val="0"/>
                        </a:spcBef>
                        <a:spcAft>
                          <a:spcPts val="0"/>
                        </a:spcAft>
                      </a:pPr>
                      <a:r>
                        <a:rPr lang="en-US" sz="1600">
                          <a:effectLst/>
                          <a:latin typeface="Times New Roman" panose="02020603050405020304" pitchFamily="18" charset="0"/>
                          <a:cs typeface="Times New Roman" panose="02020603050405020304" pitchFamily="18" charset="0"/>
                        </a:rPr>
                        <a:t>   Говь-Алтай</a:t>
                      </a:r>
                      <a:endParaRPr lang="en-US"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r>
                        <a:rPr lang="en-US" sz="1600">
                          <a:effectLst/>
                          <a:latin typeface="Times New Roman" panose="02020603050405020304" pitchFamily="18" charset="0"/>
                          <a:cs typeface="Times New Roman" panose="02020603050405020304" pitchFamily="18" charset="0"/>
                        </a:rPr>
                        <a:t>52.1</a:t>
                      </a:r>
                      <a:endParaRPr lang="en-US"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r>
                        <a:rPr lang="en-US" sz="1600">
                          <a:effectLst/>
                          <a:latin typeface="Times New Roman" panose="02020603050405020304" pitchFamily="18" charset="0"/>
                          <a:cs typeface="Times New Roman" panose="02020603050405020304" pitchFamily="18" charset="0"/>
                        </a:rPr>
                        <a:t>57.0</a:t>
                      </a:r>
                      <a:endParaRPr lang="en-US"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r>
                        <a:rPr lang="en-US" sz="1600">
                          <a:effectLst/>
                          <a:latin typeface="Times New Roman" panose="02020603050405020304" pitchFamily="18" charset="0"/>
                          <a:cs typeface="Times New Roman" panose="02020603050405020304" pitchFamily="18" charset="0"/>
                        </a:rPr>
                        <a:t>48.1</a:t>
                      </a:r>
                      <a:endParaRPr lang="en-US"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r">
                        <a:lnSpc>
                          <a:spcPct val="115000"/>
                        </a:lnSpc>
                        <a:spcBef>
                          <a:spcPts val="0"/>
                        </a:spcBef>
                        <a:spcAft>
                          <a:spcPts val="0"/>
                        </a:spcAft>
                      </a:pPr>
                      <a:r>
                        <a:rPr lang="en-US" sz="1600">
                          <a:effectLst/>
                          <a:latin typeface="Times New Roman" panose="02020603050405020304" pitchFamily="18" charset="0"/>
                          <a:cs typeface="Times New Roman" panose="02020603050405020304" pitchFamily="18" charset="0"/>
                        </a:rPr>
                        <a:t>46.7</a:t>
                      </a:r>
                      <a:endParaRPr lang="en-US"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b"/>
                </a:tc>
              </a:tr>
              <a:tr h="312515">
                <a:tc>
                  <a:txBody>
                    <a:bodyPr/>
                    <a:lstStyle/>
                    <a:p>
                      <a:pPr marL="0" marR="0" algn="just">
                        <a:lnSpc>
                          <a:spcPct val="115000"/>
                        </a:lnSpc>
                        <a:spcBef>
                          <a:spcPts val="0"/>
                        </a:spcBef>
                        <a:spcAft>
                          <a:spcPts val="0"/>
                        </a:spcAft>
                      </a:pPr>
                      <a:r>
                        <a:rPr lang="en-US" sz="1600">
                          <a:effectLst/>
                          <a:latin typeface="Times New Roman" panose="02020603050405020304" pitchFamily="18" charset="0"/>
                          <a:cs typeface="Times New Roman" panose="02020603050405020304" pitchFamily="18" charset="0"/>
                        </a:rPr>
                        <a:t>   Завхан</a:t>
                      </a:r>
                      <a:endParaRPr lang="en-US"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r>
                        <a:rPr lang="en-US" sz="1600">
                          <a:effectLst/>
                          <a:latin typeface="Times New Roman" panose="02020603050405020304" pitchFamily="18" charset="0"/>
                          <a:cs typeface="Times New Roman" panose="02020603050405020304" pitchFamily="18" charset="0"/>
                        </a:rPr>
                        <a:t>47.8</a:t>
                      </a:r>
                      <a:endParaRPr lang="en-US"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r>
                        <a:rPr lang="en-US" sz="1600">
                          <a:effectLst/>
                          <a:latin typeface="Times New Roman" panose="02020603050405020304" pitchFamily="18" charset="0"/>
                          <a:cs typeface="Times New Roman" panose="02020603050405020304" pitchFamily="18" charset="0"/>
                        </a:rPr>
                        <a:t>48.9</a:t>
                      </a:r>
                      <a:endParaRPr lang="en-US"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r>
                        <a:rPr lang="en-US" sz="1600">
                          <a:effectLst/>
                          <a:latin typeface="Times New Roman" panose="02020603050405020304" pitchFamily="18" charset="0"/>
                          <a:cs typeface="Times New Roman" panose="02020603050405020304" pitchFamily="18" charset="0"/>
                        </a:rPr>
                        <a:t>45.8</a:t>
                      </a:r>
                      <a:endParaRPr lang="en-US"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r">
                        <a:lnSpc>
                          <a:spcPct val="115000"/>
                        </a:lnSpc>
                        <a:spcBef>
                          <a:spcPts val="0"/>
                        </a:spcBef>
                        <a:spcAft>
                          <a:spcPts val="0"/>
                        </a:spcAft>
                      </a:pPr>
                      <a:r>
                        <a:rPr lang="en-US" sz="1600">
                          <a:effectLst/>
                          <a:latin typeface="Times New Roman" panose="02020603050405020304" pitchFamily="18" charset="0"/>
                          <a:cs typeface="Times New Roman" panose="02020603050405020304" pitchFamily="18" charset="0"/>
                        </a:rPr>
                        <a:t>46.4</a:t>
                      </a:r>
                      <a:endParaRPr lang="en-US"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b"/>
                </a:tc>
              </a:tr>
              <a:tr h="312515">
                <a:tc>
                  <a:txBody>
                    <a:bodyPr/>
                    <a:lstStyle/>
                    <a:p>
                      <a:pPr marL="0" marR="0" algn="just">
                        <a:lnSpc>
                          <a:spcPct val="115000"/>
                        </a:lnSpc>
                        <a:spcBef>
                          <a:spcPts val="0"/>
                        </a:spcBef>
                        <a:spcAft>
                          <a:spcPts val="0"/>
                        </a:spcAft>
                      </a:pPr>
                      <a:r>
                        <a:rPr lang="en-US" sz="1600">
                          <a:effectLst/>
                          <a:latin typeface="Times New Roman" panose="02020603050405020304" pitchFamily="18" charset="0"/>
                          <a:cs typeface="Times New Roman" panose="02020603050405020304" pitchFamily="18" charset="0"/>
                        </a:rPr>
                        <a:t>   Увс</a:t>
                      </a:r>
                      <a:endParaRPr lang="en-US"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r>
                        <a:rPr lang="en-US" sz="1600">
                          <a:effectLst/>
                          <a:latin typeface="Times New Roman" panose="02020603050405020304" pitchFamily="18" charset="0"/>
                          <a:cs typeface="Times New Roman" panose="02020603050405020304" pitchFamily="18" charset="0"/>
                        </a:rPr>
                        <a:t>45.8</a:t>
                      </a:r>
                      <a:endParaRPr lang="en-US"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r>
                        <a:rPr lang="en-US" sz="1600">
                          <a:effectLst/>
                          <a:latin typeface="Times New Roman" panose="02020603050405020304" pitchFamily="18" charset="0"/>
                          <a:cs typeface="Times New Roman" panose="02020603050405020304" pitchFamily="18" charset="0"/>
                        </a:rPr>
                        <a:t>48.0</a:t>
                      </a:r>
                      <a:endParaRPr lang="en-US"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r>
                        <a:rPr lang="en-US" sz="1600">
                          <a:effectLst/>
                          <a:latin typeface="Times New Roman" panose="02020603050405020304" pitchFamily="18" charset="0"/>
                          <a:cs typeface="Times New Roman" panose="02020603050405020304" pitchFamily="18" charset="0"/>
                        </a:rPr>
                        <a:t>43.8</a:t>
                      </a:r>
                      <a:endParaRPr lang="en-US"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r">
                        <a:lnSpc>
                          <a:spcPct val="115000"/>
                        </a:lnSpc>
                        <a:spcBef>
                          <a:spcPts val="0"/>
                        </a:spcBef>
                        <a:spcAft>
                          <a:spcPts val="0"/>
                        </a:spcAft>
                      </a:pPr>
                      <a:r>
                        <a:rPr lang="en-US" sz="1600">
                          <a:effectLst/>
                          <a:latin typeface="Times New Roman" panose="02020603050405020304" pitchFamily="18" charset="0"/>
                          <a:cs typeface="Times New Roman" panose="02020603050405020304" pitchFamily="18" charset="0"/>
                        </a:rPr>
                        <a:t>40.9</a:t>
                      </a:r>
                      <a:endParaRPr lang="en-US"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b"/>
                </a:tc>
              </a:tr>
              <a:tr h="375054">
                <a:tc>
                  <a:txBody>
                    <a:bodyPr/>
                    <a:lstStyle/>
                    <a:p>
                      <a:pPr marL="0" marR="0" algn="just">
                        <a:lnSpc>
                          <a:spcPct val="115000"/>
                        </a:lnSpc>
                        <a:spcBef>
                          <a:spcPts val="0"/>
                        </a:spcBef>
                        <a:spcAft>
                          <a:spcPts val="0"/>
                        </a:spcAft>
                      </a:pPr>
                      <a:r>
                        <a:rPr lang="en-US" sz="1600">
                          <a:effectLst/>
                          <a:latin typeface="Times New Roman" panose="02020603050405020304" pitchFamily="18" charset="0"/>
                          <a:cs typeface="Times New Roman" panose="02020603050405020304" pitchFamily="18" charset="0"/>
                        </a:rPr>
                        <a:t>   Ховд</a:t>
                      </a:r>
                      <a:endParaRPr lang="en-US"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r>
                        <a:rPr lang="en-US" sz="1600">
                          <a:effectLst/>
                          <a:latin typeface="Times New Roman" panose="02020603050405020304" pitchFamily="18" charset="0"/>
                          <a:cs typeface="Times New Roman" panose="02020603050405020304" pitchFamily="18" charset="0"/>
                        </a:rPr>
                        <a:t>43.0</a:t>
                      </a:r>
                      <a:endParaRPr lang="en-US"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r>
                        <a:rPr lang="en-US" sz="1600">
                          <a:effectLst/>
                          <a:latin typeface="Times New Roman" panose="02020603050405020304" pitchFamily="18" charset="0"/>
                          <a:cs typeface="Times New Roman" panose="02020603050405020304" pitchFamily="18" charset="0"/>
                        </a:rPr>
                        <a:t>47.1</a:t>
                      </a:r>
                      <a:endParaRPr lang="en-US"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r>
                        <a:rPr lang="en-US" sz="1600">
                          <a:effectLst/>
                          <a:latin typeface="Times New Roman" panose="02020603050405020304" pitchFamily="18" charset="0"/>
                          <a:cs typeface="Times New Roman" panose="02020603050405020304" pitchFamily="18" charset="0"/>
                        </a:rPr>
                        <a:t>44.9</a:t>
                      </a:r>
                      <a:endParaRPr lang="en-US"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r">
                        <a:lnSpc>
                          <a:spcPct val="115000"/>
                        </a:lnSpc>
                        <a:spcBef>
                          <a:spcPts val="0"/>
                        </a:spcBef>
                        <a:spcAft>
                          <a:spcPts val="0"/>
                        </a:spcAft>
                      </a:pPr>
                      <a:r>
                        <a:rPr lang="en-US" sz="1600" dirty="0">
                          <a:effectLst/>
                          <a:latin typeface="Times New Roman" panose="02020603050405020304" pitchFamily="18" charset="0"/>
                          <a:cs typeface="Times New Roman" panose="02020603050405020304" pitchFamily="18" charset="0"/>
                        </a:rPr>
                        <a:t>43.7</a:t>
                      </a:r>
                      <a:endParaRPr lang="en-US"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b"/>
                </a:tc>
              </a:tr>
            </a:tbl>
          </a:graphicData>
        </a:graphic>
      </p:graphicFrame>
    </p:spTree>
    <p:extLst>
      <p:ext uri="{BB962C8B-B14F-4D97-AF65-F5344CB8AC3E}">
        <p14:creationId xmlns:p14="http://schemas.microsoft.com/office/powerpoint/2010/main" val="149638504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hart 3"/>
          <p:cNvGraphicFramePr/>
          <p:nvPr>
            <p:extLst>
              <p:ext uri="{D42A27DB-BD31-4B8C-83A1-F6EECF244321}">
                <p14:modId xmlns:p14="http://schemas.microsoft.com/office/powerpoint/2010/main" val="1314240192"/>
              </p:ext>
            </p:extLst>
          </p:nvPr>
        </p:nvGraphicFramePr>
        <p:xfrm>
          <a:off x="914400" y="762000"/>
          <a:ext cx="7683048" cy="49530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79176062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3035</TotalTime>
  <Words>1390</Words>
  <Application>Microsoft Office PowerPoint</Application>
  <PresentationFormat>On-screen Show (4:3)</PresentationFormat>
  <Paragraphs>471</Paragraphs>
  <Slides>23</Slides>
  <Notes>20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23</vt:i4>
      </vt:variant>
    </vt:vector>
  </HeadingPairs>
  <TitlesOfParts>
    <vt:vector size="27" baseType="lpstr">
      <vt:lpstr>Arial</vt:lpstr>
      <vt:lpstr>Calibri</vt:lpstr>
      <vt:lpstr>Times New Roman</vt:lpstr>
      <vt:lpstr>Office Theme</vt:lpstr>
      <vt:lpstr>PowerPoint Presentation</vt:lpstr>
      <vt:lpstr>Ховд аймгийн хүн ам, өрхийн тоо сумдаар </vt:lpstr>
      <vt:lpstr>ХҮН АМ, Өрхийн Мэдээлийн сИСТем</vt:lpstr>
      <vt:lpstr>Төрөлт, нас баралт, дундаж наслалт  </vt:lpstr>
      <vt:lpstr>Дотоодын нийт бүтээгдэхүүн  Аймгийн хэмжээгээр ДНБ оны үнээр 2012 онд 179,7 тэрбум төгрөг  2013 онд 252,8 тэр бум төгрөг, 2014 онд 301,5 тэр бум төгрөг, 2015 онд 324,9 тэр бум төгрөг, 2016 оны хүлээгдэж буй гүйцэтгэлээр 334,6 тэрбум төгрөг болж өмнөх оныхоос 9,7 тэр бум төгрөг буюу 3,0 хувиар өсч жилд дунджаар 19,5 хувиар өсч харин нэг хүнд ногдох ДНБ 4,02 сая төгрөг болох төлөвтэй байна .</vt:lpstr>
      <vt:lpstr>Дотоодын нийт бүтээгдэхүүн </vt:lpstr>
      <vt:lpstr>1 хүнд ногдох дотоодын нийт бүтээгдэхүүн </vt:lpstr>
      <vt:lpstr>ХАА-н салбар </vt:lpstr>
      <vt:lpstr>PowerPoint Presentation</vt:lpstr>
      <vt:lpstr>Мал тооллогын дүн</vt:lpstr>
      <vt:lpstr>Мал тооллогын дүн</vt:lpstr>
      <vt:lpstr>Малын тоо сумаар,  мян.тол</vt:lpstr>
      <vt:lpstr>Малыг бүтцээр харуулбал</vt:lpstr>
      <vt:lpstr>Мал 5 төрөлдөө өсөв</vt:lpstr>
      <vt:lpstr>PowerPoint Presentation</vt:lpstr>
      <vt:lpstr>Малаараа эхний 5 байранд орсон сум</vt:lpstr>
      <vt:lpstr>Мянгат малчдын тоо, сумаар</vt:lpstr>
      <vt:lpstr>PowerPoint Presentation</vt:lpstr>
      <vt:lpstr>Ургац хураалтын эцсээр тонн, га-ын ургац </vt:lpstr>
      <vt:lpstr>Тариалсан талбай</vt:lpstr>
      <vt:lpstr>Хөдөө аж ахуйн тэжээвэр амьтдын тоо</vt:lpstr>
      <vt:lpstr>Анхаарах асуудал</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Myagmarsuren</dc:creator>
  <cp:lastModifiedBy>munkhzolboo</cp:lastModifiedBy>
  <cp:revision>540</cp:revision>
  <cp:lastPrinted>2017-01-13T07:18:37Z</cp:lastPrinted>
  <dcterms:created xsi:type="dcterms:W3CDTF">2012-08-03T05:27:51Z</dcterms:created>
  <dcterms:modified xsi:type="dcterms:W3CDTF">2017-01-13T08:47:00Z</dcterms:modified>
</cp:coreProperties>
</file>