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7.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69" r:id="rId2"/>
    <p:sldId id="483" r:id="rId3"/>
    <p:sldId id="506" r:id="rId4"/>
    <p:sldId id="477" r:id="rId5"/>
    <p:sldId id="494" r:id="rId6"/>
    <p:sldId id="505" r:id="rId7"/>
    <p:sldId id="484" r:id="rId8"/>
    <p:sldId id="496" r:id="rId9"/>
    <p:sldId id="501" r:id="rId10"/>
    <p:sldId id="502" r:id="rId11"/>
    <p:sldId id="503" r:id="rId12"/>
    <p:sldId id="443" r:id="rId13"/>
    <p:sldId id="500" r:id="rId14"/>
    <p:sldId id="489" r:id="rId15"/>
    <p:sldId id="439" r:id="rId16"/>
    <p:sldId id="473" r:id="rId17"/>
    <p:sldId id="497" r:id="rId18"/>
    <p:sldId id="507" r:id="rId19"/>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CC"/>
    <a:srgbClr val="0000FF"/>
    <a:srgbClr val="00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2443" autoAdjust="0"/>
  </p:normalViewPr>
  <p:slideViewPr>
    <p:cSldViewPr>
      <p:cViewPr varScale="1">
        <p:scale>
          <a:sx n="100" d="100"/>
          <a:sy n="100" d="100"/>
        </p:scale>
        <p:origin x="-3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40"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12.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2.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ublic\2017%20ONII%20BULLETEN\9%20sar\tantsuulga_9(2017)negtgel-NEW.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bayarbold\Desktop\tantsuulga_10(2017)negtgel-NEW.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tserendorj\Users\Public\2017%20ONII%20BULLETEN\11%20sar\tantsuulga_11(2017)negtgel%20%20zuv%20n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Lbls>
            <c:dLbl>
              <c:idx val="0"/>
              <c:layout>
                <c:manualLayout>
                  <c:x val="0.18271699456257084"/>
                  <c:y val="1.5026882738253023E-2"/>
                </c:manualLayout>
              </c:layout>
              <c:tx>
                <c:rich>
                  <a:bodyPr/>
                  <a:lstStyle/>
                  <a:p>
                    <a:r>
                      <a:rPr lang="mn-MN"/>
                      <a:t>Магистр, доктор
0.5%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F5A-43C4-936B-68612FE1B762}"/>
                </c:ext>
              </c:extLst>
            </c:dLbl>
            <c:dLbl>
              <c:idx val="1"/>
              <c:layout>
                <c:manualLayout>
                  <c:x val="7.8424604003091938E-2"/>
                  <c:y val="0.18454286238543202"/>
                </c:manualLayout>
              </c:layout>
              <c:tx>
                <c:rich>
                  <a:bodyPr/>
                  <a:lstStyle/>
                  <a:p>
                    <a:r>
                      <a:rPr lang="mn-MN"/>
                      <a:t>Дээд боловсролтой
23.8%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F5A-43C4-936B-68612FE1B762}"/>
                </c:ext>
              </c:extLst>
            </c:dLbl>
            <c:dLbl>
              <c:idx val="2"/>
              <c:layout>
                <c:manualLayout>
                  <c:x val="1.5497741142469263E-2"/>
                  <c:y val="1.8050098589457206E-2"/>
                </c:manualLayout>
              </c:layout>
              <c:tx>
                <c:rich>
                  <a:bodyPr/>
                  <a:lstStyle/>
                  <a:p>
                    <a:r>
                      <a:rPr lang="mn-MN"/>
                      <a:t>Тусгай дунд
6.5%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F5A-43C4-936B-68612FE1B762}"/>
                </c:ext>
              </c:extLst>
            </c:dLbl>
            <c:dLbl>
              <c:idx val="3"/>
              <c:layout/>
              <c:tx>
                <c:rich>
                  <a:bodyPr/>
                  <a:lstStyle/>
                  <a:p>
                    <a:r>
                      <a:rPr lang="mn-MN"/>
                      <a:t>Техник мэргэжлийн
8.5%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5A-43C4-936B-68612FE1B762}"/>
                </c:ext>
              </c:extLst>
            </c:dLbl>
            <c:dLbl>
              <c:idx val="4"/>
              <c:layout>
                <c:manualLayout>
                  <c:x val="-9.3006122361982344E-3"/>
                  <c:y val="-1.374973423078403E-2"/>
                </c:manualLayout>
              </c:layout>
              <c:tx>
                <c:rich>
                  <a:bodyPr/>
                  <a:lstStyle/>
                  <a:p>
                    <a:r>
                      <a:rPr lang="mn-MN"/>
                      <a:t>Бүрэн дунд
53.2%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F5A-43C4-936B-68612FE1B762}"/>
                </c:ext>
              </c:extLst>
            </c:dLbl>
            <c:dLbl>
              <c:idx val="5"/>
              <c:layout/>
              <c:tx>
                <c:rich>
                  <a:bodyPr/>
                  <a:lstStyle/>
                  <a:p>
                    <a:r>
                      <a:rPr lang="mn-MN"/>
                      <a:t>Бүрэн бус дунд
5.5%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F5A-43C4-936B-68612FE1B762}"/>
                </c:ext>
              </c:extLst>
            </c:dLbl>
            <c:dLbl>
              <c:idx val="6"/>
              <c:layout/>
              <c:tx>
                <c:rich>
                  <a:bodyPr/>
                  <a:lstStyle/>
                  <a:p>
                    <a:r>
                      <a:rPr lang="mn-MN"/>
                      <a:t>Бага
0.7%</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F62-4E04-BDA8-55659192FA20}"/>
                </c:ext>
              </c:extLst>
            </c:dLbl>
            <c:dLbl>
              <c:idx val="7"/>
              <c:layout>
                <c:manualLayout>
                  <c:x val="-8.816887965063426E-2"/>
                  <c:y val="1.1559140567886923E-3"/>
                </c:manualLayout>
              </c:layout>
              <c:tx>
                <c:rich>
                  <a:bodyPr/>
                  <a:lstStyle/>
                  <a:p>
                    <a:r>
                      <a:rPr lang="mn-MN"/>
                      <a:t>Боловсролгүй
              1.3%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5A-43C4-936B-68612FE1B762}"/>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'[4]2'!$K$12:$K$19</c:f>
              <c:strCache>
                <c:ptCount val="8"/>
                <c:pt idx="0">
                  <c:v>Магистр, доктор</c:v>
                </c:pt>
                <c:pt idx="1">
                  <c:v>Дээд боловсролтой</c:v>
                </c:pt>
                <c:pt idx="2">
                  <c:v>Тусгай дунд</c:v>
                </c:pt>
                <c:pt idx="3">
                  <c:v>Техник мэргэжлийн</c:v>
                </c:pt>
                <c:pt idx="4">
                  <c:v>Бүрэн дунд</c:v>
                </c:pt>
                <c:pt idx="5">
                  <c:v>Бүрэн бус дунд</c:v>
                </c:pt>
                <c:pt idx="6">
                  <c:v>Бага</c:v>
                </c:pt>
                <c:pt idx="7">
                  <c:v>Боловсролгүй</c:v>
                </c:pt>
              </c:strCache>
            </c:strRef>
          </c:cat>
          <c:val>
            <c:numRef>
              <c:f>'[4]2'!$L$12:$L$19</c:f>
              <c:numCache>
                <c:formatCode>General</c:formatCode>
                <c:ptCount val="8"/>
                <c:pt idx="0">
                  <c:v>0.53353658536585347</c:v>
                </c:pt>
                <c:pt idx="1">
                  <c:v>23.551829268292689</c:v>
                </c:pt>
                <c:pt idx="2">
                  <c:v>7.3170731707317067</c:v>
                </c:pt>
                <c:pt idx="3">
                  <c:v>8.0792682926829276</c:v>
                </c:pt>
                <c:pt idx="4">
                  <c:v>51.981707317073159</c:v>
                </c:pt>
                <c:pt idx="5">
                  <c:v>6.0975609756097553</c:v>
                </c:pt>
                <c:pt idx="6">
                  <c:v>0.99085365853658558</c:v>
                </c:pt>
                <c:pt idx="7">
                  <c:v>1.4481707317073171</c:v>
                </c:pt>
              </c:numCache>
            </c:numRef>
          </c:val>
          <c:extLst xmlns:c16r2="http://schemas.microsoft.com/office/drawing/2015/06/chart">
            <c:ext xmlns:c16="http://schemas.microsoft.com/office/drawing/2014/chart" uri="{C3380CC4-5D6E-409C-BE32-E72D297353CC}">
              <c16:uniqueId val="{00000008-FF5A-43C4-936B-68612FE1B762}"/>
            </c:ext>
          </c:extLst>
        </c:ser>
        <c:dLbls>
          <c:showCatName val="1"/>
          <c:showPercent val="1"/>
        </c:dLbls>
        <c:firstSliceAng val="0"/>
      </c:pieChart>
    </c:plotArea>
    <c:plotVisOnly val="1"/>
    <c:dispBlanksAs val="zero"/>
  </c:chart>
  <c:spPr>
    <a:ln>
      <a:noFill/>
    </a:ln>
  </c:spPr>
  <c:txPr>
    <a:bodyPr/>
    <a:lstStyle/>
    <a:p>
      <a:pPr>
        <a:defRPr>
          <a:latin typeface="Arial" pitchFamily="34" charset="0"/>
          <a:cs typeface="Arial" pitchFamily="34" charset="0"/>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1042019682030415E-2"/>
          <c:y val="0.23085020876455481"/>
          <c:w val="0.98067632850241548"/>
          <c:h val="0.75438021879671324"/>
        </c:manualLayout>
      </c:layout>
      <c:lineChart>
        <c:grouping val="standard"/>
        <c:ser>
          <c:idx val="0"/>
          <c:order val="0"/>
          <c:marker>
            <c:symbol val="circle"/>
            <c:size val="24"/>
            <c:spPr>
              <a:solidFill>
                <a:srgbClr val="0070C0"/>
              </a:solidFill>
            </c:spPr>
          </c:marker>
          <c:dLbls>
            <c:dLbl>
              <c:idx val="20"/>
              <c:layout>
                <c:manualLayout>
                  <c:x val="0"/>
                  <c:y val="-4.5485498191819333E-4"/>
                </c:manualLayout>
              </c:layout>
              <c:dLblPos val="ct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010-4D38-B81F-199D5513DDED}"/>
                </c:ext>
              </c:extLst>
            </c:dLbl>
            <c:spPr>
              <a:noFill/>
              <a:ln>
                <a:noFill/>
              </a:ln>
              <a:effectLst/>
            </c:spPr>
            <c:txPr>
              <a:bodyPr/>
              <a:lstStyle/>
              <a:p>
                <a:pPr>
                  <a:defRPr sz="1200" b="1">
                    <a:solidFill>
                      <a:schemeClr val="bg1"/>
                    </a:solidFill>
                    <a:latin typeface="Arial" pitchFamily="34" charset="0"/>
                    <a:cs typeface="Arial" pitchFamily="34" charset="0"/>
                  </a:defRPr>
                </a:pPr>
                <a:endParaRPr lang="en-US"/>
              </a:p>
            </c:txPr>
            <c:dLblPos val="ctr"/>
            <c:showVal val="1"/>
            <c:extLst xmlns:c16r2="http://schemas.microsoft.com/office/drawing/2015/06/chart">
              <c:ext xmlns:c15="http://schemas.microsoft.com/office/drawing/2012/chart" uri="{CE6537A1-D6FC-4f65-9D91-7224C49458BB}">
                <c15:showLeaderLines val="0"/>
              </c:ext>
            </c:extLst>
          </c:dLbls>
          <c:cat>
            <c:strRef>
              <c:f>graph!$AO$16:$BK$16</c:f>
              <c:strCache>
                <c:ptCount val="23"/>
                <c:pt idx="0">
                  <c:v>2016.I</c:v>
                </c:pt>
                <c:pt idx="1">
                  <c:v>II</c:v>
                </c:pt>
                <c:pt idx="2">
                  <c:v>III</c:v>
                </c:pt>
                <c:pt idx="3">
                  <c:v>IV</c:v>
                </c:pt>
                <c:pt idx="4">
                  <c:v>V</c:v>
                </c:pt>
                <c:pt idx="5">
                  <c:v>VI</c:v>
                </c:pt>
                <c:pt idx="6">
                  <c:v>VII</c:v>
                </c:pt>
                <c:pt idx="7">
                  <c:v>VIII</c:v>
                </c:pt>
                <c:pt idx="8">
                  <c:v>IX</c:v>
                </c:pt>
                <c:pt idx="9">
                  <c:v>X</c:v>
                </c:pt>
                <c:pt idx="10">
                  <c:v>XI</c:v>
                </c:pt>
                <c:pt idx="11">
                  <c:v>XII</c:v>
                </c:pt>
                <c:pt idx="12">
                  <c:v>2017.I</c:v>
                </c:pt>
                <c:pt idx="13">
                  <c:v>II</c:v>
                </c:pt>
                <c:pt idx="14">
                  <c:v>III</c:v>
                </c:pt>
                <c:pt idx="15">
                  <c:v>IV</c:v>
                </c:pt>
                <c:pt idx="16">
                  <c:v>V</c:v>
                </c:pt>
                <c:pt idx="17">
                  <c:v>VI</c:v>
                </c:pt>
                <c:pt idx="18">
                  <c:v>VII</c:v>
                </c:pt>
                <c:pt idx="19">
                  <c:v>VIII</c:v>
                </c:pt>
                <c:pt idx="20">
                  <c:v>IX</c:v>
                </c:pt>
                <c:pt idx="21">
                  <c:v>X</c:v>
                </c:pt>
                <c:pt idx="22">
                  <c:v>XI </c:v>
                </c:pt>
              </c:strCache>
            </c:strRef>
          </c:cat>
          <c:val>
            <c:numRef>
              <c:f>graph!$AO$17:$BK$17</c:f>
              <c:numCache>
                <c:formatCode>0.0</c:formatCode>
                <c:ptCount val="23"/>
                <c:pt idx="0">
                  <c:v>0.60000000000000009</c:v>
                </c:pt>
                <c:pt idx="1">
                  <c:v>1.7</c:v>
                </c:pt>
                <c:pt idx="2">
                  <c:v>0.60000000000000009</c:v>
                </c:pt>
                <c:pt idx="3">
                  <c:v>3.6</c:v>
                </c:pt>
                <c:pt idx="4">
                  <c:v>0.2</c:v>
                </c:pt>
                <c:pt idx="5">
                  <c:v>-0.1</c:v>
                </c:pt>
                <c:pt idx="6">
                  <c:v>-0.4</c:v>
                </c:pt>
                <c:pt idx="7">
                  <c:v>-3.9</c:v>
                </c:pt>
                <c:pt idx="8">
                  <c:v>-0.2</c:v>
                </c:pt>
                <c:pt idx="9">
                  <c:v>0.1</c:v>
                </c:pt>
                <c:pt idx="10">
                  <c:v>-0.70000000000000007</c:v>
                </c:pt>
                <c:pt idx="11">
                  <c:v>0.70000000000000007</c:v>
                </c:pt>
                <c:pt idx="12">
                  <c:v>1</c:v>
                </c:pt>
                <c:pt idx="13">
                  <c:v>1.4</c:v>
                </c:pt>
                <c:pt idx="14">
                  <c:v>0.9</c:v>
                </c:pt>
                <c:pt idx="15">
                  <c:v>2.1</c:v>
                </c:pt>
                <c:pt idx="16">
                  <c:v>-0.2</c:v>
                </c:pt>
                <c:pt idx="17">
                  <c:v>-0.9</c:v>
                </c:pt>
                <c:pt idx="18">
                  <c:v>-0.2</c:v>
                </c:pt>
                <c:pt idx="19">
                  <c:v>0.2</c:v>
                </c:pt>
                <c:pt idx="20">
                  <c:v>-0.30000000000000004</c:v>
                </c:pt>
                <c:pt idx="21">
                  <c:v>-0.2</c:v>
                </c:pt>
                <c:pt idx="22">
                  <c:v>0.30000000000000004</c:v>
                </c:pt>
              </c:numCache>
            </c:numRef>
          </c:val>
          <c:extLst xmlns:c16r2="http://schemas.microsoft.com/office/drawing/2015/06/chart">
            <c:ext xmlns:c16="http://schemas.microsoft.com/office/drawing/2014/chart" uri="{C3380CC4-5D6E-409C-BE32-E72D297353CC}">
              <c16:uniqueId val="{00000001-5010-4D38-B81F-199D5513DDED}"/>
            </c:ext>
          </c:extLst>
        </c:ser>
        <c:dLbls>
          <c:showVal val="1"/>
        </c:dLbls>
        <c:marker val="1"/>
        <c:axId val="45125632"/>
        <c:axId val="45127168"/>
      </c:lineChart>
      <c:catAx>
        <c:axId val="45125632"/>
        <c:scaling>
          <c:orientation val="minMax"/>
        </c:scaling>
        <c:axPos val="b"/>
        <c:numFmt formatCode="General" sourceLinked="0"/>
        <c:majorTickMark val="none"/>
        <c:tickLblPos val="nextTo"/>
        <c:txPr>
          <a:bodyPr rot="-5400000" vert="horz"/>
          <a:lstStyle/>
          <a:p>
            <a:pPr>
              <a:defRPr sz="1200" b="1">
                <a:latin typeface="Arial" pitchFamily="34" charset="0"/>
                <a:cs typeface="Arial" pitchFamily="34" charset="0"/>
              </a:defRPr>
            </a:pPr>
            <a:endParaRPr lang="en-US"/>
          </a:p>
        </c:txPr>
        <c:crossAx val="45127168"/>
        <c:crosses val="autoZero"/>
        <c:auto val="1"/>
        <c:lblAlgn val="ctr"/>
        <c:lblOffset val="100"/>
      </c:catAx>
      <c:valAx>
        <c:axId val="45127168"/>
        <c:scaling>
          <c:orientation val="minMax"/>
        </c:scaling>
        <c:delete val="1"/>
        <c:axPos val="l"/>
        <c:numFmt formatCode="0.0" sourceLinked="1"/>
        <c:tickLblPos val="none"/>
        <c:crossAx val="45125632"/>
        <c:crosses val="autoZero"/>
        <c:crossBetween val="between"/>
      </c:valAx>
    </c:plotArea>
    <c:plotVisOnly val="1"/>
    <c:dispBlanksAs val="gap"/>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1111153581530465E-2"/>
          <c:y val="0"/>
          <c:w val="0.98888888888888893"/>
          <c:h val="0.80900356205474311"/>
        </c:manualLayout>
      </c:layout>
      <c:lineChart>
        <c:grouping val="standard"/>
        <c:ser>
          <c:idx val="0"/>
          <c:order val="0"/>
          <c:tx>
            <c:strRef>
              <c:f>Sheet1!$A$2</c:f>
              <c:strCache>
                <c:ptCount val="1"/>
                <c:pt idx="0">
                  <c:v>Category 1</c:v>
                </c:pt>
              </c:strCache>
            </c:strRef>
          </c:tx>
          <c:spPr>
            <a:ln w="38100">
              <a:solidFill>
                <a:srgbClr val="2CA46B"/>
              </a:solidFill>
              <a:tailEnd type="stealth"/>
            </a:ln>
          </c:spPr>
          <c:marker>
            <c:symbol val="none"/>
          </c:marker>
          <c:dLbls>
            <c:dLbl>
              <c:idx val="6"/>
              <c:layout>
                <c:manualLayout>
                  <c:x val="4.8543689320388423E-3"/>
                  <c:y val="6.25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F49-4DAB-BEF1-407CB70A9A98}"/>
                </c:ext>
              </c:extLst>
            </c:dLbl>
            <c:spPr>
              <a:noFill/>
              <a:ln>
                <a:noFill/>
              </a:ln>
              <a:effectLst/>
            </c:spPr>
            <c:txPr>
              <a:bodyPr/>
              <a:lstStyle/>
              <a:p>
                <a:pPr>
                  <a:defRPr b="1">
                    <a:solidFill>
                      <a:schemeClr val="accent6">
                        <a:lumMod val="75000"/>
                      </a:schemeClr>
                    </a:solidFill>
                  </a:defRPr>
                </a:pPr>
                <a:endParaRPr lang="en-US"/>
              </a:p>
            </c:txPr>
            <c:dLblPos val="t"/>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2014 I-XI</c:v>
                </c:pt>
                <c:pt idx="1">
                  <c:v>2015 I-XI</c:v>
                </c:pt>
                <c:pt idx="2">
                  <c:v>2016 I-XI</c:v>
                </c:pt>
                <c:pt idx="3">
                  <c:v>2017 I-XI</c:v>
                </c:pt>
              </c:strCache>
            </c:strRef>
          </c:cat>
          <c:val>
            <c:numRef>
              <c:f>Sheet1!$B$2:$E$2</c:f>
              <c:numCache>
                <c:formatCode>General</c:formatCode>
                <c:ptCount val="4"/>
                <c:pt idx="0">
                  <c:v>2858</c:v>
                </c:pt>
                <c:pt idx="1">
                  <c:v>8022</c:v>
                </c:pt>
                <c:pt idx="2">
                  <c:v>97737</c:v>
                </c:pt>
                <c:pt idx="3">
                  <c:v>2224</c:v>
                </c:pt>
              </c:numCache>
            </c:numRef>
          </c:val>
          <c:smooth val="1"/>
          <c:extLst xmlns:c16r2="http://schemas.microsoft.com/office/drawing/2015/06/chart">
            <c:ext xmlns:c16="http://schemas.microsoft.com/office/drawing/2014/chart" uri="{C3380CC4-5D6E-409C-BE32-E72D297353CC}">
              <c16:uniqueId val="{00000001-FF49-4DAB-BEF1-407CB70A9A98}"/>
            </c:ext>
          </c:extLst>
        </c:ser>
        <c:dLbls>
          <c:showVal val="1"/>
        </c:dLbls>
        <c:marker val="1"/>
        <c:axId val="45356928"/>
        <c:axId val="45358464"/>
      </c:lineChart>
      <c:catAx>
        <c:axId val="45356928"/>
        <c:scaling>
          <c:orientation val="minMax"/>
        </c:scaling>
        <c:axPos val="b"/>
        <c:numFmt formatCode="General" sourceLinked="0"/>
        <c:tickLblPos val="nextTo"/>
        <c:txPr>
          <a:bodyPr/>
          <a:lstStyle/>
          <a:p>
            <a:pPr>
              <a:defRPr sz="1600" b="0">
                <a:solidFill>
                  <a:schemeClr val="tx2">
                    <a:lumMod val="75000"/>
                  </a:schemeClr>
                </a:solidFill>
                <a:effectLst>
                  <a:outerShdw blurRad="50800" dist="38100" dir="2700000" algn="tl" rotWithShape="0">
                    <a:prstClr val="black">
                      <a:alpha val="40000"/>
                    </a:prstClr>
                  </a:outerShdw>
                </a:effectLst>
              </a:defRPr>
            </a:pPr>
            <a:endParaRPr lang="en-US"/>
          </a:p>
        </c:txPr>
        <c:crossAx val="45358464"/>
        <c:crosses val="autoZero"/>
        <c:auto val="1"/>
        <c:lblAlgn val="ctr"/>
        <c:lblOffset val="100"/>
      </c:catAx>
      <c:valAx>
        <c:axId val="45358464"/>
        <c:scaling>
          <c:orientation val="minMax"/>
        </c:scaling>
        <c:delete val="1"/>
        <c:axPos val="l"/>
        <c:numFmt formatCode="General" sourceLinked="1"/>
        <c:tickLblPos val="none"/>
        <c:crossAx val="45356928"/>
        <c:crosses val="autoZero"/>
        <c:crossBetween val="between"/>
      </c:valAx>
    </c:plotArea>
    <c:plotVisOnly val="1"/>
    <c:dispBlanksAs val="gap"/>
  </c:chart>
  <c:spPr>
    <a:ln>
      <a:noFill/>
    </a:ln>
  </c:spPr>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plotArea>
      <c:layout/>
      <c:barChart>
        <c:barDir val="bar"/>
        <c:grouping val="clustered"/>
        <c:ser>
          <c:idx val="0"/>
          <c:order val="0"/>
          <c:tx>
            <c:strRef>
              <c:f>'10.1-10.3'!$Z$59</c:f>
              <c:strCache>
                <c:ptCount val="1"/>
                <c:pt idx="0">
                  <c:v>2016 I-XI</c:v>
                </c:pt>
              </c:strCache>
            </c:strRef>
          </c:tx>
          <c:dLbls>
            <c:spPr>
              <a:noFill/>
              <a:ln>
                <a:noFill/>
              </a:ln>
              <a:effectLst/>
            </c:spPr>
            <c:txPr>
              <a:bodyPr/>
              <a:lstStyle/>
              <a:p>
                <a:pPr>
                  <a:defRPr b="1">
                    <a:solidFill>
                      <a:srgbClr val="0070C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'10.1-10.3'!$Y$60:$Y$62</c:f>
              <c:strCache>
                <c:ptCount val="3"/>
                <c:pt idx="0">
                  <c:v>УҮГ</c:v>
                </c:pt>
                <c:pt idx="1">
                  <c:v>Компани</c:v>
                </c:pt>
                <c:pt idx="2">
                  <c:v>ӨАА</c:v>
                </c:pt>
              </c:strCache>
            </c:strRef>
          </c:cat>
          <c:val>
            <c:numRef>
              <c:f>'10.1-10.3'!$Z$60:$Z$62</c:f>
              <c:numCache>
                <c:formatCode>0.0</c:formatCode>
                <c:ptCount val="3"/>
                <c:pt idx="0">
                  <c:v>51.170216834295772</c:v>
                </c:pt>
                <c:pt idx="1">
                  <c:v>45.438321414458166</c:v>
                </c:pt>
                <c:pt idx="2">
                  <c:v>3.3468456410060283</c:v>
                </c:pt>
              </c:numCache>
            </c:numRef>
          </c:val>
          <c:extLst xmlns:c16r2="http://schemas.microsoft.com/office/drawing/2015/06/chart">
            <c:ext xmlns:c16="http://schemas.microsoft.com/office/drawing/2014/chart" uri="{C3380CC4-5D6E-409C-BE32-E72D297353CC}">
              <c16:uniqueId val="{00000000-DA40-4191-8F85-BBEEEAD385D4}"/>
            </c:ext>
          </c:extLst>
        </c:ser>
        <c:ser>
          <c:idx val="1"/>
          <c:order val="1"/>
          <c:tx>
            <c:strRef>
              <c:f>'10.1-10.3'!$AA$59</c:f>
              <c:strCache>
                <c:ptCount val="1"/>
                <c:pt idx="0">
                  <c:v>2017 I-XI</c:v>
                </c:pt>
              </c:strCache>
            </c:strRef>
          </c:tx>
          <c:dLbls>
            <c:spPr>
              <a:noFill/>
              <a:ln>
                <a:noFill/>
              </a:ln>
              <a:effectLst/>
            </c:spPr>
            <c:txPr>
              <a:bodyPr/>
              <a:lstStyle/>
              <a:p>
                <a:pPr>
                  <a:defRPr b="1">
                    <a:solidFill>
                      <a:srgbClr val="C0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'10.1-10.3'!$Y$60:$Y$62</c:f>
              <c:strCache>
                <c:ptCount val="3"/>
                <c:pt idx="0">
                  <c:v>УҮГ</c:v>
                </c:pt>
                <c:pt idx="1">
                  <c:v>Компани</c:v>
                </c:pt>
                <c:pt idx="2">
                  <c:v>ӨАА</c:v>
                </c:pt>
              </c:strCache>
            </c:strRef>
          </c:cat>
          <c:val>
            <c:numRef>
              <c:f>'10.1-10.3'!$AA$60:$AA$62</c:f>
              <c:numCache>
                <c:formatCode>0.0</c:formatCode>
                <c:ptCount val="3"/>
                <c:pt idx="0">
                  <c:v>4.1409199590600796</c:v>
                </c:pt>
                <c:pt idx="1">
                  <c:v>95.482735726591528</c:v>
                </c:pt>
                <c:pt idx="2">
                  <c:v>0.36770899248443878</c:v>
                </c:pt>
              </c:numCache>
            </c:numRef>
          </c:val>
          <c:extLst xmlns:c16r2="http://schemas.microsoft.com/office/drawing/2015/06/chart">
            <c:ext xmlns:c16="http://schemas.microsoft.com/office/drawing/2014/chart" uri="{C3380CC4-5D6E-409C-BE32-E72D297353CC}">
              <c16:uniqueId val="{00000001-DA40-4191-8F85-BBEEEAD385D4}"/>
            </c:ext>
          </c:extLst>
        </c:ser>
        <c:dLbls>
          <c:showVal val="1"/>
        </c:dLbls>
        <c:gapWidth val="75"/>
        <c:axId val="83474688"/>
        <c:axId val="83492864"/>
      </c:barChart>
      <c:catAx>
        <c:axId val="83474688"/>
        <c:scaling>
          <c:orientation val="minMax"/>
        </c:scaling>
        <c:axPos val="l"/>
        <c:numFmt formatCode="General" sourceLinked="0"/>
        <c:majorTickMark val="none"/>
        <c:tickLblPos val="nextTo"/>
        <c:crossAx val="83492864"/>
        <c:crosses val="autoZero"/>
        <c:auto val="1"/>
        <c:lblAlgn val="ctr"/>
        <c:lblOffset val="100"/>
      </c:catAx>
      <c:valAx>
        <c:axId val="83492864"/>
        <c:scaling>
          <c:orientation val="minMax"/>
        </c:scaling>
        <c:axPos val="b"/>
        <c:numFmt formatCode="0.0" sourceLinked="1"/>
        <c:majorTickMark val="none"/>
        <c:tickLblPos val="nextTo"/>
        <c:crossAx val="83474688"/>
        <c:crosses val="autoZero"/>
        <c:crossBetween val="between"/>
      </c:valAx>
    </c:plotArea>
    <c:legend>
      <c:legendPos val="b"/>
      <c:layout/>
    </c:legend>
    <c:plotVisOnly val="1"/>
    <c:dispBlanksAs val="gap"/>
  </c:chart>
  <c:txPr>
    <a:bodyPr/>
    <a:lstStyle/>
    <a:p>
      <a:pPr>
        <a:defRPr sz="1200">
          <a:latin typeface="Arial" pitchFamily="34" charset="0"/>
          <a:cs typeface="Arial" pitchFamily="34" charset="0"/>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barChart>
        <c:barDir val="bar"/>
        <c:grouping val="clustered"/>
        <c:ser>
          <c:idx val="0"/>
          <c:order val="0"/>
          <c:tx>
            <c:strRef>
              <c:f>'10.1-10.3'!$AF$59</c:f>
              <c:strCache>
                <c:ptCount val="1"/>
                <c:pt idx="0">
                  <c:v>2016 I-XI</c:v>
                </c:pt>
              </c:strCache>
            </c:strRef>
          </c:tx>
          <c:dLbls>
            <c:spPr>
              <a:noFill/>
              <a:ln>
                <a:noFill/>
              </a:ln>
              <a:effectLst/>
            </c:spPr>
            <c:txPr>
              <a:bodyPr/>
              <a:lstStyle/>
              <a:p>
                <a:pPr>
                  <a:defRPr>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'10.1-10.3'!$AE$60:$AE$63</c:f>
              <c:strCache>
                <c:ptCount val="4"/>
                <c:pt idx="0">
                  <c:v>УҮГ</c:v>
                </c:pt>
                <c:pt idx="1">
                  <c:v>Компани</c:v>
                </c:pt>
                <c:pt idx="2">
                  <c:v>ӨАА</c:v>
                </c:pt>
                <c:pt idx="3">
                  <c:v>Хоршоо</c:v>
                </c:pt>
              </c:strCache>
            </c:strRef>
          </c:cat>
          <c:val>
            <c:numRef>
              <c:f>'10.1-10.3'!$AF$60:$AF$63</c:f>
              <c:numCache>
                <c:formatCode>0.0</c:formatCode>
                <c:ptCount val="4"/>
                <c:pt idx="0">
                  <c:v>54.460382822752166</c:v>
                </c:pt>
                <c:pt idx="1">
                  <c:v>39.192723652653982</c:v>
                </c:pt>
                <c:pt idx="2">
                  <c:v>6.2582017285850053</c:v>
                </c:pt>
                <c:pt idx="3">
                  <c:v>8.8691796008869228E-2</c:v>
                </c:pt>
              </c:numCache>
            </c:numRef>
          </c:val>
          <c:extLst xmlns:c16r2="http://schemas.microsoft.com/office/drawing/2015/06/chart">
            <c:ext xmlns:c16="http://schemas.microsoft.com/office/drawing/2014/chart" uri="{C3380CC4-5D6E-409C-BE32-E72D297353CC}">
              <c16:uniqueId val="{00000000-C732-47A4-8669-C8F0FB48F308}"/>
            </c:ext>
          </c:extLst>
        </c:ser>
        <c:ser>
          <c:idx val="1"/>
          <c:order val="1"/>
          <c:tx>
            <c:strRef>
              <c:f>'10.1-10.3'!$AG$59</c:f>
              <c:strCache>
                <c:ptCount val="1"/>
                <c:pt idx="0">
                  <c:v>2017 I-XI</c:v>
                </c:pt>
              </c:strCache>
            </c:strRef>
          </c:tx>
          <c:dLbls>
            <c:spPr>
              <a:noFill/>
              <a:ln>
                <a:noFill/>
              </a:ln>
              <a:effectLst/>
            </c:spPr>
            <c:txPr>
              <a:bodyPr/>
              <a:lstStyle/>
              <a:p>
                <a:pPr>
                  <a:defRPr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'10.1-10.3'!$AE$60:$AE$63</c:f>
              <c:strCache>
                <c:ptCount val="4"/>
                <c:pt idx="0">
                  <c:v>УҮГ</c:v>
                </c:pt>
                <c:pt idx="1">
                  <c:v>Компани</c:v>
                </c:pt>
                <c:pt idx="2">
                  <c:v>ӨАА</c:v>
                </c:pt>
                <c:pt idx="3">
                  <c:v>Хоршоо</c:v>
                </c:pt>
              </c:strCache>
            </c:strRef>
          </c:cat>
          <c:val>
            <c:numRef>
              <c:f>'10.1-10.3'!$AG$60:$AG$63</c:f>
              <c:numCache>
                <c:formatCode>0.0</c:formatCode>
                <c:ptCount val="4"/>
                <c:pt idx="0">
                  <c:v>3.0526250370335046</c:v>
                </c:pt>
                <c:pt idx="1">
                  <c:v>96.66557978294108</c:v>
                </c:pt>
                <c:pt idx="2">
                  <c:v>0.27438847891899637</c:v>
                </c:pt>
              </c:numCache>
            </c:numRef>
          </c:val>
          <c:extLst xmlns:c16r2="http://schemas.microsoft.com/office/drawing/2015/06/chart">
            <c:ext xmlns:c16="http://schemas.microsoft.com/office/drawing/2014/chart" uri="{C3380CC4-5D6E-409C-BE32-E72D297353CC}">
              <c16:uniqueId val="{00000001-C732-47A4-8669-C8F0FB48F308}"/>
            </c:ext>
          </c:extLst>
        </c:ser>
        <c:dLbls>
          <c:showVal val="1"/>
        </c:dLbls>
        <c:gapWidth val="75"/>
        <c:axId val="83527168"/>
        <c:axId val="83528704"/>
      </c:barChart>
      <c:catAx>
        <c:axId val="83527168"/>
        <c:scaling>
          <c:orientation val="minMax"/>
        </c:scaling>
        <c:axPos val="l"/>
        <c:numFmt formatCode="General" sourceLinked="0"/>
        <c:majorTickMark val="none"/>
        <c:tickLblPos val="nextTo"/>
        <c:crossAx val="83528704"/>
        <c:crosses val="autoZero"/>
        <c:auto val="1"/>
        <c:lblAlgn val="ctr"/>
        <c:lblOffset val="100"/>
      </c:catAx>
      <c:valAx>
        <c:axId val="83528704"/>
        <c:scaling>
          <c:orientation val="minMax"/>
        </c:scaling>
        <c:axPos val="b"/>
        <c:numFmt formatCode="0.0" sourceLinked="1"/>
        <c:majorTickMark val="none"/>
        <c:tickLblPos val="nextTo"/>
        <c:txPr>
          <a:bodyPr/>
          <a:lstStyle/>
          <a:p>
            <a:pPr>
              <a:defRPr b="0"/>
            </a:pPr>
            <a:endParaRPr lang="en-US"/>
          </a:p>
        </c:txPr>
        <c:crossAx val="83527168"/>
        <c:crosses val="autoZero"/>
        <c:crossBetween val="between"/>
      </c:valAx>
    </c:plotArea>
    <c:legend>
      <c:legendPos val="b"/>
      <c:layout/>
      <c:txPr>
        <a:bodyPr/>
        <a:lstStyle/>
        <a:p>
          <a:pPr>
            <a:defRPr b="0"/>
          </a:pPr>
          <a:endParaRPr lang="en-US"/>
        </a:p>
      </c:txPr>
    </c:legend>
    <c:plotVisOnly val="1"/>
    <c:dispBlanksAs val="gap"/>
  </c:chart>
  <c:txPr>
    <a:bodyPr/>
    <a:lstStyle/>
    <a:p>
      <a:pPr>
        <a:defRPr sz="1100" b="1">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'3.1-3.4'!$K$24:$K$37</c:f>
              <c:strCache>
                <c:ptCount val="14"/>
                <c:pt idx="0">
                  <c:v>Сайншанд </c:v>
                </c:pt>
                <c:pt idx="1">
                  <c:v>Замын - Үүд </c:v>
                </c:pt>
                <c:pt idx="2">
                  <c:v>Айраг </c:v>
                </c:pt>
                <c:pt idx="3">
                  <c:v>Даланжаргалан </c:v>
                </c:pt>
                <c:pt idx="4">
                  <c:v>Хатанбулаг </c:v>
                </c:pt>
                <c:pt idx="5">
                  <c:v>Өргөн </c:v>
                </c:pt>
                <c:pt idx="6">
                  <c:v>Иххэт</c:v>
                </c:pt>
                <c:pt idx="7">
                  <c:v>Дэлгэрэх </c:v>
                </c:pt>
                <c:pt idx="8">
                  <c:v>Эрдэнэ </c:v>
                </c:pt>
                <c:pt idx="9">
                  <c:v>Алтанширээ </c:v>
                </c:pt>
                <c:pt idx="10">
                  <c:v>Сайхандулаан </c:v>
                </c:pt>
                <c:pt idx="11">
                  <c:v>Улаанбадрах </c:v>
                </c:pt>
                <c:pt idx="12">
                  <c:v>Мандах </c:v>
                </c:pt>
                <c:pt idx="13">
                  <c:v>Хөвсгөл </c:v>
                </c:pt>
              </c:strCache>
            </c:strRef>
          </c:cat>
          <c:val>
            <c:numRef>
              <c:f>'3.1-3.4'!$L$24:$L$37</c:f>
              <c:numCache>
                <c:formatCode>General</c:formatCode>
                <c:ptCount val="14"/>
                <c:pt idx="0">
                  <c:v>647</c:v>
                </c:pt>
                <c:pt idx="1">
                  <c:v>216</c:v>
                </c:pt>
                <c:pt idx="2">
                  <c:v>50</c:v>
                </c:pt>
                <c:pt idx="3">
                  <c:v>46</c:v>
                </c:pt>
                <c:pt idx="4">
                  <c:v>35</c:v>
                </c:pt>
                <c:pt idx="5">
                  <c:v>31</c:v>
                </c:pt>
                <c:pt idx="6">
                  <c:v>30</c:v>
                </c:pt>
                <c:pt idx="7">
                  <c:v>24</c:v>
                </c:pt>
                <c:pt idx="8">
                  <c:v>22</c:v>
                </c:pt>
                <c:pt idx="9">
                  <c:v>21</c:v>
                </c:pt>
                <c:pt idx="10">
                  <c:v>17</c:v>
                </c:pt>
                <c:pt idx="11">
                  <c:v>14</c:v>
                </c:pt>
                <c:pt idx="12">
                  <c:v>13</c:v>
                </c:pt>
                <c:pt idx="13">
                  <c:v>12</c:v>
                </c:pt>
              </c:numCache>
            </c:numRef>
          </c:val>
          <c:extLst xmlns:c16r2="http://schemas.microsoft.com/office/drawing/2015/06/chart">
            <c:ext xmlns:c16="http://schemas.microsoft.com/office/drawing/2014/chart" uri="{C3380CC4-5D6E-409C-BE32-E72D297353CC}">
              <c16:uniqueId val="{00000000-6AE4-4D20-BF96-A419F3B62595}"/>
            </c:ext>
          </c:extLst>
        </c:ser>
        <c:dLbls>
          <c:showVal val="1"/>
        </c:dLbls>
        <c:overlap val="-25"/>
        <c:axId val="80496512"/>
        <c:axId val="80498048"/>
      </c:barChart>
      <c:catAx>
        <c:axId val="80496512"/>
        <c:scaling>
          <c:orientation val="minMax"/>
        </c:scaling>
        <c:axPos val="l"/>
        <c:numFmt formatCode="General" sourceLinked="0"/>
        <c:majorTickMark val="none"/>
        <c:tickLblPos val="nextTo"/>
        <c:crossAx val="80498048"/>
        <c:crosses val="autoZero"/>
        <c:auto val="1"/>
        <c:lblAlgn val="ctr"/>
        <c:lblOffset val="100"/>
      </c:catAx>
      <c:valAx>
        <c:axId val="80498048"/>
        <c:scaling>
          <c:orientation val="minMax"/>
        </c:scaling>
        <c:delete val="1"/>
        <c:axPos val="b"/>
        <c:numFmt formatCode="General" sourceLinked="1"/>
        <c:tickLblPos val="none"/>
        <c:crossAx val="80496512"/>
        <c:crosses val="autoZero"/>
        <c:crossBetween val="between"/>
      </c:valAx>
    </c:plotArea>
    <c:plotVisOnly val="1"/>
    <c:dispBlanksAs val="gap"/>
  </c:chart>
  <c:spPr>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'3.5-3.6'!$L$25:$L$33</c:f>
              <c:strCache>
                <c:ptCount val="9"/>
                <c:pt idx="0">
                  <c:v>Уул уурхай олборлолт</c:v>
                </c:pt>
                <c:pt idx="1">
                  <c:v>Барилга</c:v>
                </c:pt>
                <c:pt idx="2">
                  <c:v>Боловсрол</c:v>
                </c:pt>
                <c:pt idx="3">
                  <c:v>Боловсруулах  үйлдвэрлэл </c:v>
                </c:pt>
                <c:pt idx="4">
                  <c:v>Бусад ажлын байр</c:v>
                </c:pt>
                <c:pt idx="5">
                  <c:v>Төрийн удирдлага, батлан хамгаалах, албан журмын даатгал</c:v>
                </c:pt>
                <c:pt idx="6">
                  <c:v>Үйлчилгээний бусад үйл ажиллагаа </c:v>
                </c:pt>
                <c:pt idx="7">
                  <c:v>Захиргааны болон дэмжлэг үзүүлэх үйл ажиллагаа </c:v>
                </c:pt>
                <c:pt idx="8">
                  <c:v>Хүний эрүүл мэнд ба  нийгмийн үйл ажиллагаа </c:v>
                </c:pt>
              </c:strCache>
            </c:strRef>
          </c:cat>
          <c:val>
            <c:numRef>
              <c:f>'3.5-3.6'!$M$25:$M$33</c:f>
              <c:numCache>
                <c:formatCode>General</c:formatCode>
                <c:ptCount val="9"/>
                <c:pt idx="0">
                  <c:v>358</c:v>
                </c:pt>
                <c:pt idx="1">
                  <c:v>81</c:v>
                </c:pt>
                <c:pt idx="2">
                  <c:v>40</c:v>
                </c:pt>
                <c:pt idx="3">
                  <c:v>37</c:v>
                </c:pt>
                <c:pt idx="4">
                  <c:v>21</c:v>
                </c:pt>
                <c:pt idx="5">
                  <c:v>13</c:v>
                </c:pt>
                <c:pt idx="6">
                  <c:v>11</c:v>
                </c:pt>
                <c:pt idx="7">
                  <c:v>11</c:v>
                </c:pt>
                <c:pt idx="8">
                  <c:v>8</c:v>
                </c:pt>
              </c:numCache>
            </c:numRef>
          </c:val>
          <c:extLst xmlns:c16r2="http://schemas.microsoft.com/office/drawing/2015/06/chart">
            <c:ext xmlns:c16="http://schemas.microsoft.com/office/drawing/2014/chart" uri="{C3380CC4-5D6E-409C-BE32-E72D297353CC}">
              <c16:uniqueId val="{00000000-1533-4140-8935-6A4F322CEE52}"/>
            </c:ext>
          </c:extLst>
        </c:ser>
        <c:dLbls>
          <c:showVal val="1"/>
        </c:dLbls>
        <c:overlap val="-25"/>
        <c:axId val="80538624"/>
        <c:axId val="80548608"/>
      </c:barChart>
      <c:catAx>
        <c:axId val="80538624"/>
        <c:scaling>
          <c:orientation val="minMax"/>
        </c:scaling>
        <c:axPos val="l"/>
        <c:numFmt formatCode="General" sourceLinked="0"/>
        <c:majorTickMark val="none"/>
        <c:tickLblPos val="nextTo"/>
        <c:crossAx val="80548608"/>
        <c:crosses val="autoZero"/>
        <c:auto val="1"/>
        <c:lblAlgn val="ctr"/>
        <c:lblOffset val="100"/>
      </c:catAx>
      <c:valAx>
        <c:axId val="80548608"/>
        <c:scaling>
          <c:orientation val="minMax"/>
        </c:scaling>
        <c:delete val="1"/>
        <c:axPos val="b"/>
        <c:numFmt formatCode="General" sourceLinked="1"/>
        <c:tickLblPos val="none"/>
        <c:crossAx val="80538624"/>
        <c:crosses val="autoZero"/>
        <c:crossBetween val="between"/>
      </c:valAx>
    </c:plotArea>
    <c:plotVisOnly val="1"/>
    <c:dispBlanksAs val="gap"/>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3"/>
  <c:chart>
    <c:autoTitleDeleted val="1"/>
    <c:view3D>
      <c:rAngAx val="1"/>
    </c:view3D>
    <c:plotArea>
      <c:layout/>
      <c:bar3DChart>
        <c:barDir val="col"/>
        <c:grouping val="clustered"/>
        <c:ser>
          <c:idx val="0"/>
          <c:order val="0"/>
          <c:dLbls>
            <c:dLbl>
              <c:idx val="0"/>
              <c:layout>
                <c:manualLayout>
                  <c:x val="1.6666666666666701E-2"/>
                  <c:y val="-8.33333333333333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767-4949-AA3C-7DBFB534A844}"/>
                </c:ext>
              </c:extLst>
            </c:dLbl>
            <c:dLbl>
              <c:idx val="1"/>
              <c:layout>
                <c:manualLayout>
                  <c:x val="0"/>
                  <c:y val="-6.944444444444443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767-4949-AA3C-7DBFB534A844}"/>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'5.1'!$O$32:$P$32</c:f>
              <c:strCache>
                <c:ptCount val="2"/>
                <c:pt idx="0">
                  <c:v>2016 I-XI</c:v>
                </c:pt>
                <c:pt idx="1">
                  <c:v>2017 I-XI</c:v>
                </c:pt>
              </c:strCache>
            </c:strRef>
          </c:cat>
          <c:val>
            <c:numRef>
              <c:f>'5.1'!$O$33:$P$33</c:f>
              <c:numCache>
                <c:formatCode>General</c:formatCode>
                <c:ptCount val="2"/>
                <c:pt idx="0">
                  <c:v>600</c:v>
                </c:pt>
                <c:pt idx="1">
                  <c:v>625</c:v>
                </c:pt>
              </c:numCache>
            </c:numRef>
          </c:val>
          <c:extLst xmlns:c16r2="http://schemas.microsoft.com/office/drawing/2015/06/chart">
            <c:ext xmlns:c16="http://schemas.microsoft.com/office/drawing/2014/chart" uri="{C3380CC4-5D6E-409C-BE32-E72D297353CC}">
              <c16:uniqueId val="{00000002-E767-4949-AA3C-7DBFB534A844}"/>
            </c:ext>
          </c:extLst>
        </c:ser>
        <c:dLbls>
          <c:showVal val="1"/>
        </c:dLbls>
        <c:shape val="cylinder"/>
        <c:axId val="80842112"/>
        <c:axId val="80848000"/>
        <c:axId val="0"/>
      </c:bar3DChart>
      <c:catAx>
        <c:axId val="80842112"/>
        <c:scaling>
          <c:orientation val="minMax"/>
        </c:scaling>
        <c:axPos val="b"/>
        <c:numFmt formatCode="General" sourceLinked="1"/>
        <c:majorTickMark val="none"/>
        <c:tickLblPos val="nextTo"/>
        <c:crossAx val="80848000"/>
        <c:crosses val="autoZero"/>
        <c:auto val="1"/>
        <c:lblAlgn val="ctr"/>
        <c:lblOffset val="100"/>
      </c:catAx>
      <c:valAx>
        <c:axId val="80848000"/>
        <c:scaling>
          <c:orientation val="minMax"/>
        </c:scaling>
        <c:delete val="1"/>
        <c:axPos val="l"/>
        <c:numFmt formatCode="General" sourceLinked="1"/>
        <c:tickLblPos val="none"/>
        <c:crossAx val="80842112"/>
        <c:crosses val="autoZero"/>
        <c:crossBetween val="between"/>
      </c:valAx>
    </c:plotArea>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1897010434672785"/>
          <c:y val="5.3240740740740741E-2"/>
          <c:w val="0.3902439024390244"/>
          <c:h val="0.8333333333333337"/>
        </c:manualLayout>
      </c:layout>
      <c:pieChart>
        <c:varyColors val="1"/>
        <c:ser>
          <c:idx val="0"/>
          <c:order val="0"/>
          <c:explosion val="2"/>
          <c:dLbls>
            <c:dLbl>
              <c:idx val="0"/>
              <c:layout>
                <c:manualLayout>
                  <c:x val="8.4054712673111001E-2"/>
                  <c:y val="6.4814814814819544E-2"/>
                </c:manualLayout>
              </c:layout>
              <c:tx>
                <c:rich>
                  <a:bodyPr/>
                  <a:lstStyle/>
                  <a:p>
                    <a:r>
                      <a:rPr lang="en-US"/>
                      <a:t>06.00 -14.00
28.8%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90C-472F-B36F-3C0EEA73602F}"/>
                </c:ext>
              </c:extLst>
            </c:dLbl>
            <c:dLbl>
              <c:idx val="1"/>
              <c:layout>
                <c:manualLayout>
                  <c:x val="1.6979365384205063E-2"/>
                  <c:y val="1.9250145815106461E-2"/>
                </c:manualLayout>
              </c:layout>
              <c:tx>
                <c:rich>
                  <a:bodyPr/>
                  <a:lstStyle/>
                  <a:p>
                    <a:r>
                      <a:rPr lang="en-US"/>
                      <a:t>14.00 -19.00
24.3%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90C-472F-B36F-3C0EEA73602F}"/>
                </c:ext>
              </c:extLst>
            </c:dLbl>
            <c:dLbl>
              <c:idx val="2"/>
              <c:layout>
                <c:manualLayout>
                  <c:x val="-0.19348978938608291"/>
                  <c:y val="-0.19854148439779434"/>
                </c:manualLayout>
              </c:layout>
              <c:tx>
                <c:rich>
                  <a:bodyPr/>
                  <a:lstStyle/>
                  <a:p>
                    <a:r>
                      <a:rPr lang="en-US"/>
                      <a:t>19.00 - 22.00
14.6%</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90C-472F-B36F-3C0EEA73602F}"/>
                </c:ext>
              </c:extLst>
            </c:dLbl>
            <c:dLbl>
              <c:idx val="3"/>
              <c:layout>
                <c:manualLayout>
                  <c:x val="-4.7721229968205194E-2"/>
                  <c:y val="-0.13647528433945771"/>
                </c:manualLayout>
              </c:layout>
              <c:tx>
                <c:rich>
                  <a:bodyPr/>
                  <a:lstStyle/>
                  <a:p>
                    <a:r>
                      <a:rPr lang="en-US"/>
                      <a:t>22.00 - 06.00
32.3%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90C-472F-B36F-3C0EEA73602F}"/>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'5.1'!$L$48:$L$51</c:f>
              <c:strCache>
                <c:ptCount val="4"/>
                <c:pt idx="0">
                  <c:v>06.00 -14.00</c:v>
                </c:pt>
                <c:pt idx="1">
                  <c:v>14.00 -19.00</c:v>
                </c:pt>
                <c:pt idx="2">
                  <c:v>19.00 - 22.00</c:v>
                </c:pt>
                <c:pt idx="3">
                  <c:v>22.00 - 06.00</c:v>
                </c:pt>
              </c:strCache>
            </c:strRef>
          </c:cat>
          <c:val>
            <c:numRef>
              <c:f>'5.1'!$M$48:$M$51</c:f>
              <c:numCache>
                <c:formatCode>0.0</c:formatCode>
                <c:ptCount val="4"/>
                <c:pt idx="0">
                  <c:v>28.79999999999999</c:v>
                </c:pt>
                <c:pt idx="1">
                  <c:v>24.32</c:v>
                </c:pt>
                <c:pt idx="2">
                  <c:v>14.56</c:v>
                </c:pt>
                <c:pt idx="3">
                  <c:v>32.32</c:v>
                </c:pt>
              </c:numCache>
            </c:numRef>
          </c:val>
          <c:extLst xmlns:c16r2="http://schemas.microsoft.com/office/drawing/2015/06/chart">
            <c:ext xmlns:c16="http://schemas.microsoft.com/office/drawing/2014/chart" uri="{C3380CC4-5D6E-409C-BE32-E72D297353CC}">
              <c16:uniqueId val="{00000004-490C-472F-B36F-3C0EEA73602F}"/>
            </c:ext>
          </c:extLst>
        </c:ser>
        <c:dLbls>
          <c:showCatName val="1"/>
          <c:showPercent val="1"/>
        </c:dLbls>
        <c:firstSliceAng val="0"/>
      </c:pieChart>
    </c:plotArea>
    <c:plotVisOnly val="1"/>
    <c:dispBlanksAs val="zero"/>
  </c:chart>
  <c:spPr>
    <a:noFill/>
    <a:ln>
      <a:noFill/>
    </a:ln>
  </c:spPr>
  <c:txPr>
    <a:bodyPr/>
    <a:lstStyle/>
    <a:p>
      <a:pPr>
        <a:defRPr sz="1100">
          <a:latin typeface="Arial" pitchFamily="34" charset="0"/>
          <a:cs typeface="Arial" pitchFamily="34"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612"/>
          <c:y val="0.11800539400556558"/>
          <c:w val="0.37489463831747638"/>
          <c:h val="0.88004615259920005"/>
        </c:manualLayout>
      </c:layout>
      <c:pieChart>
        <c:varyColors val="1"/>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518"/>
          <c:y val="0.11800539400556558"/>
          <c:w val="0.37489463831747488"/>
          <c:h val="0.88004615259919994"/>
        </c:manualLayout>
      </c:layout>
      <c:pieChart>
        <c:varyColors val="1"/>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562"/>
          <c:y val="0.11800539400556558"/>
          <c:w val="0.37489463831747555"/>
          <c:h val="0.88004615259920005"/>
        </c:manualLayout>
      </c:layout>
      <c:pieChart>
        <c:varyColors val="1"/>
        <c:ser>
          <c:idx val="0"/>
          <c:order val="0"/>
          <c:dPt>
            <c:idx val="0"/>
            <c:spPr>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4820-4B9C-B8AC-3DA96D5FB8FB}"/>
              </c:ext>
            </c:extLst>
          </c:dPt>
          <c:dPt>
            <c:idx val="1"/>
            <c:spPr>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4820-4B9C-B8AC-3DA96D5FB8FB}"/>
              </c:ext>
            </c:extLst>
          </c:dPt>
          <c:dPt>
            <c:idx val="2"/>
            <c:spPr>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4820-4B9C-B8AC-3DA96D5FB8FB}"/>
              </c:ext>
            </c:extLst>
          </c:dPt>
          <c:dPt>
            <c:idx val="3"/>
            <c:spPr>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4820-4B9C-B8AC-3DA96D5FB8FB}"/>
              </c:ext>
            </c:extLst>
          </c:dPt>
          <c:dPt>
            <c:idx val="4"/>
            <c:spPr>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4820-4B9C-B8AC-3DA96D5FB8FB}"/>
              </c:ext>
            </c:extLst>
          </c:dPt>
          <c:dPt>
            <c:idx val="5"/>
            <c:spPr>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4820-4B9C-B8AC-3DA96D5FB8FB}"/>
              </c:ext>
            </c:extLst>
          </c:dPt>
          <c:dLbls>
            <c:dLbl>
              <c:idx val="0"/>
              <c:layout>
                <c:manualLayout>
                  <c:x val="0.15508475503062141"/>
                  <c:y val="0.17592592592592593"/>
                </c:manualLayout>
              </c:layout>
              <c:tx>
                <c:rich>
                  <a:bodyPr/>
                  <a:lstStyle/>
                  <a:p>
                    <a:r>
                      <a:rPr lang="mn-MN"/>
                      <a:t>Бизнесийн зээл
13.1%</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820-4B9C-B8AC-3DA96D5FB8FB}"/>
                </c:ext>
              </c:extLst>
            </c:dLbl>
            <c:dLbl>
              <c:idx val="1"/>
              <c:layout>
                <c:manualLayout>
                  <c:x val="0.15015244969378819"/>
                  <c:y val="-0.1001618547681566"/>
                </c:manualLayout>
              </c:layout>
              <c:tx>
                <c:rich>
                  <a:bodyPr/>
                  <a:lstStyle/>
                  <a:p>
                    <a:r>
                      <a:rPr lang="mn-MN"/>
                      <a:t>Хэрэглээний зээл
64.4%</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820-4B9C-B8AC-3DA96D5FB8FB}"/>
                </c:ext>
              </c:extLst>
            </c:dLbl>
            <c:dLbl>
              <c:idx val="2"/>
              <c:layout>
                <c:manualLayout>
                  <c:x val="-8.5643101363578569E-2"/>
                  <c:y val="0.30552884663002638"/>
                </c:manualLayout>
              </c:layout>
              <c:tx>
                <c:rich>
                  <a:bodyPr/>
                  <a:lstStyle/>
                  <a:p>
                    <a:r>
                      <a:rPr lang="mn-MN"/>
                      <a:t>Орон сууцны зээл
14.6%</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820-4B9C-B8AC-3DA96D5FB8FB}"/>
                </c:ext>
              </c:extLst>
            </c:dLbl>
            <c:dLbl>
              <c:idx val="3"/>
              <c:layout>
                <c:manualLayout>
                  <c:x val="-0.15189101515057254"/>
                  <c:y val="0.10105521715445946"/>
                </c:manualLayout>
              </c:layout>
              <c:tx>
                <c:rich>
                  <a:bodyPr/>
                  <a:lstStyle/>
                  <a:p>
                    <a:r>
                      <a:rPr lang="mn-MN"/>
                      <a:t>Ажилчдын зээл
1.8%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820-4B9C-B8AC-3DA96D5FB8FB}"/>
                </c:ext>
              </c:extLst>
            </c:dLbl>
            <c:dLbl>
              <c:idx val="4"/>
              <c:layout>
                <c:manualLayout>
                  <c:x val="-2.3694662946422532E-2"/>
                  <c:y val="1.2578616352201238E-3"/>
                </c:manualLayout>
              </c:layout>
              <c:tx>
                <c:rich>
                  <a:bodyPr/>
                  <a:lstStyle/>
                  <a:p>
                    <a:r>
                      <a:rPr lang="mn-MN"/>
                      <a:t>ХАА-н зээл
5.0%</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820-4B9C-B8AC-3DA96D5FB8FB}"/>
                </c:ext>
              </c:extLst>
            </c:dLbl>
            <c:dLbl>
              <c:idx val="5"/>
              <c:layout/>
              <c:tx>
                <c:rich>
                  <a:bodyPr/>
                  <a:lstStyle/>
                  <a:p>
                    <a:r>
                      <a:rPr lang="mn-MN"/>
                      <a:t>Төслийн зээл
1.1%</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4820-4B9C-B8AC-3DA96D5FB8F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itchFamily="34" charset="0"/>
                    <a:ea typeface="+mn-ea"/>
                    <a:cs typeface="Arial" pitchFamily="34" charset="0"/>
                  </a:defRPr>
                </a:pPr>
                <a:endParaRPr lang="en-US"/>
              </a:p>
            </c:txPr>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'6.1-6.3'!$K$62:$K$67</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'6.1-6.3'!$L$62:$L$67</c:f>
              <c:numCache>
                <c:formatCode>0.0</c:formatCode>
                <c:ptCount val="6"/>
                <c:pt idx="0">
                  <c:v>13.085082559763091</c:v>
                </c:pt>
                <c:pt idx="1">
                  <c:v>64.447532729487904</c:v>
                </c:pt>
                <c:pt idx="2">
                  <c:v>14.569894819739618</c:v>
                </c:pt>
                <c:pt idx="3">
                  <c:v>1.8365541158407528</c:v>
                </c:pt>
                <c:pt idx="4">
                  <c:v>4.9606659023162853</c:v>
                </c:pt>
                <c:pt idx="5">
                  <c:v>1.1002698728523517</c:v>
                </c:pt>
              </c:numCache>
            </c:numRef>
          </c:val>
          <c:extLst xmlns:c16r2="http://schemas.microsoft.com/office/drawing/2015/06/chart">
            <c:ext xmlns:c16="http://schemas.microsoft.com/office/drawing/2014/chart" uri="{C3380CC4-5D6E-409C-BE32-E72D297353CC}">
              <c16:uniqueId val="{0000000C-4820-4B9C-B8AC-3DA96D5FB8FB}"/>
            </c:ext>
          </c:extLst>
        </c:ser>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23784579795466471"/>
          <c:y val="8.2186749975125539E-2"/>
          <c:w val="0.71771930924560001"/>
          <c:h val="0.79573154701187265"/>
        </c:manualLayout>
      </c:layout>
      <c:barChart>
        <c:barDir val="bar"/>
        <c:grouping val="clustered"/>
        <c:ser>
          <c:idx val="0"/>
          <c:order val="0"/>
          <c:spPr>
            <a:pattFill prst="dkUpDiag">
              <a:fgClr>
                <a:schemeClr val="accent1"/>
              </a:fgClr>
              <a:bgClr>
                <a:schemeClr val="bg1"/>
              </a:bgClr>
            </a:pattFill>
            <a:ln>
              <a:solidFill>
                <a:schemeClr val="tx2"/>
              </a:solidFill>
            </a:ln>
            <a:effectLst>
              <a:glow>
                <a:schemeClr val="accent1">
                  <a:alpha val="40000"/>
                </a:schemeClr>
              </a:glow>
              <a:softEdge rad="0"/>
            </a:effectLst>
          </c:spPr>
          <c:dLbls>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itchFamily="34" charset="0"/>
                    <a:ea typeface="+mn-ea"/>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'6.1-6.3'!$K$50:$K$55</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'6.1-6.3'!$L$50:$L$55</c:f>
              <c:numCache>
                <c:formatCode>_(* #,##0_);_(* \(#,##0\);_(* "-"??_);_(@_)</c:formatCode>
                <c:ptCount val="6"/>
                <c:pt idx="0">
                  <c:v>1293</c:v>
                </c:pt>
                <c:pt idx="1">
                  <c:v>22978</c:v>
                </c:pt>
                <c:pt idx="2">
                  <c:v>466</c:v>
                </c:pt>
                <c:pt idx="3">
                  <c:v>216</c:v>
                </c:pt>
                <c:pt idx="4">
                  <c:v>2426</c:v>
                </c:pt>
                <c:pt idx="5">
                  <c:v>74</c:v>
                </c:pt>
              </c:numCache>
            </c:numRef>
          </c:val>
          <c:extLst xmlns:c16r2="http://schemas.microsoft.com/office/drawing/2015/06/chart">
            <c:ext xmlns:c16="http://schemas.microsoft.com/office/drawing/2014/chart" uri="{C3380CC4-5D6E-409C-BE32-E72D297353CC}">
              <c16:uniqueId val="{00000000-8A7C-4AAE-8814-DE7AB092AF44}"/>
            </c:ext>
          </c:extLst>
        </c:ser>
        <c:dLbls>
          <c:showVal val="1"/>
        </c:dLbls>
        <c:gapWidth val="49"/>
        <c:overlap val="50"/>
        <c:axId val="83401728"/>
        <c:axId val="83415808"/>
      </c:barChart>
      <c:catAx>
        <c:axId val="83401728"/>
        <c:scaling>
          <c:orientation val="minMax"/>
        </c:scaling>
        <c:axPos val="l"/>
        <c:majorGridlines>
          <c:spPr>
            <a:ln w="9525" cap="flat" cmpd="sng" algn="ctr">
              <a:solidFill>
                <a:schemeClr val="dk1">
                  <a:lumMod val="15000"/>
                  <a:lumOff val="85000"/>
                </a:schemeClr>
              </a:solidFill>
              <a:round/>
            </a:ln>
            <a:effectLst/>
          </c:spPr>
        </c:majorGridlines>
        <c:numFmt formatCode="General" sourceLinked="0"/>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ysClr val="windowText" lastClr="000000"/>
                </a:solidFill>
                <a:latin typeface="Arial" pitchFamily="34" charset="0"/>
                <a:ea typeface="+mn-ea"/>
                <a:cs typeface="Arial" pitchFamily="34" charset="0"/>
              </a:defRPr>
            </a:pPr>
            <a:endParaRPr lang="en-US"/>
          </a:p>
        </c:txPr>
        <c:crossAx val="83415808"/>
        <c:crosses val="autoZero"/>
        <c:auto val="1"/>
        <c:lblAlgn val="ctr"/>
        <c:lblOffset val="100"/>
      </c:catAx>
      <c:valAx>
        <c:axId val="83415808"/>
        <c:scaling>
          <c:orientation val="minMax"/>
        </c:scaling>
        <c:axPos val="b"/>
        <c:majorGridlines>
          <c:spPr>
            <a:ln w="9525" cap="flat" cmpd="sng" algn="ctr">
              <a:solidFill>
                <a:schemeClr val="dk1">
                  <a:lumMod val="15000"/>
                  <a:lumOff val="85000"/>
                </a:schemeClr>
              </a:solidFill>
              <a:round/>
            </a:ln>
            <a:effectLst/>
          </c:spPr>
        </c:majorGridlines>
        <c:numFmt formatCode="_(* #,##0_);_(* \(#,##0\);_(* &quot;-&quot;??_);_(@_)"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8340172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chart>
  <c:spPr>
    <a:solidFill>
      <a:schemeClr val="lt1"/>
    </a:solidFill>
    <a:ln w="9525" cap="flat" cmpd="sng" algn="ctr">
      <a:noFill/>
      <a:round/>
    </a:ln>
    <a:effectLst/>
  </c:spPr>
  <c:txPr>
    <a:bodyPr/>
    <a:lstStyle/>
    <a:p>
      <a:pPr>
        <a:defRPr sz="12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hangingPunct="1">
              <a:defRPr sz="1200">
                <a:cs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1438" tIns="45720" rIns="91438" bIns="45720" rtlCol="0"/>
          <a:lstStyle>
            <a:lvl1pPr algn="r" eaLnBrk="1" hangingPunct="1">
              <a:defRPr sz="1200">
                <a:cs typeface="Arial" pitchFamily="34" charset="0"/>
              </a:defRPr>
            </a:lvl1pPr>
          </a:lstStyle>
          <a:p>
            <a:pPr>
              <a:defRPr/>
            </a:pPr>
            <a:fld id="{76D9FFBC-56E5-49AB-A980-6268372BAABF}" type="datetimeFigureOut">
              <a:rPr lang="en-US"/>
              <a:pPr>
                <a:defRPr/>
              </a:pPr>
              <a:t>12/15/2017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38" tIns="45720" rIns="91438" bIns="45720" rtlCol="0" anchor="b"/>
          <a:lstStyle>
            <a:lvl1pPr algn="l" eaLnBrk="1" hangingPunct="1">
              <a:defRPr sz="120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ED9021E2-95D1-40F0-88F8-0D3682B0D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38" tIns="45720" rIns="91438" bIns="45720" rtlCol="0"/>
          <a:lstStyle>
            <a:lvl1pPr algn="r" eaLnBrk="1" fontAlgn="auto" hangingPunct="1">
              <a:spcBef>
                <a:spcPts val="0"/>
              </a:spcBef>
              <a:spcAft>
                <a:spcPts val="0"/>
              </a:spcAft>
              <a:defRPr sz="1200">
                <a:latin typeface="+mn-lt"/>
                <a:cs typeface="+mn-cs"/>
              </a:defRPr>
            </a:lvl1pPr>
          </a:lstStyle>
          <a:p>
            <a:pPr>
              <a:defRPr/>
            </a:pPr>
            <a:fld id="{DA61CC6E-47AF-451B-8ABD-358BC983887B}" type="datetimeFigureOut">
              <a:rPr lang="en-US"/>
              <a:pPr>
                <a:defRPr/>
              </a:pPr>
              <a:t>12/15/2017</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1438" tIns="45720" rIns="91438" bIns="45720" rtlCol="0" anchor="ctr"/>
          <a:lstStyle/>
          <a:p>
            <a:pPr lvl="0"/>
            <a:endParaRPr lang="en-US" noProof="0"/>
          </a:p>
        </p:txBody>
      </p:sp>
      <p:sp>
        <p:nvSpPr>
          <p:cNvPr id="5" name="Notes Placeholder 4"/>
          <p:cNvSpPr>
            <a:spLocks noGrp="1"/>
          </p:cNvSpPr>
          <p:nvPr>
            <p:ph type="body" sz="quarter" idx="3"/>
          </p:nvPr>
        </p:nvSpPr>
        <p:spPr>
          <a:xfrm>
            <a:off x="685800" y="4414838"/>
            <a:ext cx="5486400" cy="4184650"/>
          </a:xfrm>
          <a:prstGeom prst="rect">
            <a:avLst/>
          </a:prstGeom>
        </p:spPr>
        <p:txBody>
          <a:bodyPr vert="horz" lIns="91438" tIns="45720" rIns="91438"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38" tIns="45720" rIns="91438"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36B3802E-69BE-4CC8-9AD0-979CAE881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F34A78AA-6011-4478-80E5-F60E1D846C60}" type="slidenum">
              <a:rPr lang="en-US" altLang="en-US" smtClean="0">
                <a:cs typeface="Arial" charset="0"/>
              </a:rPr>
              <a:pPr/>
              <a:t>1</a:t>
            </a:fld>
            <a:endParaRPr lang="en-US" alt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нэгжийн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хариуцлагын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хэлбэрээр</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авч</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үзвэл</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улсын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газар</a:t>
            </a:r>
            <a:r>
              <a:rPr lang="en-US" sz="1200" kern="1200" dirty="0">
                <a:solidFill>
                  <a:schemeClr val="tx1"/>
                </a:solidFill>
                <a:latin typeface="+mn-lt"/>
                <a:ea typeface="+mn-ea"/>
                <a:cs typeface="+mn-cs"/>
              </a:rPr>
              <a:t> 3</a:t>
            </a:r>
            <a:r>
              <a:rPr lang="mn-MN" sz="1200" kern="1200" dirty="0">
                <a:solidFill>
                  <a:schemeClr val="tx1"/>
                </a:solidFill>
                <a:latin typeface="+mn-lt"/>
                <a:ea typeface="+mn-ea"/>
                <a:cs typeface="+mn-cs"/>
              </a:rPr>
              <a:t>.8</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компани</a:t>
            </a:r>
            <a:r>
              <a:rPr lang="en-US" sz="1200" kern="1200" dirty="0">
                <a:solidFill>
                  <a:schemeClr val="tx1"/>
                </a:solidFill>
                <a:latin typeface="+mn-lt"/>
                <a:ea typeface="+mn-ea"/>
                <a:cs typeface="+mn-cs"/>
              </a:rPr>
              <a:t> 9</a:t>
            </a:r>
            <a:r>
              <a:rPr lang="mn-MN" sz="1200" kern="1200" dirty="0">
                <a:solidFill>
                  <a:schemeClr val="tx1"/>
                </a:solidFill>
                <a:latin typeface="+mn-lt"/>
                <a:ea typeface="+mn-ea"/>
                <a:cs typeface="+mn-cs"/>
              </a:rPr>
              <a:t>5.8</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өрхийн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0.4</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хувийг</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тус тус</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үйлдвэрлэжээ</a:t>
            </a:r>
            <a:r>
              <a:rPr lang="en-US" sz="1200" kern="1200" dirty="0">
                <a:solidFill>
                  <a:schemeClr val="tx1"/>
                </a:solidFill>
                <a:latin typeface="+mn-lt"/>
                <a:ea typeface="+mn-ea"/>
                <a:cs typeface="+mn-cs"/>
              </a:rPr>
              <a:t>.</a:t>
            </a:r>
            <a:r>
              <a:rPr lang="eu-E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n-MN" dirty="0"/>
              <a:t>Өмнөх сарынх шиг болгох</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салбарт</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 оны </a:t>
            </a:r>
            <a:r>
              <a:rPr lang="en-US" sz="1200" kern="1200" dirty="0" err="1">
                <a:solidFill>
                  <a:schemeClr val="tx1"/>
                </a:solidFill>
                <a:latin typeface="+mn-lt"/>
                <a:ea typeface="+mn-ea"/>
                <a:cs typeface="+mn-cs"/>
              </a:rPr>
              <a:t>эхний</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1</a:t>
            </a:r>
            <a:r>
              <a:rPr lang="en-US" sz="1200" kern="1200" dirty="0">
                <a:solidFill>
                  <a:schemeClr val="tx1"/>
                </a:solidFill>
                <a:latin typeface="+mn-lt"/>
                <a:ea typeface="+mn-ea"/>
                <a:cs typeface="+mn-cs"/>
              </a:rPr>
              <a:t>1 </a:t>
            </a:r>
            <a:r>
              <a:rPr lang="en-US" sz="1200" kern="1200" dirty="0" err="1">
                <a:solidFill>
                  <a:schemeClr val="tx1"/>
                </a:solidFill>
                <a:latin typeface="+mn-lt"/>
                <a:ea typeface="+mn-ea"/>
                <a:cs typeface="+mn-cs"/>
              </a:rPr>
              <a:t>сард</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оны үнээр </a:t>
            </a:r>
            <a:r>
              <a:rPr lang="en-US" sz="1200" kern="1200" dirty="0">
                <a:solidFill>
                  <a:schemeClr val="tx1"/>
                </a:solidFill>
                <a:latin typeface="+mn-lt"/>
                <a:ea typeface="+mn-ea"/>
                <a:cs typeface="+mn-cs"/>
              </a:rPr>
              <a:t>141280.2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2</a:t>
            </a:r>
            <a:r>
              <a:rPr lang="en-US" sz="1200" kern="1200" dirty="0">
                <a:solidFill>
                  <a:schemeClr val="tx1"/>
                </a:solidFill>
                <a:latin typeface="+mn-lt"/>
                <a:ea typeface="+mn-ea"/>
                <a:cs typeface="+mn-cs"/>
              </a:rPr>
              <a:t>34922.4</a:t>
            </a:r>
            <a:r>
              <a:rPr lang="mn-MN" sz="1200" kern="1200" baseline="0" dirty="0">
                <a:solidFill>
                  <a:schemeClr val="tx1"/>
                </a:solidFill>
                <a:latin typeface="+mn-lt"/>
                <a:ea typeface="+mn-ea"/>
                <a:cs typeface="+mn-cs"/>
              </a:rPr>
              <a:t>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бүтээгдэхүүнийг</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зах</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зээлд</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борлууллаа</a:t>
            </a:r>
            <a:r>
              <a:rPr lang="mn-MN"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38E996E-88D1-4F0E-9001-742768549D5F}" type="datetimeFigureOut">
              <a:rPr lang="en-US"/>
              <a:pPr>
                <a:defRPr/>
              </a:pPr>
              <a:t>12/15/2017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CAB71-C725-4E6C-B1BF-E56ADE36BE35}" type="slidenum">
              <a:rPr lang="en-US" altLang="en-US"/>
              <a:pPr>
                <a:defRPr/>
              </a:pPr>
              <a:t>‹#›</a:t>
            </a:fld>
            <a:endParaRPr lang="en-US" altLang="en-US"/>
          </a:p>
        </p:txBody>
      </p:sp>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9992DF-023D-4DB3-AAC9-AC85CF0DCA99}" type="datetimeFigureOut">
              <a:rPr lang="en-US"/>
              <a:pPr>
                <a:defRPr/>
              </a:pPr>
              <a:t>12/15/2017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CD56E-DC2A-42D2-8FA4-B9B281C6740B}" type="slidenum">
              <a:rPr lang="en-US" altLang="en-US"/>
              <a:pPr>
                <a:defRPr/>
              </a:pPr>
              <a:t>‹#›</a:t>
            </a:fld>
            <a:endParaRPr lang="en-US" altLang="en-US"/>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C7D33-B84A-4A54-8C05-53771A945A77}" type="datetimeFigureOut">
              <a:rPr lang="en-US"/>
              <a:pPr>
                <a:defRPr/>
              </a:pPr>
              <a:t>12/15/2017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044DC-833A-49E9-9777-027A273DCFE3}" type="slidenum">
              <a:rPr lang="en-US" altLang="en-US"/>
              <a:pPr>
                <a:defRPr/>
              </a:pPr>
              <a:t>‹#›</a:t>
            </a:fld>
            <a:endParaRPr lang="en-US" altLang="en-US"/>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3E64A6-DDB6-40E9-A9E5-63CF7683B7B3}" type="datetimeFigureOut">
              <a:rPr lang="en-US"/>
              <a:pPr>
                <a:defRPr/>
              </a:pPr>
              <a:t>12/15/2017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EAF6-0564-4063-8608-1D3EBFC64D23}" type="slidenum">
              <a:rPr lang="en-US" altLang="en-US"/>
              <a:pPr>
                <a:defRPr/>
              </a:pPr>
              <a:t>‹#›</a:t>
            </a:fld>
            <a:endParaRPr lang="en-US" altLang="en-US"/>
          </a:p>
        </p:txBody>
      </p:sp>
    </p:spTree>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4FC38-8E5E-4EC4-AED8-A27A0AF64BF5}" type="datetimeFigureOut">
              <a:rPr lang="en-US"/>
              <a:pPr>
                <a:defRPr/>
              </a:pPr>
              <a:t>12/15/2017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E71770-3321-4527-9E70-2DCAC917E823}" type="slidenum">
              <a:rPr lang="en-US" altLang="en-US"/>
              <a:pPr>
                <a:defRPr/>
              </a:pPr>
              <a:t>‹#›</a:t>
            </a:fld>
            <a:endParaRPr lang="en-US" altLang="en-US"/>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DF130A-DA8A-427D-AB5C-B3925BF9B9E1}" type="datetimeFigureOut">
              <a:rPr lang="en-US"/>
              <a:pPr>
                <a:defRPr/>
              </a:pPr>
              <a:t>12/15/2017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54EF6-7A79-47FD-B05B-45DF47A5FE1D}" type="slidenum">
              <a:rPr lang="en-US" altLang="en-US"/>
              <a:pPr>
                <a:defRPr/>
              </a:pPr>
              <a:t>‹#›</a:t>
            </a:fld>
            <a:endParaRPr lang="en-US" altLang="en-US"/>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6A31125-1052-47BF-BB1F-587EE9B8B9DA}" type="datetimeFigureOut">
              <a:rPr lang="en-US"/>
              <a:pPr>
                <a:defRPr/>
              </a:pPr>
              <a:t>12/15/2017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C162F4-44EF-47B7-93D9-CC4BB543637D}" type="slidenum">
              <a:rPr lang="en-US" altLang="en-US"/>
              <a:pPr>
                <a:defRPr/>
              </a:pPr>
              <a:t>‹#›</a:t>
            </a:fld>
            <a:endParaRPr lang="en-US" altLang="en-US"/>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1674DE-2C9A-4958-84F4-3287F85291AF}" type="datetimeFigureOut">
              <a:rPr lang="en-US"/>
              <a:pPr>
                <a:defRPr/>
              </a:pPr>
              <a:t>12/15/2017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7B5C4-D4F7-483D-95DB-43358F836B62}" type="slidenum">
              <a:rPr lang="en-US" altLang="en-US"/>
              <a:pPr>
                <a:defRPr/>
              </a:pPr>
              <a:t>‹#›</a:t>
            </a:fld>
            <a:endParaRPr lang="en-US" altLang="en-US"/>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B71DA-F8B2-42C7-8597-1D139289CC4A}" type="datetimeFigureOut">
              <a:rPr lang="en-US"/>
              <a:pPr>
                <a:defRPr/>
              </a:pPr>
              <a:t>12/15/2017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6D3820-A0EB-4FBE-83C0-E54F1A0FC889}" type="slidenum">
              <a:rPr lang="en-US" altLang="en-US"/>
              <a:pPr>
                <a:defRPr/>
              </a:pPr>
              <a:t>‹#›</a:t>
            </a:fld>
            <a:endParaRPr lang="en-US" altLang="en-US"/>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E28669-F4F9-4186-BBB7-23B53173985E}" type="datetimeFigureOut">
              <a:rPr lang="en-US"/>
              <a:pPr>
                <a:defRPr/>
              </a:pPr>
              <a:t>12/15/2017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8E8D07-4BE2-44C2-8E12-16E42B2642F1}" type="slidenum">
              <a:rPr lang="en-US" altLang="en-US"/>
              <a:pPr>
                <a:defRPr/>
              </a:pPr>
              <a:t>‹#›</a:t>
            </a:fld>
            <a:endParaRPr lang="en-US" altLang="en-US"/>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E9953C-8DBA-46FF-A57D-540CC238CE47}" type="datetimeFigureOut">
              <a:rPr lang="en-US"/>
              <a:pPr>
                <a:defRPr/>
              </a:pPr>
              <a:t>12/15/2017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93EF9-495C-4E87-BA12-B8A61FBD78A5}" type="slidenum">
              <a:rPr lang="en-US" altLang="en-US"/>
              <a:pPr>
                <a:defRPr/>
              </a:pPr>
              <a:t>‹#›</a:t>
            </a:fld>
            <a:endParaRPr lang="en-US" altLang="en-US"/>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4D14D82-B55E-4EDA-B243-2FFC167DE1C4}" type="datetimeFigureOut">
              <a:rPr lang="en-US"/>
              <a:pPr>
                <a:defRPr/>
              </a:pPr>
              <a:t>12/15/2017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pPr>
              <a:defRPr/>
            </a:pPr>
            <a:fld id="{300B9E99-AB32-4032-8104-C5A74A8D6C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jpeg"/><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lum bright="7000" contrast="-1000"/>
            <a:extLst>
              <a:ext uri="{28A0092B-C50C-407E-A947-70E740481C1C}">
                <a14:useLocalDpi xmlns:a14="http://schemas.microsoft.com/office/drawing/2010/main" xmlns="" val="0"/>
              </a:ext>
            </a:extLst>
          </a:blip>
          <a:stretch>
            <a:fillRect/>
          </a:stretch>
        </p:blipFill>
        <p:spPr>
          <a:xfrm>
            <a:off x="2749114" y="1071703"/>
            <a:ext cx="4040373" cy="5024297"/>
          </a:xfrm>
          <a:prstGeom prst="rect">
            <a:avLst/>
          </a:prstGeom>
        </p:spPr>
      </p:pic>
      <p:sp>
        <p:nvSpPr>
          <p:cNvPr id="5" name="Rectangle 1"/>
          <p:cNvSpPr>
            <a:spLocks noChangeArrowheads="1"/>
          </p:cNvSpPr>
          <p:nvPr/>
        </p:nvSpPr>
        <p:spPr bwMode="auto">
          <a:xfrm>
            <a:off x="703263" y="2362200"/>
            <a:ext cx="8440737" cy="1262062"/>
          </a:xfrm>
          <a:prstGeom prst="rect">
            <a:avLst/>
          </a:prstGeom>
          <a:noFill/>
          <a:ln w="9525">
            <a:noFill/>
            <a:miter lim="800000"/>
            <a:headEnd/>
            <a:tailEnd/>
          </a:ln>
        </p:spPr>
        <p:txBody>
          <a:bodyPr>
            <a:spAutoFit/>
          </a:bodyPr>
          <a:lstStyle/>
          <a:p>
            <a:pPr algn="ctr"/>
            <a:r>
              <a:rPr lang="mn-MN" altLang="en-US" sz="4400" b="1" dirty="0">
                <a:solidFill>
                  <a:srgbClr val="002060"/>
                </a:solidFill>
                <a:latin typeface="Arial" panose="020B0604020202020204" pitchFamily="34" charset="0"/>
                <a:ea typeface="Arial Unicode MS" pitchFamily="34" charset="-128"/>
                <a:cs typeface="Arial" panose="020B0604020202020204" pitchFamily="34" charset="0"/>
              </a:rPr>
              <a:t>ДОРНОГОВЬ АЙМГИЙН</a:t>
            </a:r>
          </a:p>
          <a:p>
            <a:pPr algn="ctr"/>
            <a:r>
              <a:rPr lang="mn-MN" altLang="en-US" sz="3200" b="1" dirty="0">
                <a:solidFill>
                  <a:srgbClr val="002060"/>
                </a:solidFill>
                <a:latin typeface="Arial" panose="020B0604020202020204" pitchFamily="34" charset="0"/>
                <a:ea typeface="Arial Unicode MS" pitchFamily="34" charset="-128"/>
                <a:cs typeface="Arial" panose="020B0604020202020204" pitchFamily="34" charset="0"/>
              </a:rPr>
              <a:t>НИЙГЭМ, ЭДИЙН ЗАСГИЙН БАЙДАЛ</a:t>
            </a:r>
            <a:endParaRPr lang="en-US" altLang="en-US" sz="3200" b="1" dirty="0">
              <a:solidFill>
                <a:srgbClr val="002060"/>
              </a:solidFill>
              <a:latin typeface="Arial" panose="020B0604020202020204" pitchFamily="34" charset="0"/>
              <a:ea typeface="Arial Unicode MS" pitchFamily="34" charset="-128"/>
              <a:cs typeface="Arial" panose="020B0604020202020204" pitchFamily="34" charset="0"/>
            </a:endParaRPr>
          </a:p>
        </p:txBody>
      </p:sp>
      <p:sp>
        <p:nvSpPr>
          <p:cNvPr id="6" name="Rectangle 6"/>
          <p:cNvSpPr>
            <a:spLocks noChangeArrowheads="1"/>
          </p:cNvSpPr>
          <p:nvPr/>
        </p:nvSpPr>
        <p:spPr bwMode="auto">
          <a:xfrm>
            <a:off x="703263" y="3733800"/>
            <a:ext cx="8440737" cy="2400300"/>
          </a:xfrm>
          <a:prstGeom prst="rect">
            <a:avLst/>
          </a:prstGeom>
          <a:noFill/>
          <a:ln w="9525">
            <a:noFill/>
            <a:miter lim="800000"/>
            <a:headEnd/>
            <a:tailEnd/>
          </a:ln>
        </p:spPr>
        <p:txBody>
          <a:bodyPr>
            <a:spAutoFit/>
          </a:bodyPr>
          <a:lstStyle/>
          <a:p>
            <a:pPr algn="ctr"/>
            <a:r>
              <a:rPr lang="en-US" altLang="en-US" sz="3000" b="1" dirty="0">
                <a:solidFill>
                  <a:srgbClr val="002060"/>
                </a:solidFill>
                <a:latin typeface="Arial" panose="020B0604020202020204" pitchFamily="34" charset="0"/>
                <a:ea typeface="Arial Unicode MS" pitchFamily="34" charset="-128"/>
                <a:cs typeface="Arial" panose="020B0604020202020204" pitchFamily="34" charset="0"/>
              </a:rPr>
              <a:t>(</a:t>
            </a:r>
            <a:r>
              <a:rPr lang="mn-MN" altLang="en-US" sz="3000" b="1" dirty="0">
                <a:solidFill>
                  <a:srgbClr val="002060"/>
                </a:solidFill>
                <a:latin typeface="Arial" panose="020B0604020202020204" pitchFamily="34" charset="0"/>
                <a:ea typeface="Arial Unicode MS" pitchFamily="34" charset="-128"/>
                <a:cs typeface="Arial" panose="020B0604020202020204" pitchFamily="34" charset="0"/>
              </a:rPr>
              <a:t>201</a:t>
            </a:r>
            <a:r>
              <a:rPr lang="en-US" altLang="en-US" sz="3000" b="1" dirty="0">
                <a:solidFill>
                  <a:srgbClr val="002060"/>
                </a:solidFill>
                <a:latin typeface="Arial" panose="020B0604020202020204" pitchFamily="34" charset="0"/>
                <a:ea typeface="Arial Unicode MS" pitchFamily="34" charset="-128"/>
                <a:cs typeface="Arial" panose="020B0604020202020204" pitchFamily="34" charset="0"/>
              </a:rPr>
              <a:t>7 </a:t>
            </a:r>
            <a:r>
              <a:rPr lang="mn-MN" altLang="en-US" sz="3000" b="1" dirty="0">
                <a:solidFill>
                  <a:srgbClr val="002060"/>
                </a:solidFill>
                <a:latin typeface="Arial" panose="020B0604020202020204" pitchFamily="34" charset="0"/>
                <a:ea typeface="Arial Unicode MS" pitchFamily="34" charset="-128"/>
                <a:cs typeface="Arial" panose="020B0604020202020204" pitchFamily="34" charset="0"/>
              </a:rPr>
              <a:t>оны эхний </a:t>
            </a:r>
            <a:r>
              <a:rPr lang="en-US" altLang="en-US" sz="3000" b="1" dirty="0">
                <a:solidFill>
                  <a:srgbClr val="002060"/>
                </a:solidFill>
                <a:latin typeface="Arial" panose="020B0604020202020204" pitchFamily="34" charset="0"/>
                <a:ea typeface="Arial Unicode MS" pitchFamily="34" charset="-128"/>
                <a:cs typeface="Arial" panose="020B0604020202020204" pitchFamily="34" charset="0"/>
              </a:rPr>
              <a:t>11</a:t>
            </a:r>
            <a:r>
              <a:rPr lang="mn-MN" altLang="en-US" sz="3000" b="1" dirty="0">
                <a:solidFill>
                  <a:srgbClr val="002060"/>
                </a:solidFill>
                <a:latin typeface="Arial" panose="020B0604020202020204" pitchFamily="34" charset="0"/>
                <a:ea typeface="Arial Unicode MS" pitchFamily="34" charset="-128"/>
                <a:cs typeface="Arial" panose="020B0604020202020204" pitchFamily="34" charset="0"/>
              </a:rPr>
              <a:t> сард</a:t>
            </a:r>
            <a:r>
              <a:rPr lang="en-US" altLang="en-US" sz="3000" b="1" dirty="0">
                <a:solidFill>
                  <a:srgbClr val="002060"/>
                </a:solidFill>
                <a:latin typeface="Arial" panose="020B0604020202020204" pitchFamily="34" charset="0"/>
                <a:ea typeface="Arial Unicode MS" pitchFamily="34" charset="-128"/>
                <a:cs typeface="Arial" panose="020B0604020202020204" pitchFamily="34" charset="0"/>
              </a:rPr>
              <a:t>)</a:t>
            </a:r>
            <a:endParaRPr lang="mn-MN" altLang="en-US" sz="3000" b="1" dirty="0">
              <a:solidFill>
                <a:srgbClr val="002060"/>
              </a:solidFill>
              <a:latin typeface="Arial" panose="020B0604020202020204" pitchFamily="34" charset="0"/>
              <a:ea typeface="Arial Unicode MS" pitchFamily="34" charset="-128"/>
              <a:cs typeface="Arial" panose="020B0604020202020204" pitchFamily="34" charset="0"/>
            </a:endParaRPr>
          </a:p>
          <a:p>
            <a:pPr algn="ctr"/>
            <a:endParaRPr lang="mn-MN" altLang="en-US" sz="3000" b="1" dirty="0">
              <a:solidFill>
                <a:srgbClr val="002060"/>
              </a:solidFill>
              <a:latin typeface="Arial" panose="020B0604020202020204" pitchFamily="34" charset="0"/>
              <a:ea typeface="Arial Unicode MS" pitchFamily="34" charset="-128"/>
              <a:cs typeface="Arial" panose="020B0604020202020204" pitchFamily="34" charset="0"/>
            </a:endParaRPr>
          </a:p>
          <a:p>
            <a:pPr algn="ctr"/>
            <a:endParaRPr lang="mn-MN" altLang="en-US" sz="3000" b="1" dirty="0">
              <a:solidFill>
                <a:srgbClr val="002060"/>
              </a:solidFill>
              <a:latin typeface="Arial" panose="020B0604020202020204" pitchFamily="34" charset="0"/>
              <a:ea typeface="Arial Unicode MS" pitchFamily="34" charset="-128"/>
              <a:cs typeface="Arial" panose="020B0604020202020204" pitchFamily="34" charset="0"/>
            </a:endParaRPr>
          </a:p>
          <a:p>
            <a:pPr algn="ctr"/>
            <a:endParaRPr lang="mn-MN" altLang="en-US" sz="3000" b="1" dirty="0">
              <a:solidFill>
                <a:srgbClr val="002060"/>
              </a:solidFill>
              <a:latin typeface="Arial" panose="020B0604020202020204" pitchFamily="34" charset="0"/>
              <a:ea typeface="Arial Unicode MS" pitchFamily="34" charset="-128"/>
              <a:cs typeface="Arial" panose="020B0604020202020204" pitchFamily="34" charset="0"/>
            </a:endParaRPr>
          </a:p>
          <a:p>
            <a:pPr algn="ctr"/>
            <a:r>
              <a:rPr lang="mn-MN" altLang="en-US" sz="3000" b="1" dirty="0">
                <a:solidFill>
                  <a:srgbClr val="002060"/>
                </a:solidFill>
                <a:latin typeface="Arial" panose="020B0604020202020204" pitchFamily="34" charset="0"/>
                <a:ea typeface="Arial Unicode MS" pitchFamily="34" charset="-128"/>
                <a:cs typeface="Arial" panose="020B0604020202020204" pitchFamily="34" charset="0"/>
              </a:rPr>
              <a:t>						201</a:t>
            </a:r>
            <a:r>
              <a:rPr lang="en-US" altLang="en-US" sz="3000" b="1" dirty="0">
                <a:solidFill>
                  <a:srgbClr val="002060"/>
                </a:solidFill>
                <a:latin typeface="Arial" panose="020B0604020202020204" pitchFamily="34" charset="0"/>
                <a:ea typeface="Arial Unicode MS" pitchFamily="34" charset="-128"/>
                <a:cs typeface="Arial" panose="020B0604020202020204" pitchFamily="34" charset="0"/>
              </a:rPr>
              <a:t>7</a:t>
            </a:r>
            <a:r>
              <a:rPr lang="mn-MN" altLang="en-US" sz="3000" b="1" dirty="0">
                <a:solidFill>
                  <a:srgbClr val="002060"/>
                </a:solidFill>
                <a:latin typeface="Arial" panose="020B0604020202020204" pitchFamily="34" charset="0"/>
                <a:ea typeface="Arial Unicode MS" pitchFamily="34" charset="-128"/>
                <a:cs typeface="Arial" panose="020B0604020202020204" pitchFamily="34" charset="0"/>
              </a:rPr>
              <a:t>.</a:t>
            </a:r>
            <a:r>
              <a:rPr lang="en-US" altLang="en-US" sz="3000" b="1" dirty="0" smtClean="0">
                <a:solidFill>
                  <a:srgbClr val="002060"/>
                </a:solidFill>
                <a:latin typeface="Arial" panose="020B0604020202020204" pitchFamily="34" charset="0"/>
                <a:ea typeface="Arial Unicode MS" pitchFamily="34" charset="-128"/>
                <a:cs typeface="Arial" panose="020B0604020202020204" pitchFamily="34" charset="0"/>
              </a:rPr>
              <a:t>12.15</a:t>
            </a:r>
            <a:endParaRPr lang="en-US" altLang="en-US" sz="3000" b="1" dirty="0">
              <a:solidFill>
                <a:srgbClr val="002060"/>
              </a:solidFill>
              <a:latin typeface="Arial" panose="020B0604020202020204" pitchFamily="34" charset="0"/>
              <a:ea typeface="Arial Unicode MS" pitchFamily="34" charset="-128"/>
              <a:cs typeface="Arial" panose="020B0604020202020204"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4724400" cy="731838"/>
          </a:xfrm>
        </p:spPr>
        <p:txBody>
          <a:bodyPr>
            <a:normAutofit/>
          </a:bodyPr>
          <a:lstStyle/>
          <a:p>
            <a:r>
              <a:rPr lang="mn-MN" sz="1800" b="1" dirty="0">
                <a:solidFill>
                  <a:srgbClr val="002060"/>
                </a:solidFill>
                <a:latin typeface="Arial" pitchFamily="34" charset="0"/>
                <a:cs typeface="Arial" pitchFamily="34" charset="0"/>
              </a:rPr>
              <a:t>ЗЭЭЛ, төрлөөр,  дүнд эзлэх хувиар, 2017.</a:t>
            </a:r>
            <a:r>
              <a:rPr lang="en-US" sz="1800" b="1" dirty="0">
                <a:solidFill>
                  <a:srgbClr val="002060"/>
                </a:solidFill>
                <a:latin typeface="Arial" pitchFamily="34" charset="0"/>
                <a:cs typeface="Arial" pitchFamily="34" charset="0"/>
              </a:rPr>
              <a:t>11</a:t>
            </a:r>
            <a:r>
              <a:rPr lang="mn-MN" sz="1800" b="1" dirty="0">
                <a:solidFill>
                  <a:srgbClr val="002060"/>
                </a:solidFill>
                <a:latin typeface="Arial" pitchFamily="34" charset="0"/>
                <a:cs typeface="Arial" pitchFamily="34" charset="0"/>
              </a:rPr>
              <a:t>-р сард</a:t>
            </a:r>
            <a:endParaRPr lang="en-US" sz="1800" b="1" dirty="0">
              <a:solidFill>
                <a:srgbClr val="002060"/>
              </a:solidFill>
              <a:latin typeface="Arial" pitchFamily="34" charset="0"/>
              <a:cs typeface="Arial" pitchFamily="34" charset="0"/>
            </a:endParaRPr>
          </a:p>
        </p:txBody>
      </p:sp>
      <p:sp>
        <p:nvSpPr>
          <p:cNvPr id="6" name="Rectangle 5"/>
          <p:cNvSpPr/>
          <p:nvPr/>
        </p:nvSpPr>
        <p:spPr>
          <a:xfrm>
            <a:off x="5181600" y="2743200"/>
            <a:ext cx="3505200" cy="646331"/>
          </a:xfrm>
          <a:prstGeom prst="rect">
            <a:avLst/>
          </a:prstGeom>
        </p:spPr>
        <p:txBody>
          <a:bodyPr wrap="square">
            <a:spAutoFit/>
          </a:bodyPr>
          <a:lstStyle/>
          <a:p>
            <a:pPr algn="ctr"/>
            <a:r>
              <a:rPr lang="mn-MN" b="1" dirty="0">
                <a:solidFill>
                  <a:srgbClr val="002060"/>
                </a:solidFill>
                <a:latin typeface="Arial" pitchFamily="34" charset="0"/>
                <a:cs typeface="Arial" pitchFamily="34" charset="0"/>
              </a:rPr>
              <a:t>Зээлдэгчийн тоо, зээлийн төрлөөр, 2017.</a:t>
            </a:r>
            <a:r>
              <a:rPr lang="en-US" b="1" dirty="0">
                <a:solidFill>
                  <a:srgbClr val="002060"/>
                </a:solidFill>
                <a:latin typeface="Arial" pitchFamily="34" charset="0"/>
                <a:cs typeface="Arial" pitchFamily="34" charset="0"/>
              </a:rPr>
              <a:t>11-</a:t>
            </a:r>
            <a:r>
              <a:rPr lang="mn-MN" b="1" dirty="0">
                <a:solidFill>
                  <a:srgbClr val="002060"/>
                </a:solidFill>
                <a:latin typeface="Arial" pitchFamily="34" charset="0"/>
                <a:cs typeface="Arial" pitchFamily="34" charset="0"/>
              </a:rPr>
              <a:t>р сард</a:t>
            </a:r>
            <a:endParaRPr lang="en-US" b="1" dirty="0">
              <a:solidFill>
                <a:srgbClr val="002060"/>
              </a:solidFill>
              <a:latin typeface="Arial" pitchFamily="34" charset="0"/>
              <a:cs typeface="Arial" pitchFamily="34" charset="0"/>
            </a:endParaRPr>
          </a:p>
        </p:txBody>
      </p:sp>
      <p:graphicFrame>
        <p:nvGraphicFramePr>
          <p:cNvPr id="8" name="Chart 7">
            <a:extLst>
              <a:ext uri="{FF2B5EF4-FFF2-40B4-BE49-F238E27FC236}">
                <a16:creationId xmlns:a16="http://schemas.microsoft.com/office/drawing/2014/main" xmlns="" id="{00000000-0008-0000-0900-000008000000}"/>
              </a:ext>
            </a:extLst>
          </p:cNvPr>
          <p:cNvGraphicFramePr/>
          <p:nvPr>
            <p:extLst>
              <p:ext uri="{D42A27DB-BD31-4B8C-83A1-F6EECF244321}">
                <p14:modId xmlns:p14="http://schemas.microsoft.com/office/powerpoint/2010/main" xmlns="" val="860073725"/>
              </p:ext>
            </p:extLst>
          </p:nvPr>
        </p:nvGraphicFramePr>
        <p:xfrm>
          <a:off x="1143000" y="1371600"/>
          <a:ext cx="4159107"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066800" y="228600"/>
            <a:ext cx="2374368" cy="461665"/>
          </a:xfrm>
          <a:prstGeom prst="rect">
            <a:avLst/>
          </a:prstGeom>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МӨНГӨ, ЗЭЭЛ</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Chart 8">
            <a:extLst>
              <a:ext uri="{FF2B5EF4-FFF2-40B4-BE49-F238E27FC236}">
                <a16:creationId xmlns:a16="http://schemas.microsoft.com/office/drawing/2014/main" xmlns="" id="{00000000-0008-0000-0900-000008000000}"/>
              </a:ext>
            </a:extLst>
          </p:cNvPr>
          <p:cNvGraphicFramePr>
            <a:graphicFrameLocks/>
          </p:cNvGraphicFramePr>
          <p:nvPr>
            <p:extLst>
              <p:ext uri="{D42A27DB-BD31-4B8C-83A1-F6EECF244321}">
                <p14:modId xmlns:p14="http://schemas.microsoft.com/office/powerpoint/2010/main" xmlns="" val="3033545799"/>
              </p:ext>
            </p:extLst>
          </p:nvPr>
        </p:nvGraphicFramePr>
        <p:xfrm>
          <a:off x="1143000" y="1349619"/>
          <a:ext cx="4159107" cy="26669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xmlns="" id="{00000000-0008-0000-0900-000008000000}"/>
              </a:ext>
            </a:extLst>
          </p:cNvPr>
          <p:cNvGraphicFramePr>
            <a:graphicFrameLocks/>
          </p:cNvGraphicFramePr>
          <p:nvPr>
            <p:extLst>
              <p:ext uri="{D42A27DB-BD31-4B8C-83A1-F6EECF244321}">
                <p14:modId xmlns:p14="http://schemas.microsoft.com/office/powerpoint/2010/main" xmlns="" val="851949576"/>
              </p:ext>
            </p:extLst>
          </p:nvPr>
        </p:nvGraphicFramePr>
        <p:xfrm>
          <a:off x="1193403" y="1439617"/>
          <a:ext cx="3988197" cy="26669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xmlns="" id="{00000000-0008-0000-0900-000007000000}"/>
              </a:ext>
            </a:extLst>
          </p:cNvPr>
          <p:cNvGraphicFramePr>
            <a:graphicFrameLocks/>
          </p:cNvGraphicFramePr>
          <p:nvPr>
            <p:extLst>
              <p:ext uri="{D42A27DB-BD31-4B8C-83A1-F6EECF244321}">
                <p14:modId xmlns:p14="http://schemas.microsoft.com/office/powerpoint/2010/main" xmlns="" val="3576653725"/>
              </p:ext>
            </p:extLst>
          </p:nvPr>
        </p:nvGraphicFramePr>
        <p:xfrm>
          <a:off x="4101901" y="4008094"/>
          <a:ext cx="5042099" cy="15443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335844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sz="2400" dirty="0">
                <a:solidFill>
                  <a:schemeClr val="tx2"/>
                </a:solidFill>
                <a:latin typeface="Times New Roman" pitchFamily="18" charset="0"/>
                <a:cs typeface="Times New Roman" pitchFamily="18" charset="0"/>
              </a:rPr>
              <a:t/>
            </a:r>
            <a:br>
              <a:rPr lang="en-US" sz="2400" dirty="0">
                <a:solidFill>
                  <a:schemeClr val="tx2"/>
                </a:solidFill>
                <a:latin typeface="Times New Roman" pitchFamily="18" charset="0"/>
                <a:cs typeface="Times New Roman" pitchFamily="18" charset="0"/>
              </a:rPr>
            </a:br>
            <a:endParaRPr lang="en-US" sz="2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43000" y="914400"/>
            <a:ext cx="7772400" cy="5746965"/>
          </a:xfrm>
          <a:prstGeom prst="rect">
            <a:avLst/>
          </a:prstGeom>
          <a:noFill/>
        </p:spPr>
      </p:pic>
      <p:sp>
        <p:nvSpPr>
          <p:cNvPr id="10" name="Rounded Rectangle 9"/>
          <p:cNvSpPr/>
          <p:nvPr/>
        </p:nvSpPr>
        <p:spPr>
          <a:xfrm>
            <a:off x="2362200" y="990600"/>
            <a:ext cx="64770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mn-MN" sz="1600" dirty="0">
              <a:latin typeface="Arial" pitchFamily="34" charset="0"/>
              <a:cs typeface="Arial" pitchFamily="34" charset="0"/>
            </a:endParaRPr>
          </a:p>
          <a:p>
            <a:pPr algn="just"/>
            <a:r>
              <a:rPr lang="mn-MN" sz="1600" dirty="0">
                <a:latin typeface="Arial" pitchFamily="34" charset="0"/>
                <a:cs typeface="Arial" pitchFamily="34" charset="0"/>
              </a:rPr>
              <a:t>20</a:t>
            </a:r>
            <a:r>
              <a:rPr lang="eu-ES" sz="1600" dirty="0">
                <a:latin typeface="Arial" pitchFamily="34" charset="0"/>
                <a:cs typeface="Arial" pitchFamily="34" charset="0"/>
              </a:rPr>
              <a:t>1</a:t>
            </a:r>
            <a:r>
              <a:rPr lang="mn-MN" sz="1600" dirty="0">
                <a:latin typeface="Arial" pitchFamily="34" charset="0"/>
                <a:cs typeface="Arial" pitchFamily="34" charset="0"/>
              </a:rPr>
              <a:t>7</a:t>
            </a:r>
            <a:r>
              <a:rPr lang="eu-ES" sz="1600" dirty="0">
                <a:latin typeface="Arial" pitchFamily="34" charset="0"/>
                <a:cs typeface="Arial" pitchFamily="34" charset="0"/>
              </a:rPr>
              <a:t> он</a:t>
            </a:r>
            <a:r>
              <a:rPr lang="mn-MN" sz="1600" dirty="0">
                <a:latin typeface="Arial" pitchFamily="34" charset="0"/>
                <a:cs typeface="Arial" pitchFamily="34" charset="0"/>
              </a:rPr>
              <a:t>ы </a:t>
            </a:r>
            <a:r>
              <a:rPr lang="en-US" sz="1600" dirty="0">
                <a:latin typeface="Arial" pitchFamily="34" charset="0"/>
                <a:cs typeface="Arial" pitchFamily="34" charset="0"/>
              </a:rPr>
              <a:t>11</a:t>
            </a:r>
            <a:r>
              <a:rPr lang="mn-MN" sz="1600" dirty="0">
                <a:latin typeface="Arial" pitchFamily="34" charset="0"/>
                <a:cs typeface="Arial" pitchFamily="34" charset="0"/>
              </a:rPr>
              <a:t> сарын дүнгээр</a:t>
            </a:r>
            <a:r>
              <a:rPr lang="eu-ES" sz="1600" dirty="0">
                <a:latin typeface="Arial" pitchFamily="34" charset="0"/>
                <a:cs typeface="Arial" pitchFamily="34" charset="0"/>
              </a:rPr>
              <a:t> орон нутгийн төсөвт </a:t>
            </a:r>
            <a:r>
              <a:rPr lang="en-US" sz="1600" dirty="0">
                <a:latin typeface="Arial" pitchFamily="34" charset="0"/>
                <a:cs typeface="Arial" pitchFamily="34" charset="0"/>
              </a:rPr>
              <a:t>20792.7</a:t>
            </a:r>
            <a:r>
              <a:rPr lang="eu-ES" sz="1600" dirty="0">
                <a:latin typeface="Arial" pitchFamily="34" charset="0"/>
                <a:cs typeface="Arial" pitchFamily="34" charset="0"/>
              </a:rPr>
              <a:t> сая төгрөгийн орлого төвлөрүүлжээ. Орон нутгийн төсвийн орлогын 79.0 хувийг татварын</a:t>
            </a:r>
            <a:r>
              <a:rPr lang="mn-MN" sz="1600" dirty="0">
                <a:latin typeface="Arial" pitchFamily="34" charset="0"/>
                <a:cs typeface="Arial" pitchFamily="34" charset="0"/>
              </a:rPr>
              <a:t>, </a:t>
            </a:r>
            <a:r>
              <a:rPr lang="en-US" sz="1600" dirty="0">
                <a:latin typeface="Arial" pitchFamily="34" charset="0"/>
                <a:cs typeface="Arial" pitchFamily="34" charset="0"/>
              </a:rPr>
              <a:t>21.0</a:t>
            </a:r>
            <a:r>
              <a:rPr lang="eu-ES" sz="1600" dirty="0">
                <a:latin typeface="Arial" pitchFamily="34" charset="0"/>
                <a:cs typeface="Arial" pitchFamily="34" charset="0"/>
              </a:rPr>
              <a:t> хувийг татварын бус орлого бүрдүүлсэн байна. Орон нутгийн төсвийн орлогын төлөвлөгөө</a:t>
            </a:r>
            <a:r>
              <a:rPr lang="mn-MN" sz="1600" dirty="0">
                <a:latin typeface="Arial" pitchFamily="34" charset="0"/>
                <a:cs typeface="Arial" pitchFamily="34" charset="0"/>
              </a:rPr>
              <a:t>ний биелэлт 9</a:t>
            </a:r>
            <a:r>
              <a:rPr lang="en-US" sz="1600" dirty="0">
                <a:latin typeface="Arial" pitchFamily="34" charset="0"/>
                <a:cs typeface="Arial" pitchFamily="34" charset="0"/>
              </a:rPr>
              <a:t>4</a:t>
            </a:r>
            <a:r>
              <a:rPr lang="mn-MN" sz="1600" dirty="0">
                <a:latin typeface="Arial" pitchFamily="34" charset="0"/>
                <a:cs typeface="Arial" pitchFamily="34" charset="0"/>
              </a:rPr>
              <a:t>.</a:t>
            </a:r>
            <a:r>
              <a:rPr lang="en-US" sz="1600" dirty="0">
                <a:latin typeface="Arial" pitchFamily="34" charset="0"/>
                <a:cs typeface="Arial" pitchFamily="34" charset="0"/>
              </a:rPr>
              <a:t>5</a:t>
            </a:r>
            <a:r>
              <a:rPr lang="mn-MN" sz="1600" dirty="0">
                <a:latin typeface="Arial" pitchFamily="34" charset="0"/>
                <a:cs typeface="Arial" pitchFamily="34" charset="0"/>
              </a:rPr>
              <a:t> хувьтай байна. </a:t>
            </a:r>
            <a:endParaRPr lang="en-US" sz="1600" dirty="0">
              <a:latin typeface="Arial" pitchFamily="34" charset="0"/>
              <a:cs typeface="Arial" pitchFamily="34" charset="0"/>
            </a:endParaRPr>
          </a:p>
          <a:p>
            <a:pPr algn="just"/>
            <a:endParaRPr lang="en-US" sz="1600" dirty="0">
              <a:latin typeface="Arial" pitchFamily="34" charset="0"/>
              <a:cs typeface="Arial" pitchFamily="34" charset="0"/>
            </a:endParaRPr>
          </a:p>
        </p:txBody>
      </p:sp>
      <p:sp>
        <p:nvSpPr>
          <p:cNvPr id="11" name="TextBox 10"/>
          <p:cNvSpPr txBox="1"/>
          <p:nvPr/>
        </p:nvSpPr>
        <p:spPr>
          <a:xfrm>
            <a:off x="1219200" y="5181600"/>
            <a:ext cx="1371600" cy="523220"/>
          </a:xfrm>
          <a:prstGeom prst="rect">
            <a:avLst/>
          </a:prstGeom>
          <a:noFill/>
        </p:spPr>
        <p:txBody>
          <a:bodyPr wrap="square" rtlCol="0">
            <a:spAutoFit/>
          </a:bodyPr>
          <a:lstStyle/>
          <a:p>
            <a:r>
              <a:rPr lang="en-US" sz="2800" b="1" dirty="0">
                <a:solidFill>
                  <a:schemeClr val="bg1">
                    <a:lumMod val="50000"/>
                  </a:schemeClr>
                </a:solidFill>
              </a:rPr>
              <a:t>41090.8</a:t>
            </a:r>
          </a:p>
        </p:txBody>
      </p:sp>
      <p:sp>
        <p:nvSpPr>
          <p:cNvPr id="12" name="TextBox 11"/>
          <p:cNvSpPr txBox="1"/>
          <p:nvPr/>
        </p:nvSpPr>
        <p:spPr>
          <a:xfrm>
            <a:off x="2514600" y="5181600"/>
            <a:ext cx="1447800" cy="523220"/>
          </a:xfrm>
          <a:prstGeom prst="rect">
            <a:avLst/>
          </a:prstGeom>
          <a:noFill/>
        </p:spPr>
        <p:txBody>
          <a:bodyPr wrap="square" rtlCol="0">
            <a:spAutoFit/>
          </a:bodyPr>
          <a:lstStyle/>
          <a:p>
            <a:r>
              <a:rPr lang="en-US" sz="2800" b="1" dirty="0">
                <a:solidFill>
                  <a:schemeClr val="tx2"/>
                </a:solidFill>
              </a:rPr>
              <a:t>20792.7</a:t>
            </a:r>
          </a:p>
        </p:txBody>
      </p:sp>
      <p:sp>
        <p:nvSpPr>
          <p:cNvPr id="13" name="TextBox 12"/>
          <p:cNvSpPr txBox="1"/>
          <p:nvPr/>
        </p:nvSpPr>
        <p:spPr>
          <a:xfrm>
            <a:off x="6400800" y="5257800"/>
            <a:ext cx="1600200" cy="523220"/>
          </a:xfrm>
          <a:prstGeom prst="rect">
            <a:avLst/>
          </a:prstGeom>
          <a:noFill/>
        </p:spPr>
        <p:txBody>
          <a:bodyPr wrap="square" rtlCol="0">
            <a:spAutoFit/>
          </a:bodyPr>
          <a:lstStyle/>
          <a:p>
            <a:r>
              <a:rPr lang="en-US" sz="2800" b="1" dirty="0">
                <a:solidFill>
                  <a:schemeClr val="bg1">
                    <a:lumMod val="50000"/>
                  </a:schemeClr>
                </a:solidFill>
              </a:rPr>
              <a:t>41498.2</a:t>
            </a:r>
          </a:p>
        </p:txBody>
      </p:sp>
      <p:sp>
        <p:nvSpPr>
          <p:cNvPr id="14" name="TextBox 13"/>
          <p:cNvSpPr txBox="1"/>
          <p:nvPr/>
        </p:nvSpPr>
        <p:spPr>
          <a:xfrm>
            <a:off x="7696200" y="5257800"/>
            <a:ext cx="1447800" cy="523220"/>
          </a:xfrm>
          <a:prstGeom prst="rect">
            <a:avLst/>
          </a:prstGeom>
          <a:noFill/>
        </p:spPr>
        <p:txBody>
          <a:bodyPr wrap="square" rtlCol="0">
            <a:spAutoFit/>
          </a:bodyPr>
          <a:lstStyle/>
          <a:p>
            <a:r>
              <a:rPr lang="en-US" sz="2800" b="1" dirty="0">
                <a:solidFill>
                  <a:schemeClr val="tx2"/>
                </a:solidFill>
              </a:rPr>
              <a:t>45506.5</a:t>
            </a:r>
          </a:p>
        </p:txBody>
      </p:sp>
      <p:sp>
        <p:nvSpPr>
          <p:cNvPr id="3" name="TextBox 2"/>
          <p:cNvSpPr txBox="1"/>
          <p:nvPr/>
        </p:nvSpPr>
        <p:spPr>
          <a:xfrm>
            <a:off x="1447800" y="5867400"/>
            <a:ext cx="1143000" cy="369332"/>
          </a:xfrm>
          <a:prstGeom prst="rect">
            <a:avLst/>
          </a:prstGeom>
          <a:noFill/>
        </p:spPr>
        <p:txBody>
          <a:bodyPr wrap="square" rtlCol="0">
            <a:spAutoFit/>
          </a:bodyPr>
          <a:lstStyle/>
          <a:p>
            <a:r>
              <a:rPr lang="en-US" b="1" dirty="0">
                <a:solidFill>
                  <a:schemeClr val="bg1"/>
                </a:solidFill>
              </a:rPr>
              <a:t>2016 I-XI</a:t>
            </a:r>
          </a:p>
        </p:txBody>
      </p:sp>
      <p:sp>
        <p:nvSpPr>
          <p:cNvPr id="15" name="TextBox 14"/>
          <p:cNvSpPr txBox="1"/>
          <p:nvPr/>
        </p:nvSpPr>
        <p:spPr>
          <a:xfrm>
            <a:off x="2667000" y="5867400"/>
            <a:ext cx="1143000" cy="369332"/>
          </a:xfrm>
          <a:prstGeom prst="rect">
            <a:avLst/>
          </a:prstGeom>
          <a:noFill/>
        </p:spPr>
        <p:txBody>
          <a:bodyPr wrap="square" rtlCol="0">
            <a:spAutoFit/>
          </a:bodyPr>
          <a:lstStyle/>
          <a:p>
            <a:r>
              <a:rPr lang="en-US" b="1" dirty="0">
                <a:solidFill>
                  <a:schemeClr val="bg1"/>
                </a:solidFill>
              </a:rPr>
              <a:t>2017 I-XI</a:t>
            </a:r>
          </a:p>
        </p:txBody>
      </p:sp>
      <p:sp>
        <p:nvSpPr>
          <p:cNvPr id="16" name="TextBox 15"/>
          <p:cNvSpPr txBox="1"/>
          <p:nvPr/>
        </p:nvSpPr>
        <p:spPr>
          <a:xfrm>
            <a:off x="6553200" y="5791200"/>
            <a:ext cx="1024639" cy="369332"/>
          </a:xfrm>
          <a:prstGeom prst="rect">
            <a:avLst/>
          </a:prstGeom>
          <a:noFill/>
        </p:spPr>
        <p:txBody>
          <a:bodyPr wrap="none" rtlCol="0">
            <a:spAutoFit/>
          </a:bodyPr>
          <a:lstStyle/>
          <a:p>
            <a:r>
              <a:rPr lang="en-US" b="1" dirty="0">
                <a:solidFill>
                  <a:schemeClr val="bg1"/>
                </a:solidFill>
              </a:rPr>
              <a:t>2016 I-XI</a:t>
            </a:r>
          </a:p>
        </p:txBody>
      </p:sp>
      <p:sp>
        <p:nvSpPr>
          <p:cNvPr id="17" name="TextBox 16"/>
          <p:cNvSpPr txBox="1"/>
          <p:nvPr/>
        </p:nvSpPr>
        <p:spPr>
          <a:xfrm>
            <a:off x="7772400" y="5791200"/>
            <a:ext cx="1024639" cy="369332"/>
          </a:xfrm>
          <a:prstGeom prst="rect">
            <a:avLst/>
          </a:prstGeom>
          <a:noFill/>
        </p:spPr>
        <p:txBody>
          <a:bodyPr wrap="none" rtlCol="0">
            <a:spAutoFit/>
          </a:bodyPr>
          <a:lstStyle/>
          <a:p>
            <a:r>
              <a:rPr lang="en-US" b="1" dirty="0">
                <a:solidFill>
                  <a:schemeClr val="bg1"/>
                </a:solidFill>
              </a:rPr>
              <a:t>2017 I-XI</a:t>
            </a:r>
          </a:p>
        </p:txBody>
      </p:sp>
      <p:sp>
        <p:nvSpPr>
          <p:cNvPr id="18" name="Rectangle 17"/>
          <p:cNvSpPr/>
          <p:nvPr/>
        </p:nvSpPr>
        <p:spPr>
          <a:xfrm>
            <a:off x="891274" y="152400"/>
            <a:ext cx="2725426" cy="461665"/>
          </a:xfrm>
          <a:prstGeom prst="rect">
            <a:avLst/>
          </a:prstGeom>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ТӨСӨВ, САНХҮҮ</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412572840"/>
      </p:ext>
    </p:extLst>
  </p:cSld>
  <p:clrMapOvr>
    <a:masterClrMapping/>
  </p:clrMapOvr>
  <p:transition advClick="0" advTm="10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2379219527"/>
              </p:ext>
            </p:extLst>
          </p:nvPr>
        </p:nvGraphicFramePr>
        <p:xfrm>
          <a:off x="3429000" y="2362201"/>
          <a:ext cx="5181600" cy="2301240"/>
        </p:xfrm>
        <a:graphic>
          <a:graphicData uri="http://schemas.openxmlformats.org/drawingml/2006/table">
            <a:tbl>
              <a:tblPr/>
              <a:tblGrid>
                <a:gridCol w="5181600">
                  <a:extLst>
                    <a:ext uri="{9D8B030D-6E8A-4147-A177-3AD203B41FA5}">
                      <a16:colId xmlns:a16="http://schemas.microsoft.com/office/drawing/2014/main" xmlns="" val="20000"/>
                    </a:ext>
                  </a:extLst>
                </a:gridCol>
              </a:tblGrid>
              <a:tr h="1981200">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Хэрэглээний бараа, үйлчилгээний үнэ 2017 оны </a:t>
                      </a:r>
                      <a:r>
                        <a:rPr lang="en-US" sz="1600" b="1" dirty="0">
                          <a:solidFill>
                            <a:srgbClr val="0033CC"/>
                          </a:solidFill>
                          <a:latin typeface="Arial" panose="020B0604020202020204" pitchFamily="34" charset="0"/>
                          <a:ea typeface="Tahoma" panose="020B0604030504040204" pitchFamily="34" charset="0"/>
                          <a:cs typeface="Arial" panose="020B0604020202020204" pitchFamily="34" charset="0"/>
                        </a:rPr>
                        <a:t>   </a:t>
                      </a: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1</a:t>
                      </a:r>
                      <a:r>
                        <a:rPr lang="en-US" sz="1600" b="1" dirty="0">
                          <a:solidFill>
                            <a:srgbClr val="0033CC"/>
                          </a:solidFill>
                          <a:latin typeface="Arial" panose="020B0604020202020204" pitchFamily="34" charset="0"/>
                          <a:ea typeface="Tahoma" panose="020B0604030504040204" pitchFamily="34" charset="0"/>
                          <a:cs typeface="Arial" panose="020B0604020202020204" pitchFamily="34" charset="0"/>
                        </a:rPr>
                        <a:t>1</a:t>
                      </a: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 дугаар сард өмнөх сараас 0.</a:t>
                      </a:r>
                      <a:r>
                        <a:rPr lang="en-US" sz="1600" b="1" dirty="0">
                          <a:solidFill>
                            <a:srgbClr val="0033CC"/>
                          </a:solidFill>
                          <a:latin typeface="Arial" panose="020B0604020202020204" pitchFamily="34" charset="0"/>
                          <a:ea typeface="Tahoma" panose="020B0604030504040204" pitchFamily="34" charset="0"/>
                          <a:cs typeface="Arial" panose="020B0604020202020204" pitchFamily="34" charset="0"/>
                        </a:rPr>
                        <a:t>3</a:t>
                      </a: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 хувиар буурахад </a:t>
                      </a:r>
                      <a:r>
                        <a:rPr lang="mn-MN" sz="1800" kern="1200" dirty="0">
                          <a:solidFill>
                            <a:schemeClr val="tx1"/>
                          </a:solidFill>
                          <a:effectLst/>
                          <a:latin typeface="Arial" panose="020B0604020202020204" pitchFamily="34" charset="0"/>
                          <a:ea typeface="+mn-ea"/>
                          <a:cs typeface="Arial" panose="020B0604020202020204" pitchFamily="34" charset="0"/>
                        </a:rPr>
                        <a:t>хүнсний бараа, ундаа усны бүлэг 1.</a:t>
                      </a:r>
                      <a:r>
                        <a:rPr lang="eu-ES" sz="1800" kern="1200" dirty="0">
                          <a:solidFill>
                            <a:schemeClr val="tx1"/>
                          </a:solidFill>
                          <a:effectLst/>
                          <a:latin typeface="Arial" panose="020B0604020202020204" pitchFamily="34" charset="0"/>
                          <a:ea typeface="+mn-ea"/>
                          <a:cs typeface="Arial" panose="020B0604020202020204" pitchFamily="34" charset="0"/>
                        </a:rPr>
                        <a:t>8 </a:t>
                      </a:r>
                      <a:r>
                        <a:rPr lang="mn-MN" sz="1800" kern="1200" dirty="0">
                          <a:solidFill>
                            <a:schemeClr val="tx1"/>
                          </a:solidFill>
                          <a:effectLst/>
                          <a:latin typeface="Arial" panose="020B0604020202020204" pitchFamily="34" charset="0"/>
                          <a:ea typeface="+mn-ea"/>
                          <a:cs typeface="Arial" panose="020B0604020202020204" pitchFamily="34" charset="0"/>
                        </a:rPr>
                        <a:t>хувь, хувцас, бөс бараа гутлын  бүлэг 0,3 хувь, орон сууц, ус, цахилгаан, түлшны бүлэг, 1,5 хувь, гэр ахуйн тавилга, бараа, 1,4 хувь, бусад бараа үйлчилгээний бүлэг 0,1 хувиар буурсан нь голлон нөлөөлсөн байна. </a:t>
                      </a:r>
                      <a:endParaRPr lang="en-US" sz="1800" kern="1200" dirty="0">
                        <a:solidFill>
                          <a:schemeClr val="tx1"/>
                        </a:solidFill>
                        <a:effectLst/>
                        <a:latin typeface="Arial" panose="020B0604020202020204" pitchFamily="34" charset="0"/>
                        <a:ea typeface="+mn-ea"/>
                        <a:cs typeface="Arial" panose="020B0604020202020204" pitchFamily="34" charset="0"/>
                      </a:endParaRPr>
                    </a:p>
                    <a:p>
                      <a:pPr algn="just" fontAlgn="b"/>
                      <a:endParaRPr lang="en-US" sz="1100" b="0" i="0" u="none" strike="noStrike" dirty="0">
                        <a:solidFill>
                          <a:srgbClr val="00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5" name="Rectangle 14"/>
          <p:cNvSpPr/>
          <p:nvPr/>
        </p:nvSpPr>
        <p:spPr>
          <a:xfrm>
            <a:off x="1143000" y="304800"/>
            <a:ext cx="5486400" cy="400110"/>
          </a:xfrm>
          <a:prstGeom prst="rect">
            <a:avLst/>
          </a:prstGeom>
          <a:noFill/>
        </p:spPr>
        <p:txBody>
          <a:bodyPr wrap="square">
            <a:spAutoFit/>
          </a:bodyPr>
          <a:lstStyle/>
          <a:p>
            <a:r>
              <a:rPr lang="mn-MN" sz="2000" b="1" cap="all" dirty="0">
                <a:solidFill>
                  <a:srgbClr val="002060"/>
                </a:solidFill>
                <a:latin typeface="Arial" panose="020B0604020202020204" pitchFamily="34" charset="0"/>
                <a:cs typeface="Arial" panose="020B0604020202020204" pitchFamily="34" charset="0"/>
              </a:rPr>
              <a:t>ХЭРЭГЛЭЭНИЙ ҮНИЙН ИНДЕКС</a:t>
            </a:r>
            <a:endParaRPr lang="en-US" sz="2000" dirty="0">
              <a:solidFill>
                <a:srgbClr val="00206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41868" y="1066799"/>
            <a:ext cx="2133600" cy="150880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17725" y="2934432"/>
            <a:ext cx="2133600" cy="153138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49035" y="4824648"/>
            <a:ext cx="2119265" cy="1576152"/>
          </a:xfrm>
          <a:prstGeom prst="rect">
            <a:avLst/>
          </a:prstGeom>
        </p:spPr>
      </p:pic>
      <p:sp>
        <p:nvSpPr>
          <p:cNvPr id="2" name="Rectangle 1"/>
          <p:cNvSpPr/>
          <p:nvPr/>
        </p:nvSpPr>
        <p:spPr>
          <a:xfrm>
            <a:off x="3429000" y="1066800"/>
            <a:ext cx="5257800" cy="1200329"/>
          </a:xfrm>
          <a:prstGeom prst="rect">
            <a:avLst/>
          </a:prstGeom>
        </p:spPr>
        <p:txBody>
          <a:bodyPr wrap="square">
            <a:spAutoFit/>
          </a:bodyPr>
          <a:lstStyle/>
          <a:p>
            <a:pPr algn="just"/>
            <a:r>
              <a:rPr lang="mn-MN" dirty="0">
                <a:latin typeface="Arial" pitchFamily="34" charset="0"/>
                <a:ea typeface="Times New Roman" pitchFamily="18" charset="0"/>
                <a:cs typeface="Arial" pitchFamily="34" charset="0"/>
              </a:rPr>
              <a:t>Хэрэглээний бараа, үйлчилгээний үнэ 2017 оны 1</a:t>
            </a:r>
            <a:r>
              <a:rPr lang="en-US" dirty="0">
                <a:latin typeface="Arial" pitchFamily="34" charset="0"/>
                <a:ea typeface="Times New Roman" pitchFamily="18" charset="0"/>
                <a:cs typeface="Arial" pitchFamily="34" charset="0"/>
              </a:rPr>
              <a:t>1</a:t>
            </a:r>
            <a:r>
              <a:rPr lang="mn-MN" dirty="0">
                <a:latin typeface="Arial" pitchFamily="34" charset="0"/>
                <a:ea typeface="Times New Roman" pitchFamily="18" charset="0"/>
                <a:cs typeface="Arial" pitchFamily="34" charset="0"/>
              </a:rPr>
              <a:t>-р сард өмнөх сараас </a:t>
            </a:r>
            <a:r>
              <a:rPr lang="en-US" dirty="0">
                <a:latin typeface="Arial" pitchFamily="34" charset="0"/>
                <a:ea typeface="Times New Roman" pitchFamily="18" charset="0"/>
                <a:cs typeface="Arial" pitchFamily="34" charset="0"/>
              </a:rPr>
              <a:t>0.3 </a:t>
            </a:r>
            <a:r>
              <a:rPr lang="mn-MN" dirty="0">
                <a:latin typeface="Arial" pitchFamily="34" charset="0"/>
                <a:ea typeface="Times New Roman" pitchFamily="18" charset="0"/>
                <a:cs typeface="Arial" pitchFamily="34" charset="0"/>
              </a:rPr>
              <a:t>хувиар буурч, харин өмнөх оны мөн үеэс </a:t>
            </a:r>
            <a:r>
              <a:rPr lang="en-US" dirty="0">
                <a:latin typeface="Arial" pitchFamily="34" charset="0"/>
                <a:ea typeface="Times New Roman" pitchFamily="18" charset="0"/>
                <a:cs typeface="Arial" pitchFamily="34" charset="0"/>
              </a:rPr>
              <a:t>2.6 </a:t>
            </a:r>
            <a:r>
              <a:rPr lang="mn-MN" dirty="0">
                <a:latin typeface="Arial" pitchFamily="34" charset="0"/>
                <a:ea typeface="Times New Roman" pitchFamily="18" charset="0"/>
                <a:cs typeface="Arial" pitchFamily="34" charset="0"/>
              </a:rPr>
              <a:t>хувиар өссөн </a:t>
            </a:r>
            <a:r>
              <a:rPr lang="eu-ES" dirty="0">
                <a:latin typeface="Arial" pitchFamily="34" charset="0"/>
                <a:ea typeface="Times New Roman" pitchFamily="18" charset="0"/>
                <a:cs typeface="Arial" pitchFamily="34" charset="0"/>
              </a:rPr>
              <a:t> </a:t>
            </a:r>
            <a:r>
              <a:rPr lang="mn-MN" dirty="0">
                <a:latin typeface="Arial" pitchFamily="34" charset="0"/>
                <a:ea typeface="Times New Roman" pitchFamily="18" charset="0"/>
                <a:cs typeface="Arial" pitchFamily="34" charset="0"/>
              </a:rPr>
              <a:t>байна. </a:t>
            </a:r>
            <a:endParaRPr lang="en-US" dirty="0"/>
          </a:p>
        </p:txBody>
      </p:sp>
      <p:sp>
        <p:nvSpPr>
          <p:cNvPr id="6" name="Rectangle 5"/>
          <p:cNvSpPr/>
          <p:nvPr/>
        </p:nvSpPr>
        <p:spPr>
          <a:xfrm>
            <a:off x="3352800" y="4683203"/>
            <a:ext cx="5334000" cy="2031325"/>
          </a:xfrm>
          <a:prstGeom prst="rect">
            <a:avLst/>
          </a:prstGeom>
        </p:spPr>
        <p:txBody>
          <a:bodyPr wrap="square">
            <a:spAutoFit/>
          </a:bodyPr>
          <a:lstStyle/>
          <a:p>
            <a:pPr algn="just"/>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Хэрэглээний бараа, үйлчилгээний үнэ өмнөх оны мөн үеэс </a:t>
            </a:r>
            <a:r>
              <a:rPr lang="en-US" sz="1600" b="1" dirty="0">
                <a:solidFill>
                  <a:srgbClr val="0033CC"/>
                </a:solidFill>
                <a:latin typeface="Arial" panose="020B0604020202020204" pitchFamily="34" charset="0"/>
                <a:ea typeface="Tahoma" panose="020B0604030504040204" pitchFamily="34" charset="0"/>
                <a:cs typeface="Arial" panose="020B0604020202020204" pitchFamily="34" charset="0"/>
              </a:rPr>
              <a:t>2.6</a:t>
            </a: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 хувиар өсөхөд </a:t>
            </a:r>
            <a:r>
              <a:rPr lang="mn-MN" sz="1600" dirty="0">
                <a:latin typeface="Arial" panose="020B0604020202020204" pitchFamily="34" charset="0"/>
                <a:cs typeface="Arial" panose="020B0604020202020204" pitchFamily="34" charset="0"/>
              </a:rPr>
              <a:t>хүнсний бараа, ундаа усны бүлэг 2.6 хувь, согтууруулах ундаа, тамхи, мансууруулах бодис 4.4 эм,тариа, эмнэлэгийн үйлчилгээ 14,5 хувь, тээврын бүлэг 11.0 хувь, амралт, чөлөөт цаг, соёлын бараа 7.1 хувь, бусад бараа, үйлчилгээ 1.8 хувиар нэмэгдсэн  байна. </a:t>
            </a:r>
            <a:endParaRPr lang="en-US" sz="1600" dirty="0">
              <a:latin typeface="Arial" panose="020B0604020202020204" pitchFamily="34" charset="0"/>
              <a:cs typeface="Arial" panose="020B0604020202020204" pitchFamily="34" charset="0"/>
            </a:endParaRPr>
          </a:p>
          <a:p>
            <a:pPr algn="just"/>
            <a:endParaRPr lang="en-US" sz="1400" dirty="0">
              <a:latin typeface="Arial" pitchFamily="34" charset="0"/>
              <a:ea typeface="Tahoma" panose="020B0604030504040204" pitchFamily="34" charset="0"/>
              <a:cs typeface="Arial"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267" name="Rectangle 1"/>
          <p:cNvSpPr>
            <a:spLocks noChangeArrowheads="1"/>
          </p:cNvSpPr>
          <p:nvPr/>
        </p:nvSpPr>
        <p:spPr bwMode="auto">
          <a:xfrm>
            <a:off x="1828800" y="1249526"/>
            <a:ext cx="6477000" cy="523220"/>
          </a:xfrm>
          <a:prstGeom prst="rect">
            <a:avLst/>
          </a:prstGeom>
          <a:noFill/>
          <a:ln w="9525">
            <a:noFill/>
            <a:miter lim="800000"/>
            <a:headEnd/>
            <a:tailEnd/>
          </a:ln>
        </p:spPr>
        <p:txBody>
          <a:bodyPr wrap="square" anchor="ctr">
            <a:spAutoFit/>
          </a:bodyPr>
          <a:lstStyle/>
          <a:p>
            <a:pPr algn="ctr"/>
            <a:r>
              <a:rPr lang="en-US" sz="1400" b="1" dirty="0">
                <a:latin typeface="Times New Roman" pitchFamily="18" charset="0"/>
                <a:cs typeface="Times New Roman" pitchFamily="18" charset="0"/>
              </a:rPr>
              <a:t>   </a:t>
            </a:r>
            <a:r>
              <a:rPr lang="mn-MN" sz="1400" b="1" dirty="0">
                <a:latin typeface="Arial" charset="0"/>
              </a:rPr>
              <a:t>Хэрэглээний бараа, үйлчилгээний үнэ тарифын индекс,                 201</a:t>
            </a:r>
            <a:r>
              <a:rPr lang="en-US" sz="1400" b="1" dirty="0">
                <a:latin typeface="Arial" charset="0"/>
              </a:rPr>
              <a:t>6</a:t>
            </a:r>
            <a:r>
              <a:rPr lang="mn-MN" sz="1400" b="1" dirty="0">
                <a:latin typeface="Arial" charset="0"/>
              </a:rPr>
              <a:t>-201</a:t>
            </a:r>
            <a:r>
              <a:rPr lang="en-US" sz="1400" b="1" dirty="0">
                <a:latin typeface="Arial" charset="0"/>
              </a:rPr>
              <a:t>7</a:t>
            </a:r>
            <a:r>
              <a:rPr lang="mn-MN" sz="1400" b="1" dirty="0">
                <a:latin typeface="Arial" charset="0"/>
              </a:rPr>
              <a:t> оны сар бүрээр </a:t>
            </a:r>
            <a:r>
              <a:rPr lang="en-US" sz="1400" b="1" dirty="0">
                <a:latin typeface="Arial" charset="0"/>
              </a:rPr>
              <a:t>(</a:t>
            </a:r>
            <a:r>
              <a:rPr lang="mn-MN" sz="1400" b="1" dirty="0">
                <a:latin typeface="Arial" charset="0"/>
              </a:rPr>
              <a:t> өмнөх сар</a:t>
            </a:r>
            <a:r>
              <a:rPr lang="en-US" sz="1400" b="1" dirty="0">
                <a:latin typeface="Arial" charset="0"/>
              </a:rPr>
              <a:t>= 100)</a:t>
            </a:r>
            <a:endParaRPr lang="eu-ES" sz="1400" b="1" dirty="0">
              <a:latin typeface="Times New Roman" pitchFamily="18" charset="0"/>
              <a:cs typeface="Times New Roman" pitchFamily="18" charset="0"/>
            </a:endParaRPr>
          </a:p>
        </p:txBody>
      </p:sp>
      <p:sp>
        <p:nvSpPr>
          <p:cNvPr id="2" name="Rectangle 1"/>
          <p:cNvSpPr/>
          <p:nvPr/>
        </p:nvSpPr>
        <p:spPr>
          <a:xfrm>
            <a:off x="1143000" y="533400"/>
            <a:ext cx="5181600" cy="400110"/>
          </a:xfrm>
          <a:prstGeom prst="rect">
            <a:avLst/>
          </a:prstGeom>
        </p:spPr>
        <p:txBody>
          <a:bodyPr wrap="square">
            <a:spAutoFit/>
          </a:bodyPr>
          <a:lstStyle/>
          <a:p>
            <a:r>
              <a:rPr lang="mn-MN" sz="2000" b="1" cap="all" dirty="0">
                <a:solidFill>
                  <a:srgbClr val="002060"/>
                </a:solidFill>
                <a:latin typeface="Arial" panose="020B0604020202020204" pitchFamily="34" charset="0"/>
                <a:cs typeface="Arial" panose="020B0604020202020204" pitchFamily="34" charset="0"/>
              </a:rPr>
              <a:t>ХЭРЭГЛЭЭНИЙ ҮНИЙН ИНДЕКС</a:t>
            </a:r>
            <a:endParaRPr lang="en-US" sz="2000" dirty="0">
              <a:solidFill>
                <a:srgbClr val="002060"/>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xmlns="" id="{00000000-0008-0000-0300-000004000000}"/>
              </a:ext>
            </a:extLst>
          </p:cNvPr>
          <p:cNvGraphicFramePr>
            <a:graphicFrameLocks/>
          </p:cNvGraphicFramePr>
          <p:nvPr>
            <p:extLst>
              <p:ext uri="{D42A27DB-BD31-4B8C-83A1-F6EECF244321}">
                <p14:modId xmlns:p14="http://schemas.microsoft.com/office/powerpoint/2010/main" xmlns="" val="955410384"/>
              </p:ext>
            </p:extLst>
          </p:nvPr>
        </p:nvGraphicFramePr>
        <p:xfrm>
          <a:off x="1283970" y="2023110"/>
          <a:ext cx="7326630" cy="35853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2" name="TextBox 14"/>
          <p:cNvSpPr txBox="1">
            <a:spLocks noChangeArrowheads="1"/>
          </p:cNvSpPr>
          <p:nvPr/>
        </p:nvSpPr>
        <p:spPr bwMode="auto">
          <a:xfrm>
            <a:off x="1219200" y="762000"/>
            <a:ext cx="7391400" cy="338554"/>
          </a:xfrm>
          <a:prstGeom prst="rect">
            <a:avLst/>
          </a:prstGeom>
          <a:noFill/>
          <a:ln w="9525">
            <a:noFill/>
            <a:miter lim="800000"/>
            <a:headEnd/>
            <a:tailEnd/>
          </a:ln>
        </p:spPr>
        <p:txBody>
          <a:bodyPr wrap="square">
            <a:spAutoFit/>
          </a:bodyPr>
          <a:lstStyle/>
          <a:p>
            <a:pPr algn="ctr"/>
            <a:r>
              <a:rPr lang="mn-MN" altLang="en-US" sz="1600" b="1" dirty="0">
                <a:latin typeface="Arial" charset="0"/>
              </a:rPr>
              <a:t>Бойжиж буй төлийн тоо, 201</a:t>
            </a:r>
            <a:r>
              <a:rPr lang="en-US" altLang="en-US" sz="1600" b="1" dirty="0">
                <a:latin typeface="Arial" charset="0"/>
              </a:rPr>
              <a:t>4</a:t>
            </a:r>
            <a:r>
              <a:rPr lang="mn-MN" altLang="en-US" sz="1600" b="1" dirty="0">
                <a:latin typeface="Arial" charset="0"/>
              </a:rPr>
              <a:t>-201</a:t>
            </a:r>
            <a:r>
              <a:rPr lang="en-US" altLang="en-US" sz="1600" b="1" dirty="0">
                <a:latin typeface="Arial" charset="0"/>
              </a:rPr>
              <a:t>7</a:t>
            </a:r>
            <a:r>
              <a:rPr lang="mn-MN" altLang="en-US" sz="1600" b="1" dirty="0">
                <a:latin typeface="Arial" charset="0"/>
              </a:rPr>
              <a:t> оны </a:t>
            </a:r>
            <a:r>
              <a:rPr lang="en-US" altLang="en-US" sz="1600" b="1" dirty="0">
                <a:latin typeface="Arial" charset="0"/>
              </a:rPr>
              <a:t>11</a:t>
            </a:r>
            <a:r>
              <a:rPr lang="mn-MN" altLang="en-US" sz="1600" b="1" dirty="0">
                <a:latin typeface="Arial" charset="0"/>
              </a:rPr>
              <a:t>-р сарын байдлаар, толгой</a:t>
            </a:r>
            <a:endParaRPr lang="en-US" altLang="en-US" sz="1600" b="1" dirty="0">
              <a:latin typeface="Arial" charset="0"/>
            </a:endParaRPr>
          </a:p>
        </p:txBody>
      </p:sp>
      <p:pic>
        <p:nvPicPr>
          <p:cNvPr id="16" name="il_fi" descr="http://bj4img.com/d/bb/user_uploads/20110401/195681/24lzll034868-02_1d412b97.jpg"/>
          <p:cNvPicPr/>
          <p:nvPr/>
        </p:nvPicPr>
        <p:blipFill>
          <a:blip r:embed="rId4" cstate="print"/>
          <a:srcRect/>
          <a:stretch>
            <a:fillRect/>
          </a:stretch>
        </p:blipFill>
        <p:spPr bwMode="auto">
          <a:xfrm>
            <a:off x="1066800" y="4800600"/>
            <a:ext cx="1676400" cy="1638300"/>
          </a:xfrm>
          <a:prstGeom prst="ellipse">
            <a:avLst/>
          </a:prstGeom>
          <a:ln>
            <a:noFill/>
          </a:ln>
          <a:effectLst>
            <a:softEdge rad="112500"/>
          </a:effectLst>
        </p:spPr>
      </p:pic>
      <p:pic>
        <p:nvPicPr>
          <p:cNvPr id="17" name="il_fi" descr="http://www.unen.mn/resource/unen/photo/2012/11/7fc0642add8681f7/91d665641ca0a0adoriginal.jpg"/>
          <p:cNvPicPr/>
          <p:nvPr/>
        </p:nvPicPr>
        <p:blipFill>
          <a:blip r:embed="rId5" cstate="print"/>
          <a:srcRect/>
          <a:stretch>
            <a:fillRect/>
          </a:stretch>
        </p:blipFill>
        <p:spPr bwMode="auto">
          <a:xfrm>
            <a:off x="5334000" y="4953000"/>
            <a:ext cx="1838325" cy="1676400"/>
          </a:xfrm>
          <a:prstGeom prst="ellipse">
            <a:avLst/>
          </a:prstGeom>
          <a:ln>
            <a:noFill/>
          </a:ln>
          <a:effectLst>
            <a:softEdge rad="112500"/>
          </a:effectLst>
        </p:spPr>
      </p:pic>
      <p:pic>
        <p:nvPicPr>
          <p:cNvPr id="18" name="Picture 8" descr="http://bj4img.com/d/bb/user_uploads/20110401/195681/uher_ea8e11fa.jpg"/>
          <p:cNvPicPr>
            <a:picLocks noChangeAspect="1" noChangeArrowheads="1"/>
          </p:cNvPicPr>
          <p:nvPr/>
        </p:nvPicPr>
        <p:blipFill>
          <a:blip r:embed="rId6" cstate="print"/>
          <a:srcRect/>
          <a:stretch>
            <a:fillRect/>
          </a:stretch>
        </p:blipFill>
        <p:spPr bwMode="auto">
          <a:xfrm rot="20932860">
            <a:off x="6907098" y="5010161"/>
            <a:ext cx="1524000" cy="1447800"/>
          </a:xfrm>
          <a:prstGeom prst="ellipse">
            <a:avLst/>
          </a:prstGeom>
          <a:ln>
            <a:noFill/>
          </a:ln>
          <a:effectLst>
            <a:softEdge rad="112500"/>
          </a:effectLst>
        </p:spPr>
      </p:pic>
      <p:pic>
        <p:nvPicPr>
          <p:cNvPr id="19" name="il_fi" descr="http://www.zavkhan.gov.mn/images/gallery/09040014.jpg"/>
          <p:cNvPicPr/>
          <p:nvPr/>
        </p:nvPicPr>
        <p:blipFill>
          <a:blip r:embed="rId7" cstate="print"/>
          <a:srcRect/>
          <a:stretch>
            <a:fillRect/>
          </a:stretch>
        </p:blipFill>
        <p:spPr bwMode="auto">
          <a:xfrm>
            <a:off x="2438400" y="4953000"/>
            <a:ext cx="1752600" cy="1600200"/>
          </a:xfrm>
          <a:prstGeom prst="ellipse">
            <a:avLst/>
          </a:prstGeom>
          <a:ln>
            <a:noFill/>
          </a:ln>
          <a:effectLst>
            <a:softEdge rad="112500"/>
          </a:effectLst>
        </p:spPr>
      </p:pic>
      <p:pic>
        <p:nvPicPr>
          <p:cNvPr id="20" name="il_fi" descr="http://altan-ovoo.mn/Uploads/orig/229o0kjib4vh03rg5joytmmfs.jpg"/>
          <p:cNvPicPr/>
          <p:nvPr/>
        </p:nvPicPr>
        <p:blipFill>
          <a:blip r:embed="rId8" cstate="print"/>
          <a:srcRect/>
          <a:stretch>
            <a:fillRect/>
          </a:stretch>
        </p:blipFill>
        <p:spPr bwMode="auto">
          <a:xfrm rot="20410459">
            <a:off x="4021241" y="5085460"/>
            <a:ext cx="1662304" cy="1536173"/>
          </a:xfrm>
          <a:prstGeom prst="ellipse">
            <a:avLst/>
          </a:prstGeom>
          <a:ln>
            <a:noFill/>
          </a:ln>
          <a:effectLst>
            <a:softEdge rad="112500"/>
          </a:effectLst>
        </p:spPr>
      </p:pic>
      <p:graphicFrame>
        <p:nvGraphicFramePr>
          <p:cNvPr id="15" name="Table 14"/>
          <p:cNvGraphicFramePr>
            <a:graphicFrameLocks noGrp="1"/>
          </p:cNvGraphicFramePr>
          <p:nvPr>
            <p:extLst>
              <p:ext uri="{D42A27DB-BD31-4B8C-83A1-F6EECF244321}">
                <p14:modId xmlns:p14="http://schemas.microsoft.com/office/powerpoint/2010/main" xmlns="" val="3128389775"/>
              </p:ext>
            </p:extLst>
          </p:nvPr>
        </p:nvGraphicFramePr>
        <p:xfrm>
          <a:off x="1219200" y="1295400"/>
          <a:ext cx="7543799" cy="1764030"/>
        </p:xfrm>
        <a:graphic>
          <a:graphicData uri="http://schemas.openxmlformats.org/drawingml/2006/table">
            <a:tbl>
              <a:tblPr/>
              <a:tblGrid>
                <a:gridCol w="1314300">
                  <a:extLst>
                    <a:ext uri="{9D8B030D-6E8A-4147-A177-3AD203B41FA5}">
                      <a16:colId xmlns:a16="http://schemas.microsoft.com/office/drawing/2014/main" xmlns="" val="20000"/>
                    </a:ext>
                  </a:extLst>
                </a:gridCol>
                <a:gridCol w="1502054">
                  <a:extLst>
                    <a:ext uri="{9D8B030D-6E8A-4147-A177-3AD203B41FA5}">
                      <a16:colId xmlns:a16="http://schemas.microsoft.com/office/drawing/2014/main" xmlns="" val="20001"/>
                    </a:ext>
                  </a:extLst>
                </a:gridCol>
                <a:gridCol w="1502054">
                  <a:extLst>
                    <a:ext uri="{9D8B030D-6E8A-4147-A177-3AD203B41FA5}">
                      <a16:colId xmlns:a16="http://schemas.microsoft.com/office/drawing/2014/main" xmlns="" val="20002"/>
                    </a:ext>
                  </a:extLst>
                </a:gridCol>
                <a:gridCol w="1797099">
                  <a:extLst>
                    <a:ext uri="{9D8B030D-6E8A-4147-A177-3AD203B41FA5}">
                      <a16:colId xmlns:a16="http://schemas.microsoft.com/office/drawing/2014/main" xmlns="" val="20003"/>
                    </a:ext>
                  </a:extLst>
                </a:gridCol>
                <a:gridCol w="1428292">
                  <a:extLst>
                    <a:ext uri="{9D8B030D-6E8A-4147-A177-3AD203B41FA5}">
                      <a16:colId xmlns:a16="http://schemas.microsoft.com/office/drawing/2014/main" xmlns="" val="20004"/>
                    </a:ext>
                  </a:extLst>
                </a:gridCol>
              </a:tblGrid>
              <a:tr h="228600">
                <a:tc>
                  <a:txBody>
                    <a:bodyPr/>
                    <a:lstStyle/>
                    <a:p>
                      <a:pPr algn="l" fontAlgn="b"/>
                      <a:r>
                        <a:rPr lang="en-US" sz="1600" b="0" i="0" u="none" strike="noStrike" dirty="0">
                          <a:solidFill>
                            <a:schemeClr val="tx1"/>
                          </a:solidFill>
                          <a:latin typeface="Arial" pitchFamily="34" charset="0"/>
                          <a:cs typeface="Arial" pitchFamily="34" charset="0"/>
                        </a:rPr>
                        <a:t> </a:t>
                      </a:r>
                    </a:p>
                  </a:txBody>
                  <a:tcPr marL="0" marR="0" marT="0" marB="0" anchor="b">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2014.I-XI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2015.I-XI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2016.I-XI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2017.I-XI</a:t>
                      </a:r>
                    </a:p>
                  </a:txBody>
                  <a:tcPr marL="0" marR="0" marT="0" marB="0" anchor="ctr">
                    <a:lnL>
                      <a:noFill/>
                    </a:lnL>
                    <a:lnR>
                      <a:noFill/>
                    </a:lnR>
                    <a:lnT>
                      <a:noFill/>
                    </a:lnT>
                    <a:lnB>
                      <a:noFill/>
                    </a:lnB>
                    <a:solidFill>
                      <a:srgbClr val="538ED5"/>
                    </a:solidFill>
                  </a:tcPr>
                </a:tc>
                <a:extLst>
                  <a:ext uri="{0D108BD9-81ED-4DB2-BD59-A6C34878D82A}">
                    <a16:rowId xmlns:a16="http://schemas.microsoft.com/office/drawing/2014/main" xmlns="" val="10000"/>
                  </a:ext>
                </a:extLst>
              </a:tr>
              <a:tr h="229251">
                <a:tc>
                  <a:txBody>
                    <a:bodyPr/>
                    <a:lstStyle/>
                    <a:p>
                      <a:pPr algn="l" fontAlgn="b"/>
                      <a:r>
                        <a:rPr lang="mn-MN" sz="1600" b="0" i="0" u="none" strike="noStrike" dirty="0">
                          <a:solidFill>
                            <a:schemeClr val="tx1"/>
                          </a:solidFill>
                          <a:latin typeface="Arial" pitchFamily="34" charset="0"/>
                          <a:cs typeface="Arial" pitchFamily="34" charset="0"/>
                        </a:rPr>
                        <a:t>Бүгд</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500020</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532414</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469517</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latin typeface="Arial"/>
                        </a:rPr>
                        <a:t>586705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1"/>
                  </a:ext>
                </a:extLst>
              </a:tr>
              <a:tr h="229251">
                <a:tc>
                  <a:txBody>
                    <a:bodyPr/>
                    <a:lstStyle/>
                    <a:p>
                      <a:pPr algn="l" fontAlgn="b"/>
                      <a:r>
                        <a:rPr lang="mn-MN" sz="1600" b="0" i="0" u="none" strike="noStrike" dirty="0">
                          <a:solidFill>
                            <a:schemeClr val="tx1"/>
                          </a:solidFill>
                          <a:latin typeface="Arial" pitchFamily="34" charset="0"/>
                          <a:cs typeface="Arial" pitchFamily="34" charset="0"/>
                        </a:rPr>
                        <a:t>    Ботго</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5507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6048</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6005</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6668</a:t>
                      </a:r>
                    </a:p>
                  </a:txBody>
                  <a:tcPr marL="0" marR="0" marT="0" marB="0" anchor="ctr">
                    <a:lnL>
                      <a:noFill/>
                    </a:lnL>
                    <a:lnR>
                      <a:noFill/>
                    </a:lnR>
                    <a:lnT>
                      <a:noFill/>
                    </a:lnT>
                    <a:lnB>
                      <a:noFill/>
                    </a:lnB>
                    <a:solidFill>
                      <a:srgbClr val="DBE5F1"/>
                    </a:solidFill>
                  </a:tcPr>
                </a:tc>
                <a:extLst>
                  <a:ext uri="{0D108BD9-81ED-4DB2-BD59-A6C34878D82A}">
                    <a16:rowId xmlns:a16="http://schemas.microsoft.com/office/drawing/2014/main" xmlns="" val="10002"/>
                  </a:ext>
                </a:extLst>
              </a:tr>
              <a:tr h="229251">
                <a:tc>
                  <a:txBody>
                    <a:bodyPr/>
                    <a:lstStyle/>
                    <a:p>
                      <a:pPr algn="l" fontAlgn="b"/>
                      <a:r>
                        <a:rPr lang="mn-MN" sz="1600" b="0" i="0" u="none" strike="noStrike" dirty="0">
                          <a:solidFill>
                            <a:schemeClr val="tx1"/>
                          </a:solidFill>
                          <a:latin typeface="Arial" pitchFamily="34" charset="0"/>
                          <a:cs typeface="Arial" pitchFamily="34" charset="0"/>
                        </a:rPr>
                        <a:t>    Унага</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19645</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19901</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12817</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solidFill>
                            <a:srgbClr val="000000"/>
                          </a:solidFill>
                          <a:latin typeface="Arial"/>
                        </a:rPr>
                        <a:t>21649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229251">
                <a:tc>
                  <a:txBody>
                    <a:bodyPr/>
                    <a:lstStyle/>
                    <a:p>
                      <a:pPr algn="l" fontAlgn="b"/>
                      <a:r>
                        <a:rPr lang="mn-MN" sz="1600" b="0" i="0" u="none" strike="noStrike" dirty="0">
                          <a:solidFill>
                            <a:schemeClr val="tx1"/>
                          </a:solidFill>
                          <a:latin typeface="Arial" pitchFamily="34" charset="0"/>
                          <a:cs typeface="Arial" pitchFamily="34" charset="0"/>
                        </a:rPr>
                        <a:t>    Тугал</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16436</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17496</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12753</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16615</a:t>
                      </a:r>
                    </a:p>
                  </a:txBody>
                  <a:tcPr marL="0" marR="0" marT="0" marB="0" anchor="ctr">
                    <a:lnL>
                      <a:noFill/>
                    </a:lnL>
                    <a:lnR>
                      <a:noFill/>
                    </a:lnR>
                    <a:lnT>
                      <a:noFill/>
                    </a:lnT>
                    <a:lnB>
                      <a:noFill/>
                    </a:lnB>
                    <a:solidFill>
                      <a:srgbClr val="DBE5F1"/>
                    </a:solidFill>
                  </a:tcPr>
                </a:tc>
                <a:extLst>
                  <a:ext uri="{0D108BD9-81ED-4DB2-BD59-A6C34878D82A}">
                    <a16:rowId xmlns:a16="http://schemas.microsoft.com/office/drawing/2014/main" xmlns="" val="10004"/>
                  </a:ext>
                </a:extLst>
              </a:tr>
              <a:tr h="229251">
                <a:tc>
                  <a:txBody>
                    <a:bodyPr/>
                    <a:lstStyle/>
                    <a:p>
                      <a:pPr algn="l" fontAlgn="ctr"/>
                      <a:r>
                        <a:rPr lang="mn-MN" sz="1600" b="0" i="0" u="none" strike="noStrike" dirty="0">
                          <a:solidFill>
                            <a:schemeClr val="tx1"/>
                          </a:solidFill>
                          <a:latin typeface="Arial" pitchFamily="34" charset="0"/>
                          <a:cs typeface="Arial" pitchFamily="34" charset="0"/>
                        </a:rPr>
                        <a:t>    Хурга</a:t>
                      </a:r>
                    </a:p>
                  </a:txBody>
                  <a:tcPr marL="0" marR="0" marT="0" marB="0" anchor="ctr">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226983</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250294</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236632</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solidFill>
                            <a:srgbClr val="000000"/>
                          </a:solidFill>
                          <a:latin typeface="Arial"/>
                        </a:rPr>
                        <a:t>286903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229251">
                <a:tc>
                  <a:txBody>
                    <a:bodyPr/>
                    <a:lstStyle/>
                    <a:p>
                      <a:pPr algn="l" fontAlgn="b"/>
                      <a:r>
                        <a:rPr lang="mn-MN" sz="1600" b="0" i="0" u="none" strike="noStrike" dirty="0">
                          <a:solidFill>
                            <a:schemeClr val="tx1"/>
                          </a:solidFill>
                          <a:latin typeface="Arial" pitchFamily="34" charset="0"/>
                          <a:cs typeface="Arial" pitchFamily="34" charset="0"/>
                        </a:rPr>
                        <a:t>    Ишиг</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231449</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238675</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201310</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254870</a:t>
                      </a:r>
                    </a:p>
                  </a:txBody>
                  <a:tcPr marL="0" marR="0" marT="0" marB="0" anchor="ctr">
                    <a:lnL>
                      <a:noFill/>
                    </a:lnL>
                    <a:lnR>
                      <a:noFill/>
                    </a:lnR>
                    <a:lnT>
                      <a:noFill/>
                    </a:lnT>
                    <a:lnB>
                      <a:noFill/>
                    </a:lnB>
                    <a:solidFill>
                      <a:srgbClr val="DBE5F1"/>
                    </a:solidFill>
                  </a:tcPr>
                </a:tc>
                <a:extLst>
                  <a:ext uri="{0D108BD9-81ED-4DB2-BD59-A6C34878D82A}">
                    <a16:rowId xmlns:a16="http://schemas.microsoft.com/office/drawing/2014/main" xmlns="" val="10006"/>
                  </a:ext>
                </a:extLst>
              </a:tr>
            </a:tbl>
          </a:graphicData>
        </a:graphic>
      </p:graphicFrame>
      <p:sp>
        <p:nvSpPr>
          <p:cNvPr id="12334" name="TextBox 14"/>
          <p:cNvSpPr txBox="1">
            <a:spLocks noChangeArrowheads="1"/>
          </p:cNvSpPr>
          <p:nvPr/>
        </p:nvSpPr>
        <p:spPr bwMode="auto">
          <a:xfrm>
            <a:off x="1447800" y="3733800"/>
            <a:ext cx="7239000" cy="323165"/>
          </a:xfrm>
          <a:prstGeom prst="rect">
            <a:avLst/>
          </a:prstGeom>
          <a:noFill/>
          <a:ln w="9525">
            <a:noFill/>
            <a:miter lim="800000"/>
            <a:headEnd/>
            <a:tailEnd/>
          </a:ln>
        </p:spPr>
        <p:txBody>
          <a:bodyPr wrap="square">
            <a:spAutoFit/>
          </a:bodyPr>
          <a:lstStyle/>
          <a:p>
            <a:pPr algn="ctr"/>
            <a:r>
              <a:rPr lang="mn-MN" altLang="en-US" sz="1500" b="1" dirty="0">
                <a:latin typeface="Arial" charset="0"/>
              </a:rPr>
              <a:t>Том малын зүй бус хорогдол, 201</a:t>
            </a:r>
            <a:r>
              <a:rPr lang="en-US" altLang="en-US" sz="1500" b="1" dirty="0">
                <a:latin typeface="Arial" charset="0"/>
              </a:rPr>
              <a:t>4</a:t>
            </a:r>
            <a:r>
              <a:rPr lang="mn-MN" altLang="en-US" sz="1500" b="1" dirty="0">
                <a:latin typeface="Arial" charset="0"/>
              </a:rPr>
              <a:t>-201</a:t>
            </a:r>
            <a:r>
              <a:rPr lang="en-US" altLang="en-US" sz="1500" b="1" dirty="0">
                <a:latin typeface="Arial" charset="0"/>
              </a:rPr>
              <a:t>7</a:t>
            </a:r>
            <a:r>
              <a:rPr lang="mn-MN" altLang="en-US" sz="1500" b="1" dirty="0">
                <a:latin typeface="Arial" charset="0"/>
              </a:rPr>
              <a:t> оны </a:t>
            </a:r>
            <a:r>
              <a:rPr lang="en-US" altLang="en-US" sz="1500" b="1" dirty="0">
                <a:latin typeface="Arial" charset="0"/>
              </a:rPr>
              <a:t>11</a:t>
            </a:r>
            <a:r>
              <a:rPr lang="mn-MN" altLang="en-US" sz="1500" b="1" dirty="0">
                <a:latin typeface="Arial" charset="0"/>
              </a:rPr>
              <a:t>-р сарын байдлаар, толгой</a:t>
            </a:r>
            <a:endParaRPr lang="en-US" altLang="en-US" sz="1500" b="1" dirty="0">
              <a:latin typeface="Arial" charset="0"/>
            </a:endParaRPr>
          </a:p>
        </p:txBody>
      </p:sp>
      <p:cxnSp>
        <p:nvCxnSpPr>
          <p:cNvPr id="22" name="Straight Connector 2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990600" y="3505200"/>
            <a:ext cx="7772400" cy="158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219" name="Rectangle 3"/>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Chart 20">
            <a:extLst>
              <a:ext uri="{FF2B5EF4-FFF2-40B4-BE49-F238E27FC236}">
                <a16:creationId xmlns:a16="http://schemas.microsoft.com/office/drawing/2014/main" xmlns="" id="{F61AA44E-1B8A-4FA7-B6E7-80B8B40A35E1}"/>
              </a:ext>
            </a:extLst>
          </p:cNvPr>
          <p:cNvGraphicFramePr/>
          <p:nvPr>
            <p:extLst>
              <p:ext uri="{D42A27DB-BD31-4B8C-83A1-F6EECF244321}">
                <p14:modId xmlns:p14="http://schemas.microsoft.com/office/powerpoint/2010/main" xmlns="" val="2932486832"/>
              </p:ext>
            </p:extLst>
          </p:nvPr>
        </p:nvGraphicFramePr>
        <p:xfrm>
          <a:off x="1143000" y="4038600"/>
          <a:ext cx="7848600" cy="1905000"/>
        </p:xfrm>
        <a:graphic>
          <a:graphicData uri="http://schemas.openxmlformats.org/drawingml/2006/chart">
            <c:chart xmlns:c="http://schemas.openxmlformats.org/drawingml/2006/chart" xmlns:r="http://schemas.openxmlformats.org/officeDocument/2006/relationships" r:id="rId9"/>
          </a:graphicData>
        </a:graphic>
      </p:graphicFrame>
      <p:sp>
        <p:nvSpPr>
          <p:cNvPr id="23" name="Title 7"/>
          <p:cNvSpPr txBox="1">
            <a:spLocks/>
          </p:cNvSpPr>
          <p:nvPr/>
        </p:nvSpPr>
        <p:spPr bwMode="auto">
          <a:xfrm>
            <a:off x="1170461" y="228600"/>
            <a:ext cx="5105400"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mn-MN" sz="2400" b="1" dirty="0">
                <a:solidFill>
                  <a:schemeClr val="accent1">
                    <a:lumMod val="75000"/>
                  </a:schemeClr>
                </a:solidFill>
                <a:latin typeface="Tahoma" charset="0"/>
                <a:ea typeface="Tahoma" charset="0"/>
                <a:cs typeface="Tahoma" charset="0"/>
              </a:rPr>
              <a:t>ХӨДӨӨ АЖ АХУЙ</a:t>
            </a:r>
            <a:endParaRPr lang="en-US" sz="2400" dirty="0">
              <a:solidFill>
                <a:schemeClr val="accent1">
                  <a:lumMod val="75000"/>
                </a:schemeClr>
              </a:solidFill>
              <a:latin typeface="Tahoma" charset="0"/>
              <a:ea typeface="Tahoma" charset="0"/>
              <a:cs typeface="Tahoma"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stretch>
            <a:fillRect/>
          </a:stretch>
        </p:blipFill>
        <p:spPr>
          <a:xfrm>
            <a:off x="1066800" y="1219200"/>
            <a:ext cx="1716475" cy="1488505"/>
          </a:xfrm>
          <a:prstGeom prst="rect">
            <a:avLst/>
          </a:prstGeom>
        </p:spPr>
      </p:pic>
      <p:pic>
        <p:nvPicPr>
          <p:cNvPr id="9" name="Picture 8"/>
          <p:cNvPicPr>
            <a:picLocks noChangeAspect="1"/>
          </p:cNvPicPr>
          <p:nvPr/>
        </p:nvPicPr>
        <p:blipFill>
          <a:blip r:embed="rId5" cstate="print"/>
          <a:stretch>
            <a:fillRect/>
          </a:stretch>
        </p:blipFill>
        <p:spPr>
          <a:xfrm>
            <a:off x="1066800" y="3429000"/>
            <a:ext cx="2133600" cy="2009501"/>
          </a:xfrm>
          <a:prstGeom prst="rect">
            <a:avLst/>
          </a:prstGeom>
        </p:spPr>
      </p:pic>
      <p:sp>
        <p:nvSpPr>
          <p:cNvPr id="10" name="Rectangle 9"/>
          <p:cNvSpPr/>
          <p:nvPr/>
        </p:nvSpPr>
        <p:spPr>
          <a:xfrm>
            <a:off x="3124200" y="1371600"/>
            <a:ext cx="5689787" cy="1200329"/>
          </a:xfrm>
          <a:prstGeom prst="rect">
            <a:avLst/>
          </a:prstGeom>
        </p:spPr>
        <p:txBody>
          <a:bodyPr wrap="square">
            <a:spAutoFit/>
          </a:bodyPr>
          <a:lstStyle/>
          <a:p>
            <a:pPr algn="just"/>
            <a:r>
              <a:rPr lang="mn-MN" dirty="0">
                <a:solidFill>
                  <a:srgbClr val="000000"/>
                </a:solidFill>
                <a:latin typeface="Arial" pitchFamily="34" charset="0"/>
                <a:ea typeface="Calibri" charset="0"/>
                <a:cs typeface="Arial" pitchFamily="34" charset="0"/>
              </a:rPr>
              <a:t>Аж үйлдвэрийн салбарын нийт үйлдвэрлэл 2017 оны эхний 11 сард </a:t>
            </a:r>
            <a:r>
              <a:rPr lang="mn-MN" dirty="0">
                <a:latin typeface="Arial" pitchFamily="34" charset="0"/>
                <a:cs typeface="Arial" pitchFamily="34" charset="0"/>
              </a:rPr>
              <a:t>141280.2 сая төгрөг</a:t>
            </a:r>
            <a:r>
              <a:rPr lang="mn-MN" dirty="0">
                <a:solidFill>
                  <a:srgbClr val="000000"/>
                </a:solidFill>
                <a:latin typeface="Arial" pitchFamily="34" charset="0"/>
                <a:ea typeface="Calibri" charset="0"/>
                <a:cs typeface="Arial" pitchFamily="34" charset="0"/>
              </a:rPr>
              <a:t> төгрөгт хүрч, өмнөх оны мөн үеэс 1</a:t>
            </a:r>
            <a:r>
              <a:rPr lang="en-US" dirty="0">
                <a:solidFill>
                  <a:srgbClr val="000000"/>
                </a:solidFill>
                <a:latin typeface="Arial" pitchFamily="34" charset="0"/>
                <a:ea typeface="Calibri" charset="0"/>
                <a:cs typeface="Arial" pitchFamily="34" charset="0"/>
              </a:rPr>
              <a:t>25590.8</a:t>
            </a:r>
            <a:r>
              <a:rPr lang="mn-MN" dirty="0">
                <a:solidFill>
                  <a:srgbClr val="000000"/>
                </a:solidFill>
                <a:latin typeface="Arial" pitchFamily="34" charset="0"/>
                <a:ea typeface="Calibri" charset="0"/>
                <a:cs typeface="Arial" pitchFamily="34" charset="0"/>
              </a:rPr>
              <a:t> (9.</a:t>
            </a:r>
            <a:r>
              <a:rPr lang="en-US" dirty="0">
                <a:solidFill>
                  <a:srgbClr val="000000"/>
                </a:solidFill>
                <a:latin typeface="Arial" pitchFamily="34" charset="0"/>
                <a:ea typeface="Calibri" charset="0"/>
                <a:cs typeface="Arial" pitchFamily="34" charset="0"/>
              </a:rPr>
              <a:t>0</a:t>
            </a:r>
            <a:r>
              <a:rPr lang="mn-MN" dirty="0">
                <a:solidFill>
                  <a:srgbClr val="000000"/>
                </a:solidFill>
                <a:latin typeface="Arial" pitchFamily="34" charset="0"/>
                <a:ea typeface="Calibri" charset="0"/>
                <a:cs typeface="Arial" pitchFamily="34" charset="0"/>
              </a:rPr>
              <a:t> дахин) сая төгрөгөөр өслөө.</a:t>
            </a:r>
            <a:endParaRPr lang="en-US" dirty="0">
              <a:solidFill>
                <a:srgbClr val="000000"/>
              </a:solidFill>
              <a:latin typeface="Arial" pitchFamily="34" charset="0"/>
              <a:ea typeface="Calibri" charset="0"/>
              <a:cs typeface="Arial" pitchFamily="34" charset="0"/>
            </a:endParaRPr>
          </a:p>
        </p:txBody>
      </p:sp>
      <p:sp>
        <p:nvSpPr>
          <p:cNvPr id="11" name="Rectangle 10"/>
          <p:cNvSpPr/>
          <p:nvPr/>
        </p:nvSpPr>
        <p:spPr>
          <a:xfrm>
            <a:off x="3124200" y="3733800"/>
            <a:ext cx="5918386" cy="1200329"/>
          </a:xfrm>
          <a:prstGeom prst="rect">
            <a:avLst/>
          </a:prstGeom>
        </p:spPr>
        <p:txBody>
          <a:bodyPr wrap="square">
            <a:spAutoFit/>
          </a:bodyPr>
          <a:lstStyle/>
          <a:p>
            <a:pPr algn="just"/>
            <a:r>
              <a:rPr lang="mn-MN" dirty="0">
                <a:solidFill>
                  <a:srgbClr val="000000"/>
                </a:solidFill>
                <a:latin typeface="Arial" pitchFamily="34" charset="0"/>
                <a:ea typeface="Calibri" charset="0"/>
                <a:cs typeface="Arial" pitchFamily="34" charset="0"/>
              </a:rPr>
              <a:t>Аж үйлдвэрийн салбарын борлуулсан бүтээгдэхүүн 2017 оны эхний 1</a:t>
            </a:r>
            <a:r>
              <a:rPr lang="en-US" dirty="0">
                <a:solidFill>
                  <a:srgbClr val="000000"/>
                </a:solidFill>
                <a:latin typeface="Arial" pitchFamily="34" charset="0"/>
                <a:ea typeface="Calibri" charset="0"/>
                <a:cs typeface="Arial" pitchFamily="34" charset="0"/>
              </a:rPr>
              <a:t>1</a:t>
            </a:r>
            <a:r>
              <a:rPr lang="mn-MN" dirty="0">
                <a:solidFill>
                  <a:srgbClr val="000000"/>
                </a:solidFill>
                <a:latin typeface="Arial" pitchFamily="34" charset="0"/>
                <a:ea typeface="Calibri" charset="0"/>
                <a:cs typeface="Arial" pitchFamily="34" charset="0"/>
              </a:rPr>
              <a:t> сард </a:t>
            </a:r>
            <a:r>
              <a:rPr lang="mn-MN" dirty="0">
                <a:latin typeface="Arial" pitchFamily="34" charset="0"/>
                <a:cs typeface="Arial" pitchFamily="34" charset="0"/>
              </a:rPr>
              <a:t>2</a:t>
            </a:r>
            <a:r>
              <a:rPr lang="en-US" dirty="0">
                <a:latin typeface="Arial" pitchFamily="34" charset="0"/>
                <a:cs typeface="Arial" pitchFamily="34" charset="0"/>
              </a:rPr>
              <a:t>34922.4</a:t>
            </a:r>
            <a:r>
              <a:rPr lang="mn-MN" dirty="0">
                <a:latin typeface="Arial" pitchFamily="34" charset="0"/>
                <a:cs typeface="Arial" pitchFamily="34" charset="0"/>
              </a:rPr>
              <a:t> сая </a:t>
            </a:r>
            <a:r>
              <a:rPr lang="mn-MN" dirty="0">
                <a:solidFill>
                  <a:srgbClr val="000000"/>
                </a:solidFill>
                <a:latin typeface="Arial" pitchFamily="34" charset="0"/>
                <a:ea typeface="Calibri" charset="0"/>
                <a:cs typeface="Arial" pitchFamily="34" charset="0"/>
              </a:rPr>
              <a:t>төгрөгт хүрч, </a:t>
            </a:r>
            <a:r>
              <a:rPr lang="en-US" dirty="0">
                <a:solidFill>
                  <a:srgbClr val="000000"/>
                </a:solidFill>
                <a:latin typeface="Arial" pitchFamily="34" charset="0"/>
                <a:ea typeface="Calibri" charset="0"/>
                <a:cs typeface="Arial" pitchFamily="34" charset="0"/>
              </a:rPr>
              <a:t>223872.9</a:t>
            </a:r>
            <a:r>
              <a:rPr lang="mn-MN" dirty="0">
                <a:solidFill>
                  <a:srgbClr val="000000"/>
                </a:solidFill>
                <a:latin typeface="Arial" pitchFamily="34" charset="0"/>
                <a:ea typeface="Calibri" charset="0"/>
                <a:cs typeface="Arial" pitchFamily="34" charset="0"/>
              </a:rPr>
              <a:t> (2</a:t>
            </a:r>
            <a:r>
              <a:rPr lang="en-US" dirty="0">
                <a:solidFill>
                  <a:srgbClr val="000000"/>
                </a:solidFill>
                <a:latin typeface="Arial" pitchFamily="34" charset="0"/>
                <a:ea typeface="Calibri" charset="0"/>
                <a:cs typeface="Arial" pitchFamily="34" charset="0"/>
              </a:rPr>
              <a:t>1</a:t>
            </a:r>
            <a:r>
              <a:rPr lang="mn-MN" dirty="0">
                <a:solidFill>
                  <a:srgbClr val="000000"/>
                </a:solidFill>
                <a:latin typeface="Arial" pitchFamily="34" charset="0"/>
                <a:ea typeface="Calibri" charset="0"/>
                <a:cs typeface="Arial" pitchFamily="34" charset="0"/>
              </a:rPr>
              <a:t>.3 дахин) сая төгрөг гадаад зах зээлд борлуулжээ.</a:t>
            </a:r>
            <a:endParaRPr lang="en-US" dirty="0">
              <a:solidFill>
                <a:srgbClr val="000000"/>
              </a:solidFill>
              <a:latin typeface="Arial" pitchFamily="34" charset="0"/>
              <a:ea typeface="Calibri" charset="0"/>
              <a:cs typeface="Arial" pitchFamily="34" charset="0"/>
            </a:endParaRPr>
          </a:p>
        </p:txBody>
      </p:sp>
      <p:sp>
        <p:nvSpPr>
          <p:cNvPr id="7" name="Rectangle 6"/>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55" name="TextBox 54"/>
          <p:cNvSpPr txBox="1"/>
          <p:nvPr/>
        </p:nvSpPr>
        <p:spPr>
          <a:xfrm>
            <a:off x="990600" y="990600"/>
            <a:ext cx="38100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үйлдвэрлэлт салбараар </a:t>
            </a:r>
            <a:endParaRPr lang="en-US" sz="1600" b="1" dirty="0">
              <a:latin typeface="Arial" pitchFamily="34" charset="0"/>
              <a:cs typeface="Arial" pitchFamily="34" charset="0"/>
            </a:endParaRPr>
          </a:p>
        </p:txBody>
      </p:sp>
      <p:sp>
        <p:nvSpPr>
          <p:cNvPr id="56" name="TextBox 55"/>
          <p:cNvSpPr txBox="1"/>
          <p:nvPr/>
        </p:nvSpPr>
        <p:spPr>
          <a:xfrm>
            <a:off x="4800600" y="990600"/>
            <a:ext cx="40386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борлуулалт салбараар </a:t>
            </a:r>
            <a:endParaRPr lang="en-US" sz="1600" b="1" dirty="0">
              <a:latin typeface="Arial" pitchFamily="34" charset="0"/>
              <a:cs typeface="Arial" pitchFamily="34" charset="0"/>
            </a:endParaRPr>
          </a:p>
        </p:txBody>
      </p:sp>
      <p:cxnSp>
        <p:nvCxnSpPr>
          <p:cNvPr id="57" name="Straight Connector 56"/>
          <p:cNvCxnSpPr/>
          <p:nvPr/>
        </p:nvCxnSpPr>
        <p:spPr>
          <a:xfrm flipH="1">
            <a:off x="4876800" y="1371600"/>
            <a:ext cx="11112" cy="47244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59" name="Chart 58">
            <a:extLst>
              <a:ext uri="{FF2B5EF4-FFF2-40B4-BE49-F238E27FC236}">
                <a16:creationId xmlns:a16="http://schemas.microsoft.com/office/drawing/2014/main" xmlns="" id="{00000000-0008-0000-1000-000044160000}"/>
              </a:ext>
            </a:extLst>
          </p:cNvPr>
          <p:cNvGraphicFramePr>
            <a:graphicFrameLocks/>
          </p:cNvGraphicFramePr>
          <p:nvPr>
            <p:extLst>
              <p:ext uri="{D42A27DB-BD31-4B8C-83A1-F6EECF244321}">
                <p14:modId xmlns:p14="http://schemas.microsoft.com/office/powerpoint/2010/main" xmlns="" val="1235355597"/>
              </p:ext>
            </p:extLst>
          </p:nvPr>
        </p:nvGraphicFramePr>
        <p:xfrm>
          <a:off x="1171575" y="1676400"/>
          <a:ext cx="3448050" cy="4495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59">
            <a:extLst>
              <a:ext uri="{FF2B5EF4-FFF2-40B4-BE49-F238E27FC236}">
                <a16:creationId xmlns:a16="http://schemas.microsoft.com/office/drawing/2014/main" xmlns="" id="{00000000-0008-0000-1000-000047160000}"/>
              </a:ext>
            </a:extLst>
          </p:cNvPr>
          <p:cNvGraphicFramePr>
            <a:graphicFrameLocks/>
          </p:cNvGraphicFramePr>
          <p:nvPr>
            <p:extLst>
              <p:ext uri="{D42A27DB-BD31-4B8C-83A1-F6EECF244321}">
                <p14:modId xmlns:p14="http://schemas.microsoft.com/office/powerpoint/2010/main" xmlns="" val="3356848262"/>
              </p:ext>
            </p:extLst>
          </p:nvPr>
        </p:nvGraphicFramePr>
        <p:xfrm>
          <a:off x="5145087" y="1676400"/>
          <a:ext cx="3200400" cy="44196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295400" y="990600"/>
            <a:ext cx="7162800" cy="646331"/>
          </a:xfrm>
          <a:prstGeom prst="rect">
            <a:avLst/>
          </a:prstGeom>
        </p:spPr>
        <p:txBody>
          <a:bodyPr wrap="square">
            <a:spAutoFit/>
          </a:bodyPr>
          <a:lstStyle/>
          <a:p>
            <a:pPr algn="ctr"/>
            <a:r>
              <a:rPr lang="en-US" altLang="en-US" b="1" dirty="0" err="1">
                <a:latin typeface="Arial" charset="0"/>
              </a:rPr>
              <a:t>Аж</a:t>
            </a:r>
            <a:r>
              <a:rPr lang="en-US" altLang="en-US" b="1" dirty="0">
                <a:latin typeface="Arial" charset="0"/>
              </a:rPr>
              <a:t> </a:t>
            </a:r>
            <a:r>
              <a:rPr lang="en-US" altLang="en-US" b="1" dirty="0" err="1">
                <a:latin typeface="Arial" charset="0"/>
              </a:rPr>
              <a:t>үйлдвэрийн</a:t>
            </a:r>
            <a:r>
              <a:rPr lang="en-US" altLang="en-US" b="1" dirty="0">
                <a:latin typeface="Arial" charset="0"/>
              </a:rPr>
              <a:t> </a:t>
            </a:r>
            <a:r>
              <a:rPr lang="en-US" altLang="en-US" b="1" dirty="0" err="1">
                <a:latin typeface="Arial" charset="0"/>
              </a:rPr>
              <a:t>салбарын</a:t>
            </a:r>
            <a:r>
              <a:rPr lang="en-US" altLang="en-US" b="1" dirty="0">
                <a:latin typeface="Arial" charset="0"/>
              </a:rPr>
              <a:t> </a:t>
            </a:r>
            <a:r>
              <a:rPr lang="en-US" altLang="en-US" b="1" dirty="0" err="1">
                <a:latin typeface="Arial" charset="0"/>
              </a:rPr>
              <a:t>нийт</a:t>
            </a:r>
            <a:r>
              <a:rPr lang="en-US" altLang="en-US" b="1" dirty="0">
                <a:latin typeface="Arial" charset="0"/>
              </a:rPr>
              <a:t> </a:t>
            </a:r>
            <a:r>
              <a:rPr lang="en-US" altLang="en-US" b="1" dirty="0" err="1">
                <a:latin typeface="Arial" charset="0"/>
              </a:rPr>
              <a:t>үйлдвэрлэл</a:t>
            </a:r>
            <a:r>
              <a:rPr lang="mn-MN" altLang="en-US" b="1" dirty="0">
                <a:latin typeface="Arial" charset="0"/>
              </a:rPr>
              <a:t>т, дэд салбараар, оны үнээр, сая төгрөг</a:t>
            </a:r>
            <a:endParaRPr lang="en-US" altLang="en-US" dirty="0">
              <a:latin typeface="Arial" charset="0"/>
            </a:endParaRPr>
          </a:p>
        </p:txBody>
      </p:sp>
      <p:sp>
        <p:nvSpPr>
          <p:cNvPr id="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4"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5"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8"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49"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0"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3"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4"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5"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5"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6"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7"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8"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9"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0"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1"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2"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3"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8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5"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6"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7"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1"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2"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3"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1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2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4"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5"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6"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0"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1"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7"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8"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9"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2"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3"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4"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5"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6"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7"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6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0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7"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8"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9"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20"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1"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2"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2"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3"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4"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8"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9"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0"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5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6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3"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4"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5"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9"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0"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1"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5"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6"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7"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9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1"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2"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3"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2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4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3" name="Line 7">
            <a:extLst>
              <a:ext uri="{FF2B5EF4-FFF2-40B4-BE49-F238E27FC236}">
                <a16:creationId xmlns:a16="http://schemas.microsoft.com/office/drawing/2014/main" xmlns="" id="{00000000-0008-0000-1100-000077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4" name="Line 8">
            <a:extLst>
              <a:ext uri="{FF2B5EF4-FFF2-40B4-BE49-F238E27FC236}">
                <a16:creationId xmlns:a16="http://schemas.microsoft.com/office/drawing/2014/main" xmlns="" id="{00000000-0008-0000-1100-000078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5" name="Line 9">
            <a:extLst>
              <a:ext uri="{FF2B5EF4-FFF2-40B4-BE49-F238E27FC236}">
                <a16:creationId xmlns:a16="http://schemas.microsoft.com/office/drawing/2014/main" xmlns="" id="{00000000-0008-0000-1100-000079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6" name="Line 7">
            <a:extLst>
              <a:ext uri="{FF2B5EF4-FFF2-40B4-BE49-F238E27FC236}">
                <a16:creationId xmlns:a16="http://schemas.microsoft.com/office/drawing/2014/main" xmlns="" id="{00000000-0008-0000-1100-00007C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7" name="Line 8">
            <a:extLst>
              <a:ext uri="{FF2B5EF4-FFF2-40B4-BE49-F238E27FC236}">
                <a16:creationId xmlns:a16="http://schemas.microsoft.com/office/drawing/2014/main" xmlns="" id="{00000000-0008-0000-1100-00007D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8" name="Line 9">
            <a:extLst>
              <a:ext uri="{FF2B5EF4-FFF2-40B4-BE49-F238E27FC236}">
                <a16:creationId xmlns:a16="http://schemas.microsoft.com/office/drawing/2014/main" xmlns="" id="{00000000-0008-0000-1100-00007E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9" name="Line 7">
            <a:extLst>
              <a:ext uri="{FF2B5EF4-FFF2-40B4-BE49-F238E27FC236}">
                <a16:creationId xmlns:a16="http://schemas.microsoft.com/office/drawing/2014/main" xmlns="" id="{00000000-0008-0000-1100-00007F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0" name="Line 8">
            <a:extLst>
              <a:ext uri="{FF2B5EF4-FFF2-40B4-BE49-F238E27FC236}">
                <a16:creationId xmlns:a16="http://schemas.microsoft.com/office/drawing/2014/main" xmlns="" id="{00000000-0008-0000-1100-000080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1" name="Line 9">
            <a:extLst>
              <a:ext uri="{FF2B5EF4-FFF2-40B4-BE49-F238E27FC236}">
                <a16:creationId xmlns:a16="http://schemas.microsoft.com/office/drawing/2014/main" xmlns="" id="{00000000-0008-0000-1100-000081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2" name="Line 7">
            <a:extLst>
              <a:ext uri="{FF2B5EF4-FFF2-40B4-BE49-F238E27FC236}">
                <a16:creationId xmlns:a16="http://schemas.microsoft.com/office/drawing/2014/main" xmlns="" id="{00000000-0008-0000-1100-000082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3" name="Line 8">
            <a:extLst>
              <a:ext uri="{FF2B5EF4-FFF2-40B4-BE49-F238E27FC236}">
                <a16:creationId xmlns:a16="http://schemas.microsoft.com/office/drawing/2014/main" xmlns="" id="{00000000-0008-0000-1100-000083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4" name="Line 9">
            <a:extLst>
              <a:ext uri="{FF2B5EF4-FFF2-40B4-BE49-F238E27FC236}">
                <a16:creationId xmlns:a16="http://schemas.microsoft.com/office/drawing/2014/main" xmlns="" id="{00000000-0008-0000-1100-000084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5" name="Line 7">
            <a:extLst>
              <a:ext uri="{FF2B5EF4-FFF2-40B4-BE49-F238E27FC236}">
                <a16:creationId xmlns:a16="http://schemas.microsoft.com/office/drawing/2014/main" xmlns="" id="{00000000-0008-0000-1100-000085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6" name="Line 8">
            <a:extLst>
              <a:ext uri="{FF2B5EF4-FFF2-40B4-BE49-F238E27FC236}">
                <a16:creationId xmlns:a16="http://schemas.microsoft.com/office/drawing/2014/main" xmlns="" id="{00000000-0008-0000-1100-000086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7" name="Line 9">
            <a:extLst>
              <a:ext uri="{FF2B5EF4-FFF2-40B4-BE49-F238E27FC236}">
                <a16:creationId xmlns:a16="http://schemas.microsoft.com/office/drawing/2014/main" xmlns="" id="{00000000-0008-0000-1100-000087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8" name="Line 7">
            <a:extLst>
              <a:ext uri="{FF2B5EF4-FFF2-40B4-BE49-F238E27FC236}">
                <a16:creationId xmlns:a16="http://schemas.microsoft.com/office/drawing/2014/main" xmlns="" id="{00000000-0008-0000-1100-00008A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9" name="Line 8">
            <a:extLst>
              <a:ext uri="{FF2B5EF4-FFF2-40B4-BE49-F238E27FC236}">
                <a16:creationId xmlns:a16="http://schemas.microsoft.com/office/drawing/2014/main" xmlns="" id="{00000000-0008-0000-1100-00008B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0" name="Line 9">
            <a:extLst>
              <a:ext uri="{FF2B5EF4-FFF2-40B4-BE49-F238E27FC236}">
                <a16:creationId xmlns:a16="http://schemas.microsoft.com/office/drawing/2014/main" xmlns="" id="{00000000-0008-0000-1100-00008C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1" name="Line 7">
            <a:extLst>
              <a:ext uri="{FF2B5EF4-FFF2-40B4-BE49-F238E27FC236}">
                <a16:creationId xmlns:a16="http://schemas.microsoft.com/office/drawing/2014/main" xmlns="" id="{00000000-0008-0000-1100-00008D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2" name="Line 8">
            <a:extLst>
              <a:ext uri="{FF2B5EF4-FFF2-40B4-BE49-F238E27FC236}">
                <a16:creationId xmlns:a16="http://schemas.microsoft.com/office/drawing/2014/main" xmlns="" id="{00000000-0008-0000-1100-00008E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3" name="Line 9">
            <a:extLst>
              <a:ext uri="{FF2B5EF4-FFF2-40B4-BE49-F238E27FC236}">
                <a16:creationId xmlns:a16="http://schemas.microsoft.com/office/drawing/2014/main" xmlns="" id="{00000000-0008-0000-1100-00008F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4" name="Line 7">
            <a:extLst>
              <a:ext uri="{FF2B5EF4-FFF2-40B4-BE49-F238E27FC236}">
                <a16:creationId xmlns:a16="http://schemas.microsoft.com/office/drawing/2014/main" xmlns="" id="{00000000-0008-0000-1100-000090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5" name="Line 8">
            <a:extLst>
              <a:ext uri="{FF2B5EF4-FFF2-40B4-BE49-F238E27FC236}">
                <a16:creationId xmlns:a16="http://schemas.microsoft.com/office/drawing/2014/main" xmlns="" id="{00000000-0008-0000-1100-000091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6" name="Line 9">
            <a:extLst>
              <a:ext uri="{FF2B5EF4-FFF2-40B4-BE49-F238E27FC236}">
                <a16:creationId xmlns:a16="http://schemas.microsoft.com/office/drawing/2014/main" xmlns="" id="{00000000-0008-0000-1100-000092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7" name="Line 7">
            <a:extLst>
              <a:ext uri="{FF2B5EF4-FFF2-40B4-BE49-F238E27FC236}">
                <a16:creationId xmlns:a16="http://schemas.microsoft.com/office/drawing/2014/main" xmlns="" id="{00000000-0008-0000-1100-000093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8" name="Line 8">
            <a:extLst>
              <a:ext uri="{FF2B5EF4-FFF2-40B4-BE49-F238E27FC236}">
                <a16:creationId xmlns:a16="http://schemas.microsoft.com/office/drawing/2014/main" xmlns="" id="{00000000-0008-0000-1100-000094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9" name="Line 9">
            <a:extLst>
              <a:ext uri="{FF2B5EF4-FFF2-40B4-BE49-F238E27FC236}">
                <a16:creationId xmlns:a16="http://schemas.microsoft.com/office/drawing/2014/main" xmlns="" id="{00000000-0008-0000-1100-000095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70" name="Line 7">
            <a:extLst>
              <a:ext uri="{FF2B5EF4-FFF2-40B4-BE49-F238E27FC236}">
                <a16:creationId xmlns:a16="http://schemas.microsoft.com/office/drawing/2014/main" xmlns="" id="{00000000-0008-0000-1100-000096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1" name="Line 8">
            <a:extLst>
              <a:ext uri="{FF2B5EF4-FFF2-40B4-BE49-F238E27FC236}">
                <a16:creationId xmlns:a16="http://schemas.microsoft.com/office/drawing/2014/main" xmlns="" id="{00000000-0008-0000-1100-000097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2" name="Line 9">
            <a:extLst>
              <a:ext uri="{FF2B5EF4-FFF2-40B4-BE49-F238E27FC236}">
                <a16:creationId xmlns:a16="http://schemas.microsoft.com/office/drawing/2014/main" xmlns="" id="{00000000-0008-0000-1100-000098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3" name="Line 7">
            <a:extLst>
              <a:ext uri="{FF2B5EF4-FFF2-40B4-BE49-F238E27FC236}">
                <a16:creationId xmlns:a16="http://schemas.microsoft.com/office/drawing/2014/main" xmlns="" id="{00000000-0008-0000-1100-000099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4" name="Line 8">
            <a:extLst>
              <a:ext uri="{FF2B5EF4-FFF2-40B4-BE49-F238E27FC236}">
                <a16:creationId xmlns:a16="http://schemas.microsoft.com/office/drawing/2014/main" xmlns="" id="{00000000-0008-0000-1100-00009A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5" name="Line 9">
            <a:extLst>
              <a:ext uri="{FF2B5EF4-FFF2-40B4-BE49-F238E27FC236}">
                <a16:creationId xmlns:a16="http://schemas.microsoft.com/office/drawing/2014/main" xmlns="" id="{00000000-0008-0000-1100-00009B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6" name="Line 7">
            <a:extLst>
              <a:ext uri="{FF2B5EF4-FFF2-40B4-BE49-F238E27FC236}">
                <a16:creationId xmlns:a16="http://schemas.microsoft.com/office/drawing/2014/main" xmlns="" id="{00000000-0008-0000-1100-00009C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7" name="Line 8">
            <a:extLst>
              <a:ext uri="{FF2B5EF4-FFF2-40B4-BE49-F238E27FC236}">
                <a16:creationId xmlns:a16="http://schemas.microsoft.com/office/drawing/2014/main" xmlns="" id="{00000000-0008-0000-1100-00009D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8" name="Line 9">
            <a:extLst>
              <a:ext uri="{FF2B5EF4-FFF2-40B4-BE49-F238E27FC236}">
                <a16:creationId xmlns:a16="http://schemas.microsoft.com/office/drawing/2014/main" xmlns="" id="{00000000-0008-0000-1100-00009E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9" name="Line 7">
            <a:extLst>
              <a:ext uri="{FF2B5EF4-FFF2-40B4-BE49-F238E27FC236}">
                <a16:creationId xmlns:a16="http://schemas.microsoft.com/office/drawing/2014/main" xmlns="" id="{00000000-0008-0000-1100-00009F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0" name="Line 8">
            <a:extLst>
              <a:ext uri="{FF2B5EF4-FFF2-40B4-BE49-F238E27FC236}">
                <a16:creationId xmlns:a16="http://schemas.microsoft.com/office/drawing/2014/main" xmlns="" id="{00000000-0008-0000-1100-0000A0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1" name="Line 9">
            <a:extLst>
              <a:ext uri="{FF2B5EF4-FFF2-40B4-BE49-F238E27FC236}">
                <a16:creationId xmlns:a16="http://schemas.microsoft.com/office/drawing/2014/main" xmlns="" id="{00000000-0008-0000-1100-0000A1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2" name="Line 7">
            <a:extLst>
              <a:ext uri="{FF2B5EF4-FFF2-40B4-BE49-F238E27FC236}">
                <a16:creationId xmlns:a16="http://schemas.microsoft.com/office/drawing/2014/main" xmlns="" id="{00000000-0008-0000-1100-0000A2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3" name="Line 8">
            <a:extLst>
              <a:ext uri="{FF2B5EF4-FFF2-40B4-BE49-F238E27FC236}">
                <a16:creationId xmlns:a16="http://schemas.microsoft.com/office/drawing/2014/main" xmlns="" id="{00000000-0008-0000-1100-0000A3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4" name="Line 9">
            <a:extLst>
              <a:ext uri="{FF2B5EF4-FFF2-40B4-BE49-F238E27FC236}">
                <a16:creationId xmlns:a16="http://schemas.microsoft.com/office/drawing/2014/main" xmlns="" id="{00000000-0008-0000-1100-0000A4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5" name="Line 7">
            <a:extLst>
              <a:ext uri="{FF2B5EF4-FFF2-40B4-BE49-F238E27FC236}">
                <a16:creationId xmlns:a16="http://schemas.microsoft.com/office/drawing/2014/main" xmlns="" id="{00000000-0008-0000-1100-0000A8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6" name="Line 8">
            <a:extLst>
              <a:ext uri="{FF2B5EF4-FFF2-40B4-BE49-F238E27FC236}">
                <a16:creationId xmlns:a16="http://schemas.microsoft.com/office/drawing/2014/main" xmlns="" id="{00000000-0008-0000-1100-0000A9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7" name="Line 9">
            <a:extLst>
              <a:ext uri="{FF2B5EF4-FFF2-40B4-BE49-F238E27FC236}">
                <a16:creationId xmlns:a16="http://schemas.microsoft.com/office/drawing/2014/main" xmlns="" id="{00000000-0008-0000-1100-0000AA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8" name="Line 7">
            <a:extLst>
              <a:ext uri="{FF2B5EF4-FFF2-40B4-BE49-F238E27FC236}">
                <a16:creationId xmlns:a16="http://schemas.microsoft.com/office/drawing/2014/main" xmlns="" id="{00000000-0008-0000-1100-0000AB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89" name="Line 8">
            <a:extLst>
              <a:ext uri="{FF2B5EF4-FFF2-40B4-BE49-F238E27FC236}">
                <a16:creationId xmlns:a16="http://schemas.microsoft.com/office/drawing/2014/main" xmlns="" id="{00000000-0008-0000-1100-0000AC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90" name="Line 9">
            <a:extLst>
              <a:ext uri="{FF2B5EF4-FFF2-40B4-BE49-F238E27FC236}">
                <a16:creationId xmlns:a16="http://schemas.microsoft.com/office/drawing/2014/main" xmlns="" id="{00000000-0008-0000-1100-0000AD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91" name="Line 7">
            <a:extLst>
              <a:ext uri="{FF2B5EF4-FFF2-40B4-BE49-F238E27FC236}">
                <a16:creationId xmlns:a16="http://schemas.microsoft.com/office/drawing/2014/main" xmlns="" id="{00000000-0008-0000-1100-0000AE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2" name="Line 8">
            <a:extLst>
              <a:ext uri="{FF2B5EF4-FFF2-40B4-BE49-F238E27FC236}">
                <a16:creationId xmlns:a16="http://schemas.microsoft.com/office/drawing/2014/main" xmlns="" id="{00000000-0008-0000-1100-0000AF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3" name="Line 9">
            <a:extLst>
              <a:ext uri="{FF2B5EF4-FFF2-40B4-BE49-F238E27FC236}">
                <a16:creationId xmlns:a16="http://schemas.microsoft.com/office/drawing/2014/main" xmlns="" id="{00000000-0008-0000-1100-0000B0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4" name="Line 7">
            <a:extLst>
              <a:ext uri="{FF2B5EF4-FFF2-40B4-BE49-F238E27FC236}">
                <a16:creationId xmlns:a16="http://schemas.microsoft.com/office/drawing/2014/main" xmlns="" id="{00000000-0008-0000-1100-0000B1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5" name="Line 8">
            <a:extLst>
              <a:ext uri="{FF2B5EF4-FFF2-40B4-BE49-F238E27FC236}">
                <a16:creationId xmlns:a16="http://schemas.microsoft.com/office/drawing/2014/main" xmlns="" id="{00000000-0008-0000-1100-0000B2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6" name="Line 9">
            <a:extLst>
              <a:ext uri="{FF2B5EF4-FFF2-40B4-BE49-F238E27FC236}">
                <a16:creationId xmlns:a16="http://schemas.microsoft.com/office/drawing/2014/main" xmlns="" id="{00000000-0008-0000-1100-0000B3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7" name="Line 7">
            <a:extLst>
              <a:ext uri="{FF2B5EF4-FFF2-40B4-BE49-F238E27FC236}">
                <a16:creationId xmlns:a16="http://schemas.microsoft.com/office/drawing/2014/main" xmlns="" id="{00000000-0008-0000-1100-0000B7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8" name="Line 8">
            <a:extLst>
              <a:ext uri="{FF2B5EF4-FFF2-40B4-BE49-F238E27FC236}">
                <a16:creationId xmlns:a16="http://schemas.microsoft.com/office/drawing/2014/main" xmlns="" id="{00000000-0008-0000-1100-0000B8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9" name="Line 9">
            <a:extLst>
              <a:ext uri="{FF2B5EF4-FFF2-40B4-BE49-F238E27FC236}">
                <a16:creationId xmlns:a16="http://schemas.microsoft.com/office/drawing/2014/main" xmlns="" id="{00000000-0008-0000-1100-0000B9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00" name="Line 7">
            <a:extLst>
              <a:ext uri="{FF2B5EF4-FFF2-40B4-BE49-F238E27FC236}">
                <a16:creationId xmlns:a16="http://schemas.microsoft.com/office/drawing/2014/main" xmlns="" id="{00000000-0008-0000-1100-0000C0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1" name="Line 8">
            <a:extLst>
              <a:ext uri="{FF2B5EF4-FFF2-40B4-BE49-F238E27FC236}">
                <a16:creationId xmlns:a16="http://schemas.microsoft.com/office/drawing/2014/main" xmlns="" id="{00000000-0008-0000-1100-0000C1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2" name="Line 9">
            <a:extLst>
              <a:ext uri="{FF2B5EF4-FFF2-40B4-BE49-F238E27FC236}">
                <a16:creationId xmlns:a16="http://schemas.microsoft.com/office/drawing/2014/main" xmlns="" id="{00000000-0008-0000-1100-0000C2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3" name="Line 7">
            <a:extLst>
              <a:ext uri="{FF2B5EF4-FFF2-40B4-BE49-F238E27FC236}">
                <a16:creationId xmlns:a16="http://schemas.microsoft.com/office/drawing/2014/main" xmlns="" id="{00000000-0008-0000-1100-0000C3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4" name="Line 8">
            <a:extLst>
              <a:ext uri="{FF2B5EF4-FFF2-40B4-BE49-F238E27FC236}">
                <a16:creationId xmlns:a16="http://schemas.microsoft.com/office/drawing/2014/main" xmlns="" id="{00000000-0008-0000-1100-0000C4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5" name="Line 9">
            <a:extLst>
              <a:ext uri="{FF2B5EF4-FFF2-40B4-BE49-F238E27FC236}">
                <a16:creationId xmlns:a16="http://schemas.microsoft.com/office/drawing/2014/main" xmlns="" id="{00000000-0008-0000-1100-0000C5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6" name="Line 7">
            <a:extLst>
              <a:ext uri="{FF2B5EF4-FFF2-40B4-BE49-F238E27FC236}">
                <a16:creationId xmlns:a16="http://schemas.microsoft.com/office/drawing/2014/main" xmlns="" id="{00000000-0008-0000-1100-0000C6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7" name="Line 8">
            <a:extLst>
              <a:ext uri="{FF2B5EF4-FFF2-40B4-BE49-F238E27FC236}">
                <a16:creationId xmlns:a16="http://schemas.microsoft.com/office/drawing/2014/main" xmlns="" id="{00000000-0008-0000-1100-0000C7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8" name="Line 9">
            <a:extLst>
              <a:ext uri="{FF2B5EF4-FFF2-40B4-BE49-F238E27FC236}">
                <a16:creationId xmlns:a16="http://schemas.microsoft.com/office/drawing/2014/main" xmlns="" id="{00000000-0008-0000-1100-0000C8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9" name="Line 7">
            <a:extLst>
              <a:ext uri="{FF2B5EF4-FFF2-40B4-BE49-F238E27FC236}">
                <a16:creationId xmlns:a16="http://schemas.microsoft.com/office/drawing/2014/main" xmlns="" id="{00000000-0008-0000-1100-0000C9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0" name="Line 8">
            <a:extLst>
              <a:ext uri="{FF2B5EF4-FFF2-40B4-BE49-F238E27FC236}">
                <a16:creationId xmlns:a16="http://schemas.microsoft.com/office/drawing/2014/main" xmlns="" id="{00000000-0008-0000-1100-0000CA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1" name="Line 9">
            <a:extLst>
              <a:ext uri="{FF2B5EF4-FFF2-40B4-BE49-F238E27FC236}">
                <a16:creationId xmlns:a16="http://schemas.microsoft.com/office/drawing/2014/main" xmlns="" id="{00000000-0008-0000-1100-0000CB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2" name="Line 7">
            <a:extLst>
              <a:ext uri="{FF2B5EF4-FFF2-40B4-BE49-F238E27FC236}">
                <a16:creationId xmlns:a16="http://schemas.microsoft.com/office/drawing/2014/main" xmlns="" id="{00000000-0008-0000-1100-0000C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3" name="Line 8">
            <a:extLst>
              <a:ext uri="{FF2B5EF4-FFF2-40B4-BE49-F238E27FC236}">
                <a16:creationId xmlns:a16="http://schemas.microsoft.com/office/drawing/2014/main" xmlns="" id="{00000000-0008-0000-1100-0000CD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4" name="Line 9">
            <a:extLst>
              <a:ext uri="{FF2B5EF4-FFF2-40B4-BE49-F238E27FC236}">
                <a16:creationId xmlns:a16="http://schemas.microsoft.com/office/drawing/2014/main" xmlns="" id="{00000000-0008-0000-1100-0000C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5" name="Line 7">
            <a:extLst>
              <a:ext uri="{FF2B5EF4-FFF2-40B4-BE49-F238E27FC236}">
                <a16:creationId xmlns:a16="http://schemas.microsoft.com/office/drawing/2014/main" xmlns="" id="{00000000-0008-0000-1100-0000CF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6" name="Line 8">
            <a:extLst>
              <a:ext uri="{FF2B5EF4-FFF2-40B4-BE49-F238E27FC236}">
                <a16:creationId xmlns:a16="http://schemas.microsoft.com/office/drawing/2014/main" xmlns="" id="{00000000-0008-0000-1100-0000D0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7" name="Line 9">
            <a:extLst>
              <a:ext uri="{FF2B5EF4-FFF2-40B4-BE49-F238E27FC236}">
                <a16:creationId xmlns:a16="http://schemas.microsoft.com/office/drawing/2014/main" xmlns="" id="{00000000-0008-0000-1100-0000D1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8" name="Line 7">
            <a:extLst>
              <a:ext uri="{FF2B5EF4-FFF2-40B4-BE49-F238E27FC236}">
                <a16:creationId xmlns:a16="http://schemas.microsoft.com/office/drawing/2014/main" xmlns="" id="{00000000-0008-0000-1100-0000D2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9" name="Line 8">
            <a:extLst>
              <a:ext uri="{FF2B5EF4-FFF2-40B4-BE49-F238E27FC236}">
                <a16:creationId xmlns:a16="http://schemas.microsoft.com/office/drawing/2014/main" xmlns="" id="{00000000-0008-0000-1100-0000D3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0" name="Line 9">
            <a:extLst>
              <a:ext uri="{FF2B5EF4-FFF2-40B4-BE49-F238E27FC236}">
                <a16:creationId xmlns:a16="http://schemas.microsoft.com/office/drawing/2014/main" xmlns="" id="{00000000-0008-0000-1100-0000D4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1" name="Line 7">
            <a:extLst>
              <a:ext uri="{FF2B5EF4-FFF2-40B4-BE49-F238E27FC236}">
                <a16:creationId xmlns:a16="http://schemas.microsoft.com/office/drawing/2014/main" xmlns="" id="{00000000-0008-0000-1100-0000D5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2" name="Line 8">
            <a:extLst>
              <a:ext uri="{FF2B5EF4-FFF2-40B4-BE49-F238E27FC236}">
                <a16:creationId xmlns:a16="http://schemas.microsoft.com/office/drawing/2014/main" xmlns="" id="{00000000-0008-0000-1100-0000D6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3" name="Line 9">
            <a:extLst>
              <a:ext uri="{FF2B5EF4-FFF2-40B4-BE49-F238E27FC236}">
                <a16:creationId xmlns:a16="http://schemas.microsoft.com/office/drawing/2014/main" xmlns="" id="{00000000-0008-0000-1100-0000D7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4" name="Line 7">
            <a:extLst>
              <a:ext uri="{FF2B5EF4-FFF2-40B4-BE49-F238E27FC236}">
                <a16:creationId xmlns:a16="http://schemas.microsoft.com/office/drawing/2014/main" xmlns="" id="{00000000-0008-0000-1100-0000D8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5" name="Line 8">
            <a:extLst>
              <a:ext uri="{FF2B5EF4-FFF2-40B4-BE49-F238E27FC236}">
                <a16:creationId xmlns:a16="http://schemas.microsoft.com/office/drawing/2014/main" xmlns="" id="{00000000-0008-0000-1100-0000D9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6" name="Line 9">
            <a:extLst>
              <a:ext uri="{FF2B5EF4-FFF2-40B4-BE49-F238E27FC236}">
                <a16:creationId xmlns:a16="http://schemas.microsoft.com/office/drawing/2014/main" xmlns="" id="{00000000-0008-0000-1100-0000DA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7" name="Line 7">
            <a:extLst>
              <a:ext uri="{FF2B5EF4-FFF2-40B4-BE49-F238E27FC236}">
                <a16:creationId xmlns:a16="http://schemas.microsoft.com/office/drawing/2014/main" xmlns="" id="{00000000-0008-0000-1100-0000DB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28" name="Line 8">
            <a:extLst>
              <a:ext uri="{FF2B5EF4-FFF2-40B4-BE49-F238E27FC236}">
                <a16:creationId xmlns:a16="http://schemas.microsoft.com/office/drawing/2014/main" xmlns="" id="{00000000-0008-0000-1100-0000DC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29" name="Line 9">
            <a:extLst>
              <a:ext uri="{FF2B5EF4-FFF2-40B4-BE49-F238E27FC236}">
                <a16:creationId xmlns:a16="http://schemas.microsoft.com/office/drawing/2014/main" xmlns="" id="{00000000-0008-0000-1100-0000DD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0" name="Line 7">
            <a:extLst>
              <a:ext uri="{FF2B5EF4-FFF2-40B4-BE49-F238E27FC236}">
                <a16:creationId xmlns:a16="http://schemas.microsoft.com/office/drawing/2014/main" xmlns="" id="{00000000-0008-0000-1100-0000D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1" name="Line 8">
            <a:extLst>
              <a:ext uri="{FF2B5EF4-FFF2-40B4-BE49-F238E27FC236}">
                <a16:creationId xmlns:a16="http://schemas.microsoft.com/office/drawing/2014/main" xmlns="" id="{00000000-0008-0000-1100-0000DF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2" name="Line 9">
            <a:extLst>
              <a:ext uri="{FF2B5EF4-FFF2-40B4-BE49-F238E27FC236}">
                <a16:creationId xmlns:a16="http://schemas.microsoft.com/office/drawing/2014/main" xmlns="" id="{00000000-0008-0000-1100-0000E0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3" name="Line 7">
            <a:extLst>
              <a:ext uri="{FF2B5EF4-FFF2-40B4-BE49-F238E27FC236}">
                <a16:creationId xmlns:a16="http://schemas.microsoft.com/office/drawing/2014/main" xmlns="" id="{00000000-0008-0000-1100-0000E1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4" name="Line 8">
            <a:extLst>
              <a:ext uri="{FF2B5EF4-FFF2-40B4-BE49-F238E27FC236}">
                <a16:creationId xmlns:a16="http://schemas.microsoft.com/office/drawing/2014/main" xmlns="" id="{00000000-0008-0000-1100-0000E2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5" name="Line 9">
            <a:extLst>
              <a:ext uri="{FF2B5EF4-FFF2-40B4-BE49-F238E27FC236}">
                <a16:creationId xmlns:a16="http://schemas.microsoft.com/office/drawing/2014/main" xmlns="" id="{00000000-0008-0000-1100-0000E3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6" name="Line 7">
            <a:extLst>
              <a:ext uri="{FF2B5EF4-FFF2-40B4-BE49-F238E27FC236}">
                <a16:creationId xmlns:a16="http://schemas.microsoft.com/office/drawing/2014/main" xmlns="" id="{00000000-0008-0000-1100-0000E4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7" name="Line 8">
            <a:extLst>
              <a:ext uri="{FF2B5EF4-FFF2-40B4-BE49-F238E27FC236}">
                <a16:creationId xmlns:a16="http://schemas.microsoft.com/office/drawing/2014/main" xmlns="" id="{00000000-0008-0000-1100-0000E5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8" name="Line 9">
            <a:extLst>
              <a:ext uri="{FF2B5EF4-FFF2-40B4-BE49-F238E27FC236}">
                <a16:creationId xmlns:a16="http://schemas.microsoft.com/office/drawing/2014/main" xmlns="" id="{00000000-0008-0000-1100-0000E6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9" name="Line 7">
            <a:extLst>
              <a:ext uri="{FF2B5EF4-FFF2-40B4-BE49-F238E27FC236}">
                <a16:creationId xmlns:a16="http://schemas.microsoft.com/office/drawing/2014/main" xmlns="" id="{00000000-0008-0000-1100-0000E7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0" name="Line 8">
            <a:extLst>
              <a:ext uri="{FF2B5EF4-FFF2-40B4-BE49-F238E27FC236}">
                <a16:creationId xmlns:a16="http://schemas.microsoft.com/office/drawing/2014/main" xmlns="" id="{00000000-0008-0000-1100-0000E8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1" name="Line 9">
            <a:extLst>
              <a:ext uri="{FF2B5EF4-FFF2-40B4-BE49-F238E27FC236}">
                <a16:creationId xmlns:a16="http://schemas.microsoft.com/office/drawing/2014/main" xmlns="" id="{00000000-0008-0000-1100-0000E9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2" name="Line 7">
            <a:extLst>
              <a:ext uri="{FF2B5EF4-FFF2-40B4-BE49-F238E27FC236}">
                <a16:creationId xmlns:a16="http://schemas.microsoft.com/office/drawing/2014/main" xmlns="" id="{00000000-0008-0000-1100-0000EA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3" name="Line 8">
            <a:extLst>
              <a:ext uri="{FF2B5EF4-FFF2-40B4-BE49-F238E27FC236}">
                <a16:creationId xmlns:a16="http://schemas.microsoft.com/office/drawing/2014/main" xmlns="" id="{00000000-0008-0000-1100-0000EB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4" name="Line 9">
            <a:extLst>
              <a:ext uri="{FF2B5EF4-FFF2-40B4-BE49-F238E27FC236}">
                <a16:creationId xmlns:a16="http://schemas.microsoft.com/office/drawing/2014/main" xmlns="" id="{00000000-0008-0000-1100-0000E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5" name="Line 7">
            <a:extLst>
              <a:ext uri="{FF2B5EF4-FFF2-40B4-BE49-F238E27FC236}">
                <a16:creationId xmlns:a16="http://schemas.microsoft.com/office/drawing/2014/main" xmlns="" id="{00000000-0008-0000-1100-0000ED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6" name="Line 8">
            <a:extLst>
              <a:ext uri="{FF2B5EF4-FFF2-40B4-BE49-F238E27FC236}">
                <a16:creationId xmlns:a16="http://schemas.microsoft.com/office/drawing/2014/main" xmlns="" id="{00000000-0008-0000-1100-0000EE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7" name="Line 9">
            <a:extLst>
              <a:ext uri="{FF2B5EF4-FFF2-40B4-BE49-F238E27FC236}">
                <a16:creationId xmlns:a16="http://schemas.microsoft.com/office/drawing/2014/main" xmlns="" id="{00000000-0008-0000-1100-0000EF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8" name="Line 7">
            <a:extLst>
              <a:ext uri="{FF2B5EF4-FFF2-40B4-BE49-F238E27FC236}">
                <a16:creationId xmlns:a16="http://schemas.microsoft.com/office/drawing/2014/main" xmlns="" id="{00000000-0008-0000-1100-0000F0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49" name="Line 8">
            <a:extLst>
              <a:ext uri="{FF2B5EF4-FFF2-40B4-BE49-F238E27FC236}">
                <a16:creationId xmlns:a16="http://schemas.microsoft.com/office/drawing/2014/main" xmlns="" id="{00000000-0008-0000-1100-0000F1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0" name="Line 9">
            <a:extLst>
              <a:ext uri="{FF2B5EF4-FFF2-40B4-BE49-F238E27FC236}">
                <a16:creationId xmlns:a16="http://schemas.microsoft.com/office/drawing/2014/main" xmlns="" id="{00000000-0008-0000-1100-0000F2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1" name="Line 7">
            <a:extLst>
              <a:ext uri="{FF2B5EF4-FFF2-40B4-BE49-F238E27FC236}">
                <a16:creationId xmlns:a16="http://schemas.microsoft.com/office/drawing/2014/main" xmlns="" id="{00000000-0008-0000-1100-0000F3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2" name="Line 8">
            <a:extLst>
              <a:ext uri="{FF2B5EF4-FFF2-40B4-BE49-F238E27FC236}">
                <a16:creationId xmlns:a16="http://schemas.microsoft.com/office/drawing/2014/main" xmlns="" id="{00000000-0008-0000-1100-0000F4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3" name="Line 9">
            <a:extLst>
              <a:ext uri="{FF2B5EF4-FFF2-40B4-BE49-F238E27FC236}">
                <a16:creationId xmlns:a16="http://schemas.microsoft.com/office/drawing/2014/main" xmlns="" id="{00000000-0008-0000-1100-0000F5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4" name="Line 7">
            <a:extLst>
              <a:ext uri="{FF2B5EF4-FFF2-40B4-BE49-F238E27FC236}">
                <a16:creationId xmlns:a16="http://schemas.microsoft.com/office/drawing/2014/main" xmlns="" id="{00000000-0008-0000-1100-0000F6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5" name="Line 8">
            <a:extLst>
              <a:ext uri="{FF2B5EF4-FFF2-40B4-BE49-F238E27FC236}">
                <a16:creationId xmlns:a16="http://schemas.microsoft.com/office/drawing/2014/main" xmlns="" id="{00000000-0008-0000-1100-0000F7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6" name="Line 9">
            <a:extLst>
              <a:ext uri="{FF2B5EF4-FFF2-40B4-BE49-F238E27FC236}">
                <a16:creationId xmlns:a16="http://schemas.microsoft.com/office/drawing/2014/main" xmlns="" id="{00000000-0008-0000-1100-0000F8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7" name="Line 7">
            <a:extLst>
              <a:ext uri="{FF2B5EF4-FFF2-40B4-BE49-F238E27FC236}">
                <a16:creationId xmlns:a16="http://schemas.microsoft.com/office/drawing/2014/main" xmlns="" id="{00000000-0008-0000-1100-0000F9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8" name="Line 8">
            <a:extLst>
              <a:ext uri="{FF2B5EF4-FFF2-40B4-BE49-F238E27FC236}">
                <a16:creationId xmlns:a16="http://schemas.microsoft.com/office/drawing/2014/main" xmlns="" id="{00000000-0008-0000-1100-0000FA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9" name="Line 9">
            <a:extLst>
              <a:ext uri="{FF2B5EF4-FFF2-40B4-BE49-F238E27FC236}">
                <a16:creationId xmlns:a16="http://schemas.microsoft.com/office/drawing/2014/main" xmlns="" id="{00000000-0008-0000-1100-0000FB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60" name="Line 7">
            <a:extLst>
              <a:ext uri="{FF2B5EF4-FFF2-40B4-BE49-F238E27FC236}">
                <a16:creationId xmlns:a16="http://schemas.microsoft.com/office/drawing/2014/main" xmlns="" id="{00000000-0008-0000-1100-0000F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1" name="Line 8">
            <a:extLst>
              <a:ext uri="{FF2B5EF4-FFF2-40B4-BE49-F238E27FC236}">
                <a16:creationId xmlns:a16="http://schemas.microsoft.com/office/drawing/2014/main" xmlns="" id="{00000000-0008-0000-1100-0000FD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2" name="Line 9">
            <a:extLst>
              <a:ext uri="{FF2B5EF4-FFF2-40B4-BE49-F238E27FC236}">
                <a16:creationId xmlns:a16="http://schemas.microsoft.com/office/drawing/2014/main" xmlns="" id="{00000000-0008-0000-1100-0000F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3" name="Line 7">
            <a:extLst>
              <a:ext uri="{FF2B5EF4-FFF2-40B4-BE49-F238E27FC236}">
                <a16:creationId xmlns:a16="http://schemas.microsoft.com/office/drawing/2014/main" xmlns="" id="{00000000-0008-0000-1100-0000FF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4" name="Line 8">
            <a:extLst>
              <a:ext uri="{FF2B5EF4-FFF2-40B4-BE49-F238E27FC236}">
                <a16:creationId xmlns:a16="http://schemas.microsoft.com/office/drawing/2014/main" xmlns="" id="{00000000-0008-0000-1100-00000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5" name="Line 9">
            <a:extLst>
              <a:ext uri="{FF2B5EF4-FFF2-40B4-BE49-F238E27FC236}">
                <a16:creationId xmlns:a16="http://schemas.microsoft.com/office/drawing/2014/main" xmlns="" id="{00000000-0008-0000-1100-00000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6" name="Line 7">
            <a:extLst>
              <a:ext uri="{FF2B5EF4-FFF2-40B4-BE49-F238E27FC236}">
                <a16:creationId xmlns:a16="http://schemas.microsoft.com/office/drawing/2014/main" xmlns="" id="{00000000-0008-0000-1100-000002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7" name="Line 8">
            <a:extLst>
              <a:ext uri="{FF2B5EF4-FFF2-40B4-BE49-F238E27FC236}">
                <a16:creationId xmlns:a16="http://schemas.microsoft.com/office/drawing/2014/main" xmlns="" id="{00000000-0008-0000-1100-000003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8" name="Line 9">
            <a:extLst>
              <a:ext uri="{FF2B5EF4-FFF2-40B4-BE49-F238E27FC236}">
                <a16:creationId xmlns:a16="http://schemas.microsoft.com/office/drawing/2014/main" xmlns="" id="{00000000-0008-0000-1100-000004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9" name="Line 7">
            <a:extLst>
              <a:ext uri="{FF2B5EF4-FFF2-40B4-BE49-F238E27FC236}">
                <a16:creationId xmlns:a16="http://schemas.microsoft.com/office/drawing/2014/main" xmlns="" id="{00000000-0008-0000-1100-00000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0" name="Line 8">
            <a:extLst>
              <a:ext uri="{FF2B5EF4-FFF2-40B4-BE49-F238E27FC236}">
                <a16:creationId xmlns:a16="http://schemas.microsoft.com/office/drawing/2014/main" xmlns="" id="{00000000-0008-0000-1100-00000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1" name="Line 9">
            <a:extLst>
              <a:ext uri="{FF2B5EF4-FFF2-40B4-BE49-F238E27FC236}">
                <a16:creationId xmlns:a16="http://schemas.microsoft.com/office/drawing/2014/main" xmlns="" id="{00000000-0008-0000-1100-00000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2" name="Line 7">
            <a:extLst>
              <a:ext uri="{FF2B5EF4-FFF2-40B4-BE49-F238E27FC236}">
                <a16:creationId xmlns:a16="http://schemas.microsoft.com/office/drawing/2014/main" xmlns="" id="{00000000-0008-0000-1100-00000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3" name="Line 8">
            <a:extLst>
              <a:ext uri="{FF2B5EF4-FFF2-40B4-BE49-F238E27FC236}">
                <a16:creationId xmlns:a16="http://schemas.microsoft.com/office/drawing/2014/main" xmlns="" id="{00000000-0008-0000-1100-00000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4" name="Line 9">
            <a:extLst>
              <a:ext uri="{FF2B5EF4-FFF2-40B4-BE49-F238E27FC236}">
                <a16:creationId xmlns:a16="http://schemas.microsoft.com/office/drawing/2014/main" xmlns="" id="{00000000-0008-0000-1100-00000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5" name="Line 7">
            <a:extLst>
              <a:ext uri="{FF2B5EF4-FFF2-40B4-BE49-F238E27FC236}">
                <a16:creationId xmlns:a16="http://schemas.microsoft.com/office/drawing/2014/main" xmlns="" id="{00000000-0008-0000-1100-00000B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6" name="Line 8">
            <a:extLst>
              <a:ext uri="{FF2B5EF4-FFF2-40B4-BE49-F238E27FC236}">
                <a16:creationId xmlns:a16="http://schemas.microsoft.com/office/drawing/2014/main" xmlns="" id="{00000000-0008-0000-1100-00000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7" name="Line 9">
            <a:extLst>
              <a:ext uri="{FF2B5EF4-FFF2-40B4-BE49-F238E27FC236}">
                <a16:creationId xmlns:a16="http://schemas.microsoft.com/office/drawing/2014/main" xmlns="" id="{00000000-0008-0000-1100-00000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8" name="Line 7">
            <a:extLst>
              <a:ext uri="{FF2B5EF4-FFF2-40B4-BE49-F238E27FC236}">
                <a16:creationId xmlns:a16="http://schemas.microsoft.com/office/drawing/2014/main" xmlns="" id="{00000000-0008-0000-1100-00000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9" name="Line 8">
            <a:extLst>
              <a:ext uri="{FF2B5EF4-FFF2-40B4-BE49-F238E27FC236}">
                <a16:creationId xmlns:a16="http://schemas.microsoft.com/office/drawing/2014/main" xmlns="" id="{00000000-0008-0000-1100-00000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80" name="Line 9">
            <a:extLst>
              <a:ext uri="{FF2B5EF4-FFF2-40B4-BE49-F238E27FC236}">
                <a16:creationId xmlns:a16="http://schemas.microsoft.com/office/drawing/2014/main" xmlns="" id="{00000000-0008-0000-1100-00001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81" name="Line 7">
            <a:extLst>
              <a:ext uri="{FF2B5EF4-FFF2-40B4-BE49-F238E27FC236}">
                <a16:creationId xmlns:a16="http://schemas.microsoft.com/office/drawing/2014/main" xmlns="" id="{00000000-0008-0000-1100-00001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2" name="Line 8">
            <a:extLst>
              <a:ext uri="{FF2B5EF4-FFF2-40B4-BE49-F238E27FC236}">
                <a16:creationId xmlns:a16="http://schemas.microsoft.com/office/drawing/2014/main" xmlns="" id="{00000000-0008-0000-1100-00001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3" name="Line 9">
            <a:extLst>
              <a:ext uri="{FF2B5EF4-FFF2-40B4-BE49-F238E27FC236}">
                <a16:creationId xmlns:a16="http://schemas.microsoft.com/office/drawing/2014/main" xmlns="" id="{00000000-0008-0000-1100-00001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4" name="Line 7">
            <a:extLst>
              <a:ext uri="{FF2B5EF4-FFF2-40B4-BE49-F238E27FC236}">
                <a16:creationId xmlns:a16="http://schemas.microsoft.com/office/drawing/2014/main" xmlns="" id="{00000000-0008-0000-1100-000014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5" name="Line 8">
            <a:extLst>
              <a:ext uri="{FF2B5EF4-FFF2-40B4-BE49-F238E27FC236}">
                <a16:creationId xmlns:a16="http://schemas.microsoft.com/office/drawing/2014/main" xmlns="" id="{00000000-0008-0000-1100-000015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6" name="Line 9">
            <a:extLst>
              <a:ext uri="{FF2B5EF4-FFF2-40B4-BE49-F238E27FC236}">
                <a16:creationId xmlns:a16="http://schemas.microsoft.com/office/drawing/2014/main" xmlns="" id="{00000000-0008-0000-1100-00001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7" name="Line 7">
            <a:extLst>
              <a:ext uri="{FF2B5EF4-FFF2-40B4-BE49-F238E27FC236}">
                <a16:creationId xmlns:a16="http://schemas.microsoft.com/office/drawing/2014/main" xmlns="" id="{00000000-0008-0000-1100-000017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88" name="Line 8">
            <a:extLst>
              <a:ext uri="{FF2B5EF4-FFF2-40B4-BE49-F238E27FC236}">
                <a16:creationId xmlns:a16="http://schemas.microsoft.com/office/drawing/2014/main" xmlns="" id="{00000000-0008-0000-1100-000018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89" name="Line 9">
            <a:extLst>
              <a:ext uri="{FF2B5EF4-FFF2-40B4-BE49-F238E27FC236}">
                <a16:creationId xmlns:a16="http://schemas.microsoft.com/office/drawing/2014/main" xmlns="" id="{00000000-0008-0000-1100-000019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0" name="Line 7">
            <a:extLst>
              <a:ext uri="{FF2B5EF4-FFF2-40B4-BE49-F238E27FC236}">
                <a16:creationId xmlns:a16="http://schemas.microsoft.com/office/drawing/2014/main" xmlns="" id="{00000000-0008-0000-1100-00001A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1" name="Line 8">
            <a:extLst>
              <a:ext uri="{FF2B5EF4-FFF2-40B4-BE49-F238E27FC236}">
                <a16:creationId xmlns:a16="http://schemas.microsoft.com/office/drawing/2014/main" xmlns="" id="{00000000-0008-0000-1100-00001B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2" name="Line 9">
            <a:extLst>
              <a:ext uri="{FF2B5EF4-FFF2-40B4-BE49-F238E27FC236}">
                <a16:creationId xmlns:a16="http://schemas.microsoft.com/office/drawing/2014/main" xmlns="" id="{00000000-0008-0000-1100-00001C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3" name="Line 7">
            <a:extLst>
              <a:ext uri="{FF2B5EF4-FFF2-40B4-BE49-F238E27FC236}">
                <a16:creationId xmlns:a16="http://schemas.microsoft.com/office/drawing/2014/main" xmlns="" id="{00000000-0008-0000-1100-000020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4" name="Line 8">
            <a:extLst>
              <a:ext uri="{FF2B5EF4-FFF2-40B4-BE49-F238E27FC236}">
                <a16:creationId xmlns:a16="http://schemas.microsoft.com/office/drawing/2014/main" xmlns="" id="{00000000-0008-0000-1100-000021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5" name="Line 9">
            <a:extLst>
              <a:ext uri="{FF2B5EF4-FFF2-40B4-BE49-F238E27FC236}">
                <a16:creationId xmlns:a16="http://schemas.microsoft.com/office/drawing/2014/main" xmlns="" id="{00000000-0008-0000-1100-000022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6" name="Line 7">
            <a:extLst>
              <a:ext uri="{FF2B5EF4-FFF2-40B4-BE49-F238E27FC236}">
                <a16:creationId xmlns:a16="http://schemas.microsoft.com/office/drawing/2014/main" xmlns="" id="{00000000-0008-0000-1100-000029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7" name="Line 8">
            <a:extLst>
              <a:ext uri="{FF2B5EF4-FFF2-40B4-BE49-F238E27FC236}">
                <a16:creationId xmlns:a16="http://schemas.microsoft.com/office/drawing/2014/main" xmlns="" id="{00000000-0008-0000-1100-00002A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8" name="Line 9">
            <a:extLst>
              <a:ext uri="{FF2B5EF4-FFF2-40B4-BE49-F238E27FC236}">
                <a16:creationId xmlns:a16="http://schemas.microsoft.com/office/drawing/2014/main" xmlns="" id="{00000000-0008-0000-1100-00002B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9" name="Line 7">
            <a:extLst>
              <a:ext uri="{FF2B5EF4-FFF2-40B4-BE49-F238E27FC236}">
                <a16:creationId xmlns:a16="http://schemas.microsoft.com/office/drawing/2014/main" xmlns="" id="{00000000-0008-0000-1100-00002F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0" name="Line 8">
            <a:extLst>
              <a:ext uri="{FF2B5EF4-FFF2-40B4-BE49-F238E27FC236}">
                <a16:creationId xmlns:a16="http://schemas.microsoft.com/office/drawing/2014/main" xmlns="" id="{00000000-0008-0000-1100-000030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1" name="Line 9">
            <a:extLst>
              <a:ext uri="{FF2B5EF4-FFF2-40B4-BE49-F238E27FC236}">
                <a16:creationId xmlns:a16="http://schemas.microsoft.com/office/drawing/2014/main" xmlns="" id="{00000000-0008-0000-1100-000031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2" name="Line 7">
            <a:extLst>
              <a:ext uri="{FF2B5EF4-FFF2-40B4-BE49-F238E27FC236}">
                <a16:creationId xmlns:a16="http://schemas.microsoft.com/office/drawing/2014/main" xmlns="" id="{00000000-0008-0000-1100-00003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3" name="Line 8">
            <a:extLst>
              <a:ext uri="{FF2B5EF4-FFF2-40B4-BE49-F238E27FC236}">
                <a16:creationId xmlns:a16="http://schemas.microsoft.com/office/drawing/2014/main" xmlns="" id="{00000000-0008-0000-1100-00003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4" name="Line 9">
            <a:extLst>
              <a:ext uri="{FF2B5EF4-FFF2-40B4-BE49-F238E27FC236}">
                <a16:creationId xmlns:a16="http://schemas.microsoft.com/office/drawing/2014/main" xmlns="" id="{00000000-0008-0000-1100-00003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5" name="Line 7">
            <a:extLst>
              <a:ext uri="{FF2B5EF4-FFF2-40B4-BE49-F238E27FC236}">
                <a16:creationId xmlns:a16="http://schemas.microsoft.com/office/drawing/2014/main" xmlns="" id="{00000000-0008-0000-1100-00003E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6" name="Line 8">
            <a:extLst>
              <a:ext uri="{FF2B5EF4-FFF2-40B4-BE49-F238E27FC236}">
                <a16:creationId xmlns:a16="http://schemas.microsoft.com/office/drawing/2014/main" xmlns="" id="{00000000-0008-0000-1100-00003F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7" name="Line 9">
            <a:extLst>
              <a:ext uri="{FF2B5EF4-FFF2-40B4-BE49-F238E27FC236}">
                <a16:creationId xmlns:a16="http://schemas.microsoft.com/office/drawing/2014/main" xmlns="" id="{00000000-0008-0000-1100-000040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8" name="Line 7">
            <a:extLst>
              <a:ext uri="{FF2B5EF4-FFF2-40B4-BE49-F238E27FC236}">
                <a16:creationId xmlns:a16="http://schemas.microsoft.com/office/drawing/2014/main" xmlns="" id="{00000000-0008-0000-1100-00004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09" name="Line 8">
            <a:extLst>
              <a:ext uri="{FF2B5EF4-FFF2-40B4-BE49-F238E27FC236}">
                <a16:creationId xmlns:a16="http://schemas.microsoft.com/office/drawing/2014/main" xmlns="" id="{00000000-0008-0000-1100-00004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10" name="Line 9">
            <a:extLst>
              <a:ext uri="{FF2B5EF4-FFF2-40B4-BE49-F238E27FC236}">
                <a16:creationId xmlns:a16="http://schemas.microsoft.com/office/drawing/2014/main" xmlns="" id="{00000000-0008-0000-1100-00004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11" name="Line 7">
            <a:extLst>
              <a:ext uri="{FF2B5EF4-FFF2-40B4-BE49-F238E27FC236}">
                <a16:creationId xmlns:a16="http://schemas.microsoft.com/office/drawing/2014/main" xmlns="" id="{00000000-0008-0000-1100-000044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2" name="Line 8">
            <a:extLst>
              <a:ext uri="{FF2B5EF4-FFF2-40B4-BE49-F238E27FC236}">
                <a16:creationId xmlns:a16="http://schemas.microsoft.com/office/drawing/2014/main" xmlns="" id="{00000000-0008-0000-1100-000045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3" name="Line 9">
            <a:extLst>
              <a:ext uri="{FF2B5EF4-FFF2-40B4-BE49-F238E27FC236}">
                <a16:creationId xmlns:a16="http://schemas.microsoft.com/office/drawing/2014/main" xmlns="" id="{00000000-0008-0000-1100-00004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4" name="Line 7">
            <a:extLst>
              <a:ext uri="{FF2B5EF4-FFF2-40B4-BE49-F238E27FC236}">
                <a16:creationId xmlns:a16="http://schemas.microsoft.com/office/drawing/2014/main" xmlns="" id="{00000000-0008-0000-1100-00004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5" name="Line 8">
            <a:extLst>
              <a:ext uri="{FF2B5EF4-FFF2-40B4-BE49-F238E27FC236}">
                <a16:creationId xmlns:a16="http://schemas.microsoft.com/office/drawing/2014/main" xmlns="" id="{00000000-0008-0000-1100-00004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6" name="Line 9">
            <a:extLst>
              <a:ext uri="{FF2B5EF4-FFF2-40B4-BE49-F238E27FC236}">
                <a16:creationId xmlns:a16="http://schemas.microsoft.com/office/drawing/2014/main" xmlns="" id="{00000000-0008-0000-1100-00004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7" name="Line 7">
            <a:extLst>
              <a:ext uri="{FF2B5EF4-FFF2-40B4-BE49-F238E27FC236}">
                <a16:creationId xmlns:a16="http://schemas.microsoft.com/office/drawing/2014/main" xmlns="" id="{00000000-0008-0000-1100-00004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18" name="Line 8">
            <a:extLst>
              <a:ext uri="{FF2B5EF4-FFF2-40B4-BE49-F238E27FC236}">
                <a16:creationId xmlns:a16="http://schemas.microsoft.com/office/drawing/2014/main" xmlns="" id="{00000000-0008-0000-1100-00004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19" name="Line 9">
            <a:extLst>
              <a:ext uri="{FF2B5EF4-FFF2-40B4-BE49-F238E27FC236}">
                <a16:creationId xmlns:a16="http://schemas.microsoft.com/office/drawing/2014/main" xmlns="" id="{00000000-0008-0000-1100-00004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0" name="Line 7">
            <a:extLst>
              <a:ext uri="{FF2B5EF4-FFF2-40B4-BE49-F238E27FC236}">
                <a16:creationId xmlns:a16="http://schemas.microsoft.com/office/drawing/2014/main" xmlns="" id="{00000000-0008-0000-1100-00004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1" name="Line 8">
            <a:extLst>
              <a:ext uri="{FF2B5EF4-FFF2-40B4-BE49-F238E27FC236}">
                <a16:creationId xmlns:a16="http://schemas.microsoft.com/office/drawing/2014/main" xmlns="" id="{00000000-0008-0000-1100-00004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2" name="Line 9">
            <a:extLst>
              <a:ext uri="{FF2B5EF4-FFF2-40B4-BE49-F238E27FC236}">
                <a16:creationId xmlns:a16="http://schemas.microsoft.com/office/drawing/2014/main" xmlns="" id="{00000000-0008-0000-1100-00004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3" name="Line 7">
            <a:extLst>
              <a:ext uri="{FF2B5EF4-FFF2-40B4-BE49-F238E27FC236}">
                <a16:creationId xmlns:a16="http://schemas.microsoft.com/office/drawing/2014/main" xmlns="" id="{00000000-0008-0000-1100-00005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4" name="Line 8">
            <a:extLst>
              <a:ext uri="{FF2B5EF4-FFF2-40B4-BE49-F238E27FC236}">
                <a16:creationId xmlns:a16="http://schemas.microsoft.com/office/drawing/2014/main" xmlns="" id="{00000000-0008-0000-1100-00005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5" name="Line 9">
            <a:extLst>
              <a:ext uri="{FF2B5EF4-FFF2-40B4-BE49-F238E27FC236}">
                <a16:creationId xmlns:a16="http://schemas.microsoft.com/office/drawing/2014/main" xmlns="" id="{00000000-0008-0000-1100-00005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6" name="Line 7">
            <a:extLst>
              <a:ext uri="{FF2B5EF4-FFF2-40B4-BE49-F238E27FC236}">
                <a16:creationId xmlns:a16="http://schemas.microsoft.com/office/drawing/2014/main" xmlns="" id="{00000000-0008-0000-1100-00005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7" name="Line 8">
            <a:extLst>
              <a:ext uri="{FF2B5EF4-FFF2-40B4-BE49-F238E27FC236}">
                <a16:creationId xmlns:a16="http://schemas.microsoft.com/office/drawing/2014/main" xmlns="" id="{00000000-0008-0000-1100-000054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8" name="Line 9">
            <a:extLst>
              <a:ext uri="{FF2B5EF4-FFF2-40B4-BE49-F238E27FC236}">
                <a16:creationId xmlns:a16="http://schemas.microsoft.com/office/drawing/2014/main" xmlns="" id="{00000000-0008-0000-1100-00005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9" name="Line 7">
            <a:extLst>
              <a:ext uri="{FF2B5EF4-FFF2-40B4-BE49-F238E27FC236}">
                <a16:creationId xmlns:a16="http://schemas.microsoft.com/office/drawing/2014/main" xmlns="" id="{00000000-0008-0000-1100-00005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0" name="Line 8">
            <a:extLst>
              <a:ext uri="{FF2B5EF4-FFF2-40B4-BE49-F238E27FC236}">
                <a16:creationId xmlns:a16="http://schemas.microsoft.com/office/drawing/2014/main" xmlns="" id="{00000000-0008-0000-1100-000057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1" name="Line 9">
            <a:extLst>
              <a:ext uri="{FF2B5EF4-FFF2-40B4-BE49-F238E27FC236}">
                <a16:creationId xmlns:a16="http://schemas.microsoft.com/office/drawing/2014/main" xmlns="" id="{00000000-0008-0000-1100-000058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2" name="Line 7">
            <a:extLst>
              <a:ext uri="{FF2B5EF4-FFF2-40B4-BE49-F238E27FC236}">
                <a16:creationId xmlns:a16="http://schemas.microsoft.com/office/drawing/2014/main" xmlns="" id="{00000000-0008-0000-1100-000059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3" name="Line 8">
            <a:extLst>
              <a:ext uri="{FF2B5EF4-FFF2-40B4-BE49-F238E27FC236}">
                <a16:creationId xmlns:a16="http://schemas.microsoft.com/office/drawing/2014/main" xmlns="" id="{00000000-0008-0000-1100-00005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4" name="Line 9">
            <a:extLst>
              <a:ext uri="{FF2B5EF4-FFF2-40B4-BE49-F238E27FC236}">
                <a16:creationId xmlns:a16="http://schemas.microsoft.com/office/drawing/2014/main" xmlns="" id="{00000000-0008-0000-1100-00005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5" name="Line 7">
            <a:extLst>
              <a:ext uri="{FF2B5EF4-FFF2-40B4-BE49-F238E27FC236}">
                <a16:creationId xmlns:a16="http://schemas.microsoft.com/office/drawing/2014/main" xmlns="" id="{00000000-0008-0000-1100-00005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6" name="Line 8">
            <a:extLst>
              <a:ext uri="{FF2B5EF4-FFF2-40B4-BE49-F238E27FC236}">
                <a16:creationId xmlns:a16="http://schemas.microsoft.com/office/drawing/2014/main" xmlns="" id="{00000000-0008-0000-1100-00005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7" name="Line 9">
            <a:extLst>
              <a:ext uri="{FF2B5EF4-FFF2-40B4-BE49-F238E27FC236}">
                <a16:creationId xmlns:a16="http://schemas.microsoft.com/office/drawing/2014/main" xmlns="" id="{00000000-0008-0000-1100-00005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8" name="Line 7">
            <a:extLst>
              <a:ext uri="{FF2B5EF4-FFF2-40B4-BE49-F238E27FC236}">
                <a16:creationId xmlns:a16="http://schemas.microsoft.com/office/drawing/2014/main" xmlns="" id="{00000000-0008-0000-1100-00005F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39" name="Line 8">
            <a:extLst>
              <a:ext uri="{FF2B5EF4-FFF2-40B4-BE49-F238E27FC236}">
                <a16:creationId xmlns:a16="http://schemas.microsoft.com/office/drawing/2014/main" xmlns="" id="{00000000-0008-0000-1100-00006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0" name="Line 9">
            <a:extLst>
              <a:ext uri="{FF2B5EF4-FFF2-40B4-BE49-F238E27FC236}">
                <a16:creationId xmlns:a16="http://schemas.microsoft.com/office/drawing/2014/main" xmlns="" id="{00000000-0008-0000-1100-00006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1" name="Line 7">
            <a:extLst>
              <a:ext uri="{FF2B5EF4-FFF2-40B4-BE49-F238E27FC236}">
                <a16:creationId xmlns:a16="http://schemas.microsoft.com/office/drawing/2014/main" xmlns="" id="{00000000-0008-0000-1100-000062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2" name="Line 8">
            <a:extLst>
              <a:ext uri="{FF2B5EF4-FFF2-40B4-BE49-F238E27FC236}">
                <a16:creationId xmlns:a16="http://schemas.microsoft.com/office/drawing/2014/main" xmlns="" id="{00000000-0008-0000-1100-00006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3" name="Line 9">
            <a:extLst>
              <a:ext uri="{FF2B5EF4-FFF2-40B4-BE49-F238E27FC236}">
                <a16:creationId xmlns:a16="http://schemas.microsoft.com/office/drawing/2014/main" xmlns="" id="{00000000-0008-0000-1100-000064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4" name="Line 7">
            <a:extLst>
              <a:ext uri="{FF2B5EF4-FFF2-40B4-BE49-F238E27FC236}">
                <a16:creationId xmlns:a16="http://schemas.microsoft.com/office/drawing/2014/main" xmlns="" id="{00000000-0008-0000-1100-000065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5" name="Line 8">
            <a:extLst>
              <a:ext uri="{FF2B5EF4-FFF2-40B4-BE49-F238E27FC236}">
                <a16:creationId xmlns:a16="http://schemas.microsoft.com/office/drawing/2014/main" xmlns="" id="{00000000-0008-0000-1100-00006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6" name="Line 9">
            <a:extLst>
              <a:ext uri="{FF2B5EF4-FFF2-40B4-BE49-F238E27FC236}">
                <a16:creationId xmlns:a16="http://schemas.microsoft.com/office/drawing/2014/main" xmlns="" id="{00000000-0008-0000-1100-000067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7" name="Line 7">
            <a:extLst>
              <a:ext uri="{FF2B5EF4-FFF2-40B4-BE49-F238E27FC236}">
                <a16:creationId xmlns:a16="http://schemas.microsoft.com/office/drawing/2014/main" xmlns="" id="{00000000-0008-0000-1100-000068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8" name="Line 8">
            <a:extLst>
              <a:ext uri="{FF2B5EF4-FFF2-40B4-BE49-F238E27FC236}">
                <a16:creationId xmlns:a16="http://schemas.microsoft.com/office/drawing/2014/main" xmlns="" id="{00000000-0008-0000-1100-000069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9" name="Line 9">
            <a:extLst>
              <a:ext uri="{FF2B5EF4-FFF2-40B4-BE49-F238E27FC236}">
                <a16:creationId xmlns:a16="http://schemas.microsoft.com/office/drawing/2014/main" xmlns="" id="{00000000-0008-0000-1100-00006A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50" name="Line 7">
            <a:extLst>
              <a:ext uri="{FF2B5EF4-FFF2-40B4-BE49-F238E27FC236}">
                <a16:creationId xmlns:a16="http://schemas.microsoft.com/office/drawing/2014/main" xmlns="" id="{00000000-0008-0000-1100-00006B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1" name="Line 8">
            <a:extLst>
              <a:ext uri="{FF2B5EF4-FFF2-40B4-BE49-F238E27FC236}">
                <a16:creationId xmlns:a16="http://schemas.microsoft.com/office/drawing/2014/main" xmlns="" id="{00000000-0008-0000-1100-00006C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2" name="Line 9">
            <a:extLst>
              <a:ext uri="{FF2B5EF4-FFF2-40B4-BE49-F238E27FC236}">
                <a16:creationId xmlns:a16="http://schemas.microsoft.com/office/drawing/2014/main" xmlns="" id="{00000000-0008-0000-1100-00006D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3" name="Line 7">
            <a:extLst>
              <a:ext uri="{FF2B5EF4-FFF2-40B4-BE49-F238E27FC236}">
                <a16:creationId xmlns:a16="http://schemas.microsoft.com/office/drawing/2014/main" xmlns="" id="{00000000-0008-0000-1100-00006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4" name="Line 8">
            <a:extLst>
              <a:ext uri="{FF2B5EF4-FFF2-40B4-BE49-F238E27FC236}">
                <a16:creationId xmlns:a16="http://schemas.microsoft.com/office/drawing/2014/main" xmlns="" id="{00000000-0008-0000-1100-00006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5" name="Line 9">
            <a:extLst>
              <a:ext uri="{FF2B5EF4-FFF2-40B4-BE49-F238E27FC236}">
                <a16:creationId xmlns:a16="http://schemas.microsoft.com/office/drawing/2014/main" xmlns="" id="{00000000-0008-0000-1100-00007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6" name="Line 7">
            <a:extLst>
              <a:ext uri="{FF2B5EF4-FFF2-40B4-BE49-F238E27FC236}">
                <a16:creationId xmlns:a16="http://schemas.microsoft.com/office/drawing/2014/main" xmlns="" id="{00000000-0008-0000-1100-00007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7" name="Line 8">
            <a:extLst>
              <a:ext uri="{FF2B5EF4-FFF2-40B4-BE49-F238E27FC236}">
                <a16:creationId xmlns:a16="http://schemas.microsoft.com/office/drawing/2014/main" xmlns="" id="{00000000-0008-0000-1100-00007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8" name="Line 9">
            <a:extLst>
              <a:ext uri="{FF2B5EF4-FFF2-40B4-BE49-F238E27FC236}">
                <a16:creationId xmlns:a16="http://schemas.microsoft.com/office/drawing/2014/main" xmlns="" id="{00000000-0008-0000-1100-00007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9" name="Line 7">
            <a:extLst>
              <a:ext uri="{FF2B5EF4-FFF2-40B4-BE49-F238E27FC236}">
                <a16:creationId xmlns:a16="http://schemas.microsoft.com/office/drawing/2014/main" xmlns="" id="{00000000-0008-0000-1100-00007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0" name="Line 8">
            <a:extLst>
              <a:ext uri="{FF2B5EF4-FFF2-40B4-BE49-F238E27FC236}">
                <a16:creationId xmlns:a16="http://schemas.microsoft.com/office/drawing/2014/main" xmlns="" id="{00000000-0008-0000-1100-000075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1" name="Line 9">
            <a:extLst>
              <a:ext uri="{FF2B5EF4-FFF2-40B4-BE49-F238E27FC236}">
                <a16:creationId xmlns:a16="http://schemas.microsoft.com/office/drawing/2014/main" xmlns="" id="{00000000-0008-0000-1100-000076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2" name="Line 7">
            <a:extLst>
              <a:ext uri="{FF2B5EF4-FFF2-40B4-BE49-F238E27FC236}">
                <a16:creationId xmlns:a16="http://schemas.microsoft.com/office/drawing/2014/main" xmlns="" id="{00000000-0008-0000-1100-00007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3" name="Line 8">
            <a:extLst>
              <a:ext uri="{FF2B5EF4-FFF2-40B4-BE49-F238E27FC236}">
                <a16:creationId xmlns:a16="http://schemas.microsoft.com/office/drawing/2014/main" xmlns="" id="{00000000-0008-0000-1100-00007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4" name="Line 9">
            <a:extLst>
              <a:ext uri="{FF2B5EF4-FFF2-40B4-BE49-F238E27FC236}">
                <a16:creationId xmlns:a16="http://schemas.microsoft.com/office/drawing/2014/main" xmlns="" id="{00000000-0008-0000-1100-000079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5" name="Line 7">
            <a:extLst>
              <a:ext uri="{FF2B5EF4-FFF2-40B4-BE49-F238E27FC236}">
                <a16:creationId xmlns:a16="http://schemas.microsoft.com/office/drawing/2014/main" xmlns="" id="{00000000-0008-0000-1100-00007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6" name="Line 8">
            <a:extLst>
              <a:ext uri="{FF2B5EF4-FFF2-40B4-BE49-F238E27FC236}">
                <a16:creationId xmlns:a16="http://schemas.microsoft.com/office/drawing/2014/main" xmlns="" id="{00000000-0008-0000-1100-00007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7" name="Line 9">
            <a:extLst>
              <a:ext uri="{FF2B5EF4-FFF2-40B4-BE49-F238E27FC236}">
                <a16:creationId xmlns:a16="http://schemas.microsoft.com/office/drawing/2014/main" xmlns="" id="{00000000-0008-0000-1100-00007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8" name="Line 7">
            <a:extLst>
              <a:ext uri="{FF2B5EF4-FFF2-40B4-BE49-F238E27FC236}">
                <a16:creationId xmlns:a16="http://schemas.microsoft.com/office/drawing/2014/main" xmlns="" id="{00000000-0008-0000-1100-00007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69" name="Line 8">
            <a:extLst>
              <a:ext uri="{FF2B5EF4-FFF2-40B4-BE49-F238E27FC236}">
                <a16:creationId xmlns:a16="http://schemas.microsoft.com/office/drawing/2014/main" xmlns="" id="{00000000-0008-0000-1100-00007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0" name="Line 9">
            <a:extLst>
              <a:ext uri="{FF2B5EF4-FFF2-40B4-BE49-F238E27FC236}">
                <a16:creationId xmlns:a16="http://schemas.microsoft.com/office/drawing/2014/main" xmlns="" id="{00000000-0008-0000-1100-00007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1" name="Line 7">
            <a:extLst>
              <a:ext uri="{FF2B5EF4-FFF2-40B4-BE49-F238E27FC236}">
                <a16:creationId xmlns:a16="http://schemas.microsoft.com/office/drawing/2014/main" xmlns="" id="{00000000-0008-0000-1100-000080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2" name="Line 8">
            <a:extLst>
              <a:ext uri="{FF2B5EF4-FFF2-40B4-BE49-F238E27FC236}">
                <a16:creationId xmlns:a16="http://schemas.microsoft.com/office/drawing/2014/main" xmlns="" id="{00000000-0008-0000-1100-000081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3" name="Line 9">
            <a:extLst>
              <a:ext uri="{FF2B5EF4-FFF2-40B4-BE49-F238E27FC236}">
                <a16:creationId xmlns:a16="http://schemas.microsoft.com/office/drawing/2014/main" xmlns="" id="{00000000-0008-0000-1100-000082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4" name="Line 7">
            <a:extLst>
              <a:ext uri="{FF2B5EF4-FFF2-40B4-BE49-F238E27FC236}">
                <a16:creationId xmlns:a16="http://schemas.microsoft.com/office/drawing/2014/main" xmlns="" id="{00000000-0008-0000-1100-00008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5" name="Line 8">
            <a:extLst>
              <a:ext uri="{FF2B5EF4-FFF2-40B4-BE49-F238E27FC236}">
                <a16:creationId xmlns:a16="http://schemas.microsoft.com/office/drawing/2014/main" xmlns="" id="{00000000-0008-0000-1100-00008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6" name="Line 9">
            <a:extLst>
              <a:ext uri="{FF2B5EF4-FFF2-40B4-BE49-F238E27FC236}">
                <a16:creationId xmlns:a16="http://schemas.microsoft.com/office/drawing/2014/main" xmlns="" id="{00000000-0008-0000-1100-000085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7" name="Line 7">
            <a:extLst>
              <a:ext uri="{FF2B5EF4-FFF2-40B4-BE49-F238E27FC236}">
                <a16:creationId xmlns:a16="http://schemas.microsoft.com/office/drawing/2014/main" xmlns="" id="{00000000-0008-0000-1100-00008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8" name="Line 8">
            <a:extLst>
              <a:ext uri="{FF2B5EF4-FFF2-40B4-BE49-F238E27FC236}">
                <a16:creationId xmlns:a16="http://schemas.microsoft.com/office/drawing/2014/main" xmlns="" id="{00000000-0008-0000-1100-00008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9" name="Line 9">
            <a:extLst>
              <a:ext uri="{FF2B5EF4-FFF2-40B4-BE49-F238E27FC236}">
                <a16:creationId xmlns:a16="http://schemas.microsoft.com/office/drawing/2014/main" xmlns="" id="{00000000-0008-0000-1100-000088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0" name="Line 7">
            <a:extLst>
              <a:ext uri="{FF2B5EF4-FFF2-40B4-BE49-F238E27FC236}">
                <a16:creationId xmlns:a16="http://schemas.microsoft.com/office/drawing/2014/main" xmlns="" id="{00000000-0008-0000-1100-000089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1" name="Line 8">
            <a:extLst>
              <a:ext uri="{FF2B5EF4-FFF2-40B4-BE49-F238E27FC236}">
                <a16:creationId xmlns:a16="http://schemas.microsoft.com/office/drawing/2014/main" xmlns="" id="{00000000-0008-0000-1100-00008A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2" name="Line 9">
            <a:extLst>
              <a:ext uri="{FF2B5EF4-FFF2-40B4-BE49-F238E27FC236}">
                <a16:creationId xmlns:a16="http://schemas.microsoft.com/office/drawing/2014/main" xmlns="" id="{00000000-0008-0000-1100-00008B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3" name="Line 7">
            <a:extLst>
              <a:ext uri="{FF2B5EF4-FFF2-40B4-BE49-F238E27FC236}">
                <a16:creationId xmlns:a16="http://schemas.microsoft.com/office/drawing/2014/main" xmlns="" id="{00000000-0008-0000-1100-00008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4" name="Line 8">
            <a:extLst>
              <a:ext uri="{FF2B5EF4-FFF2-40B4-BE49-F238E27FC236}">
                <a16:creationId xmlns:a16="http://schemas.microsoft.com/office/drawing/2014/main" xmlns="" id="{00000000-0008-0000-1100-00008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5" name="Line 9">
            <a:extLst>
              <a:ext uri="{FF2B5EF4-FFF2-40B4-BE49-F238E27FC236}">
                <a16:creationId xmlns:a16="http://schemas.microsoft.com/office/drawing/2014/main" xmlns="" id="{00000000-0008-0000-1100-00008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6" name="Line 7">
            <a:extLst>
              <a:ext uri="{FF2B5EF4-FFF2-40B4-BE49-F238E27FC236}">
                <a16:creationId xmlns:a16="http://schemas.microsoft.com/office/drawing/2014/main" xmlns="" id="{00000000-0008-0000-1100-00008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7" name="Line 8">
            <a:extLst>
              <a:ext uri="{FF2B5EF4-FFF2-40B4-BE49-F238E27FC236}">
                <a16:creationId xmlns:a16="http://schemas.microsoft.com/office/drawing/2014/main" xmlns="" id="{00000000-0008-0000-1100-000090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8" name="Line 9">
            <a:extLst>
              <a:ext uri="{FF2B5EF4-FFF2-40B4-BE49-F238E27FC236}">
                <a16:creationId xmlns:a16="http://schemas.microsoft.com/office/drawing/2014/main" xmlns="" id="{00000000-0008-0000-1100-000091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9" name="Line 7">
            <a:extLst>
              <a:ext uri="{FF2B5EF4-FFF2-40B4-BE49-F238E27FC236}">
                <a16:creationId xmlns:a16="http://schemas.microsoft.com/office/drawing/2014/main" xmlns="" id="{00000000-0008-0000-1100-00009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0" name="Line 8">
            <a:extLst>
              <a:ext uri="{FF2B5EF4-FFF2-40B4-BE49-F238E27FC236}">
                <a16:creationId xmlns:a16="http://schemas.microsoft.com/office/drawing/2014/main" xmlns="" id="{00000000-0008-0000-1100-00009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1" name="Line 9">
            <a:extLst>
              <a:ext uri="{FF2B5EF4-FFF2-40B4-BE49-F238E27FC236}">
                <a16:creationId xmlns:a16="http://schemas.microsoft.com/office/drawing/2014/main" xmlns="" id="{00000000-0008-0000-1100-00009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2" name="Line 7">
            <a:extLst>
              <a:ext uri="{FF2B5EF4-FFF2-40B4-BE49-F238E27FC236}">
                <a16:creationId xmlns:a16="http://schemas.microsoft.com/office/drawing/2014/main" xmlns="" id="{00000000-0008-0000-1100-00009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3" name="Line 8">
            <a:extLst>
              <a:ext uri="{FF2B5EF4-FFF2-40B4-BE49-F238E27FC236}">
                <a16:creationId xmlns:a16="http://schemas.microsoft.com/office/drawing/2014/main" xmlns="" id="{00000000-0008-0000-1100-00009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4" name="Line 9">
            <a:extLst>
              <a:ext uri="{FF2B5EF4-FFF2-40B4-BE49-F238E27FC236}">
                <a16:creationId xmlns:a16="http://schemas.microsoft.com/office/drawing/2014/main" xmlns="" id="{00000000-0008-0000-1100-00009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5" name="Line 7">
            <a:extLst>
              <a:ext uri="{FF2B5EF4-FFF2-40B4-BE49-F238E27FC236}">
                <a16:creationId xmlns:a16="http://schemas.microsoft.com/office/drawing/2014/main" xmlns="" id="{00000000-0008-0000-1100-000098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6" name="Line 8">
            <a:extLst>
              <a:ext uri="{FF2B5EF4-FFF2-40B4-BE49-F238E27FC236}">
                <a16:creationId xmlns:a16="http://schemas.microsoft.com/office/drawing/2014/main" xmlns="" id="{00000000-0008-0000-1100-000099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7" name="Line 9">
            <a:extLst>
              <a:ext uri="{FF2B5EF4-FFF2-40B4-BE49-F238E27FC236}">
                <a16:creationId xmlns:a16="http://schemas.microsoft.com/office/drawing/2014/main" xmlns="" id="{00000000-0008-0000-1100-00009A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8" name="Line 7">
            <a:extLst>
              <a:ext uri="{FF2B5EF4-FFF2-40B4-BE49-F238E27FC236}">
                <a16:creationId xmlns:a16="http://schemas.microsoft.com/office/drawing/2014/main" xmlns="" id="{00000000-0008-0000-1100-00009B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9" name="Line 8">
            <a:extLst>
              <a:ext uri="{FF2B5EF4-FFF2-40B4-BE49-F238E27FC236}">
                <a16:creationId xmlns:a16="http://schemas.microsoft.com/office/drawing/2014/main" xmlns="" id="{00000000-0008-0000-1100-00009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00" name="Line 9">
            <a:extLst>
              <a:ext uri="{FF2B5EF4-FFF2-40B4-BE49-F238E27FC236}">
                <a16:creationId xmlns:a16="http://schemas.microsoft.com/office/drawing/2014/main" xmlns="" id="{00000000-0008-0000-1100-00009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01" name="Line 7">
            <a:extLst>
              <a:ext uri="{FF2B5EF4-FFF2-40B4-BE49-F238E27FC236}">
                <a16:creationId xmlns:a16="http://schemas.microsoft.com/office/drawing/2014/main" xmlns="" id="{00000000-0008-0000-1100-00009E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2" name="Line 8">
            <a:extLst>
              <a:ext uri="{FF2B5EF4-FFF2-40B4-BE49-F238E27FC236}">
                <a16:creationId xmlns:a16="http://schemas.microsoft.com/office/drawing/2014/main" xmlns="" id="{00000000-0008-0000-1100-00009F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3" name="Line 9">
            <a:extLst>
              <a:ext uri="{FF2B5EF4-FFF2-40B4-BE49-F238E27FC236}">
                <a16:creationId xmlns:a16="http://schemas.microsoft.com/office/drawing/2014/main" xmlns="" id="{00000000-0008-0000-1100-0000A0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4" name="Line 7">
            <a:extLst>
              <a:ext uri="{FF2B5EF4-FFF2-40B4-BE49-F238E27FC236}">
                <a16:creationId xmlns:a16="http://schemas.microsoft.com/office/drawing/2014/main" xmlns="" id="{00000000-0008-0000-1100-0000A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5" name="Line 8">
            <a:extLst>
              <a:ext uri="{FF2B5EF4-FFF2-40B4-BE49-F238E27FC236}">
                <a16:creationId xmlns:a16="http://schemas.microsoft.com/office/drawing/2014/main" xmlns="" id="{00000000-0008-0000-1100-0000A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6" name="Line 9">
            <a:extLst>
              <a:ext uri="{FF2B5EF4-FFF2-40B4-BE49-F238E27FC236}">
                <a16:creationId xmlns:a16="http://schemas.microsoft.com/office/drawing/2014/main" xmlns="" id="{00000000-0008-0000-1100-0000A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7" name="Line 7">
            <a:extLst>
              <a:ext uri="{FF2B5EF4-FFF2-40B4-BE49-F238E27FC236}">
                <a16:creationId xmlns:a16="http://schemas.microsoft.com/office/drawing/2014/main" xmlns="" id="{00000000-0008-0000-1100-0000A4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08" name="Line 8">
            <a:extLst>
              <a:ext uri="{FF2B5EF4-FFF2-40B4-BE49-F238E27FC236}">
                <a16:creationId xmlns:a16="http://schemas.microsoft.com/office/drawing/2014/main" xmlns="" id="{00000000-0008-0000-1100-0000A5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09" name="Line 9">
            <a:extLst>
              <a:ext uri="{FF2B5EF4-FFF2-40B4-BE49-F238E27FC236}">
                <a16:creationId xmlns:a16="http://schemas.microsoft.com/office/drawing/2014/main" xmlns="" id="{00000000-0008-0000-1100-0000A6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0" name="Line 7">
            <a:extLst>
              <a:ext uri="{FF2B5EF4-FFF2-40B4-BE49-F238E27FC236}">
                <a16:creationId xmlns:a16="http://schemas.microsoft.com/office/drawing/2014/main" xmlns="" id="{00000000-0008-0000-1100-0000A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1" name="Line 8">
            <a:extLst>
              <a:ext uri="{FF2B5EF4-FFF2-40B4-BE49-F238E27FC236}">
                <a16:creationId xmlns:a16="http://schemas.microsoft.com/office/drawing/2014/main" xmlns="" id="{00000000-0008-0000-1100-0000A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2" name="Line 9">
            <a:extLst>
              <a:ext uri="{FF2B5EF4-FFF2-40B4-BE49-F238E27FC236}">
                <a16:creationId xmlns:a16="http://schemas.microsoft.com/office/drawing/2014/main" xmlns="" id="{00000000-0008-0000-1100-0000A9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3" name="Line 7">
            <a:extLst>
              <a:ext uri="{FF2B5EF4-FFF2-40B4-BE49-F238E27FC236}">
                <a16:creationId xmlns:a16="http://schemas.microsoft.com/office/drawing/2014/main" xmlns="" id="{00000000-0008-0000-1100-0000AA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4" name="Line 8">
            <a:extLst>
              <a:ext uri="{FF2B5EF4-FFF2-40B4-BE49-F238E27FC236}">
                <a16:creationId xmlns:a16="http://schemas.microsoft.com/office/drawing/2014/main" xmlns="" id="{00000000-0008-0000-1100-0000AB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5" name="Line 9">
            <a:extLst>
              <a:ext uri="{FF2B5EF4-FFF2-40B4-BE49-F238E27FC236}">
                <a16:creationId xmlns:a16="http://schemas.microsoft.com/office/drawing/2014/main" xmlns="" id="{00000000-0008-0000-1100-0000AC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6" name="Line 7">
            <a:extLst>
              <a:ext uri="{FF2B5EF4-FFF2-40B4-BE49-F238E27FC236}">
                <a16:creationId xmlns:a16="http://schemas.microsoft.com/office/drawing/2014/main" xmlns="" id="{00000000-0008-0000-1100-0000AD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7" name="Line 8">
            <a:extLst>
              <a:ext uri="{FF2B5EF4-FFF2-40B4-BE49-F238E27FC236}">
                <a16:creationId xmlns:a16="http://schemas.microsoft.com/office/drawing/2014/main" xmlns="" id="{00000000-0008-0000-1100-0000AE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8" name="Line 9">
            <a:extLst>
              <a:ext uri="{FF2B5EF4-FFF2-40B4-BE49-F238E27FC236}">
                <a16:creationId xmlns:a16="http://schemas.microsoft.com/office/drawing/2014/main" xmlns="" id="{00000000-0008-0000-1100-0000AF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9" name="Line 7">
            <a:extLst>
              <a:ext uri="{FF2B5EF4-FFF2-40B4-BE49-F238E27FC236}">
                <a16:creationId xmlns:a16="http://schemas.microsoft.com/office/drawing/2014/main" xmlns="" id="{00000000-0008-0000-1100-0000B3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0" name="Line 8">
            <a:extLst>
              <a:ext uri="{FF2B5EF4-FFF2-40B4-BE49-F238E27FC236}">
                <a16:creationId xmlns:a16="http://schemas.microsoft.com/office/drawing/2014/main" xmlns="" id="{00000000-0008-0000-1100-0000B4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1" name="Line 9">
            <a:extLst>
              <a:ext uri="{FF2B5EF4-FFF2-40B4-BE49-F238E27FC236}">
                <a16:creationId xmlns:a16="http://schemas.microsoft.com/office/drawing/2014/main" xmlns="" id="{00000000-0008-0000-1100-0000B5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2" name="Line 7">
            <a:extLst>
              <a:ext uri="{FF2B5EF4-FFF2-40B4-BE49-F238E27FC236}">
                <a16:creationId xmlns:a16="http://schemas.microsoft.com/office/drawing/2014/main" xmlns="" id="{00000000-0008-0000-1100-0000B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3" name="Line 8">
            <a:extLst>
              <a:ext uri="{FF2B5EF4-FFF2-40B4-BE49-F238E27FC236}">
                <a16:creationId xmlns:a16="http://schemas.microsoft.com/office/drawing/2014/main" xmlns="" id="{00000000-0008-0000-1100-0000B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4" name="Line 9">
            <a:extLst>
              <a:ext uri="{FF2B5EF4-FFF2-40B4-BE49-F238E27FC236}">
                <a16:creationId xmlns:a16="http://schemas.microsoft.com/office/drawing/2014/main" xmlns="" id="{00000000-0008-0000-1100-0000B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5" name="Line 7">
            <a:extLst>
              <a:ext uri="{FF2B5EF4-FFF2-40B4-BE49-F238E27FC236}">
                <a16:creationId xmlns:a16="http://schemas.microsoft.com/office/drawing/2014/main" xmlns="" id="{00000000-0008-0000-1100-0000B9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6" name="Line 8">
            <a:extLst>
              <a:ext uri="{FF2B5EF4-FFF2-40B4-BE49-F238E27FC236}">
                <a16:creationId xmlns:a16="http://schemas.microsoft.com/office/drawing/2014/main" xmlns="" id="{00000000-0008-0000-1100-0000BA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7" name="Line 9">
            <a:extLst>
              <a:ext uri="{FF2B5EF4-FFF2-40B4-BE49-F238E27FC236}">
                <a16:creationId xmlns:a16="http://schemas.microsoft.com/office/drawing/2014/main" xmlns="" id="{00000000-0008-0000-1100-0000BB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8" name="Line 7">
            <a:extLst>
              <a:ext uri="{FF2B5EF4-FFF2-40B4-BE49-F238E27FC236}">
                <a16:creationId xmlns:a16="http://schemas.microsoft.com/office/drawing/2014/main" xmlns="" id="{00000000-0008-0000-1100-0000BC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29" name="Line 8">
            <a:extLst>
              <a:ext uri="{FF2B5EF4-FFF2-40B4-BE49-F238E27FC236}">
                <a16:creationId xmlns:a16="http://schemas.microsoft.com/office/drawing/2014/main" xmlns="" id="{00000000-0008-0000-1100-0000BD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30" name="Line 9">
            <a:extLst>
              <a:ext uri="{FF2B5EF4-FFF2-40B4-BE49-F238E27FC236}">
                <a16:creationId xmlns:a16="http://schemas.microsoft.com/office/drawing/2014/main" xmlns="" id="{00000000-0008-0000-1100-0000BE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31" name="Line 7">
            <a:extLst>
              <a:ext uri="{FF2B5EF4-FFF2-40B4-BE49-F238E27FC236}">
                <a16:creationId xmlns:a16="http://schemas.microsoft.com/office/drawing/2014/main" xmlns="" id="{00000000-0008-0000-1100-0000C2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2" name="Line 8">
            <a:extLst>
              <a:ext uri="{FF2B5EF4-FFF2-40B4-BE49-F238E27FC236}">
                <a16:creationId xmlns:a16="http://schemas.microsoft.com/office/drawing/2014/main" xmlns="" id="{00000000-0008-0000-1100-0000C3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3" name="Line 9">
            <a:extLst>
              <a:ext uri="{FF2B5EF4-FFF2-40B4-BE49-F238E27FC236}">
                <a16:creationId xmlns:a16="http://schemas.microsoft.com/office/drawing/2014/main" xmlns="" id="{00000000-0008-0000-1100-0000C4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4" name="Line 7">
            <a:extLst>
              <a:ext uri="{FF2B5EF4-FFF2-40B4-BE49-F238E27FC236}">
                <a16:creationId xmlns:a16="http://schemas.microsoft.com/office/drawing/2014/main" xmlns="" id="{00000000-0008-0000-1100-0000C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5" name="Line 8">
            <a:extLst>
              <a:ext uri="{FF2B5EF4-FFF2-40B4-BE49-F238E27FC236}">
                <a16:creationId xmlns:a16="http://schemas.microsoft.com/office/drawing/2014/main" xmlns="" id="{00000000-0008-0000-1100-0000C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6" name="Line 9">
            <a:extLst>
              <a:ext uri="{FF2B5EF4-FFF2-40B4-BE49-F238E27FC236}">
                <a16:creationId xmlns:a16="http://schemas.microsoft.com/office/drawing/2014/main" xmlns="" id="{00000000-0008-0000-1100-0000C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7" name="Line 7">
            <a:extLst>
              <a:ext uri="{FF2B5EF4-FFF2-40B4-BE49-F238E27FC236}">
                <a16:creationId xmlns:a16="http://schemas.microsoft.com/office/drawing/2014/main" xmlns="" id="{00000000-0008-0000-1100-0000CE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38" name="Line 8">
            <a:extLst>
              <a:ext uri="{FF2B5EF4-FFF2-40B4-BE49-F238E27FC236}">
                <a16:creationId xmlns:a16="http://schemas.microsoft.com/office/drawing/2014/main" xmlns="" id="{00000000-0008-0000-1100-0000CF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39" name="Line 9">
            <a:extLst>
              <a:ext uri="{FF2B5EF4-FFF2-40B4-BE49-F238E27FC236}">
                <a16:creationId xmlns:a16="http://schemas.microsoft.com/office/drawing/2014/main" xmlns="" id="{00000000-0008-0000-1100-0000D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40" name="Line 7">
            <a:extLst>
              <a:ext uri="{FF2B5EF4-FFF2-40B4-BE49-F238E27FC236}">
                <a16:creationId xmlns:a16="http://schemas.microsoft.com/office/drawing/2014/main" xmlns="" id="{00000000-0008-0000-1100-0000D1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1" name="Line 8">
            <a:extLst>
              <a:ext uri="{FF2B5EF4-FFF2-40B4-BE49-F238E27FC236}">
                <a16:creationId xmlns:a16="http://schemas.microsoft.com/office/drawing/2014/main" xmlns="" id="{00000000-0008-0000-1100-0000D2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2" name="Line 9">
            <a:extLst>
              <a:ext uri="{FF2B5EF4-FFF2-40B4-BE49-F238E27FC236}">
                <a16:creationId xmlns:a16="http://schemas.microsoft.com/office/drawing/2014/main" xmlns="" id="{00000000-0008-0000-1100-0000D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3" name="Line 7">
            <a:extLst>
              <a:ext uri="{FF2B5EF4-FFF2-40B4-BE49-F238E27FC236}">
                <a16:creationId xmlns:a16="http://schemas.microsoft.com/office/drawing/2014/main" xmlns="" id="{00000000-0008-0000-1100-0000D4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4" name="Line 8">
            <a:extLst>
              <a:ext uri="{FF2B5EF4-FFF2-40B4-BE49-F238E27FC236}">
                <a16:creationId xmlns:a16="http://schemas.microsoft.com/office/drawing/2014/main" xmlns="" id="{00000000-0008-0000-1100-0000D5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5" name="Line 9">
            <a:extLst>
              <a:ext uri="{FF2B5EF4-FFF2-40B4-BE49-F238E27FC236}">
                <a16:creationId xmlns:a16="http://schemas.microsoft.com/office/drawing/2014/main" xmlns="" id="{00000000-0008-0000-1100-0000D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6" name="Line 7">
            <a:extLst>
              <a:ext uri="{FF2B5EF4-FFF2-40B4-BE49-F238E27FC236}">
                <a16:creationId xmlns:a16="http://schemas.microsoft.com/office/drawing/2014/main" xmlns="" id="{00000000-0008-0000-1100-0000D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7" name="Line 8">
            <a:extLst>
              <a:ext uri="{FF2B5EF4-FFF2-40B4-BE49-F238E27FC236}">
                <a16:creationId xmlns:a16="http://schemas.microsoft.com/office/drawing/2014/main" xmlns="" id="{00000000-0008-0000-1100-0000D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8" name="Line 9">
            <a:extLst>
              <a:ext uri="{FF2B5EF4-FFF2-40B4-BE49-F238E27FC236}">
                <a16:creationId xmlns:a16="http://schemas.microsoft.com/office/drawing/2014/main" xmlns="" id="{00000000-0008-0000-1100-0000D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9" name="Line 7">
            <a:extLst>
              <a:ext uri="{FF2B5EF4-FFF2-40B4-BE49-F238E27FC236}">
                <a16:creationId xmlns:a16="http://schemas.microsoft.com/office/drawing/2014/main" xmlns="" id="{00000000-0008-0000-1100-0000D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0" name="Line 8">
            <a:extLst>
              <a:ext uri="{FF2B5EF4-FFF2-40B4-BE49-F238E27FC236}">
                <a16:creationId xmlns:a16="http://schemas.microsoft.com/office/drawing/2014/main" xmlns="" id="{00000000-0008-0000-1100-0000D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1" name="Line 9">
            <a:extLst>
              <a:ext uri="{FF2B5EF4-FFF2-40B4-BE49-F238E27FC236}">
                <a16:creationId xmlns:a16="http://schemas.microsoft.com/office/drawing/2014/main" xmlns="" id="{00000000-0008-0000-1100-0000D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2" name="Line 7">
            <a:extLst>
              <a:ext uri="{FF2B5EF4-FFF2-40B4-BE49-F238E27FC236}">
                <a16:creationId xmlns:a16="http://schemas.microsoft.com/office/drawing/2014/main" xmlns="" id="{00000000-0008-0000-1100-0000D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3" name="Line 8">
            <a:extLst>
              <a:ext uri="{FF2B5EF4-FFF2-40B4-BE49-F238E27FC236}">
                <a16:creationId xmlns:a16="http://schemas.microsoft.com/office/drawing/2014/main" xmlns="" id="{00000000-0008-0000-1100-0000D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4" name="Line 9">
            <a:extLst>
              <a:ext uri="{FF2B5EF4-FFF2-40B4-BE49-F238E27FC236}">
                <a16:creationId xmlns:a16="http://schemas.microsoft.com/office/drawing/2014/main" xmlns="" id="{00000000-0008-0000-1100-0000D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5" name="Line 7">
            <a:extLst>
              <a:ext uri="{FF2B5EF4-FFF2-40B4-BE49-F238E27FC236}">
                <a16:creationId xmlns:a16="http://schemas.microsoft.com/office/drawing/2014/main" xmlns="" id="{00000000-0008-0000-1100-0000E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6" name="Line 8">
            <a:extLst>
              <a:ext uri="{FF2B5EF4-FFF2-40B4-BE49-F238E27FC236}">
                <a16:creationId xmlns:a16="http://schemas.microsoft.com/office/drawing/2014/main" xmlns="" id="{00000000-0008-0000-1100-0000E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7" name="Line 9">
            <a:extLst>
              <a:ext uri="{FF2B5EF4-FFF2-40B4-BE49-F238E27FC236}">
                <a16:creationId xmlns:a16="http://schemas.microsoft.com/office/drawing/2014/main" xmlns="" id="{00000000-0008-0000-1100-0000E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8" name="Line 7">
            <a:extLst>
              <a:ext uri="{FF2B5EF4-FFF2-40B4-BE49-F238E27FC236}">
                <a16:creationId xmlns:a16="http://schemas.microsoft.com/office/drawing/2014/main" xmlns="" id="{00000000-0008-0000-1100-0000E3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9" name="Line 8">
            <a:extLst>
              <a:ext uri="{FF2B5EF4-FFF2-40B4-BE49-F238E27FC236}">
                <a16:creationId xmlns:a16="http://schemas.microsoft.com/office/drawing/2014/main" xmlns="" id="{00000000-0008-0000-1100-0000E4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0" name="Line 9">
            <a:extLst>
              <a:ext uri="{FF2B5EF4-FFF2-40B4-BE49-F238E27FC236}">
                <a16:creationId xmlns:a16="http://schemas.microsoft.com/office/drawing/2014/main" xmlns="" id="{00000000-0008-0000-1100-0000E5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1" name="Line 7">
            <a:extLst>
              <a:ext uri="{FF2B5EF4-FFF2-40B4-BE49-F238E27FC236}">
                <a16:creationId xmlns:a16="http://schemas.microsoft.com/office/drawing/2014/main" xmlns="" id="{00000000-0008-0000-1100-0000E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2" name="Line 8">
            <a:extLst>
              <a:ext uri="{FF2B5EF4-FFF2-40B4-BE49-F238E27FC236}">
                <a16:creationId xmlns:a16="http://schemas.microsoft.com/office/drawing/2014/main" xmlns="" id="{00000000-0008-0000-1100-0000E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3" name="Line 9">
            <a:extLst>
              <a:ext uri="{FF2B5EF4-FFF2-40B4-BE49-F238E27FC236}">
                <a16:creationId xmlns:a16="http://schemas.microsoft.com/office/drawing/2014/main" xmlns="" id="{00000000-0008-0000-1100-0000E8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4" name="Line 7">
            <a:extLst>
              <a:ext uri="{FF2B5EF4-FFF2-40B4-BE49-F238E27FC236}">
                <a16:creationId xmlns:a16="http://schemas.microsoft.com/office/drawing/2014/main" xmlns="" id="{00000000-0008-0000-1100-0000E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5" name="Line 8">
            <a:extLst>
              <a:ext uri="{FF2B5EF4-FFF2-40B4-BE49-F238E27FC236}">
                <a16:creationId xmlns:a16="http://schemas.microsoft.com/office/drawing/2014/main" xmlns="" id="{00000000-0008-0000-1100-0000E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6" name="Line 9">
            <a:extLst>
              <a:ext uri="{FF2B5EF4-FFF2-40B4-BE49-F238E27FC236}">
                <a16:creationId xmlns:a16="http://schemas.microsoft.com/office/drawing/2014/main" xmlns="" id="{00000000-0008-0000-1100-0000E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7" name="Line 7">
            <a:extLst>
              <a:ext uri="{FF2B5EF4-FFF2-40B4-BE49-F238E27FC236}">
                <a16:creationId xmlns:a16="http://schemas.microsoft.com/office/drawing/2014/main" xmlns="" id="{00000000-0008-0000-1100-0000E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68" name="Line 8">
            <a:extLst>
              <a:ext uri="{FF2B5EF4-FFF2-40B4-BE49-F238E27FC236}">
                <a16:creationId xmlns:a16="http://schemas.microsoft.com/office/drawing/2014/main" xmlns="" id="{00000000-0008-0000-1100-0000E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69" name="Line 9">
            <a:extLst>
              <a:ext uri="{FF2B5EF4-FFF2-40B4-BE49-F238E27FC236}">
                <a16:creationId xmlns:a16="http://schemas.microsoft.com/office/drawing/2014/main" xmlns="" id="{00000000-0008-0000-1100-0000EE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70" name="Line 7">
            <a:extLst>
              <a:ext uri="{FF2B5EF4-FFF2-40B4-BE49-F238E27FC236}">
                <a16:creationId xmlns:a16="http://schemas.microsoft.com/office/drawing/2014/main" xmlns="" id="{00000000-0008-0000-1100-0000E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1" name="Line 8">
            <a:extLst>
              <a:ext uri="{FF2B5EF4-FFF2-40B4-BE49-F238E27FC236}">
                <a16:creationId xmlns:a16="http://schemas.microsoft.com/office/drawing/2014/main" xmlns="" id="{00000000-0008-0000-1100-0000F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2" name="Line 9">
            <a:extLst>
              <a:ext uri="{FF2B5EF4-FFF2-40B4-BE49-F238E27FC236}">
                <a16:creationId xmlns:a16="http://schemas.microsoft.com/office/drawing/2014/main" xmlns="" id="{00000000-0008-0000-1100-0000F1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3" name="Line 7">
            <a:extLst>
              <a:ext uri="{FF2B5EF4-FFF2-40B4-BE49-F238E27FC236}">
                <a16:creationId xmlns:a16="http://schemas.microsoft.com/office/drawing/2014/main" xmlns="" id="{00000000-0008-0000-1100-0000F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4" name="Line 8">
            <a:extLst>
              <a:ext uri="{FF2B5EF4-FFF2-40B4-BE49-F238E27FC236}">
                <a16:creationId xmlns:a16="http://schemas.microsoft.com/office/drawing/2014/main" xmlns="" id="{00000000-0008-0000-1100-0000F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5" name="Line 9">
            <a:extLst>
              <a:ext uri="{FF2B5EF4-FFF2-40B4-BE49-F238E27FC236}">
                <a16:creationId xmlns:a16="http://schemas.microsoft.com/office/drawing/2014/main" xmlns="" id="{00000000-0008-0000-1100-0000F4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6" name="Line 7">
            <a:extLst>
              <a:ext uri="{FF2B5EF4-FFF2-40B4-BE49-F238E27FC236}">
                <a16:creationId xmlns:a16="http://schemas.microsoft.com/office/drawing/2014/main" xmlns="" id="{00000000-0008-0000-1100-0000F5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7" name="Line 8">
            <a:extLst>
              <a:ext uri="{FF2B5EF4-FFF2-40B4-BE49-F238E27FC236}">
                <a16:creationId xmlns:a16="http://schemas.microsoft.com/office/drawing/2014/main" xmlns="" id="{00000000-0008-0000-1100-0000F6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8" name="Line 9">
            <a:extLst>
              <a:ext uri="{FF2B5EF4-FFF2-40B4-BE49-F238E27FC236}">
                <a16:creationId xmlns:a16="http://schemas.microsoft.com/office/drawing/2014/main" xmlns="" id="{00000000-0008-0000-1100-0000F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9" name="Line 7">
            <a:extLst>
              <a:ext uri="{FF2B5EF4-FFF2-40B4-BE49-F238E27FC236}">
                <a16:creationId xmlns:a16="http://schemas.microsoft.com/office/drawing/2014/main" xmlns="" id="{00000000-0008-0000-1100-0000F8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0" name="Line 8">
            <a:extLst>
              <a:ext uri="{FF2B5EF4-FFF2-40B4-BE49-F238E27FC236}">
                <a16:creationId xmlns:a16="http://schemas.microsoft.com/office/drawing/2014/main" xmlns="" id="{00000000-0008-0000-1100-0000F9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1" name="Line 9">
            <a:extLst>
              <a:ext uri="{FF2B5EF4-FFF2-40B4-BE49-F238E27FC236}">
                <a16:creationId xmlns:a16="http://schemas.microsoft.com/office/drawing/2014/main" xmlns="" id="{00000000-0008-0000-1100-0000FA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2" name="Line 7">
            <a:extLst>
              <a:ext uri="{FF2B5EF4-FFF2-40B4-BE49-F238E27FC236}">
                <a16:creationId xmlns:a16="http://schemas.microsoft.com/office/drawing/2014/main" xmlns="" id="{00000000-0008-0000-1100-0000F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3" name="Line 8">
            <a:extLst>
              <a:ext uri="{FF2B5EF4-FFF2-40B4-BE49-F238E27FC236}">
                <a16:creationId xmlns:a16="http://schemas.microsoft.com/office/drawing/2014/main" xmlns="" id="{00000000-0008-0000-1100-0000F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4" name="Line 9">
            <a:extLst>
              <a:ext uri="{FF2B5EF4-FFF2-40B4-BE49-F238E27FC236}">
                <a16:creationId xmlns:a16="http://schemas.microsoft.com/office/drawing/2014/main" xmlns="" id="{00000000-0008-0000-1100-0000F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5" name="Line 7">
            <a:extLst>
              <a:ext uri="{FF2B5EF4-FFF2-40B4-BE49-F238E27FC236}">
                <a16:creationId xmlns:a16="http://schemas.microsoft.com/office/drawing/2014/main" xmlns="" id="{00000000-0008-0000-1100-0000FE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6" name="Line 8">
            <a:extLst>
              <a:ext uri="{FF2B5EF4-FFF2-40B4-BE49-F238E27FC236}">
                <a16:creationId xmlns:a16="http://schemas.microsoft.com/office/drawing/2014/main" xmlns="" id="{00000000-0008-0000-1100-0000FF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7" name="Line 9">
            <a:extLst>
              <a:ext uri="{FF2B5EF4-FFF2-40B4-BE49-F238E27FC236}">
                <a16:creationId xmlns:a16="http://schemas.microsoft.com/office/drawing/2014/main" xmlns="" id="{00000000-0008-0000-1100-000000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8" name="Line 7">
            <a:extLst>
              <a:ext uri="{FF2B5EF4-FFF2-40B4-BE49-F238E27FC236}">
                <a16:creationId xmlns:a16="http://schemas.microsoft.com/office/drawing/2014/main" xmlns="" id="{00000000-0008-0000-1100-000001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89" name="Line 8">
            <a:extLst>
              <a:ext uri="{FF2B5EF4-FFF2-40B4-BE49-F238E27FC236}">
                <a16:creationId xmlns:a16="http://schemas.microsoft.com/office/drawing/2014/main" xmlns="" id="{00000000-0008-0000-1100-000002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0" name="Line 9">
            <a:extLst>
              <a:ext uri="{FF2B5EF4-FFF2-40B4-BE49-F238E27FC236}">
                <a16:creationId xmlns:a16="http://schemas.microsoft.com/office/drawing/2014/main" xmlns="" id="{00000000-0008-0000-1100-00000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1" name="Line 7">
            <a:extLst>
              <a:ext uri="{FF2B5EF4-FFF2-40B4-BE49-F238E27FC236}">
                <a16:creationId xmlns:a16="http://schemas.microsoft.com/office/drawing/2014/main" xmlns="" id="{00000000-0008-0000-1100-000004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2" name="Line 8">
            <a:extLst>
              <a:ext uri="{FF2B5EF4-FFF2-40B4-BE49-F238E27FC236}">
                <a16:creationId xmlns:a16="http://schemas.microsoft.com/office/drawing/2014/main" xmlns="" id="{00000000-0008-0000-1100-00000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3" name="Line 9">
            <a:extLst>
              <a:ext uri="{FF2B5EF4-FFF2-40B4-BE49-F238E27FC236}">
                <a16:creationId xmlns:a16="http://schemas.microsoft.com/office/drawing/2014/main" xmlns="" id="{00000000-0008-0000-1100-00000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4" name="Line 7">
            <a:extLst>
              <a:ext uri="{FF2B5EF4-FFF2-40B4-BE49-F238E27FC236}">
                <a16:creationId xmlns:a16="http://schemas.microsoft.com/office/drawing/2014/main" xmlns="" id="{00000000-0008-0000-1100-00000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5" name="Line 8">
            <a:extLst>
              <a:ext uri="{FF2B5EF4-FFF2-40B4-BE49-F238E27FC236}">
                <a16:creationId xmlns:a16="http://schemas.microsoft.com/office/drawing/2014/main" xmlns="" id="{00000000-0008-0000-1100-00000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6" name="Line 9">
            <a:extLst>
              <a:ext uri="{FF2B5EF4-FFF2-40B4-BE49-F238E27FC236}">
                <a16:creationId xmlns:a16="http://schemas.microsoft.com/office/drawing/2014/main" xmlns="" id="{00000000-0008-0000-1100-00000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7" name="Line 7">
            <a:extLst>
              <a:ext uri="{FF2B5EF4-FFF2-40B4-BE49-F238E27FC236}">
                <a16:creationId xmlns:a16="http://schemas.microsoft.com/office/drawing/2014/main" xmlns="" id="{00000000-0008-0000-1100-00000A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98" name="Line 8">
            <a:extLst>
              <a:ext uri="{FF2B5EF4-FFF2-40B4-BE49-F238E27FC236}">
                <a16:creationId xmlns:a16="http://schemas.microsoft.com/office/drawing/2014/main" xmlns="" id="{00000000-0008-0000-1100-00000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99" name="Line 9">
            <a:extLst>
              <a:ext uri="{FF2B5EF4-FFF2-40B4-BE49-F238E27FC236}">
                <a16:creationId xmlns:a16="http://schemas.microsoft.com/office/drawing/2014/main" xmlns="" id="{00000000-0008-0000-1100-00000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00" name="Line 7">
            <a:extLst>
              <a:ext uri="{FF2B5EF4-FFF2-40B4-BE49-F238E27FC236}">
                <a16:creationId xmlns:a16="http://schemas.microsoft.com/office/drawing/2014/main" xmlns="" id="{00000000-0008-0000-1100-00000D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1" name="Line 8">
            <a:extLst>
              <a:ext uri="{FF2B5EF4-FFF2-40B4-BE49-F238E27FC236}">
                <a16:creationId xmlns:a16="http://schemas.microsoft.com/office/drawing/2014/main" xmlns="" id="{00000000-0008-0000-1100-00000E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2" name="Line 9">
            <a:extLst>
              <a:ext uri="{FF2B5EF4-FFF2-40B4-BE49-F238E27FC236}">
                <a16:creationId xmlns:a16="http://schemas.microsoft.com/office/drawing/2014/main" xmlns="" id="{00000000-0008-0000-1100-00000F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3" name="Line 7">
            <a:extLst>
              <a:ext uri="{FF2B5EF4-FFF2-40B4-BE49-F238E27FC236}">
                <a16:creationId xmlns:a16="http://schemas.microsoft.com/office/drawing/2014/main" xmlns="" id="{00000000-0008-0000-1100-00001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4" name="Line 8">
            <a:extLst>
              <a:ext uri="{FF2B5EF4-FFF2-40B4-BE49-F238E27FC236}">
                <a16:creationId xmlns:a16="http://schemas.microsoft.com/office/drawing/2014/main" xmlns="" id="{00000000-0008-0000-1100-00001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5" name="Line 9">
            <a:extLst>
              <a:ext uri="{FF2B5EF4-FFF2-40B4-BE49-F238E27FC236}">
                <a16:creationId xmlns:a16="http://schemas.microsoft.com/office/drawing/2014/main" xmlns="" id="{00000000-0008-0000-1100-00001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6" name="Line 7">
            <a:extLst>
              <a:ext uri="{FF2B5EF4-FFF2-40B4-BE49-F238E27FC236}">
                <a16:creationId xmlns:a16="http://schemas.microsoft.com/office/drawing/2014/main" xmlns="" id="{00000000-0008-0000-1100-00001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7" name="Line 8">
            <a:extLst>
              <a:ext uri="{FF2B5EF4-FFF2-40B4-BE49-F238E27FC236}">
                <a16:creationId xmlns:a16="http://schemas.microsoft.com/office/drawing/2014/main" xmlns="" id="{00000000-0008-0000-1100-000014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8" name="Line 9">
            <a:extLst>
              <a:ext uri="{FF2B5EF4-FFF2-40B4-BE49-F238E27FC236}">
                <a16:creationId xmlns:a16="http://schemas.microsoft.com/office/drawing/2014/main" xmlns="" id="{00000000-0008-0000-1100-000015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9" name="Line 7">
            <a:extLst>
              <a:ext uri="{FF2B5EF4-FFF2-40B4-BE49-F238E27FC236}">
                <a16:creationId xmlns:a16="http://schemas.microsoft.com/office/drawing/2014/main" xmlns="" id="{00000000-0008-0000-1100-000016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0" name="Line 8">
            <a:extLst>
              <a:ext uri="{FF2B5EF4-FFF2-40B4-BE49-F238E27FC236}">
                <a16:creationId xmlns:a16="http://schemas.microsoft.com/office/drawing/2014/main" xmlns="" id="{00000000-0008-0000-1100-000017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1" name="Line 9">
            <a:extLst>
              <a:ext uri="{FF2B5EF4-FFF2-40B4-BE49-F238E27FC236}">
                <a16:creationId xmlns:a16="http://schemas.microsoft.com/office/drawing/2014/main" xmlns="" id="{00000000-0008-0000-1100-000018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2" name="Line 7">
            <a:extLst>
              <a:ext uri="{FF2B5EF4-FFF2-40B4-BE49-F238E27FC236}">
                <a16:creationId xmlns:a16="http://schemas.microsoft.com/office/drawing/2014/main" xmlns="" id="{00000000-0008-0000-1100-00001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3" name="Line 8">
            <a:extLst>
              <a:ext uri="{FF2B5EF4-FFF2-40B4-BE49-F238E27FC236}">
                <a16:creationId xmlns:a16="http://schemas.microsoft.com/office/drawing/2014/main" xmlns="" id="{00000000-0008-0000-1100-00001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4" name="Line 9">
            <a:extLst>
              <a:ext uri="{FF2B5EF4-FFF2-40B4-BE49-F238E27FC236}">
                <a16:creationId xmlns:a16="http://schemas.microsoft.com/office/drawing/2014/main" xmlns="" id="{00000000-0008-0000-1100-00001B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5" name="Line 7">
            <a:extLst>
              <a:ext uri="{FF2B5EF4-FFF2-40B4-BE49-F238E27FC236}">
                <a16:creationId xmlns:a16="http://schemas.microsoft.com/office/drawing/2014/main" xmlns="" id="{00000000-0008-0000-1100-00001C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6" name="Line 8">
            <a:extLst>
              <a:ext uri="{FF2B5EF4-FFF2-40B4-BE49-F238E27FC236}">
                <a16:creationId xmlns:a16="http://schemas.microsoft.com/office/drawing/2014/main" xmlns="" id="{00000000-0008-0000-1100-00001D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7" name="Line 9">
            <a:extLst>
              <a:ext uri="{FF2B5EF4-FFF2-40B4-BE49-F238E27FC236}">
                <a16:creationId xmlns:a16="http://schemas.microsoft.com/office/drawing/2014/main" xmlns="" id="{00000000-0008-0000-1100-00001E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8" name="Line 7">
            <a:extLst>
              <a:ext uri="{FF2B5EF4-FFF2-40B4-BE49-F238E27FC236}">
                <a16:creationId xmlns:a16="http://schemas.microsoft.com/office/drawing/2014/main" xmlns="" id="{00000000-0008-0000-1100-00001F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19" name="Line 8">
            <a:extLst>
              <a:ext uri="{FF2B5EF4-FFF2-40B4-BE49-F238E27FC236}">
                <a16:creationId xmlns:a16="http://schemas.microsoft.com/office/drawing/2014/main" xmlns="" id="{00000000-0008-0000-1100-000020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20" name="Line 9">
            <a:extLst>
              <a:ext uri="{FF2B5EF4-FFF2-40B4-BE49-F238E27FC236}">
                <a16:creationId xmlns:a16="http://schemas.microsoft.com/office/drawing/2014/main" xmlns="" id="{00000000-0008-0000-1100-000021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21" name="Line 7">
            <a:extLst>
              <a:ext uri="{FF2B5EF4-FFF2-40B4-BE49-F238E27FC236}">
                <a16:creationId xmlns:a16="http://schemas.microsoft.com/office/drawing/2014/main" xmlns="" id="{00000000-0008-0000-1100-000022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2" name="Line 8">
            <a:extLst>
              <a:ext uri="{FF2B5EF4-FFF2-40B4-BE49-F238E27FC236}">
                <a16:creationId xmlns:a16="http://schemas.microsoft.com/office/drawing/2014/main" xmlns="" id="{00000000-0008-0000-1100-000023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3" name="Line 9">
            <a:extLst>
              <a:ext uri="{FF2B5EF4-FFF2-40B4-BE49-F238E27FC236}">
                <a16:creationId xmlns:a16="http://schemas.microsoft.com/office/drawing/2014/main" xmlns="" id="{00000000-0008-0000-1100-000024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4" name="Line 7">
            <a:extLst>
              <a:ext uri="{FF2B5EF4-FFF2-40B4-BE49-F238E27FC236}">
                <a16:creationId xmlns:a16="http://schemas.microsoft.com/office/drawing/2014/main" xmlns="" id="{00000000-0008-0000-1100-000025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5" name="Line 8">
            <a:extLst>
              <a:ext uri="{FF2B5EF4-FFF2-40B4-BE49-F238E27FC236}">
                <a16:creationId xmlns:a16="http://schemas.microsoft.com/office/drawing/2014/main" xmlns="" id="{00000000-0008-0000-1100-000026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6" name="Line 9">
            <a:extLst>
              <a:ext uri="{FF2B5EF4-FFF2-40B4-BE49-F238E27FC236}">
                <a16:creationId xmlns:a16="http://schemas.microsoft.com/office/drawing/2014/main" xmlns="" id="{00000000-0008-0000-1100-000027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7" name="Line 7">
            <a:extLst>
              <a:ext uri="{FF2B5EF4-FFF2-40B4-BE49-F238E27FC236}">
                <a16:creationId xmlns:a16="http://schemas.microsoft.com/office/drawing/2014/main" xmlns="" id="{00000000-0008-0000-1100-00002B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8" name="Line 8">
            <a:extLst>
              <a:ext uri="{FF2B5EF4-FFF2-40B4-BE49-F238E27FC236}">
                <a16:creationId xmlns:a16="http://schemas.microsoft.com/office/drawing/2014/main" xmlns="" id="{00000000-0008-0000-1100-00002C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9" name="Line 9">
            <a:extLst>
              <a:ext uri="{FF2B5EF4-FFF2-40B4-BE49-F238E27FC236}">
                <a16:creationId xmlns:a16="http://schemas.microsoft.com/office/drawing/2014/main" xmlns="" id="{00000000-0008-0000-1100-00002D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0" name="Line 7">
            <a:extLst>
              <a:ext uri="{FF2B5EF4-FFF2-40B4-BE49-F238E27FC236}">
                <a16:creationId xmlns:a16="http://schemas.microsoft.com/office/drawing/2014/main" xmlns="" id="{00000000-0008-0000-1100-000034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1" name="Line 8">
            <a:extLst>
              <a:ext uri="{FF2B5EF4-FFF2-40B4-BE49-F238E27FC236}">
                <a16:creationId xmlns:a16="http://schemas.microsoft.com/office/drawing/2014/main" xmlns="" id="{00000000-0008-0000-1100-000035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2" name="Line 9">
            <a:extLst>
              <a:ext uri="{FF2B5EF4-FFF2-40B4-BE49-F238E27FC236}">
                <a16:creationId xmlns:a16="http://schemas.microsoft.com/office/drawing/2014/main" xmlns="" id="{00000000-0008-0000-1100-000036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3" name="Line 7">
            <a:extLst>
              <a:ext uri="{FF2B5EF4-FFF2-40B4-BE49-F238E27FC236}">
                <a16:creationId xmlns:a16="http://schemas.microsoft.com/office/drawing/2014/main" xmlns="" id="{00000000-0008-0000-1100-00003A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4" name="Line 8">
            <a:extLst>
              <a:ext uri="{FF2B5EF4-FFF2-40B4-BE49-F238E27FC236}">
                <a16:creationId xmlns:a16="http://schemas.microsoft.com/office/drawing/2014/main" xmlns="" id="{00000000-0008-0000-1100-00003B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5" name="Line 9">
            <a:extLst>
              <a:ext uri="{FF2B5EF4-FFF2-40B4-BE49-F238E27FC236}">
                <a16:creationId xmlns:a16="http://schemas.microsoft.com/office/drawing/2014/main" xmlns="" id="{00000000-0008-0000-1100-00003C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6" name="Line 7">
            <a:extLst>
              <a:ext uri="{FF2B5EF4-FFF2-40B4-BE49-F238E27FC236}">
                <a16:creationId xmlns:a16="http://schemas.microsoft.com/office/drawing/2014/main" xmlns="" id="{00000000-0008-0000-1100-00004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7" name="Line 8">
            <a:extLst>
              <a:ext uri="{FF2B5EF4-FFF2-40B4-BE49-F238E27FC236}">
                <a16:creationId xmlns:a16="http://schemas.microsoft.com/office/drawing/2014/main" xmlns="" id="{00000000-0008-0000-1100-00004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8" name="Line 9">
            <a:extLst>
              <a:ext uri="{FF2B5EF4-FFF2-40B4-BE49-F238E27FC236}">
                <a16:creationId xmlns:a16="http://schemas.microsoft.com/office/drawing/2014/main" xmlns="" id="{00000000-0008-0000-1100-00004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9" name="Line 7">
            <a:extLst>
              <a:ext uri="{FF2B5EF4-FFF2-40B4-BE49-F238E27FC236}">
                <a16:creationId xmlns:a16="http://schemas.microsoft.com/office/drawing/2014/main" xmlns="" id="{00000000-0008-0000-1100-000049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0" name="Line 8">
            <a:extLst>
              <a:ext uri="{FF2B5EF4-FFF2-40B4-BE49-F238E27FC236}">
                <a16:creationId xmlns:a16="http://schemas.microsoft.com/office/drawing/2014/main" xmlns="" id="{00000000-0008-0000-1100-00004A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1" name="Line 9">
            <a:extLst>
              <a:ext uri="{FF2B5EF4-FFF2-40B4-BE49-F238E27FC236}">
                <a16:creationId xmlns:a16="http://schemas.microsoft.com/office/drawing/2014/main" xmlns="" id="{00000000-0008-0000-1100-00004B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2" name="Line 7">
            <a:extLst>
              <a:ext uri="{FF2B5EF4-FFF2-40B4-BE49-F238E27FC236}">
                <a16:creationId xmlns:a16="http://schemas.microsoft.com/office/drawing/2014/main" xmlns="" id="{00000000-0008-0000-1100-00004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3" name="Line 8">
            <a:extLst>
              <a:ext uri="{FF2B5EF4-FFF2-40B4-BE49-F238E27FC236}">
                <a16:creationId xmlns:a16="http://schemas.microsoft.com/office/drawing/2014/main" xmlns="" id="{00000000-0008-0000-1100-00004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4" name="Line 9">
            <a:extLst>
              <a:ext uri="{FF2B5EF4-FFF2-40B4-BE49-F238E27FC236}">
                <a16:creationId xmlns:a16="http://schemas.microsoft.com/office/drawing/2014/main" xmlns="" id="{00000000-0008-0000-1100-00004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5" name="Line 7">
            <a:extLst>
              <a:ext uri="{FF2B5EF4-FFF2-40B4-BE49-F238E27FC236}">
                <a16:creationId xmlns:a16="http://schemas.microsoft.com/office/drawing/2014/main" xmlns="" id="{00000000-0008-0000-1100-00004F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6" name="Line 8">
            <a:extLst>
              <a:ext uri="{FF2B5EF4-FFF2-40B4-BE49-F238E27FC236}">
                <a16:creationId xmlns:a16="http://schemas.microsoft.com/office/drawing/2014/main" xmlns="" id="{00000000-0008-0000-1100-000050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7" name="Line 9">
            <a:extLst>
              <a:ext uri="{FF2B5EF4-FFF2-40B4-BE49-F238E27FC236}">
                <a16:creationId xmlns:a16="http://schemas.microsoft.com/office/drawing/2014/main" xmlns="" id="{00000000-0008-0000-1100-000051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8" name="Line 7">
            <a:extLst>
              <a:ext uri="{FF2B5EF4-FFF2-40B4-BE49-F238E27FC236}">
                <a16:creationId xmlns:a16="http://schemas.microsoft.com/office/drawing/2014/main" xmlns="" id="{00000000-0008-0000-1100-000052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49" name="Line 8">
            <a:extLst>
              <a:ext uri="{FF2B5EF4-FFF2-40B4-BE49-F238E27FC236}">
                <a16:creationId xmlns:a16="http://schemas.microsoft.com/office/drawing/2014/main" xmlns="" id="{00000000-0008-0000-1100-00005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0" name="Line 9">
            <a:extLst>
              <a:ext uri="{FF2B5EF4-FFF2-40B4-BE49-F238E27FC236}">
                <a16:creationId xmlns:a16="http://schemas.microsoft.com/office/drawing/2014/main" xmlns="" id="{00000000-0008-0000-1100-000054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1" name="Line 7">
            <a:extLst>
              <a:ext uri="{FF2B5EF4-FFF2-40B4-BE49-F238E27FC236}">
                <a16:creationId xmlns:a16="http://schemas.microsoft.com/office/drawing/2014/main" xmlns="" id="{00000000-0008-0000-1100-00005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2" name="Line 8">
            <a:extLst>
              <a:ext uri="{FF2B5EF4-FFF2-40B4-BE49-F238E27FC236}">
                <a16:creationId xmlns:a16="http://schemas.microsoft.com/office/drawing/2014/main" xmlns="" id="{00000000-0008-0000-1100-00005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3" name="Line 9">
            <a:extLst>
              <a:ext uri="{FF2B5EF4-FFF2-40B4-BE49-F238E27FC236}">
                <a16:creationId xmlns:a16="http://schemas.microsoft.com/office/drawing/2014/main" xmlns="" id="{00000000-0008-0000-1100-00005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4" name="Line 7">
            <a:extLst>
              <a:ext uri="{FF2B5EF4-FFF2-40B4-BE49-F238E27FC236}">
                <a16:creationId xmlns:a16="http://schemas.microsoft.com/office/drawing/2014/main" xmlns="" id="{00000000-0008-0000-1100-00005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5" name="Line 8">
            <a:extLst>
              <a:ext uri="{FF2B5EF4-FFF2-40B4-BE49-F238E27FC236}">
                <a16:creationId xmlns:a16="http://schemas.microsoft.com/office/drawing/2014/main" xmlns="" id="{00000000-0008-0000-1100-00005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6" name="Line 9">
            <a:extLst>
              <a:ext uri="{FF2B5EF4-FFF2-40B4-BE49-F238E27FC236}">
                <a16:creationId xmlns:a16="http://schemas.microsoft.com/office/drawing/2014/main" xmlns="" id="{00000000-0008-0000-1100-00005A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7" name="Line 7">
            <a:extLst>
              <a:ext uri="{FF2B5EF4-FFF2-40B4-BE49-F238E27FC236}">
                <a16:creationId xmlns:a16="http://schemas.microsoft.com/office/drawing/2014/main" xmlns="" id="{00000000-0008-0000-1100-00005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58" name="Line 8">
            <a:extLst>
              <a:ext uri="{FF2B5EF4-FFF2-40B4-BE49-F238E27FC236}">
                <a16:creationId xmlns:a16="http://schemas.microsoft.com/office/drawing/2014/main" xmlns="" id="{00000000-0008-0000-1100-00005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59" name="Line 9">
            <a:extLst>
              <a:ext uri="{FF2B5EF4-FFF2-40B4-BE49-F238E27FC236}">
                <a16:creationId xmlns:a16="http://schemas.microsoft.com/office/drawing/2014/main" xmlns="" id="{00000000-0008-0000-1100-00005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60" name="Line 7">
            <a:extLst>
              <a:ext uri="{FF2B5EF4-FFF2-40B4-BE49-F238E27FC236}">
                <a16:creationId xmlns:a16="http://schemas.microsoft.com/office/drawing/2014/main" xmlns="" id="{00000000-0008-0000-1100-00005E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1" name="Line 8">
            <a:extLst>
              <a:ext uri="{FF2B5EF4-FFF2-40B4-BE49-F238E27FC236}">
                <a16:creationId xmlns:a16="http://schemas.microsoft.com/office/drawing/2014/main" xmlns="" id="{00000000-0008-0000-1100-00005F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2" name="Line 9">
            <a:extLst>
              <a:ext uri="{FF2B5EF4-FFF2-40B4-BE49-F238E27FC236}">
                <a16:creationId xmlns:a16="http://schemas.microsoft.com/office/drawing/2014/main" xmlns="" id="{00000000-0008-0000-1100-00006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3" name="Line 7">
            <a:extLst>
              <a:ext uri="{FF2B5EF4-FFF2-40B4-BE49-F238E27FC236}">
                <a16:creationId xmlns:a16="http://schemas.microsoft.com/office/drawing/2014/main" xmlns="" id="{00000000-0008-0000-1100-000061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4" name="Line 8">
            <a:extLst>
              <a:ext uri="{FF2B5EF4-FFF2-40B4-BE49-F238E27FC236}">
                <a16:creationId xmlns:a16="http://schemas.microsoft.com/office/drawing/2014/main" xmlns="" id="{00000000-0008-0000-1100-000062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5" name="Line 9">
            <a:extLst>
              <a:ext uri="{FF2B5EF4-FFF2-40B4-BE49-F238E27FC236}">
                <a16:creationId xmlns:a16="http://schemas.microsoft.com/office/drawing/2014/main" xmlns="" id="{00000000-0008-0000-1100-000063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6" name="Line 7">
            <a:extLst>
              <a:ext uri="{FF2B5EF4-FFF2-40B4-BE49-F238E27FC236}">
                <a16:creationId xmlns:a16="http://schemas.microsoft.com/office/drawing/2014/main" xmlns="" id="{00000000-0008-0000-1100-000064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7" name="Line 8">
            <a:extLst>
              <a:ext uri="{FF2B5EF4-FFF2-40B4-BE49-F238E27FC236}">
                <a16:creationId xmlns:a16="http://schemas.microsoft.com/office/drawing/2014/main" xmlns="" id="{00000000-0008-0000-1100-00006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8" name="Line 9">
            <a:extLst>
              <a:ext uri="{FF2B5EF4-FFF2-40B4-BE49-F238E27FC236}">
                <a16:creationId xmlns:a16="http://schemas.microsoft.com/office/drawing/2014/main" xmlns="" id="{00000000-0008-0000-1100-00006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9" name="Line 7">
            <a:extLst>
              <a:ext uri="{FF2B5EF4-FFF2-40B4-BE49-F238E27FC236}">
                <a16:creationId xmlns:a16="http://schemas.microsoft.com/office/drawing/2014/main" xmlns="" id="{00000000-0008-0000-1100-00006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0" name="Line 8">
            <a:extLst>
              <a:ext uri="{FF2B5EF4-FFF2-40B4-BE49-F238E27FC236}">
                <a16:creationId xmlns:a16="http://schemas.microsoft.com/office/drawing/2014/main" xmlns="" id="{00000000-0008-0000-1100-00006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1" name="Line 9">
            <a:extLst>
              <a:ext uri="{FF2B5EF4-FFF2-40B4-BE49-F238E27FC236}">
                <a16:creationId xmlns:a16="http://schemas.microsoft.com/office/drawing/2014/main" xmlns="" id="{00000000-0008-0000-1100-00006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2" name="Line 7">
            <a:extLst>
              <a:ext uri="{FF2B5EF4-FFF2-40B4-BE49-F238E27FC236}">
                <a16:creationId xmlns:a16="http://schemas.microsoft.com/office/drawing/2014/main" xmlns="" id="{00000000-0008-0000-1100-00006A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3" name="Line 8">
            <a:extLst>
              <a:ext uri="{FF2B5EF4-FFF2-40B4-BE49-F238E27FC236}">
                <a16:creationId xmlns:a16="http://schemas.microsoft.com/office/drawing/2014/main" xmlns="" id="{00000000-0008-0000-1100-00006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4" name="Line 9">
            <a:extLst>
              <a:ext uri="{FF2B5EF4-FFF2-40B4-BE49-F238E27FC236}">
                <a16:creationId xmlns:a16="http://schemas.microsoft.com/office/drawing/2014/main" xmlns="" id="{00000000-0008-0000-1100-00006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5" name="Line 7">
            <a:extLst>
              <a:ext uri="{FF2B5EF4-FFF2-40B4-BE49-F238E27FC236}">
                <a16:creationId xmlns:a16="http://schemas.microsoft.com/office/drawing/2014/main" xmlns="" id="{00000000-0008-0000-1100-00006D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6" name="Line 8">
            <a:extLst>
              <a:ext uri="{FF2B5EF4-FFF2-40B4-BE49-F238E27FC236}">
                <a16:creationId xmlns:a16="http://schemas.microsoft.com/office/drawing/2014/main" xmlns="" id="{00000000-0008-0000-1100-00006E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7" name="Line 9">
            <a:extLst>
              <a:ext uri="{FF2B5EF4-FFF2-40B4-BE49-F238E27FC236}">
                <a16:creationId xmlns:a16="http://schemas.microsoft.com/office/drawing/2014/main" xmlns="" id="{00000000-0008-0000-1100-00006F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8" name="Line 7">
            <a:extLst>
              <a:ext uri="{FF2B5EF4-FFF2-40B4-BE49-F238E27FC236}">
                <a16:creationId xmlns:a16="http://schemas.microsoft.com/office/drawing/2014/main" xmlns="" id="{00000000-0008-0000-1100-000070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79" name="Line 8">
            <a:extLst>
              <a:ext uri="{FF2B5EF4-FFF2-40B4-BE49-F238E27FC236}">
                <a16:creationId xmlns:a16="http://schemas.microsoft.com/office/drawing/2014/main" xmlns="" id="{00000000-0008-0000-1100-000071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80" name="Line 9">
            <a:extLst>
              <a:ext uri="{FF2B5EF4-FFF2-40B4-BE49-F238E27FC236}">
                <a16:creationId xmlns:a16="http://schemas.microsoft.com/office/drawing/2014/main" xmlns="" id="{00000000-0008-0000-1100-000072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81" name="Line 7">
            <a:extLst>
              <a:ext uri="{FF2B5EF4-FFF2-40B4-BE49-F238E27FC236}">
                <a16:creationId xmlns:a16="http://schemas.microsoft.com/office/drawing/2014/main" xmlns="" id="{00000000-0008-0000-1100-000073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2" name="Line 8">
            <a:extLst>
              <a:ext uri="{FF2B5EF4-FFF2-40B4-BE49-F238E27FC236}">
                <a16:creationId xmlns:a16="http://schemas.microsoft.com/office/drawing/2014/main" xmlns="" id="{00000000-0008-0000-1100-000074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3" name="Line 9">
            <a:extLst>
              <a:ext uri="{FF2B5EF4-FFF2-40B4-BE49-F238E27FC236}">
                <a16:creationId xmlns:a16="http://schemas.microsoft.com/office/drawing/2014/main" xmlns="" id="{00000000-0008-0000-1100-000075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4" name="Line 7">
            <a:extLst>
              <a:ext uri="{FF2B5EF4-FFF2-40B4-BE49-F238E27FC236}">
                <a16:creationId xmlns:a16="http://schemas.microsoft.com/office/drawing/2014/main" xmlns="" id="{00000000-0008-0000-1100-000076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5" name="Line 8">
            <a:extLst>
              <a:ext uri="{FF2B5EF4-FFF2-40B4-BE49-F238E27FC236}">
                <a16:creationId xmlns:a16="http://schemas.microsoft.com/office/drawing/2014/main" xmlns="" id="{00000000-0008-0000-1100-000077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6" name="Line 9">
            <a:extLst>
              <a:ext uri="{FF2B5EF4-FFF2-40B4-BE49-F238E27FC236}">
                <a16:creationId xmlns:a16="http://schemas.microsoft.com/office/drawing/2014/main" xmlns="" id="{00000000-0008-0000-1100-000078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7" name="Line 7">
            <a:extLst>
              <a:ext uri="{FF2B5EF4-FFF2-40B4-BE49-F238E27FC236}">
                <a16:creationId xmlns:a16="http://schemas.microsoft.com/office/drawing/2014/main" xmlns="" id="{00000000-0008-0000-1100-00007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88" name="Line 8">
            <a:extLst>
              <a:ext uri="{FF2B5EF4-FFF2-40B4-BE49-F238E27FC236}">
                <a16:creationId xmlns:a16="http://schemas.microsoft.com/office/drawing/2014/main" xmlns="" id="{00000000-0008-0000-1100-00007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89" name="Line 9">
            <a:extLst>
              <a:ext uri="{FF2B5EF4-FFF2-40B4-BE49-F238E27FC236}">
                <a16:creationId xmlns:a16="http://schemas.microsoft.com/office/drawing/2014/main" xmlns="" id="{00000000-0008-0000-1100-00007B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90" name="Line 7">
            <a:extLst>
              <a:ext uri="{FF2B5EF4-FFF2-40B4-BE49-F238E27FC236}">
                <a16:creationId xmlns:a16="http://schemas.microsoft.com/office/drawing/2014/main" xmlns="" id="{00000000-0008-0000-1100-00007C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1" name="Line 8">
            <a:extLst>
              <a:ext uri="{FF2B5EF4-FFF2-40B4-BE49-F238E27FC236}">
                <a16:creationId xmlns:a16="http://schemas.microsoft.com/office/drawing/2014/main" xmlns="" id="{00000000-0008-0000-1100-00007D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2" name="Line 9">
            <a:extLst>
              <a:ext uri="{FF2B5EF4-FFF2-40B4-BE49-F238E27FC236}">
                <a16:creationId xmlns:a16="http://schemas.microsoft.com/office/drawing/2014/main" xmlns="" id="{00000000-0008-0000-1100-00007E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3" name="Line 7">
            <a:extLst>
              <a:ext uri="{FF2B5EF4-FFF2-40B4-BE49-F238E27FC236}">
                <a16:creationId xmlns:a16="http://schemas.microsoft.com/office/drawing/2014/main" xmlns="" id="{00000000-0008-0000-1100-00007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4" name="Line 8">
            <a:extLst>
              <a:ext uri="{FF2B5EF4-FFF2-40B4-BE49-F238E27FC236}">
                <a16:creationId xmlns:a16="http://schemas.microsoft.com/office/drawing/2014/main" xmlns="" id="{00000000-0008-0000-1100-000080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5" name="Line 9">
            <a:extLst>
              <a:ext uri="{FF2B5EF4-FFF2-40B4-BE49-F238E27FC236}">
                <a16:creationId xmlns:a16="http://schemas.microsoft.com/office/drawing/2014/main" xmlns="" id="{00000000-0008-0000-1100-000081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6" name="Line 7">
            <a:extLst>
              <a:ext uri="{FF2B5EF4-FFF2-40B4-BE49-F238E27FC236}">
                <a16:creationId xmlns:a16="http://schemas.microsoft.com/office/drawing/2014/main" xmlns="" id="{00000000-0008-0000-1100-000082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7" name="Line 8">
            <a:extLst>
              <a:ext uri="{FF2B5EF4-FFF2-40B4-BE49-F238E27FC236}">
                <a16:creationId xmlns:a16="http://schemas.microsoft.com/office/drawing/2014/main" xmlns="" id="{00000000-0008-0000-1100-000083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8" name="Line 9">
            <a:extLst>
              <a:ext uri="{FF2B5EF4-FFF2-40B4-BE49-F238E27FC236}">
                <a16:creationId xmlns:a16="http://schemas.microsoft.com/office/drawing/2014/main" xmlns="" id="{00000000-0008-0000-1100-000084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9" name="Line 7">
            <a:extLst>
              <a:ext uri="{FF2B5EF4-FFF2-40B4-BE49-F238E27FC236}">
                <a16:creationId xmlns:a16="http://schemas.microsoft.com/office/drawing/2014/main" xmlns="" id="{00000000-0008-0000-1100-000085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0" name="Line 8">
            <a:extLst>
              <a:ext uri="{FF2B5EF4-FFF2-40B4-BE49-F238E27FC236}">
                <a16:creationId xmlns:a16="http://schemas.microsoft.com/office/drawing/2014/main" xmlns="" id="{00000000-0008-0000-1100-000086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1" name="Line 9">
            <a:extLst>
              <a:ext uri="{FF2B5EF4-FFF2-40B4-BE49-F238E27FC236}">
                <a16:creationId xmlns:a16="http://schemas.microsoft.com/office/drawing/2014/main" xmlns="" id="{00000000-0008-0000-1100-00008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2" name="Line 7">
            <a:extLst>
              <a:ext uri="{FF2B5EF4-FFF2-40B4-BE49-F238E27FC236}">
                <a16:creationId xmlns:a16="http://schemas.microsoft.com/office/drawing/2014/main" xmlns="" id="{00000000-0008-0000-1100-00008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3" name="Line 8">
            <a:extLst>
              <a:ext uri="{FF2B5EF4-FFF2-40B4-BE49-F238E27FC236}">
                <a16:creationId xmlns:a16="http://schemas.microsoft.com/office/drawing/2014/main" xmlns="" id="{00000000-0008-0000-1100-00008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4" name="Line 9">
            <a:extLst>
              <a:ext uri="{FF2B5EF4-FFF2-40B4-BE49-F238E27FC236}">
                <a16:creationId xmlns:a16="http://schemas.microsoft.com/office/drawing/2014/main" xmlns="" id="{00000000-0008-0000-1100-00008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5" name="Line 7">
            <a:extLst>
              <a:ext uri="{FF2B5EF4-FFF2-40B4-BE49-F238E27FC236}">
                <a16:creationId xmlns:a16="http://schemas.microsoft.com/office/drawing/2014/main" xmlns="" id="{00000000-0008-0000-1100-00008B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6" name="Line 8">
            <a:extLst>
              <a:ext uri="{FF2B5EF4-FFF2-40B4-BE49-F238E27FC236}">
                <a16:creationId xmlns:a16="http://schemas.microsoft.com/office/drawing/2014/main" xmlns="" id="{00000000-0008-0000-1100-00008C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7" name="Line 9">
            <a:extLst>
              <a:ext uri="{FF2B5EF4-FFF2-40B4-BE49-F238E27FC236}">
                <a16:creationId xmlns:a16="http://schemas.microsoft.com/office/drawing/2014/main" xmlns="" id="{00000000-0008-0000-1100-00008D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8" name="Line 7">
            <a:extLst>
              <a:ext uri="{FF2B5EF4-FFF2-40B4-BE49-F238E27FC236}">
                <a16:creationId xmlns:a16="http://schemas.microsoft.com/office/drawing/2014/main" xmlns="" id="{00000000-0008-0000-1100-00008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09" name="Line 8">
            <a:extLst>
              <a:ext uri="{FF2B5EF4-FFF2-40B4-BE49-F238E27FC236}">
                <a16:creationId xmlns:a16="http://schemas.microsoft.com/office/drawing/2014/main" xmlns="" id="{00000000-0008-0000-1100-00008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10" name="Line 9">
            <a:extLst>
              <a:ext uri="{FF2B5EF4-FFF2-40B4-BE49-F238E27FC236}">
                <a16:creationId xmlns:a16="http://schemas.microsoft.com/office/drawing/2014/main" xmlns="" id="{00000000-0008-0000-1100-000090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11" name="Line 7">
            <a:extLst>
              <a:ext uri="{FF2B5EF4-FFF2-40B4-BE49-F238E27FC236}">
                <a16:creationId xmlns:a16="http://schemas.microsoft.com/office/drawing/2014/main" xmlns="" id="{00000000-0008-0000-1100-00009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2" name="Line 8">
            <a:extLst>
              <a:ext uri="{FF2B5EF4-FFF2-40B4-BE49-F238E27FC236}">
                <a16:creationId xmlns:a16="http://schemas.microsoft.com/office/drawing/2014/main" xmlns="" id="{00000000-0008-0000-1100-00009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3" name="Line 9">
            <a:extLst>
              <a:ext uri="{FF2B5EF4-FFF2-40B4-BE49-F238E27FC236}">
                <a16:creationId xmlns:a16="http://schemas.microsoft.com/office/drawing/2014/main" xmlns="" id="{00000000-0008-0000-1100-000093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4" name="Line 7">
            <a:extLst>
              <a:ext uri="{FF2B5EF4-FFF2-40B4-BE49-F238E27FC236}">
                <a16:creationId xmlns:a16="http://schemas.microsoft.com/office/drawing/2014/main" xmlns="" id="{00000000-0008-0000-1100-000094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5" name="Line 8">
            <a:extLst>
              <a:ext uri="{FF2B5EF4-FFF2-40B4-BE49-F238E27FC236}">
                <a16:creationId xmlns:a16="http://schemas.microsoft.com/office/drawing/2014/main" xmlns="" id="{00000000-0008-0000-1100-000095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6" name="Line 9">
            <a:extLst>
              <a:ext uri="{FF2B5EF4-FFF2-40B4-BE49-F238E27FC236}">
                <a16:creationId xmlns:a16="http://schemas.microsoft.com/office/drawing/2014/main" xmlns="" id="{00000000-0008-0000-1100-000096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7" name="Line 7">
            <a:extLst>
              <a:ext uri="{FF2B5EF4-FFF2-40B4-BE49-F238E27FC236}">
                <a16:creationId xmlns:a16="http://schemas.microsoft.com/office/drawing/2014/main" xmlns="" id="{00000000-0008-0000-1100-00009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8" name="Line 8">
            <a:extLst>
              <a:ext uri="{FF2B5EF4-FFF2-40B4-BE49-F238E27FC236}">
                <a16:creationId xmlns:a16="http://schemas.microsoft.com/office/drawing/2014/main" xmlns="" id="{00000000-0008-0000-1100-00009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9" name="Line 9">
            <a:extLst>
              <a:ext uri="{FF2B5EF4-FFF2-40B4-BE49-F238E27FC236}">
                <a16:creationId xmlns:a16="http://schemas.microsoft.com/office/drawing/2014/main" xmlns="" id="{00000000-0008-0000-1100-00009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0" name="Line 7">
            <a:extLst>
              <a:ext uri="{FF2B5EF4-FFF2-40B4-BE49-F238E27FC236}">
                <a16:creationId xmlns:a16="http://schemas.microsoft.com/office/drawing/2014/main" xmlns="" id="{00000000-0008-0000-1100-00009A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1" name="Line 8">
            <a:extLst>
              <a:ext uri="{FF2B5EF4-FFF2-40B4-BE49-F238E27FC236}">
                <a16:creationId xmlns:a16="http://schemas.microsoft.com/office/drawing/2014/main" xmlns="" id="{00000000-0008-0000-1100-00009B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2" name="Line 9">
            <a:extLst>
              <a:ext uri="{FF2B5EF4-FFF2-40B4-BE49-F238E27FC236}">
                <a16:creationId xmlns:a16="http://schemas.microsoft.com/office/drawing/2014/main" xmlns="" id="{00000000-0008-0000-1100-00009C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3" name="Line 7">
            <a:extLst>
              <a:ext uri="{FF2B5EF4-FFF2-40B4-BE49-F238E27FC236}">
                <a16:creationId xmlns:a16="http://schemas.microsoft.com/office/drawing/2014/main" xmlns="" id="{00000000-0008-0000-1100-00009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4" name="Line 8">
            <a:extLst>
              <a:ext uri="{FF2B5EF4-FFF2-40B4-BE49-F238E27FC236}">
                <a16:creationId xmlns:a16="http://schemas.microsoft.com/office/drawing/2014/main" xmlns="" id="{00000000-0008-0000-1100-00009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5" name="Line 9">
            <a:extLst>
              <a:ext uri="{FF2B5EF4-FFF2-40B4-BE49-F238E27FC236}">
                <a16:creationId xmlns:a16="http://schemas.microsoft.com/office/drawing/2014/main" xmlns="" id="{00000000-0008-0000-1100-00009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6" name="Line 7">
            <a:extLst>
              <a:ext uri="{FF2B5EF4-FFF2-40B4-BE49-F238E27FC236}">
                <a16:creationId xmlns:a16="http://schemas.microsoft.com/office/drawing/2014/main" xmlns="" id="{00000000-0008-0000-1100-0000A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7" name="Line 8">
            <a:extLst>
              <a:ext uri="{FF2B5EF4-FFF2-40B4-BE49-F238E27FC236}">
                <a16:creationId xmlns:a16="http://schemas.microsoft.com/office/drawing/2014/main" xmlns="" id="{00000000-0008-0000-1100-0000A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8" name="Line 9">
            <a:extLst>
              <a:ext uri="{FF2B5EF4-FFF2-40B4-BE49-F238E27FC236}">
                <a16:creationId xmlns:a16="http://schemas.microsoft.com/office/drawing/2014/main" xmlns="" id="{00000000-0008-0000-1100-0000A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9" name="Line 7">
            <a:extLst>
              <a:ext uri="{FF2B5EF4-FFF2-40B4-BE49-F238E27FC236}">
                <a16:creationId xmlns:a16="http://schemas.microsoft.com/office/drawing/2014/main" xmlns="" id="{00000000-0008-0000-1100-0000A3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0" name="Line 8">
            <a:extLst>
              <a:ext uri="{FF2B5EF4-FFF2-40B4-BE49-F238E27FC236}">
                <a16:creationId xmlns:a16="http://schemas.microsoft.com/office/drawing/2014/main" xmlns="" id="{00000000-0008-0000-1100-0000A4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1" name="Line 9">
            <a:extLst>
              <a:ext uri="{FF2B5EF4-FFF2-40B4-BE49-F238E27FC236}">
                <a16:creationId xmlns:a16="http://schemas.microsoft.com/office/drawing/2014/main" xmlns="" id="{00000000-0008-0000-1100-0000A5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2" name="Line 7">
            <a:extLst>
              <a:ext uri="{FF2B5EF4-FFF2-40B4-BE49-F238E27FC236}">
                <a16:creationId xmlns:a16="http://schemas.microsoft.com/office/drawing/2014/main" xmlns="" id="{00000000-0008-0000-1100-0000A6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3" name="Line 8">
            <a:extLst>
              <a:ext uri="{FF2B5EF4-FFF2-40B4-BE49-F238E27FC236}">
                <a16:creationId xmlns:a16="http://schemas.microsoft.com/office/drawing/2014/main" xmlns="" id="{00000000-0008-0000-1100-0000A7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4" name="Line 9">
            <a:extLst>
              <a:ext uri="{FF2B5EF4-FFF2-40B4-BE49-F238E27FC236}">
                <a16:creationId xmlns:a16="http://schemas.microsoft.com/office/drawing/2014/main" xmlns="" id="{00000000-0008-0000-1100-0000A8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5" name="Line 7">
            <a:extLst>
              <a:ext uri="{FF2B5EF4-FFF2-40B4-BE49-F238E27FC236}">
                <a16:creationId xmlns:a16="http://schemas.microsoft.com/office/drawing/2014/main" xmlns="" id="{00000000-0008-0000-1100-0000A9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6" name="Line 8">
            <a:extLst>
              <a:ext uri="{FF2B5EF4-FFF2-40B4-BE49-F238E27FC236}">
                <a16:creationId xmlns:a16="http://schemas.microsoft.com/office/drawing/2014/main" xmlns="" id="{00000000-0008-0000-1100-0000AA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7" name="Line 9">
            <a:extLst>
              <a:ext uri="{FF2B5EF4-FFF2-40B4-BE49-F238E27FC236}">
                <a16:creationId xmlns:a16="http://schemas.microsoft.com/office/drawing/2014/main" xmlns="" id="{00000000-0008-0000-1100-0000AB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8" name="Line 7">
            <a:extLst>
              <a:ext uri="{FF2B5EF4-FFF2-40B4-BE49-F238E27FC236}">
                <a16:creationId xmlns:a16="http://schemas.microsoft.com/office/drawing/2014/main" xmlns="" id="{00000000-0008-0000-1100-000030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9" name="Line 8">
            <a:extLst>
              <a:ext uri="{FF2B5EF4-FFF2-40B4-BE49-F238E27FC236}">
                <a16:creationId xmlns:a16="http://schemas.microsoft.com/office/drawing/2014/main" xmlns="" id="{00000000-0008-0000-1100-00003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40" name="Line 9">
            <a:extLst>
              <a:ext uri="{FF2B5EF4-FFF2-40B4-BE49-F238E27FC236}">
                <a16:creationId xmlns:a16="http://schemas.microsoft.com/office/drawing/2014/main" xmlns="" id="{00000000-0008-0000-1100-00003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41" name="Line 7">
            <a:extLst>
              <a:ext uri="{FF2B5EF4-FFF2-40B4-BE49-F238E27FC236}">
                <a16:creationId xmlns:a16="http://schemas.microsoft.com/office/drawing/2014/main" xmlns="" id="{00000000-0008-0000-1100-000033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2" name="Line 8">
            <a:extLst>
              <a:ext uri="{FF2B5EF4-FFF2-40B4-BE49-F238E27FC236}">
                <a16:creationId xmlns:a16="http://schemas.microsoft.com/office/drawing/2014/main" xmlns="" id="{00000000-0008-0000-1100-00003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3" name="Line 9">
            <a:extLst>
              <a:ext uri="{FF2B5EF4-FFF2-40B4-BE49-F238E27FC236}">
                <a16:creationId xmlns:a16="http://schemas.microsoft.com/office/drawing/2014/main" xmlns="" id="{00000000-0008-0000-1100-00003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4" name="Line 7">
            <a:extLst>
              <a:ext uri="{FF2B5EF4-FFF2-40B4-BE49-F238E27FC236}">
                <a16:creationId xmlns:a16="http://schemas.microsoft.com/office/drawing/2014/main" xmlns="" id="{00000000-0008-0000-1100-000036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5" name="Line 8">
            <a:extLst>
              <a:ext uri="{FF2B5EF4-FFF2-40B4-BE49-F238E27FC236}">
                <a16:creationId xmlns:a16="http://schemas.microsoft.com/office/drawing/2014/main" xmlns="" id="{00000000-0008-0000-1100-000037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6" name="Line 9">
            <a:extLst>
              <a:ext uri="{FF2B5EF4-FFF2-40B4-BE49-F238E27FC236}">
                <a16:creationId xmlns:a16="http://schemas.microsoft.com/office/drawing/2014/main" xmlns="" id="{00000000-0008-0000-1100-000038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7" name="Line 7">
            <a:extLst>
              <a:ext uri="{FF2B5EF4-FFF2-40B4-BE49-F238E27FC236}">
                <a16:creationId xmlns:a16="http://schemas.microsoft.com/office/drawing/2014/main" xmlns="" id="{00000000-0008-0000-1100-00003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48" name="Line 8">
            <a:extLst>
              <a:ext uri="{FF2B5EF4-FFF2-40B4-BE49-F238E27FC236}">
                <a16:creationId xmlns:a16="http://schemas.microsoft.com/office/drawing/2014/main" xmlns="" id="{00000000-0008-0000-1100-00003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49" name="Line 9">
            <a:extLst>
              <a:ext uri="{FF2B5EF4-FFF2-40B4-BE49-F238E27FC236}">
                <a16:creationId xmlns:a16="http://schemas.microsoft.com/office/drawing/2014/main" xmlns="" id="{00000000-0008-0000-1100-00003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0" name="Line 7">
            <a:extLst>
              <a:ext uri="{FF2B5EF4-FFF2-40B4-BE49-F238E27FC236}">
                <a16:creationId xmlns:a16="http://schemas.microsoft.com/office/drawing/2014/main" xmlns="" id="{00000000-0008-0000-1100-00003C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1" name="Line 8">
            <a:extLst>
              <a:ext uri="{FF2B5EF4-FFF2-40B4-BE49-F238E27FC236}">
                <a16:creationId xmlns:a16="http://schemas.microsoft.com/office/drawing/2014/main" xmlns="" id="{00000000-0008-0000-1100-00003D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2" name="Line 9">
            <a:extLst>
              <a:ext uri="{FF2B5EF4-FFF2-40B4-BE49-F238E27FC236}">
                <a16:creationId xmlns:a16="http://schemas.microsoft.com/office/drawing/2014/main" xmlns="" id="{00000000-0008-0000-1100-00003E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3" name="Line 7">
            <a:extLst>
              <a:ext uri="{FF2B5EF4-FFF2-40B4-BE49-F238E27FC236}">
                <a16:creationId xmlns:a16="http://schemas.microsoft.com/office/drawing/2014/main" xmlns="" id="{00000000-0008-0000-1100-00004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4" name="Line 8">
            <a:extLst>
              <a:ext uri="{FF2B5EF4-FFF2-40B4-BE49-F238E27FC236}">
                <a16:creationId xmlns:a16="http://schemas.microsoft.com/office/drawing/2014/main" xmlns="" id="{00000000-0008-0000-1100-00004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5" name="Line 9">
            <a:extLst>
              <a:ext uri="{FF2B5EF4-FFF2-40B4-BE49-F238E27FC236}">
                <a16:creationId xmlns:a16="http://schemas.microsoft.com/office/drawing/2014/main" xmlns="" id="{00000000-0008-0000-1100-000044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6" name="Line 7">
            <a:extLst>
              <a:ext uri="{FF2B5EF4-FFF2-40B4-BE49-F238E27FC236}">
                <a16:creationId xmlns:a16="http://schemas.microsoft.com/office/drawing/2014/main" xmlns="" id="{00000000-0008-0000-1100-000045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7" name="Line 8">
            <a:extLst>
              <a:ext uri="{FF2B5EF4-FFF2-40B4-BE49-F238E27FC236}">
                <a16:creationId xmlns:a16="http://schemas.microsoft.com/office/drawing/2014/main" xmlns="" id="{00000000-0008-0000-1100-000046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8" name="Line 9">
            <a:extLst>
              <a:ext uri="{FF2B5EF4-FFF2-40B4-BE49-F238E27FC236}">
                <a16:creationId xmlns:a16="http://schemas.microsoft.com/office/drawing/2014/main" xmlns="" id="{00000000-0008-0000-1100-000047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9" name="Line 7">
            <a:extLst>
              <a:ext uri="{FF2B5EF4-FFF2-40B4-BE49-F238E27FC236}">
                <a16:creationId xmlns:a16="http://schemas.microsoft.com/office/drawing/2014/main" xmlns="" id="{00000000-0008-0000-1100-000048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0" name="Line 8">
            <a:extLst>
              <a:ext uri="{FF2B5EF4-FFF2-40B4-BE49-F238E27FC236}">
                <a16:creationId xmlns:a16="http://schemas.microsoft.com/office/drawing/2014/main" xmlns="" id="{00000000-0008-0000-1100-00004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1" name="Line 9">
            <a:extLst>
              <a:ext uri="{FF2B5EF4-FFF2-40B4-BE49-F238E27FC236}">
                <a16:creationId xmlns:a16="http://schemas.microsoft.com/office/drawing/2014/main" xmlns="" id="{00000000-0008-0000-1100-00004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2" name="Line 7">
            <a:extLst>
              <a:ext uri="{FF2B5EF4-FFF2-40B4-BE49-F238E27FC236}">
                <a16:creationId xmlns:a16="http://schemas.microsoft.com/office/drawing/2014/main" xmlns="" id="{00000000-0008-0000-1100-00004B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3" name="Line 8">
            <a:extLst>
              <a:ext uri="{FF2B5EF4-FFF2-40B4-BE49-F238E27FC236}">
                <a16:creationId xmlns:a16="http://schemas.microsoft.com/office/drawing/2014/main" xmlns="" id="{00000000-0008-0000-1100-00004C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4" name="Line 9">
            <a:extLst>
              <a:ext uri="{FF2B5EF4-FFF2-40B4-BE49-F238E27FC236}">
                <a16:creationId xmlns:a16="http://schemas.microsoft.com/office/drawing/2014/main" xmlns="" id="{00000000-0008-0000-1100-00004D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5" name="Line 7">
            <a:extLst>
              <a:ext uri="{FF2B5EF4-FFF2-40B4-BE49-F238E27FC236}">
                <a16:creationId xmlns:a16="http://schemas.microsoft.com/office/drawing/2014/main" xmlns="" id="{00000000-0008-0000-1100-000051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6" name="Line 8">
            <a:extLst>
              <a:ext uri="{FF2B5EF4-FFF2-40B4-BE49-F238E27FC236}">
                <a16:creationId xmlns:a16="http://schemas.microsoft.com/office/drawing/2014/main" xmlns="" id="{00000000-0008-0000-1100-00005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7" name="Line 9">
            <a:extLst>
              <a:ext uri="{FF2B5EF4-FFF2-40B4-BE49-F238E27FC236}">
                <a16:creationId xmlns:a16="http://schemas.microsoft.com/office/drawing/2014/main" xmlns="" id="{00000000-0008-0000-1100-00005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8" name="Line 7">
            <a:extLst>
              <a:ext uri="{FF2B5EF4-FFF2-40B4-BE49-F238E27FC236}">
                <a16:creationId xmlns:a16="http://schemas.microsoft.com/office/drawing/2014/main" xmlns="" id="{00000000-0008-0000-1100-00005A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69" name="Line 8">
            <a:extLst>
              <a:ext uri="{FF2B5EF4-FFF2-40B4-BE49-F238E27FC236}">
                <a16:creationId xmlns:a16="http://schemas.microsoft.com/office/drawing/2014/main" xmlns="" id="{00000000-0008-0000-1100-00005B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70" name="Line 9">
            <a:extLst>
              <a:ext uri="{FF2B5EF4-FFF2-40B4-BE49-F238E27FC236}">
                <a16:creationId xmlns:a16="http://schemas.microsoft.com/office/drawing/2014/main" xmlns="" id="{00000000-0008-0000-1100-00005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71" name="Line 7">
            <a:extLst>
              <a:ext uri="{FF2B5EF4-FFF2-40B4-BE49-F238E27FC236}">
                <a16:creationId xmlns:a16="http://schemas.microsoft.com/office/drawing/2014/main" xmlns="" id="{00000000-0008-0000-1100-00005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2" name="Line 8">
            <a:extLst>
              <a:ext uri="{FF2B5EF4-FFF2-40B4-BE49-F238E27FC236}">
                <a16:creationId xmlns:a16="http://schemas.microsoft.com/office/drawing/2014/main" xmlns="" id="{00000000-0008-0000-1100-00005E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3" name="Line 9">
            <a:extLst>
              <a:ext uri="{FF2B5EF4-FFF2-40B4-BE49-F238E27FC236}">
                <a16:creationId xmlns:a16="http://schemas.microsoft.com/office/drawing/2014/main" xmlns="" id="{00000000-0008-0000-1100-00005F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4" name="Line 7">
            <a:extLst>
              <a:ext uri="{FF2B5EF4-FFF2-40B4-BE49-F238E27FC236}">
                <a16:creationId xmlns:a16="http://schemas.microsoft.com/office/drawing/2014/main" xmlns="" id="{00000000-0008-0000-1100-00006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5" name="Line 8">
            <a:extLst>
              <a:ext uri="{FF2B5EF4-FFF2-40B4-BE49-F238E27FC236}">
                <a16:creationId xmlns:a16="http://schemas.microsoft.com/office/drawing/2014/main" xmlns="" id="{00000000-0008-0000-1100-000061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6" name="Line 9">
            <a:extLst>
              <a:ext uri="{FF2B5EF4-FFF2-40B4-BE49-F238E27FC236}">
                <a16:creationId xmlns:a16="http://schemas.microsoft.com/office/drawing/2014/main" xmlns="" id="{00000000-0008-0000-1100-000062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7" name="Line 7">
            <a:extLst>
              <a:ext uri="{FF2B5EF4-FFF2-40B4-BE49-F238E27FC236}">
                <a16:creationId xmlns:a16="http://schemas.microsoft.com/office/drawing/2014/main" xmlns="" id="{00000000-0008-0000-1100-000063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78" name="Line 8">
            <a:extLst>
              <a:ext uri="{FF2B5EF4-FFF2-40B4-BE49-F238E27FC236}">
                <a16:creationId xmlns:a16="http://schemas.microsoft.com/office/drawing/2014/main" xmlns="" id="{00000000-0008-0000-1100-000064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79" name="Line 9">
            <a:extLst>
              <a:ext uri="{FF2B5EF4-FFF2-40B4-BE49-F238E27FC236}">
                <a16:creationId xmlns:a16="http://schemas.microsoft.com/office/drawing/2014/main" xmlns="" id="{00000000-0008-0000-1100-000065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80" name="Line 7">
            <a:extLst>
              <a:ext uri="{FF2B5EF4-FFF2-40B4-BE49-F238E27FC236}">
                <a16:creationId xmlns:a16="http://schemas.microsoft.com/office/drawing/2014/main" xmlns="" id="{00000000-0008-0000-1100-00006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1" name="Line 8">
            <a:extLst>
              <a:ext uri="{FF2B5EF4-FFF2-40B4-BE49-F238E27FC236}">
                <a16:creationId xmlns:a16="http://schemas.microsoft.com/office/drawing/2014/main" xmlns="" id="{00000000-0008-0000-1100-00006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2" name="Line 9">
            <a:extLst>
              <a:ext uri="{FF2B5EF4-FFF2-40B4-BE49-F238E27FC236}">
                <a16:creationId xmlns:a16="http://schemas.microsoft.com/office/drawing/2014/main" xmlns="" id="{00000000-0008-0000-1100-00006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3" name="Line 7">
            <a:extLst>
              <a:ext uri="{FF2B5EF4-FFF2-40B4-BE49-F238E27FC236}">
                <a16:creationId xmlns:a16="http://schemas.microsoft.com/office/drawing/2014/main" xmlns="" id="{00000000-0008-0000-1100-000069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4" name="Line 8">
            <a:extLst>
              <a:ext uri="{FF2B5EF4-FFF2-40B4-BE49-F238E27FC236}">
                <a16:creationId xmlns:a16="http://schemas.microsoft.com/office/drawing/2014/main" xmlns="" id="{00000000-0008-0000-1100-00006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5" name="Line 9">
            <a:extLst>
              <a:ext uri="{FF2B5EF4-FFF2-40B4-BE49-F238E27FC236}">
                <a16:creationId xmlns:a16="http://schemas.microsoft.com/office/drawing/2014/main" xmlns="" id="{00000000-0008-0000-1100-00006B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6" name="Line 7">
            <a:extLst>
              <a:ext uri="{FF2B5EF4-FFF2-40B4-BE49-F238E27FC236}">
                <a16:creationId xmlns:a16="http://schemas.microsoft.com/office/drawing/2014/main" xmlns="" id="{00000000-0008-0000-1100-00006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7" name="Line 8">
            <a:extLst>
              <a:ext uri="{FF2B5EF4-FFF2-40B4-BE49-F238E27FC236}">
                <a16:creationId xmlns:a16="http://schemas.microsoft.com/office/drawing/2014/main" xmlns="" id="{00000000-0008-0000-1100-00006D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8" name="Line 9">
            <a:extLst>
              <a:ext uri="{FF2B5EF4-FFF2-40B4-BE49-F238E27FC236}">
                <a16:creationId xmlns:a16="http://schemas.microsoft.com/office/drawing/2014/main" xmlns="" id="{00000000-0008-0000-1100-00006E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9" name="Line 7">
            <a:extLst>
              <a:ext uri="{FF2B5EF4-FFF2-40B4-BE49-F238E27FC236}">
                <a16:creationId xmlns:a16="http://schemas.microsoft.com/office/drawing/2014/main" xmlns="" id="{00000000-0008-0000-1100-00006F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0" name="Line 8">
            <a:extLst>
              <a:ext uri="{FF2B5EF4-FFF2-40B4-BE49-F238E27FC236}">
                <a16:creationId xmlns:a16="http://schemas.microsoft.com/office/drawing/2014/main" xmlns="" id="{00000000-0008-0000-1100-000070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1" name="Line 9">
            <a:extLst>
              <a:ext uri="{FF2B5EF4-FFF2-40B4-BE49-F238E27FC236}">
                <a16:creationId xmlns:a16="http://schemas.microsoft.com/office/drawing/2014/main" xmlns="" id="{00000000-0008-0000-1100-000071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2" name="Line 7">
            <a:extLst>
              <a:ext uri="{FF2B5EF4-FFF2-40B4-BE49-F238E27FC236}">
                <a16:creationId xmlns:a16="http://schemas.microsoft.com/office/drawing/2014/main" xmlns="" id="{00000000-0008-0000-1100-00007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3" name="Line 8">
            <a:extLst>
              <a:ext uri="{FF2B5EF4-FFF2-40B4-BE49-F238E27FC236}">
                <a16:creationId xmlns:a16="http://schemas.microsoft.com/office/drawing/2014/main" xmlns="" id="{00000000-0008-0000-1100-00007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4" name="Line 9">
            <a:extLst>
              <a:ext uri="{FF2B5EF4-FFF2-40B4-BE49-F238E27FC236}">
                <a16:creationId xmlns:a16="http://schemas.microsoft.com/office/drawing/2014/main" xmlns="" id="{00000000-0008-0000-1100-00007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5" name="Line 7">
            <a:extLst>
              <a:ext uri="{FF2B5EF4-FFF2-40B4-BE49-F238E27FC236}">
                <a16:creationId xmlns:a16="http://schemas.microsoft.com/office/drawing/2014/main" xmlns="" id="{00000000-0008-0000-1100-00007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6" name="Line 8">
            <a:extLst>
              <a:ext uri="{FF2B5EF4-FFF2-40B4-BE49-F238E27FC236}">
                <a16:creationId xmlns:a16="http://schemas.microsoft.com/office/drawing/2014/main" xmlns="" id="{00000000-0008-0000-1100-00007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7" name="Line 9">
            <a:extLst>
              <a:ext uri="{FF2B5EF4-FFF2-40B4-BE49-F238E27FC236}">
                <a16:creationId xmlns:a16="http://schemas.microsoft.com/office/drawing/2014/main" xmlns="" id="{00000000-0008-0000-1100-000077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8" name="Line 7">
            <a:extLst>
              <a:ext uri="{FF2B5EF4-FFF2-40B4-BE49-F238E27FC236}">
                <a16:creationId xmlns:a16="http://schemas.microsoft.com/office/drawing/2014/main" xmlns="" id="{00000000-0008-0000-1100-00007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9" name="Line 8">
            <a:extLst>
              <a:ext uri="{FF2B5EF4-FFF2-40B4-BE49-F238E27FC236}">
                <a16:creationId xmlns:a16="http://schemas.microsoft.com/office/drawing/2014/main" xmlns="" id="{00000000-0008-0000-1100-000079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00" name="Line 9">
            <a:extLst>
              <a:ext uri="{FF2B5EF4-FFF2-40B4-BE49-F238E27FC236}">
                <a16:creationId xmlns:a16="http://schemas.microsoft.com/office/drawing/2014/main" xmlns="" id="{00000000-0008-0000-1100-00007A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01" name="Line 7">
            <a:extLst>
              <a:ext uri="{FF2B5EF4-FFF2-40B4-BE49-F238E27FC236}">
                <a16:creationId xmlns:a16="http://schemas.microsoft.com/office/drawing/2014/main" xmlns="" id="{00000000-0008-0000-1100-00007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2" name="Line 8">
            <a:extLst>
              <a:ext uri="{FF2B5EF4-FFF2-40B4-BE49-F238E27FC236}">
                <a16:creationId xmlns:a16="http://schemas.microsoft.com/office/drawing/2014/main" xmlns="" id="{00000000-0008-0000-1100-00007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3" name="Line 9">
            <a:extLst>
              <a:ext uri="{FF2B5EF4-FFF2-40B4-BE49-F238E27FC236}">
                <a16:creationId xmlns:a16="http://schemas.microsoft.com/office/drawing/2014/main" xmlns="" id="{00000000-0008-0000-1100-00007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4" name="Line 7">
            <a:extLst>
              <a:ext uri="{FF2B5EF4-FFF2-40B4-BE49-F238E27FC236}">
                <a16:creationId xmlns:a16="http://schemas.microsoft.com/office/drawing/2014/main" xmlns="" id="{00000000-0008-0000-1100-00007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5" name="Line 8">
            <a:extLst>
              <a:ext uri="{FF2B5EF4-FFF2-40B4-BE49-F238E27FC236}">
                <a16:creationId xmlns:a16="http://schemas.microsoft.com/office/drawing/2014/main" xmlns="" id="{00000000-0008-0000-1100-00007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6" name="Line 9">
            <a:extLst>
              <a:ext uri="{FF2B5EF4-FFF2-40B4-BE49-F238E27FC236}">
                <a16:creationId xmlns:a16="http://schemas.microsoft.com/office/drawing/2014/main" xmlns="" id="{00000000-0008-0000-1100-00008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7" name="Line 7">
            <a:extLst>
              <a:ext uri="{FF2B5EF4-FFF2-40B4-BE49-F238E27FC236}">
                <a16:creationId xmlns:a16="http://schemas.microsoft.com/office/drawing/2014/main" xmlns="" id="{00000000-0008-0000-1100-00008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08" name="Line 8">
            <a:extLst>
              <a:ext uri="{FF2B5EF4-FFF2-40B4-BE49-F238E27FC236}">
                <a16:creationId xmlns:a16="http://schemas.microsoft.com/office/drawing/2014/main" xmlns="" id="{00000000-0008-0000-1100-00008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09" name="Line 9">
            <a:extLst>
              <a:ext uri="{FF2B5EF4-FFF2-40B4-BE49-F238E27FC236}">
                <a16:creationId xmlns:a16="http://schemas.microsoft.com/office/drawing/2014/main" xmlns="" id="{00000000-0008-0000-1100-000083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10" name="Line 7">
            <a:extLst>
              <a:ext uri="{FF2B5EF4-FFF2-40B4-BE49-F238E27FC236}">
                <a16:creationId xmlns:a16="http://schemas.microsoft.com/office/drawing/2014/main" xmlns="" id="{00000000-0008-0000-1100-00008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1" name="Line 8">
            <a:extLst>
              <a:ext uri="{FF2B5EF4-FFF2-40B4-BE49-F238E27FC236}">
                <a16:creationId xmlns:a16="http://schemas.microsoft.com/office/drawing/2014/main" xmlns="" id="{00000000-0008-0000-1100-000085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2" name="Line 9">
            <a:extLst>
              <a:ext uri="{FF2B5EF4-FFF2-40B4-BE49-F238E27FC236}">
                <a16:creationId xmlns:a16="http://schemas.microsoft.com/office/drawing/2014/main" xmlns="" id="{00000000-0008-0000-1100-00008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3" name="Line 7">
            <a:extLst>
              <a:ext uri="{FF2B5EF4-FFF2-40B4-BE49-F238E27FC236}">
                <a16:creationId xmlns:a16="http://schemas.microsoft.com/office/drawing/2014/main" xmlns="" id="{00000000-0008-0000-1100-000087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4" name="Line 8">
            <a:extLst>
              <a:ext uri="{FF2B5EF4-FFF2-40B4-BE49-F238E27FC236}">
                <a16:creationId xmlns:a16="http://schemas.microsoft.com/office/drawing/2014/main" xmlns="" id="{00000000-0008-0000-1100-000088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5" name="Line 9">
            <a:extLst>
              <a:ext uri="{FF2B5EF4-FFF2-40B4-BE49-F238E27FC236}">
                <a16:creationId xmlns:a16="http://schemas.microsoft.com/office/drawing/2014/main" xmlns="" id="{00000000-0008-0000-1100-00008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6" name="Line 7">
            <a:extLst>
              <a:ext uri="{FF2B5EF4-FFF2-40B4-BE49-F238E27FC236}">
                <a16:creationId xmlns:a16="http://schemas.microsoft.com/office/drawing/2014/main" xmlns="" id="{00000000-0008-0000-1100-00008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7" name="Line 8">
            <a:extLst>
              <a:ext uri="{FF2B5EF4-FFF2-40B4-BE49-F238E27FC236}">
                <a16:creationId xmlns:a16="http://schemas.microsoft.com/office/drawing/2014/main" xmlns="" id="{00000000-0008-0000-1100-00008B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8" name="Line 9">
            <a:extLst>
              <a:ext uri="{FF2B5EF4-FFF2-40B4-BE49-F238E27FC236}">
                <a16:creationId xmlns:a16="http://schemas.microsoft.com/office/drawing/2014/main" xmlns="" id="{00000000-0008-0000-1100-00008C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9" name="Line 7">
            <a:extLst>
              <a:ext uri="{FF2B5EF4-FFF2-40B4-BE49-F238E27FC236}">
                <a16:creationId xmlns:a16="http://schemas.microsoft.com/office/drawing/2014/main" xmlns="" id="{00000000-0008-0000-1100-00008D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0" name="Line 8">
            <a:extLst>
              <a:ext uri="{FF2B5EF4-FFF2-40B4-BE49-F238E27FC236}">
                <a16:creationId xmlns:a16="http://schemas.microsoft.com/office/drawing/2014/main" xmlns="" id="{00000000-0008-0000-1100-00008E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1" name="Line 9">
            <a:extLst>
              <a:ext uri="{FF2B5EF4-FFF2-40B4-BE49-F238E27FC236}">
                <a16:creationId xmlns:a16="http://schemas.microsoft.com/office/drawing/2014/main" xmlns="" id="{00000000-0008-0000-1100-00008F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2" name="Line 7">
            <a:extLst>
              <a:ext uri="{FF2B5EF4-FFF2-40B4-BE49-F238E27FC236}">
                <a16:creationId xmlns:a16="http://schemas.microsoft.com/office/drawing/2014/main" xmlns="" id="{00000000-0008-0000-1100-000090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3" name="Line 8">
            <a:extLst>
              <a:ext uri="{FF2B5EF4-FFF2-40B4-BE49-F238E27FC236}">
                <a16:creationId xmlns:a16="http://schemas.microsoft.com/office/drawing/2014/main" xmlns="" id="{00000000-0008-0000-1100-000091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4" name="Line 9">
            <a:extLst>
              <a:ext uri="{FF2B5EF4-FFF2-40B4-BE49-F238E27FC236}">
                <a16:creationId xmlns:a16="http://schemas.microsoft.com/office/drawing/2014/main" xmlns="" id="{00000000-0008-0000-1100-00009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5" name="Line 7">
            <a:extLst>
              <a:ext uri="{FF2B5EF4-FFF2-40B4-BE49-F238E27FC236}">
                <a16:creationId xmlns:a16="http://schemas.microsoft.com/office/drawing/2014/main" xmlns="" id="{00000000-0008-0000-1100-000093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6" name="Line 8">
            <a:extLst>
              <a:ext uri="{FF2B5EF4-FFF2-40B4-BE49-F238E27FC236}">
                <a16:creationId xmlns:a16="http://schemas.microsoft.com/office/drawing/2014/main" xmlns="" id="{00000000-0008-0000-1100-00009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7" name="Line 9">
            <a:extLst>
              <a:ext uri="{FF2B5EF4-FFF2-40B4-BE49-F238E27FC236}">
                <a16:creationId xmlns:a16="http://schemas.microsoft.com/office/drawing/2014/main" xmlns="" id="{00000000-0008-0000-1100-00009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8" name="Line 7">
            <a:extLst>
              <a:ext uri="{FF2B5EF4-FFF2-40B4-BE49-F238E27FC236}">
                <a16:creationId xmlns:a16="http://schemas.microsoft.com/office/drawing/2014/main" xmlns="" id="{00000000-0008-0000-1100-00009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9" name="Line 8">
            <a:extLst>
              <a:ext uri="{FF2B5EF4-FFF2-40B4-BE49-F238E27FC236}">
                <a16:creationId xmlns:a16="http://schemas.microsoft.com/office/drawing/2014/main" xmlns="" id="{00000000-0008-0000-1100-00009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0" name="Line 9">
            <a:extLst>
              <a:ext uri="{FF2B5EF4-FFF2-40B4-BE49-F238E27FC236}">
                <a16:creationId xmlns:a16="http://schemas.microsoft.com/office/drawing/2014/main" xmlns="" id="{00000000-0008-0000-1100-00009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1" name="Line 7">
            <a:extLst>
              <a:ext uri="{FF2B5EF4-FFF2-40B4-BE49-F238E27FC236}">
                <a16:creationId xmlns:a16="http://schemas.microsoft.com/office/drawing/2014/main" xmlns="" id="{00000000-0008-0000-1100-00009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2" name="Line 8">
            <a:extLst>
              <a:ext uri="{FF2B5EF4-FFF2-40B4-BE49-F238E27FC236}">
                <a16:creationId xmlns:a16="http://schemas.microsoft.com/office/drawing/2014/main" xmlns="" id="{00000000-0008-0000-1100-00009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3" name="Line 9">
            <a:extLst>
              <a:ext uri="{FF2B5EF4-FFF2-40B4-BE49-F238E27FC236}">
                <a16:creationId xmlns:a16="http://schemas.microsoft.com/office/drawing/2014/main" xmlns="" id="{00000000-0008-0000-1100-00009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4" name="Line 7">
            <a:extLst>
              <a:ext uri="{FF2B5EF4-FFF2-40B4-BE49-F238E27FC236}">
                <a16:creationId xmlns:a16="http://schemas.microsoft.com/office/drawing/2014/main" xmlns="" id="{00000000-0008-0000-1100-00009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5" name="Line 8">
            <a:extLst>
              <a:ext uri="{FF2B5EF4-FFF2-40B4-BE49-F238E27FC236}">
                <a16:creationId xmlns:a16="http://schemas.microsoft.com/office/drawing/2014/main" xmlns="" id="{00000000-0008-0000-1100-00009D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6" name="Line 9">
            <a:extLst>
              <a:ext uri="{FF2B5EF4-FFF2-40B4-BE49-F238E27FC236}">
                <a16:creationId xmlns:a16="http://schemas.microsoft.com/office/drawing/2014/main" xmlns="" id="{00000000-0008-0000-1100-00009E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7" name="Line 7">
            <a:extLst>
              <a:ext uri="{FF2B5EF4-FFF2-40B4-BE49-F238E27FC236}">
                <a16:creationId xmlns:a16="http://schemas.microsoft.com/office/drawing/2014/main" xmlns="" id="{00000000-0008-0000-1100-00009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38" name="Line 8">
            <a:extLst>
              <a:ext uri="{FF2B5EF4-FFF2-40B4-BE49-F238E27FC236}">
                <a16:creationId xmlns:a16="http://schemas.microsoft.com/office/drawing/2014/main" xmlns="" id="{00000000-0008-0000-1100-0000A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39" name="Line 9">
            <a:extLst>
              <a:ext uri="{FF2B5EF4-FFF2-40B4-BE49-F238E27FC236}">
                <a16:creationId xmlns:a16="http://schemas.microsoft.com/office/drawing/2014/main" xmlns="" id="{00000000-0008-0000-1100-0000A1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0" name="Line 7">
            <a:extLst>
              <a:ext uri="{FF2B5EF4-FFF2-40B4-BE49-F238E27FC236}">
                <a16:creationId xmlns:a16="http://schemas.microsoft.com/office/drawing/2014/main" xmlns="" id="{00000000-0008-0000-1100-0000A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1" name="Line 8">
            <a:extLst>
              <a:ext uri="{FF2B5EF4-FFF2-40B4-BE49-F238E27FC236}">
                <a16:creationId xmlns:a16="http://schemas.microsoft.com/office/drawing/2014/main" xmlns="" id="{00000000-0008-0000-1100-0000A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2" name="Line 9">
            <a:extLst>
              <a:ext uri="{FF2B5EF4-FFF2-40B4-BE49-F238E27FC236}">
                <a16:creationId xmlns:a16="http://schemas.microsoft.com/office/drawing/2014/main" xmlns="" id="{00000000-0008-0000-1100-0000A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3" name="Line 7">
            <a:extLst>
              <a:ext uri="{FF2B5EF4-FFF2-40B4-BE49-F238E27FC236}">
                <a16:creationId xmlns:a16="http://schemas.microsoft.com/office/drawing/2014/main" xmlns="" id="{00000000-0008-0000-1100-0000A5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4" name="Line 8">
            <a:extLst>
              <a:ext uri="{FF2B5EF4-FFF2-40B4-BE49-F238E27FC236}">
                <a16:creationId xmlns:a16="http://schemas.microsoft.com/office/drawing/2014/main" xmlns="" id="{00000000-0008-0000-1100-0000A6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5" name="Line 9">
            <a:extLst>
              <a:ext uri="{FF2B5EF4-FFF2-40B4-BE49-F238E27FC236}">
                <a16:creationId xmlns:a16="http://schemas.microsoft.com/office/drawing/2014/main" xmlns="" id="{00000000-0008-0000-1100-0000A7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6" name="Line 7">
            <a:extLst>
              <a:ext uri="{FF2B5EF4-FFF2-40B4-BE49-F238E27FC236}">
                <a16:creationId xmlns:a16="http://schemas.microsoft.com/office/drawing/2014/main" xmlns="" id="{00000000-0008-0000-1100-0000A8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7" name="Line 8">
            <a:extLst>
              <a:ext uri="{FF2B5EF4-FFF2-40B4-BE49-F238E27FC236}">
                <a16:creationId xmlns:a16="http://schemas.microsoft.com/office/drawing/2014/main" xmlns="" id="{00000000-0008-0000-1100-0000A9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8" name="Line 9">
            <a:extLst>
              <a:ext uri="{FF2B5EF4-FFF2-40B4-BE49-F238E27FC236}">
                <a16:creationId xmlns:a16="http://schemas.microsoft.com/office/drawing/2014/main" xmlns="" id="{00000000-0008-0000-1100-0000A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9" name="Line 7">
            <a:extLst>
              <a:ext uri="{FF2B5EF4-FFF2-40B4-BE49-F238E27FC236}">
                <a16:creationId xmlns:a16="http://schemas.microsoft.com/office/drawing/2014/main" xmlns="" id="{00000000-0008-0000-1100-0000AB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0" name="Line 8">
            <a:extLst>
              <a:ext uri="{FF2B5EF4-FFF2-40B4-BE49-F238E27FC236}">
                <a16:creationId xmlns:a16="http://schemas.microsoft.com/office/drawing/2014/main" xmlns="" id="{00000000-0008-0000-1100-0000AC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1" name="Line 9">
            <a:extLst>
              <a:ext uri="{FF2B5EF4-FFF2-40B4-BE49-F238E27FC236}">
                <a16:creationId xmlns:a16="http://schemas.microsoft.com/office/drawing/2014/main" xmlns="" id="{00000000-0008-0000-1100-0000AD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2" name="Line 7">
            <a:extLst>
              <a:ext uri="{FF2B5EF4-FFF2-40B4-BE49-F238E27FC236}">
                <a16:creationId xmlns:a16="http://schemas.microsoft.com/office/drawing/2014/main" xmlns="" id="{00000000-0008-0000-1100-0000AE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3" name="Line 8">
            <a:extLst>
              <a:ext uri="{FF2B5EF4-FFF2-40B4-BE49-F238E27FC236}">
                <a16:creationId xmlns:a16="http://schemas.microsoft.com/office/drawing/2014/main" xmlns="" id="{00000000-0008-0000-1100-0000AF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4" name="Line 9">
            <a:extLst>
              <a:ext uri="{FF2B5EF4-FFF2-40B4-BE49-F238E27FC236}">
                <a16:creationId xmlns:a16="http://schemas.microsoft.com/office/drawing/2014/main" xmlns="" id="{00000000-0008-0000-1100-0000B0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5" name="Line 7">
            <a:extLst>
              <a:ext uri="{FF2B5EF4-FFF2-40B4-BE49-F238E27FC236}">
                <a16:creationId xmlns:a16="http://schemas.microsoft.com/office/drawing/2014/main" xmlns="" id="{00000000-0008-0000-1100-0000B1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6" name="Line 8">
            <a:extLst>
              <a:ext uri="{FF2B5EF4-FFF2-40B4-BE49-F238E27FC236}">
                <a16:creationId xmlns:a16="http://schemas.microsoft.com/office/drawing/2014/main" xmlns="" id="{00000000-0008-0000-1100-0000B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7" name="Line 9">
            <a:extLst>
              <a:ext uri="{FF2B5EF4-FFF2-40B4-BE49-F238E27FC236}">
                <a16:creationId xmlns:a16="http://schemas.microsoft.com/office/drawing/2014/main" xmlns="" id="{00000000-0008-0000-1100-0000B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8" name="Line 7">
            <a:extLst>
              <a:ext uri="{FF2B5EF4-FFF2-40B4-BE49-F238E27FC236}">
                <a16:creationId xmlns:a16="http://schemas.microsoft.com/office/drawing/2014/main" xmlns="" id="{00000000-0008-0000-1100-0000B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59" name="Line 8">
            <a:extLst>
              <a:ext uri="{FF2B5EF4-FFF2-40B4-BE49-F238E27FC236}">
                <a16:creationId xmlns:a16="http://schemas.microsoft.com/office/drawing/2014/main" xmlns="" id="{00000000-0008-0000-1100-0000B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0" name="Line 9">
            <a:extLst>
              <a:ext uri="{FF2B5EF4-FFF2-40B4-BE49-F238E27FC236}">
                <a16:creationId xmlns:a16="http://schemas.microsoft.com/office/drawing/2014/main" xmlns="" id="{00000000-0008-0000-1100-0000B6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1" name="Line 7">
            <a:extLst>
              <a:ext uri="{FF2B5EF4-FFF2-40B4-BE49-F238E27FC236}">
                <a16:creationId xmlns:a16="http://schemas.microsoft.com/office/drawing/2014/main" xmlns="" id="{00000000-0008-0000-1100-0000B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2" name="Line 8">
            <a:extLst>
              <a:ext uri="{FF2B5EF4-FFF2-40B4-BE49-F238E27FC236}">
                <a16:creationId xmlns:a16="http://schemas.microsoft.com/office/drawing/2014/main" xmlns="" id="{00000000-0008-0000-1100-0000B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3" name="Line 9">
            <a:extLst>
              <a:ext uri="{FF2B5EF4-FFF2-40B4-BE49-F238E27FC236}">
                <a16:creationId xmlns:a16="http://schemas.microsoft.com/office/drawing/2014/main" xmlns="" id="{00000000-0008-0000-1100-0000BC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4" name="Line 7">
            <a:extLst>
              <a:ext uri="{FF2B5EF4-FFF2-40B4-BE49-F238E27FC236}">
                <a16:creationId xmlns:a16="http://schemas.microsoft.com/office/drawing/2014/main" xmlns="" id="{00000000-0008-0000-1100-0000C3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5" name="Line 8">
            <a:extLst>
              <a:ext uri="{FF2B5EF4-FFF2-40B4-BE49-F238E27FC236}">
                <a16:creationId xmlns:a16="http://schemas.microsoft.com/office/drawing/2014/main" xmlns="" id="{00000000-0008-0000-1100-0000C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6" name="Line 9">
            <a:extLst>
              <a:ext uri="{FF2B5EF4-FFF2-40B4-BE49-F238E27FC236}">
                <a16:creationId xmlns:a16="http://schemas.microsoft.com/office/drawing/2014/main" xmlns="" id="{00000000-0008-0000-1100-0000C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7" name="Line 7">
            <a:extLst>
              <a:ext uri="{FF2B5EF4-FFF2-40B4-BE49-F238E27FC236}">
                <a16:creationId xmlns:a16="http://schemas.microsoft.com/office/drawing/2014/main" xmlns="" id="{00000000-0008-0000-1100-0000C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8" name="Line 8">
            <a:extLst>
              <a:ext uri="{FF2B5EF4-FFF2-40B4-BE49-F238E27FC236}">
                <a16:creationId xmlns:a16="http://schemas.microsoft.com/office/drawing/2014/main" xmlns="" id="{00000000-0008-0000-1100-0000C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9" name="Line 9">
            <a:extLst>
              <a:ext uri="{FF2B5EF4-FFF2-40B4-BE49-F238E27FC236}">
                <a16:creationId xmlns:a16="http://schemas.microsoft.com/office/drawing/2014/main" xmlns="" id="{00000000-0008-0000-1100-0000C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70" name="Line 7">
            <a:extLst>
              <a:ext uri="{FF2B5EF4-FFF2-40B4-BE49-F238E27FC236}">
                <a16:creationId xmlns:a16="http://schemas.microsoft.com/office/drawing/2014/main" xmlns="" id="{00000000-0008-0000-1100-0000D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1" name="Line 8">
            <a:extLst>
              <a:ext uri="{FF2B5EF4-FFF2-40B4-BE49-F238E27FC236}">
                <a16:creationId xmlns:a16="http://schemas.microsoft.com/office/drawing/2014/main" xmlns="" id="{00000000-0008-0000-1100-0000D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2" name="Line 9">
            <a:extLst>
              <a:ext uri="{FF2B5EF4-FFF2-40B4-BE49-F238E27FC236}">
                <a16:creationId xmlns:a16="http://schemas.microsoft.com/office/drawing/2014/main" xmlns="" id="{00000000-0008-0000-1100-0000D7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3" name="Line 7">
            <a:extLst>
              <a:ext uri="{FF2B5EF4-FFF2-40B4-BE49-F238E27FC236}">
                <a16:creationId xmlns:a16="http://schemas.microsoft.com/office/drawing/2014/main" xmlns="" id="{00000000-0008-0000-1100-0000D8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4" name="Line 8">
            <a:extLst>
              <a:ext uri="{FF2B5EF4-FFF2-40B4-BE49-F238E27FC236}">
                <a16:creationId xmlns:a16="http://schemas.microsoft.com/office/drawing/2014/main" xmlns="" id="{00000000-0008-0000-1100-0000D9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5" name="Line 9">
            <a:extLst>
              <a:ext uri="{FF2B5EF4-FFF2-40B4-BE49-F238E27FC236}">
                <a16:creationId xmlns:a16="http://schemas.microsoft.com/office/drawing/2014/main" xmlns="" id="{00000000-0008-0000-1100-0000DA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6" name="Line 7">
            <a:extLst>
              <a:ext uri="{FF2B5EF4-FFF2-40B4-BE49-F238E27FC236}">
                <a16:creationId xmlns:a16="http://schemas.microsoft.com/office/drawing/2014/main" xmlns="" id="{00000000-0008-0000-1100-0000D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7" name="Line 8">
            <a:extLst>
              <a:ext uri="{FF2B5EF4-FFF2-40B4-BE49-F238E27FC236}">
                <a16:creationId xmlns:a16="http://schemas.microsoft.com/office/drawing/2014/main" xmlns="" id="{00000000-0008-0000-1100-0000D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8" name="Line 9">
            <a:extLst>
              <a:ext uri="{FF2B5EF4-FFF2-40B4-BE49-F238E27FC236}">
                <a16:creationId xmlns:a16="http://schemas.microsoft.com/office/drawing/2014/main" xmlns="" id="{00000000-0008-0000-1100-0000D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9" name="Line 7">
            <a:extLst>
              <a:ext uri="{FF2B5EF4-FFF2-40B4-BE49-F238E27FC236}">
                <a16:creationId xmlns:a16="http://schemas.microsoft.com/office/drawing/2014/main" xmlns="" id="{00000000-0008-0000-1100-0000DE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0" name="Line 8">
            <a:extLst>
              <a:ext uri="{FF2B5EF4-FFF2-40B4-BE49-F238E27FC236}">
                <a16:creationId xmlns:a16="http://schemas.microsoft.com/office/drawing/2014/main" xmlns="" id="{00000000-0008-0000-1100-0000DF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1" name="Line 9">
            <a:extLst>
              <a:ext uri="{FF2B5EF4-FFF2-40B4-BE49-F238E27FC236}">
                <a16:creationId xmlns:a16="http://schemas.microsoft.com/office/drawing/2014/main" xmlns="" id="{00000000-0008-0000-1100-0000E0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2" name="Line 7">
            <a:extLst>
              <a:ext uri="{FF2B5EF4-FFF2-40B4-BE49-F238E27FC236}">
                <a16:creationId xmlns:a16="http://schemas.microsoft.com/office/drawing/2014/main" xmlns="" id="{00000000-0008-0000-1100-0000E1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3" name="Line 8">
            <a:extLst>
              <a:ext uri="{FF2B5EF4-FFF2-40B4-BE49-F238E27FC236}">
                <a16:creationId xmlns:a16="http://schemas.microsoft.com/office/drawing/2014/main" xmlns="" id="{00000000-0008-0000-1100-0000E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4" name="Line 9">
            <a:extLst>
              <a:ext uri="{FF2B5EF4-FFF2-40B4-BE49-F238E27FC236}">
                <a16:creationId xmlns:a16="http://schemas.microsoft.com/office/drawing/2014/main" xmlns="" id="{00000000-0008-0000-1100-0000E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5" name="Line 7">
            <a:extLst>
              <a:ext uri="{FF2B5EF4-FFF2-40B4-BE49-F238E27FC236}">
                <a16:creationId xmlns:a16="http://schemas.microsoft.com/office/drawing/2014/main" xmlns="" id="{00000000-0008-0000-1100-0000E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6" name="Line 8">
            <a:extLst>
              <a:ext uri="{FF2B5EF4-FFF2-40B4-BE49-F238E27FC236}">
                <a16:creationId xmlns:a16="http://schemas.microsoft.com/office/drawing/2014/main" xmlns="" id="{00000000-0008-0000-1100-0000E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7" name="Line 9">
            <a:extLst>
              <a:ext uri="{FF2B5EF4-FFF2-40B4-BE49-F238E27FC236}">
                <a16:creationId xmlns:a16="http://schemas.microsoft.com/office/drawing/2014/main" xmlns="" id="{00000000-0008-0000-1100-0000E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8" name="Line 7">
            <a:extLst>
              <a:ext uri="{FF2B5EF4-FFF2-40B4-BE49-F238E27FC236}">
                <a16:creationId xmlns:a16="http://schemas.microsoft.com/office/drawing/2014/main" xmlns="" id="{00000000-0008-0000-1100-0000E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9" name="Line 8">
            <a:extLst>
              <a:ext uri="{FF2B5EF4-FFF2-40B4-BE49-F238E27FC236}">
                <a16:creationId xmlns:a16="http://schemas.microsoft.com/office/drawing/2014/main" xmlns="" id="{00000000-0008-0000-1100-0000E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90" name="Line 9">
            <a:extLst>
              <a:ext uri="{FF2B5EF4-FFF2-40B4-BE49-F238E27FC236}">
                <a16:creationId xmlns:a16="http://schemas.microsoft.com/office/drawing/2014/main" xmlns="" id="{00000000-0008-0000-1100-0000E9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91" name="Line 7">
            <a:extLst>
              <a:ext uri="{FF2B5EF4-FFF2-40B4-BE49-F238E27FC236}">
                <a16:creationId xmlns:a16="http://schemas.microsoft.com/office/drawing/2014/main" xmlns="" id="{00000000-0008-0000-1100-0000E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2" name="Line 8">
            <a:extLst>
              <a:ext uri="{FF2B5EF4-FFF2-40B4-BE49-F238E27FC236}">
                <a16:creationId xmlns:a16="http://schemas.microsoft.com/office/drawing/2014/main" xmlns="" id="{00000000-0008-0000-1100-0000E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3" name="Line 9">
            <a:extLst>
              <a:ext uri="{FF2B5EF4-FFF2-40B4-BE49-F238E27FC236}">
                <a16:creationId xmlns:a16="http://schemas.microsoft.com/office/drawing/2014/main" xmlns="" id="{00000000-0008-0000-1100-0000E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4" name="Line 7">
            <a:extLst>
              <a:ext uri="{FF2B5EF4-FFF2-40B4-BE49-F238E27FC236}">
                <a16:creationId xmlns:a16="http://schemas.microsoft.com/office/drawing/2014/main" xmlns="" id="{00000000-0008-0000-1100-0000ED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5" name="Line 8">
            <a:extLst>
              <a:ext uri="{FF2B5EF4-FFF2-40B4-BE49-F238E27FC236}">
                <a16:creationId xmlns:a16="http://schemas.microsoft.com/office/drawing/2014/main" xmlns="" id="{00000000-0008-0000-1100-0000E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6" name="Line 9">
            <a:extLst>
              <a:ext uri="{FF2B5EF4-FFF2-40B4-BE49-F238E27FC236}">
                <a16:creationId xmlns:a16="http://schemas.microsoft.com/office/drawing/2014/main" xmlns="" id="{00000000-0008-0000-1100-0000E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7" name="Line 7">
            <a:extLst>
              <a:ext uri="{FF2B5EF4-FFF2-40B4-BE49-F238E27FC236}">
                <a16:creationId xmlns:a16="http://schemas.microsoft.com/office/drawing/2014/main" xmlns="" id="{00000000-0008-0000-1100-0000F0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98" name="Line 8">
            <a:extLst>
              <a:ext uri="{FF2B5EF4-FFF2-40B4-BE49-F238E27FC236}">
                <a16:creationId xmlns:a16="http://schemas.microsoft.com/office/drawing/2014/main" xmlns="" id="{00000000-0008-0000-1100-0000F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99" name="Line 9">
            <a:extLst>
              <a:ext uri="{FF2B5EF4-FFF2-40B4-BE49-F238E27FC236}">
                <a16:creationId xmlns:a16="http://schemas.microsoft.com/office/drawing/2014/main" xmlns="" id="{00000000-0008-0000-1100-0000F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00" name="Line 7">
            <a:extLst>
              <a:ext uri="{FF2B5EF4-FFF2-40B4-BE49-F238E27FC236}">
                <a16:creationId xmlns:a16="http://schemas.microsoft.com/office/drawing/2014/main" xmlns="" id="{00000000-0008-0000-1100-0000F3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1" name="Line 8">
            <a:extLst>
              <a:ext uri="{FF2B5EF4-FFF2-40B4-BE49-F238E27FC236}">
                <a16:creationId xmlns:a16="http://schemas.microsoft.com/office/drawing/2014/main" xmlns="" id="{00000000-0008-0000-1100-0000F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2" name="Line 9">
            <a:extLst>
              <a:ext uri="{FF2B5EF4-FFF2-40B4-BE49-F238E27FC236}">
                <a16:creationId xmlns:a16="http://schemas.microsoft.com/office/drawing/2014/main" xmlns="" id="{00000000-0008-0000-1100-0000F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3" name="Line 7">
            <a:extLst>
              <a:ext uri="{FF2B5EF4-FFF2-40B4-BE49-F238E27FC236}">
                <a16:creationId xmlns:a16="http://schemas.microsoft.com/office/drawing/2014/main" xmlns="" id="{00000000-0008-0000-1100-0000F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4" name="Line 8">
            <a:extLst>
              <a:ext uri="{FF2B5EF4-FFF2-40B4-BE49-F238E27FC236}">
                <a16:creationId xmlns:a16="http://schemas.microsoft.com/office/drawing/2014/main" xmlns="" id="{00000000-0008-0000-1100-0000F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5" name="Line 9">
            <a:extLst>
              <a:ext uri="{FF2B5EF4-FFF2-40B4-BE49-F238E27FC236}">
                <a16:creationId xmlns:a16="http://schemas.microsoft.com/office/drawing/2014/main" xmlns="" id="{00000000-0008-0000-1100-0000F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6" name="Line 7">
            <a:extLst>
              <a:ext uri="{FF2B5EF4-FFF2-40B4-BE49-F238E27FC236}">
                <a16:creationId xmlns:a16="http://schemas.microsoft.com/office/drawing/2014/main" xmlns="" id="{00000000-0008-0000-1100-0000F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7" name="Line 8">
            <a:extLst>
              <a:ext uri="{FF2B5EF4-FFF2-40B4-BE49-F238E27FC236}">
                <a16:creationId xmlns:a16="http://schemas.microsoft.com/office/drawing/2014/main" xmlns="" id="{00000000-0008-0000-1100-0000F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8" name="Line 9">
            <a:extLst>
              <a:ext uri="{FF2B5EF4-FFF2-40B4-BE49-F238E27FC236}">
                <a16:creationId xmlns:a16="http://schemas.microsoft.com/office/drawing/2014/main" xmlns="" id="{00000000-0008-0000-1100-0000F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9" name="Line 7">
            <a:extLst>
              <a:ext uri="{FF2B5EF4-FFF2-40B4-BE49-F238E27FC236}">
                <a16:creationId xmlns:a16="http://schemas.microsoft.com/office/drawing/2014/main" xmlns="" id="{00000000-0008-0000-1100-0000FC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0" name="Line 8">
            <a:extLst>
              <a:ext uri="{FF2B5EF4-FFF2-40B4-BE49-F238E27FC236}">
                <a16:creationId xmlns:a16="http://schemas.microsoft.com/office/drawing/2014/main" xmlns="" id="{00000000-0008-0000-1100-0000FD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1" name="Line 9">
            <a:extLst>
              <a:ext uri="{FF2B5EF4-FFF2-40B4-BE49-F238E27FC236}">
                <a16:creationId xmlns:a16="http://schemas.microsoft.com/office/drawing/2014/main" xmlns="" id="{00000000-0008-0000-1100-0000F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2" name="Line 7">
            <a:extLst>
              <a:ext uri="{FF2B5EF4-FFF2-40B4-BE49-F238E27FC236}">
                <a16:creationId xmlns:a16="http://schemas.microsoft.com/office/drawing/2014/main" xmlns="" id="{00000000-0008-0000-1100-0000FF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3" name="Line 8">
            <a:extLst>
              <a:ext uri="{FF2B5EF4-FFF2-40B4-BE49-F238E27FC236}">
                <a16:creationId xmlns:a16="http://schemas.microsoft.com/office/drawing/2014/main" xmlns="" id="{00000000-0008-0000-1100-000000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4" name="Line 9">
            <a:extLst>
              <a:ext uri="{FF2B5EF4-FFF2-40B4-BE49-F238E27FC236}">
                <a16:creationId xmlns:a16="http://schemas.microsoft.com/office/drawing/2014/main" xmlns="" id="{00000000-0008-0000-1100-000001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5" name="Line 7">
            <a:extLst>
              <a:ext uri="{FF2B5EF4-FFF2-40B4-BE49-F238E27FC236}">
                <a16:creationId xmlns:a16="http://schemas.microsoft.com/office/drawing/2014/main" xmlns="" id="{00000000-0008-0000-1100-00000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6" name="Line 8">
            <a:extLst>
              <a:ext uri="{FF2B5EF4-FFF2-40B4-BE49-F238E27FC236}">
                <a16:creationId xmlns:a16="http://schemas.microsoft.com/office/drawing/2014/main" xmlns="" id="{00000000-0008-0000-1100-000003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7" name="Line 9">
            <a:extLst>
              <a:ext uri="{FF2B5EF4-FFF2-40B4-BE49-F238E27FC236}">
                <a16:creationId xmlns:a16="http://schemas.microsoft.com/office/drawing/2014/main" xmlns="" id="{00000000-0008-0000-1100-00000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8" name="Line 7">
            <a:extLst>
              <a:ext uri="{FF2B5EF4-FFF2-40B4-BE49-F238E27FC236}">
                <a16:creationId xmlns:a16="http://schemas.microsoft.com/office/drawing/2014/main" xmlns="" id="{00000000-0008-0000-1100-000005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19" name="Line 8">
            <a:extLst>
              <a:ext uri="{FF2B5EF4-FFF2-40B4-BE49-F238E27FC236}">
                <a16:creationId xmlns:a16="http://schemas.microsoft.com/office/drawing/2014/main" xmlns="" id="{00000000-0008-0000-1100-000006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20" name="Line 9">
            <a:extLst>
              <a:ext uri="{FF2B5EF4-FFF2-40B4-BE49-F238E27FC236}">
                <a16:creationId xmlns:a16="http://schemas.microsoft.com/office/drawing/2014/main" xmlns="" id="{00000000-0008-0000-1100-000007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21" name="Line 7">
            <a:extLst>
              <a:ext uri="{FF2B5EF4-FFF2-40B4-BE49-F238E27FC236}">
                <a16:creationId xmlns:a16="http://schemas.microsoft.com/office/drawing/2014/main" xmlns="" id="{00000000-0008-0000-1100-00000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2" name="Line 8">
            <a:extLst>
              <a:ext uri="{FF2B5EF4-FFF2-40B4-BE49-F238E27FC236}">
                <a16:creationId xmlns:a16="http://schemas.microsoft.com/office/drawing/2014/main" xmlns="" id="{00000000-0008-0000-1100-00000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3" name="Line 9">
            <a:extLst>
              <a:ext uri="{FF2B5EF4-FFF2-40B4-BE49-F238E27FC236}">
                <a16:creationId xmlns:a16="http://schemas.microsoft.com/office/drawing/2014/main" xmlns="" id="{00000000-0008-0000-1100-00000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4" name="Line 7">
            <a:extLst>
              <a:ext uri="{FF2B5EF4-FFF2-40B4-BE49-F238E27FC236}">
                <a16:creationId xmlns:a16="http://schemas.microsoft.com/office/drawing/2014/main" xmlns="" id="{00000000-0008-0000-1100-00000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5" name="Line 8">
            <a:extLst>
              <a:ext uri="{FF2B5EF4-FFF2-40B4-BE49-F238E27FC236}">
                <a16:creationId xmlns:a16="http://schemas.microsoft.com/office/drawing/2014/main" xmlns="" id="{00000000-0008-0000-1100-00000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6" name="Line 9">
            <a:extLst>
              <a:ext uri="{FF2B5EF4-FFF2-40B4-BE49-F238E27FC236}">
                <a16:creationId xmlns:a16="http://schemas.microsoft.com/office/drawing/2014/main" xmlns="" id="{00000000-0008-0000-1100-00000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7" name="Line 7">
            <a:extLst>
              <a:ext uri="{FF2B5EF4-FFF2-40B4-BE49-F238E27FC236}">
                <a16:creationId xmlns:a16="http://schemas.microsoft.com/office/drawing/2014/main" xmlns="" id="{00000000-0008-0000-1100-00000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28" name="Line 8">
            <a:extLst>
              <a:ext uri="{FF2B5EF4-FFF2-40B4-BE49-F238E27FC236}">
                <a16:creationId xmlns:a16="http://schemas.microsoft.com/office/drawing/2014/main" xmlns="" id="{00000000-0008-0000-1100-00000F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29" name="Line 9">
            <a:extLst>
              <a:ext uri="{FF2B5EF4-FFF2-40B4-BE49-F238E27FC236}">
                <a16:creationId xmlns:a16="http://schemas.microsoft.com/office/drawing/2014/main" xmlns="" id="{00000000-0008-0000-1100-000010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30" name="Line 7">
            <a:extLst>
              <a:ext uri="{FF2B5EF4-FFF2-40B4-BE49-F238E27FC236}">
                <a16:creationId xmlns:a16="http://schemas.microsoft.com/office/drawing/2014/main" xmlns="" id="{00000000-0008-0000-1100-00001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1" name="Line 8">
            <a:extLst>
              <a:ext uri="{FF2B5EF4-FFF2-40B4-BE49-F238E27FC236}">
                <a16:creationId xmlns:a16="http://schemas.microsoft.com/office/drawing/2014/main" xmlns="" id="{00000000-0008-0000-1100-00001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2" name="Line 9">
            <a:extLst>
              <a:ext uri="{FF2B5EF4-FFF2-40B4-BE49-F238E27FC236}">
                <a16:creationId xmlns:a16="http://schemas.microsoft.com/office/drawing/2014/main" xmlns="" id="{00000000-0008-0000-1100-000013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3" name="Line 7">
            <a:extLst>
              <a:ext uri="{FF2B5EF4-FFF2-40B4-BE49-F238E27FC236}">
                <a16:creationId xmlns:a16="http://schemas.microsoft.com/office/drawing/2014/main" xmlns="" id="{00000000-0008-0000-1100-00001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4" name="Line 8">
            <a:extLst>
              <a:ext uri="{FF2B5EF4-FFF2-40B4-BE49-F238E27FC236}">
                <a16:creationId xmlns:a16="http://schemas.microsoft.com/office/drawing/2014/main" xmlns="" id="{00000000-0008-0000-1100-00001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5" name="Line 9">
            <a:extLst>
              <a:ext uri="{FF2B5EF4-FFF2-40B4-BE49-F238E27FC236}">
                <a16:creationId xmlns:a16="http://schemas.microsoft.com/office/drawing/2014/main" xmlns="" id="{00000000-0008-0000-1100-000016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6" name="Line 7">
            <a:extLst>
              <a:ext uri="{FF2B5EF4-FFF2-40B4-BE49-F238E27FC236}">
                <a16:creationId xmlns:a16="http://schemas.microsoft.com/office/drawing/2014/main" xmlns="" id="{00000000-0008-0000-1100-00001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7" name="Line 8">
            <a:extLst>
              <a:ext uri="{FF2B5EF4-FFF2-40B4-BE49-F238E27FC236}">
                <a16:creationId xmlns:a16="http://schemas.microsoft.com/office/drawing/2014/main" xmlns="" id="{00000000-0008-0000-1100-00001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8" name="Line 9">
            <a:extLst>
              <a:ext uri="{FF2B5EF4-FFF2-40B4-BE49-F238E27FC236}">
                <a16:creationId xmlns:a16="http://schemas.microsoft.com/office/drawing/2014/main" xmlns="" id="{00000000-0008-0000-1100-00001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9" name="Line 7">
            <a:extLst>
              <a:ext uri="{FF2B5EF4-FFF2-40B4-BE49-F238E27FC236}">
                <a16:creationId xmlns:a16="http://schemas.microsoft.com/office/drawing/2014/main" xmlns="" id="{00000000-0008-0000-1100-00001A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0" name="Line 8">
            <a:extLst>
              <a:ext uri="{FF2B5EF4-FFF2-40B4-BE49-F238E27FC236}">
                <a16:creationId xmlns:a16="http://schemas.microsoft.com/office/drawing/2014/main" xmlns="" id="{00000000-0008-0000-1100-00001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1" name="Line 9">
            <a:extLst>
              <a:ext uri="{FF2B5EF4-FFF2-40B4-BE49-F238E27FC236}">
                <a16:creationId xmlns:a16="http://schemas.microsoft.com/office/drawing/2014/main" xmlns="" id="{00000000-0008-0000-1100-00001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2" name="Line 7">
            <a:extLst>
              <a:ext uri="{FF2B5EF4-FFF2-40B4-BE49-F238E27FC236}">
                <a16:creationId xmlns:a16="http://schemas.microsoft.com/office/drawing/2014/main" xmlns="" id="{00000000-0008-0000-1100-00001D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3" name="Line 8">
            <a:extLst>
              <a:ext uri="{FF2B5EF4-FFF2-40B4-BE49-F238E27FC236}">
                <a16:creationId xmlns:a16="http://schemas.microsoft.com/office/drawing/2014/main" xmlns="" id="{00000000-0008-0000-1100-00001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4" name="Line 9">
            <a:extLst>
              <a:ext uri="{FF2B5EF4-FFF2-40B4-BE49-F238E27FC236}">
                <a16:creationId xmlns:a16="http://schemas.microsoft.com/office/drawing/2014/main" xmlns="" id="{00000000-0008-0000-1100-00001F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5" name="Line 7">
            <a:extLst>
              <a:ext uri="{FF2B5EF4-FFF2-40B4-BE49-F238E27FC236}">
                <a16:creationId xmlns:a16="http://schemas.microsoft.com/office/drawing/2014/main" xmlns="" id="{00000000-0008-0000-1100-00002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6" name="Line 8">
            <a:extLst>
              <a:ext uri="{FF2B5EF4-FFF2-40B4-BE49-F238E27FC236}">
                <a16:creationId xmlns:a16="http://schemas.microsoft.com/office/drawing/2014/main" xmlns="" id="{00000000-0008-0000-1100-00002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7" name="Line 9">
            <a:extLst>
              <a:ext uri="{FF2B5EF4-FFF2-40B4-BE49-F238E27FC236}">
                <a16:creationId xmlns:a16="http://schemas.microsoft.com/office/drawing/2014/main" xmlns="" id="{00000000-0008-0000-1100-00002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8" name="Line 7">
            <a:extLst>
              <a:ext uri="{FF2B5EF4-FFF2-40B4-BE49-F238E27FC236}">
                <a16:creationId xmlns:a16="http://schemas.microsoft.com/office/drawing/2014/main" xmlns="" id="{00000000-0008-0000-1100-00002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49" name="Line 8">
            <a:extLst>
              <a:ext uri="{FF2B5EF4-FFF2-40B4-BE49-F238E27FC236}">
                <a16:creationId xmlns:a16="http://schemas.microsoft.com/office/drawing/2014/main" xmlns="" id="{00000000-0008-0000-1100-00002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50" name="Line 9">
            <a:extLst>
              <a:ext uri="{FF2B5EF4-FFF2-40B4-BE49-F238E27FC236}">
                <a16:creationId xmlns:a16="http://schemas.microsoft.com/office/drawing/2014/main" xmlns="" id="{00000000-0008-0000-1100-000025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51" name="Line 7">
            <a:extLst>
              <a:ext uri="{FF2B5EF4-FFF2-40B4-BE49-F238E27FC236}">
                <a16:creationId xmlns:a16="http://schemas.microsoft.com/office/drawing/2014/main" xmlns="" id="{00000000-0008-0000-1100-00002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2" name="Line 8">
            <a:extLst>
              <a:ext uri="{FF2B5EF4-FFF2-40B4-BE49-F238E27FC236}">
                <a16:creationId xmlns:a16="http://schemas.microsoft.com/office/drawing/2014/main" xmlns="" id="{00000000-0008-0000-1100-00002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3" name="Line 9">
            <a:extLst>
              <a:ext uri="{FF2B5EF4-FFF2-40B4-BE49-F238E27FC236}">
                <a16:creationId xmlns:a16="http://schemas.microsoft.com/office/drawing/2014/main" xmlns="" id="{00000000-0008-0000-1100-00002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4" name="Line 7">
            <a:extLst>
              <a:ext uri="{FF2B5EF4-FFF2-40B4-BE49-F238E27FC236}">
                <a16:creationId xmlns:a16="http://schemas.microsoft.com/office/drawing/2014/main" xmlns="" id="{00000000-0008-0000-1100-00002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5" name="Line 8">
            <a:extLst>
              <a:ext uri="{FF2B5EF4-FFF2-40B4-BE49-F238E27FC236}">
                <a16:creationId xmlns:a16="http://schemas.microsoft.com/office/drawing/2014/main" xmlns="" id="{00000000-0008-0000-1100-00002A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6" name="Line 9">
            <a:extLst>
              <a:ext uri="{FF2B5EF4-FFF2-40B4-BE49-F238E27FC236}">
                <a16:creationId xmlns:a16="http://schemas.microsoft.com/office/drawing/2014/main" xmlns="" id="{00000000-0008-0000-1100-00002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7" name="Line 7">
            <a:extLst>
              <a:ext uri="{FF2B5EF4-FFF2-40B4-BE49-F238E27FC236}">
                <a16:creationId xmlns:a16="http://schemas.microsoft.com/office/drawing/2014/main" xmlns="" id="{00000000-0008-0000-1100-00002C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58" name="Line 8">
            <a:extLst>
              <a:ext uri="{FF2B5EF4-FFF2-40B4-BE49-F238E27FC236}">
                <a16:creationId xmlns:a16="http://schemas.microsoft.com/office/drawing/2014/main" xmlns="" id="{00000000-0008-0000-1100-00002D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59" name="Line 9">
            <a:extLst>
              <a:ext uri="{FF2B5EF4-FFF2-40B4-BE49-F238E27FC236}">
                <a16:creationId xmlns:a16="http://schemas.microsoft.com/office/drawing/2014/main" xmlns="" id="{00000000-0008-0000-1100-00002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0" name="Line 7">
            <a:extLst>
              <a:ext uri="{FF2B5EF4-FFF2-40B4-BE49-F238E27FC236}">
                <a16:creationId xmlns:a16="http://schemas.microsoft.com/office/drawing/2014/main" xmlns="" id="{00000000-0008-0000-1100-00002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1" name="Line 8">
            <a:extLst>
              <a:ext uri="{FF2B5EF4-FFF2-40B4-BE49-F238E27FC236}">
                <a16:creationId xmlns:a16="http://schemas.microsoft.com/office/drawing/2014/main" xmlns="" id="{00000000-0008-0000-1100-00003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2" name="Line 9">
            <a:extLst>
              <a:ext uri="{FF2B5EF4-FFF2-40B4-BE49-F238E27FC236}">
                <a16:creationId xmlns:a16="http://schemas.microsoft.com/office/drawing/2014/main" xmlns="" id="{00000000-0008-0000-1100-00003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3" name="Line 7">
            <a:extLst>
              <a:ext uri="{FF2B5EF4-FFF2-40B4-BE49-F238E27FC236}">
                <a16:creationId xmlns:a16="http://schemas.microsoft.com/office/drawing/2014/main" xmlns="" id="{00000000-0008-0000-1100-000032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4" name="Line 8">
            <a:extLst>
              <a:ext uri="{FF2B5EF4-FFF2-40B4-BE49-F238E27FC236}">
                <a16:creationId xmlns:a16="http://schemas.microsoft.com/office/drawing/2014/main" xmlns="" id="{00000000-0008-0000-1100-00003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5" name="Line 9">
            <a:extLst>
              <a:ext uri="{FF2B5EF4-FFF2-40B4-BE49-F238E27FC236}">
                <a16:creationId xmlns:a16="http://schemas.microsoft.com/office/drawing/2014/main" xmlns="" id="{00000000-0008-0000-1100-00003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6" name="Line 7">
            <a:extLst>
              <a:ext uri="{FF2B5EF4-FFF2-40B4-BE49-F238E27FC236}">
                <a16:creationId xmlns:a16="http://schemas.microsoft.com/office/drawing/2014/main" xmlns="" id="{00000000-0008-0000-1100-00003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7" name="Line 8">
            <a:extLst>
              <a:ext uri="{FF2B5EF4-FFF2-40B4-BE49-F238E27FC236}">
                <a16:creationId xmlns:a16="http://schemas.microsoft.com/office/drawing/2014/main" xmlns="" id="{00000000-0008-0000-1100-00003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8" name="Line 9">
            <a:extLst>
              <a:ext uri="{FF2B5EF4-FFF2-40B4-BE49-F238E27FC236}">
                <a16:creationId xmlns:a16="http://schemas.microsoft.com/office/drawing/2014/main" xmlns="" id="{00000000-0008-0000-1100-00003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9" name="Line 7">
            <a:extLst>
              <a:ext uri="{FF2B5EF4-FFF2-40B4-BE49-F238E27FC236}">
                <a16:creationId xmlns:a16="http://schemas.microsoft.com/office/drawing/2014/main" xmlns="" id="{00000000-0008-0000-1100-000038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0" name="Line 8">
            <a:extLst>
              <a:ext uri="{FF2B5EF4-FFF2-40B4-BE49-F238E27FC236}">
                <a16:creationId xmlns:a16="http://schemas.microsoft.com/office/drawing/2014/main" xmlns="" id="{00000000-0008-0000-1100-00003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1" name="Line 9">
            <a:extLst>
              <a:ext uri="{FF2B5EF4-FFF2-40B4-BE49-F238E27FC236}">
                <a16:creationId xmlns:a16="http://schemas.microsoft.com/office/drawing/2014/main" xmlns="" id="{00000000-0008-0000-1100-00003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2" name="Line 7">
            <a:extLst>
              <a:ext uri="{FF2B5EF4-FFF2-40B4-BE49-F238E27FC236}">
                <a16:creationId xmlns:a16="http://schemas.microsoft.com/office/drawing/2014/main" xmlns="" id="{00000000-0008-0000-1100-00003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3" name="Line 8">
            <a:extLst>
              <a:ext uri="{FF2B5EF4-FFF2-40B4-BE49-F238E27FC236}">
                <a16:creationId xmlns:a16="http://schemas.microsoft.com/office/drawing/2014/main" xmlns="" id="{00000000-0008-0000-1100-00003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4" name="Line 9">
            <a:extLst>
              <a:ext uri="{FF2B5EF4-FFF2-40B4-BE49-F238E27FC236}">
                <a16:creationId xmlns:a16="http://schemas.microsoft.com/office/drawing/2014/main" xmlns="" id="{00000000-0008-0000-1100-00003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5" name="Line 7">
            <a:extLst>
              <a:ext uri="{FF2B5EF4-FFF2-40B4-BE49-F238E27FC236}">
                <a16:creationId xmlns:a16="http://schemas.microsoft.com/office/drawing/2014/main" xmlns="" id="{00000000-0008-0000-1100-00003E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6" name="Line 8">
            <a:extLst>
              <a:ext uri="{FF2B5EF4-FFF2-40B4-BE49-F238E27FC236}">
                <a16:creationId xmlns:a16="http://schemas.microsoft.com/office/drawing/2014/main" xmlns="" id="{00000000-0008-0000-1100-00003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7" name="Line 9">
            <a:extLst>
              <a:ext uri="{FF2B5EF4-FFF2-40B4-BE49-F238E27FC236}">
                <a16:creationId xmlns:a16="http://schemas.microsoft.com/office/drawing/2014/main" xmlns="" id="{00000000-0008-0000-1100-00004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8" name="Line 7">
            <a:extLst>
              <a:ext uri="{FF2B5EF4-FFF2-40B4-BE49-F238E27FC236}">
                <a16:creationId xmlns:a16="http://schemas.microsoft.com/office/drawing/2014/main" xmlns="" id="{00000000-0008-0000-1100-00004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9" name="Line 8">
            <a:extLst>
              <a:ext uri="{FF2B5EF4-FFF2-40B4-BE49-F238E27FC236}">
                <a16:creationId xmlns:a16="http://schemas.microsoft.com/office/drawing/2014/main" xmlns="" id="{00000000-0008-0000-1100-00004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80" name="Line 9">
            <a:extLst>
              <a:ext uri="{FF2B5EF4-FFF2-40B4-BE49-F238E27FC236}">
                <a16:creationId xmlns:a16="http://schemas.microsoft.com/office/drawing/2014/main" xmlns="" id="{00000000-0008-0000-1100-000043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81" name="Line 7">
            <a:extLst>
              <a:ext uri="{FF2B5EF4-FFF2-40B4-BE49-F238E27FC236}">
                <a16:creationId xmlns:a16="http://schemas.microsoft.com/office/drawing/2014/main" xmlns="" id="{00000000-0008-0000-1100-00004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2" name="Line 8">
            <a:extLst>
              <a:ext uri="{FF2B5EF4-FFF2-40B4-BE49-F238E27FC236}">
                <a16:creationId xmlns:a16="http://schemas.microsoft.com/office/drawing/2014/main" xmlns="" id="{00000000-0008-0000-1100-00004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3" name="Line 9">
            <a:extLst>
              <a:ext uri="{FF2B5EF4-FFF2-40B4-BE49-F238E27FC236}">
                <a16:creationId xmlns:a16="http://schemas.microsoft.com/office/drawing/2014/main" xmlns="" id="{00000000-0008-0000-1100-00004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4" name="Line 7">
            <a:extLst>
              <a:ext uri="{FF2B5EF4-FFF2-40B4-BE49-F238E27FC236}">
                <a16:creationId xmlns:a16="http://schemas.microsoft.com/office/drawing/2014/main" xmlns="" id="{00000000-0008-0000-1100-000047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5" name="Line 8">
            <a:extLst>
              <a:ext uri="{FF2B5EF4-FFF2-40B4-BE49-F238E27FC236}">
                <a16:creationId xmlns:a16="http://schemas.microsoft.com/office/drawing/2014/main" xmlns="" id="{00000000-0008-0000-1100-000048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6" name="Line 9">
            <a:extLst>
              <a:ext uri="{FF2B5EF4-FFF2-40B4-BE49-F238E27FC236}">
                <a16:creationId xmlns:a16="http://schemas.microsoft.com/office/drawing/2014/main" xmlns="" id="{00000000-0008-0000-1100-000049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7" name="Line 7">
            <a:extLst>
              <a:ext uri="{FF2B5EF4-FFF2-40B4-BE49-F238E27FC236}">
                <a16:creationId xmlns:a16="http://schemas.microsoft.com/office/drawing/2014/main" xmlns="" id="{00000000-0008-0000-1100-00004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8" name="Line 8">
            <a:extLst>
              <a:ext uri="{FF2B5EF4-FFF2-40B4-BE49-F238E27FC236}">
                <a16:creationId xmlns:a16="http://schemas.microsoft.com/office/drawing/2014/main" xmlns="" id="{00000000-0008-0000-1100-00004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9" name="Line 9">
            <a:extLst>
              <a:ext uri="{FF2B5EF4-FFF2-40B4-BE49-F238E27FC236}">
                <a16:creationId xmlns:a16="http://schemas.microsoft.com/office/drawing/2014/main" xmlns="" id="{00000000-0008-0000-1100-00004F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0" name="Line 7">
            <a:extLst>
              <a:ext uri="{FF2B5EF4-FFF2-40B4-BE49-F238E27FC236}">
                <a16:creationId xmlns:a16="http://schemas.microsoft.com/office/drawing/2014/main" xmlns="" id="{00000000-0008-0000-1100-000050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1" name="Line 8">
            <a:extLst>
              <a:ext uri="{FF2B5EF4-FFF2-40B4-BE49-F238E27FC236}">
                <a16:creationId xmlns:a16="http://schemas.microsoft.com/office/drawing/2014/main" xmlns="" id="{00000000-0008-0000-1100-00005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2" name="Line 9">
            <a:extLst>
              <a:ext uri="{FF2B5EF4-FFF2-40B4-BE49-F238E27FC236}">
                <a16:creationId xmlns:a16="http://schemas.microsoft.com/office/drawing/2014/main" xmlns="" id="{00000000-0008-0000-1100-00005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3" name="Line 7">
            <a:extLst>
              <a:ext uri="{FF2B5EF4-FFF2-40B4-BE49-F238E27FC236}">
                <a16:creationId xmlns:a16="http://schemas.microsoft.com/office/drawing/2014/main" xmlns="" id="{00000000-0008-0000-1100-000053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4" name="Line 8">
            <a:extLst>
              <a:ext uri="{FF2B5EF4-FFF2-40B4-BE49-F238E27FC236}">
                <a16:creationId xmlns:a16="http://schemas.microsoft.com/office/drawing/2014/main" xmlns="" id="{00000000-0008-0000-1100-00005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5" name="Line 9">
            <a:extLst>
              <a:ext uri="{FF2B5EF4-FFF2-40B4-BE49-F238E27FC236}">
                <a16:creationId xmlns:a16="http://schemas.microsoft.com/office/drawing/2014/main" xmlns="" id="{00000000-0008-0000-1100-00005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6" name="Line 7">
            <a:extLst>
              <a:ext uri="{FF2B5EF4-FFF2-40B4-BE49-F238E27FC236}">
                <a16:creationId xmlns:a16="http://schemas.microsoft.com/office/drawing/2014/main" xmlns="" id="{00000000-0008-0000-1100-000056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7" name="Line 8">
            <a:extLst>
              <a:ext uri="{FF2B5EF4-FFF2-40B4-BE49-F238E27FC236}">
                <a16:creationId xmlns:a16="http://schemas.microsoft.com/office/drawing/2014/main" xmlns="" id="{00000000-0008-0000-1100-000057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8" name="Line 9">
            <a:extLst>
              <a:ext uri="{FF2B5EF4-FFF2-40B4-BE49-F238E27FC236}">
                <a16:creationId xmlns:a16="http://schemas.microsoft.com/office/drawing/2014/main" xmlns="" id="{00000000-0008-0000-1100-000058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9" name="Line 7">
            <a:extLst>
              <a:ext uri="{FF2B5EF4-FFF2-40B4-BE49-F238E27FC236}">
                <a16:creationId xmlns:a16="http://schemas.microsoft.com/office/drawing/2014/main" xmlns="" id="{00000000-0008-0000-1100-00005C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0" name="Line 8">
            <a:extLst>
              <a:ext uri="{FF2B5EF4-FFF2-40B4-BE49-F238E27FC236}">
                <a16:creationId xmlns:a16="http://schemas.microsoft.com/office/drawing/2014/main" xmlns="" id="{00000000-0008-0000-1100-00005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1" name="Line 9">
            <a:extLst>
              <a:ext uri="{FF2B5EF4-FFF2-40B4-BE49-F238E27FC236}">
                <a16:creationId xmlns:a16="http://schemas.microsoft.com/office/drawing/2014/main" xmlns="" id="{00000000-0008-0000-1100-00005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2" name="Line 7">
            <a:extLst>
              <a:ext uri="{FF2B5EF4-FFF2-40B4-BE49-F238E27FC236}">
                <a16:creationId xmlns:a16="http://schemas.microsoft.com/office/drawing/2014/main" xmlns="" id="{00000000-0008-0000-1100-00006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3" name="Line 8">
            <a:extLst>
              <a:ext uri="{FF2B5EF4-FFF2-40B4-BE49-F238E27FC236}">
                <a16:creationId xmlns:a16="http://schemas.microsoft.com/office/drawing/2014/main" xmlns="" id="{00000000-0008-0000-1100-000066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4" name="Line 9">
            <a:extLst>
              <a:ext uri="{FF2B5EF4-FFF2-40B4-BE49-F238E27FC236}">
                <a16:creationId xmlns:a16="http://schemas.microsoft.com/office/drawing/2014/main" xmlns="" id="{00000000-0008-0000-1100-00006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5" name="Line 7">
            <a:extLst>
              <a:ext uri="{FF2B5EF4-FFF2-40B4-BE49-F238E27FC236}">
                <a16:creationId xmlns:a16="http://schemas.microsoft.com/office/drawing/2014/main" xmlns="" id="{00000000-0008-0000-1100-00006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6" name="Line 8">
            <a:extLst>
              <a:ext uri="{FF2B5EF4-FFF2-40B4-BE49-F238E27FC236}">
                <a16:creationId xmlns:a16="http://schemas.microsoft.com/office/drawing/2014/main" xmlns="" id="{00000000-0008-0000-1100-000069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7" name="Line 9">
            <a:extLst>
              <a:ext uri="{FF2B5EF4-FFF2-40B4-BE49-F238E27FC236}">
                <a16:creationId xmlns:a16="http://schemas.microsoft.com/office/drawing/2014/main" xmlns="" id="{00000000-0008-0000-1100-00006A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8" name="Line 7">
            <a:extLst>
              <a:ext uri="{FF2B5EF4-FFF2-40B4-BE49-F238E27FC236}">
                <a16:creationId xmlns:a16="http://schemas.microsoft.com/office/drawing/2014/main" xmlns="" id="{00000000-0008-0000-1100-00006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09" name="Line 8">
            <a:extLst>
              <a:ext uri="{FF2B5EF4-FFF2-40B4-BE49-F238E27FC236}">
                <a16:creationId xmlns:a16="http://schemas.microsoft.com/office/drawing/2014/main" xmlns="" id="{00000000-0008-0000-1100-00006C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0" name="Line 9">
            <a:extLst>
              <a:ext uri="{FF2B5EF4-FFF2-40B4-BE49-F238E27FC236}">
                <a16:creationId xmlns:a16="http://schemas.microsoft.com/office/drawing/2014/main" xmlns="" id="{00000000-0008-0000-1100-00006D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1" name="Line 7">
            <a:extLst>
              <a:ext uri="{FF2B5EF4-FFF2-40B4-BE49-F238E27FC236}">
                <a16:creationId xmlns:a16="http://schemas.microsoft.com/office/drawing/2014/main" xmlns="" id="{00000000-0008-0000-1100-00006E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2" name="Line 8">
            <a:extLst>
              <a:ext uri="{FF2B5EF4-FFF2-40B4-BE49-F238E27FC236}">
                <a16:creationId xmlns:a16="http://schemas.microsoft.com/office/drawing/2014/main" xmlns="" id="{00000000-0008-0000-1100-00006F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3" name="Line 9">
            <a:extLst>
              <a:ext uri="{FF2B5EF4-FFF2-40B4-BE49-F238E27FC236}">
                <a16:creationId xmlns:a16="http://schemas.microsoft.com/office/drawing/2014/main" xmlns="" id="{00000000-0008-0000-1100-000070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4" name="Line 7">
            <a:extLst>
              <a:ext uri="{FF2B5EF4-FFF2-40B4-BE49-F238E27FC236}">
                <a16:creationId xmlns:a16="http://schemas.microsoft.com/office/drawing/2014/main" xmlns="" id="{00000000-0008-0000-1100-00007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5" name="Line 8">
            <a:extLst>
              <a:ext uri="{FF2B5EF4-FFF2-40B4-BE49-F238E27FC236}">
                <a16:creationId xmlns:a16="http://schemas.microsoft.com/office/drawing/2014/main" xmlns="" id="{00000000-0008-0000-1100-00007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6" name="Line 9">
            <a:extLst>
              <a:ext uri="{FF2B5EF4-FFF2-40B4-BE49-F238E27FC236}">
                <a16:creationId xmlns:a16="http://schemas.microsoft.com/office/drawing/2014/main" xmlns="" id="{00000000-0008-0000-1100-00007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7" name="Line 7">
            <a:extLst>
              <a:ext uri="{FF2B5EF4-FFF2-40B4-BE49-F238E27FC236}">
                <a16:creationId xmlns:a16="http://schemas.microsoft.com/office/drawing/2014/main" xmlns="" id="{00000000-0008-0000-1100-000074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8" name="Line 8">
            <a:extLst>
              <a:ext uri="{FF2B5EF4-FFF2-40B4-BE49-F238E27FC236}">
                <a16:creationId xmlns:a16="http://schemas.microsoft.com/office/drawing/2014/main" xmlns="" id="{00000000-0008-0000-1100-00007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9" name="Line 9">
            <a:extLst>
              <a:ext uri="{FF2B5EF4-FFF2-40B4-BE49-F238E27FC236}">
                <a16:creationId xmlns:a16="http://schemas.microsoft.com/office/drawing/2014/main" xmlns="" id="{00000000-0008-0000-1100-00007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20" name="Line 7">
            <a:extLst>
              <a:ext uri="{FF2B5EF4-FFF2-40B4-BE49-F238E27FC236}">
                <a16:creationId xmlns:a16="http://schemas.microsoft.com/office/drawing/2014/main" xmlns="" id="{00000000-0008-0000-1100-00007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1" name="Line 8">
            <a:extLst>
              <a:ext uri="{FF2B5EF4-FFF2-40B4-BE49-F238E27FC236}">
                <a16:creationId xmlns:a16="http://schemas.microsoft.com/office/drawing/2014/main" xmlns="" id="{00000000-0008-0000-1100-000078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2" name="Line 9">
            <a:extLst>
              <a:ext uri="{FF2B5EF4-FFF2-40B4-BE49-F238E27FC236}">
                <a16:creationId xmlns:a16="http://schemas.microsoft.com/office/drawing/2014/main" xmlns="" id="{00000000-0008-0000-1100-00007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3" name="Line 7">
            <a:extLst>
              <a:ext uri="{FF2B5EF4-FFF2-40B4-BE49-F238E27FC236}">
                <a16:creationId xmlns:a16="http://schemas.microsoft.com/office/drawing/2014/main" xmlns="" id="{00000000-0008-0000-1100-00007A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4" name="Line 8">
            <a:extLst>
              <a:ext uri="{FF2B5EF4-FFF2-40B4-BE49-F238E27FC236}">
                <a16:creationId xmlns:a16="http://schemas.microsoft.com/office/drawing/2014/main" xmlns="" id="{00000000-0008-0000-1100-00007B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5" name="Line 9">
            <a:extLst>
              <a:ext uri="{FF2B5EF4-FFF2-40B4-BE49-F238E27FC236}">
                <a16:creationId xmlns:a16="http://schemas.microsoft.com/office/drawing/2014/main" xmlns="" id="{00000000-0008-0000-1100-00007C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6" name="Line 7">
            <a:extLst>
              <a:ext uri="{FF2B5EF4-FFF2-40B4-BE49-F238E27FC236}">
                <a16:creationId xmlns:a16="http://schemas.microsoft.com/office/drawing/2014/main" xmlns="" id="{00000000-0008-0000-1100-00007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7" name="Line 8">
            <a:extLst>
              <a:ext uri="{FF2B5EF4-FFF2-40B4-BE49-F238E27FC236}">
                <a16:creationId xmlns:a16="http://schemas.microsoft.com/office/drawing/2014/main" xmlns="" id="{00000000-0008-0000-1100-00007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8" name="Line 9">
            <a:extLst>
              <a:ext uri="{FF2B5EF4-FFF2-40B4-BE49-F238E27FC236}">
                <a16:creationId xmlns:a16="http://schemas.microsoft.com/office/drawing/2014/main" xmlns="" id="{00000000-0008-0000-1100-00007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9" name="Line 7">
            <a:extLst>
              <a:ext uri="{FF2B5EF4-FFF2-40B4-BE49-F238E27FC236}">
                <a16:creationId xmlns:a16="http://schemas.microsoft.com/office/drawing/2014/main" xmlns="" id="{00000000-0008-0000-1100-00008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0" name="Line 8">
            <a:extLst>
              <a:ext uri="{FF2B5EF4-FFF2-40B4-BE49-F238E27FC236}">
                <a16:creationId xmlns:a16="http://schemas.microsoft.com/office/drawing/2014/main" xmlns="" id="{00000000-0008-0000-1100-00008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1" name="Line 9">
            <a:extLst>
              <a:ext uri="{FF2B5EF4-FFF2-40B4-BE49-F238E27FC236}">
                <a16:creationId xmlns:a16="http://schemas.microsoft.com/office/drawing/2014/main" xmlns="" id="{00000000-0008-0000-1100-00008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2" name="Line 7">
            <a:extLst>
              <a:ext uri="{FF2B5EF4-FFF2-40B4-BE49-F238E27FC236}">
                <a16:creationId xmlns:a16="http://schemas.microsoft.com/office/drawing/2014/main" xmlns="" id="{00000000-0008-0000-1100-00008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3" name="Line 8">
            <a:extLst>
              <a:ext uri="{FF2B5EF4-FFF2-40B4-BE49-F238E27FC236}">
                <a16:creationId xmlns:a16="http://schemas.microsoft.com/office/drawing/2014/main" xmlns="" id="{00000000-0008-0000-1100-00008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4" name="Line 9">
            <a:extLst>
              <a:ext uri="{FF2B5EF4-FFF2-40B4-BE49-F238E27FC236}">
                <a16:creationId xmlns:a16="http://schemas.microsoft.com/office/drawing/2014/main" xmlns="" id="{00000000-0008-0000-1100-00008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5" name="Line 7">
            <a:extLst>
              <a:ext uri="{FF2B5EF4-FFF2-40B4-BE49-F238E27FC236}">
                <a16:creationId xmlns:a16="http://schemas.microsoft.com/office/drawing/2014/main" xmlns="" id="{00000000-0008-0000-1100-00008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6" name="Line 8">
            <a:extLst>
              <a:ext uri="{FF2B5EF4-FFF2-40B4-BE49-F238E27FC236}">
                <a16:creationId xmlns:a16="http://schemas.microsoft.com/office/drawing/2014/main" xmlns="" id="{00000000-0008-0000-1100-00008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7" name="Line 9">
            <a:extLst>
              <a:ext uri="{FF2B5EF4-FFF2-40B4-BE49-F238E27FC236}">
                <a16:creationId xmlns:a16="http://schemas.microsoft.com/office/drawing/2014/main" xmlns="" id="{00000000-0008-0000-1100-00008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8" name="Line 7">
            <a:extLst>
              <a:ext uri="{FF2B5EF4-FFF2-40B4-BE49-F238E27FC236}">
                <a16:creationId xmlns:a16="http://schemas.microsoft.com/office/drawing/2014/main" xmlns="" id="{00000000-0008-0000-1100-00008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9" name="Line 8">
            <a:extLst>
              <a:ext uri="{FF2B5EF4-FFF2-40B4-BE49-F238E27FC236}">
                <a16:creationId xmlns:a16="http://schemas.microsoft.com/office/drawing/2014/main" xmlns="" id="{00000000-0008-0000-1100-00008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40" name="Line 9">
            <a:extLst>
              <a:ext uri="{FF2B5EF4-FFF2-40B4-BE49-F238E27FC236}">
                <a16:creationId xmlns:a16="http://schemas.microsoft.com/office/drawing/2014/main" xmlns="" id="{00000000-0008-0000-1100-00008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41" name="Line 7">
            <a:extLst>
              <a:ext uri="{FF2B5EF4-FFF2-40B4-BE49-F238E27FC236}">
                <a16:creationId xmlns:a16="http://schemas.microsoft.com/office/drawing/2014/main" xmlns="" id="{00000000-0008-0000-1100-00008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2" name="Line 8">
            <a:extLst>
              <a:ext uri="{FF2B5EF4-FFF2-40B4-BE49-F238E27FC236}">
                <a16:creationId xmlns:a16="http://schemas.microsoft.com/office/drawing/2014/main" xmlns="" id="{00000000-0008-0000-1100-00008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3" name="Line 9">
            <a:extLst>
              <a:ext uri="{FF2B5EF4-FFF2-40B4-BE49-F238E27FC236}">
                <a16:creationId xmlns:a16="http://schemas.microsoft.com/office/drawing/2014/main" xmlns="" id="{00000000-0008-0000-1100-00008E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4" name="Line 7">
            <a:extLst>
              <a:ext uri="{FF2B5EF4-FFF2-40B4-BE49-F238E27FC236}">
                <a16:creationId xmlns:a16="http://schemas.microsoft.com/office/drawing/2014/main" xmlns="" id="{00000000-0008-0000-1100-00008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5" name="Line 8">
            <a:extLst>
              <a:ext uri="{FF2B5EF4-FFF2-40B4-BE49-F238E27FC236}">
                <a16:creationId xmlns:a16="http://schemas.microsoft.com/office/drawing/2014/main" xmlns="" id="{00000000-0008-0000-1100-000090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6" name="Line 9">
            <a:extLst>
              <a:ext uri="{FF2B5EF4-FFF2-40B4-BE49-F238E27FC236}">
                <a16:creationId xmlns:a16="http://schemas.microsoft.com/office/drawing/2014/main" xmlns="" id="{00000000-0008-0000-1100-00009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7" name="Line 7">
            <a:extLst>
              <a:ext uri="{FF2B5EF4-FFF2-40B4-BE49-F238E27FC236}">
                <a16:creationId xmlns:a16="http://schemas.microsoft.com/office/drawing/2014/main" xmlns="" id="{00000000-0008-0000-1100-00009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48" name="Line 8">
            <a:extLst>
              <a:ext uri="{FF2B5EF4-FFF2-40B4-BE49-F238E27FC236}">
                <a16:creationId xmlns:a16="http://schemas.microsoft.com/office/drawing/2014/main" xmlns="" id="{00000000-0008-0000-1100-000093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49" name="Line 9">
            <a:extLst>
              <a:ext uri="{FF2B5EF4-FFF2-40B4-BE49-F238E27FC236}">
                <a16:creationId xmlns:a16="http://schemas.microsoft.com/office/drawing/2014/main" xmlns="" id="{00000000-0008-0000-1100-00009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50" name="Line 7">
            <a:extLst>
              <a:ext uri="{FF2B5EF4-FFF2-40B4-BE49-F238E27FC236}">
                <a16:creationId xmlns:a16="http://schemas.microsoft.com/office/drawing/2014/main" xmlns="" id="{00000000-0008-0000-1100-00009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1" name="Line 8">
            <a:extLst>
              <a:ext uri="{FF2B5EF4-FFF2-40B4-BE49-F238E27FC236}">
                <a16:creationId xmlns:a16="http://schemas.microsoft.com/office/drawing/2014/main" xmlns="" id="{00000000-0008-0000-1100-00009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2" name="Line 9">
            <a:extLst>
              <a:ext uri="{FF2B5EF4-FFF2-40B4-BE49-F238E27FC236}">
                <a16:creationId xmlns:a16="http://schemas.microsoft.com/office/drawing/2014/main" xmlns="" id="{00000000-0008-0000-1100-00009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3" name="Line 7">
            <a:extLst>
              <a:ext uri="{FF2B5EF4-FFF2-40B4-BE49-F238E27FC236}">
                <a16:creationId xmlns:a16="http://schemas.microsoft.com/office/drawing/2014/main" xmlns="" id="{00000000-0008-0000-1100-000098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4" name="Line 8">
            <a:extLst>
              <a:ext uri="{FF2B5EF4-FFF2-40B4-BE49-F238E27FC236}">
                <a16:creationId xmlns:a16="http://schemas.microsoft.com/office/drawing/2014/main" xmlns="" id="{00000000-0008-0000-1100-000099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5" name="Line 9">
            <a:extLst>
              <a:ext uri="{FF2B5EF4-FFF2-40B4-BE49-F238E27FC236}">
                <a16:creationId xmlns:a16="http://schemas.microsoft.com/office/drawing/2014/main" xmlns="" id="{00000000-0008-0000-1100-00009A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6" name="Line 7">
            <a:extLst>
              <a:ext uri="{FF2B5EF4-FFF2-40B4-BE49-F238E27FC236}">
                <a16:creationId xmlns:a16="http://schemas.microsoft.com/office/drawing/2014/main" xmlns="" id="{00000000-0008-0000-1100-00009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7" name="Line 8">
            <a:extLst>
              <a:ext uri="{FF2B5EF4-FFF2-40B4-BE49-F238E27FC236}">
                <a16:creationId xmlns:a16="http://schemas.microsoft.com/office/drawing/2014/main" xmlns="" id="{00000000-0008-0000-1100-00009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8" name="Line 9">
            <a:extLst>
              <a:ext uri="{FF2B5EF4-FFF2-40B4-BE49-F238E27FC236}">
                <a16:creationId xmlns:a16="http://schemas.microsoft.com/office/drawing/2014/main" xmlns="" id="{00000000-0008-0000-1100-00009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9" name="Line 7">
            <a:extLst>
              <a:ext uri="{FF2B5EF4-FFF2-40B4-BE49-F238E27FC236}">
                <a16:creationId xmlns:a16="http://schemas.microsoft.com/office/drawing/2014/main" xmlns="" id="{00000000-0008-0000-1100-00009E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0" name="Line 8">
            <a:extLst>
              <a:ext uri="{FF2B5EF4-FFF2-40B4-BE49-F238E27FC236}">
                <a16:creationId xmlns:a16="http://schemas.microsoft.com/office/drawing/2014/main" xmlns="" id="{00000000-0008-0000-1100-00009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1" name="Line 9">
            <a:extLst>
              <a:ext uri="{FF2B5EF4-FFF2-40B4-BE49-F238E27FC236}">
                <a16:creationId xmlns:a16="http://schemas.microsoft.com/office/drawing/2014/main" xmlns="" id="{00000000-0008-0000-1100-0000A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2" name="Line 7">
            <a:extLst>
              <a:ext uri="{FF2B5EF4-FFF2-40B4-BE49-F238E27FC236}">
                <a16:creationId xmlns:a16="http://schemas.microsoft.com/office/drawing/2014/main" xmlns="" id="{00000000-0008-0000-1100-0000A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3" name="Line 8">
            <a:extLst>
              <a:ext uri="{FF2B5EF4-FFF2-40B4-BE49-F238E27FC236}">
                <a16:creationId xmlns:a16="http://schemas.microsoft.com/office/drawing/2014/main" xmlns="" id="{00000000-0008-0000-1100-0000A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4" name="Line 9">
            <a:extLst>
              <a:ext uri="{FF2B5EF4-FFF2-40B4-BE49-F238E27FC236}">
                <a16:creationId xmlns:a16="http://schemas.microsoft.com/office/drawing/2014/main" xmlns="" id="{00000000-0008-0000-1100-0000A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5" name="Line 7">
            <a:extLst>
              <a:ext uri="{FF2B5EF4-FFF2-40B4-BE49-F238E27FC236}">
                <a16:creationId xmlns:a16="http://schemas.microsoft.com/office/drawing/2014/main" xmlns="" id="{00000000-0008-0000-1100-0000A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6" name="Line 8">
            <a:extLst>
              <a:ext uri="{FF2B5EF4-FFF2-40B4-BE49-F238E27FC236}">
                <a16:creationId xmlns:a16="http://schemas.microsoft.com/office/drawing/2014/main" xmlns="" id="{00000000-0008-0000-1100-0000A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7" name="Line 9">
            <a:extLst>
              <a:ext uri="{FF2B5EF4-FFF2-40B4-BE49-F238E27FC236}">
                <a16:creationId xmlns:a16="http://schemas.microsoft.com/office/drawing/2014/main" xmlns="" id="{00000000-0008-0000-1100-0000A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8" name="Line 7">
            <a:extLst>
              <a:ext uri="{FF2B5EF4-FFF2-40B4-BE49-F238E27FC236}">
                <a16:creationId xmlns:a16="http://schemas.microsoft.com/office/drawing/2014/main" xmlns="" id="{00000000-0008-0000-1100-0000A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9" name="Line 8">
            <a:extLst>
              <a:ext uri="{FF2B5EF4-FFF2-40B4-BE49-F238E27FC236}">
                <a16:creationId xmlns:a16="http://schemas.microsoft.com/office/drawing/2014/main" xmlns="" id="{00000000-0008-0000-1100-0000A8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0" name="Line 9">
            <a:extLst>
              <a:ext uri="{FF2B5EF4-FFF2-40B4-BE49-F238E27FC236}">
                <a16:creationId xmlns:a16="http://schemas.microsoft.com/office/drawing/2014/main" xmlns="" id="{00000000-0008-0000-1100-0000A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1" name="Line 7">
            <a:extLst>
              <a:ext uri="{FF2B5EF4-FFF2-40B4-BE49-F238E27FC236}">
                <a16:creationId xmlns:a16="http://schemas.microsoft.com/office/drawing/2014/main" xmlns="" id="{00000000-0008-0000-1100-0000A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2" name="Line 8">
            <a:extLst>
              <a:ext uri="{FF2B5EF4-FFF2-40B4-BE49-F238E27FC236}">
                <a16:creationId xmlns:a16="http://schemas.microsoft.com/office/drawing/2014/main" xmlns="" id="{00000000-0008-0000-1100-0000A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3" name="Line 9">
            <a:extLst>
              <a:ext uri="{FF2B5EF4-FFF2-40B4-BE49-F238E27FC236}">
                <a16:creationId xmlns:a16="http://schemas.microsoft.com/office/drawing/2014/main" xmlns="" id="{00000000-0008-0000-1100-0000AC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4" name="Line 7">
            <a:extLst>
              <a:ext uri="{FF2B5EF4-FFF2-40B4-BE49-F238E27FC236}">
                <a16:creationId xmlns:a16="http://schemas.microsoft.com/office/drawing/2014/main" xmlns="" id="{00000000-0008-0000-1100-0000A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5" name="Line 8">
            <a:extLst>
              <a:ext uri="{FF2B5EF4-FFF2-40B4-BE49-F238E27FC236}">
                <a16:creationId xmlns:a16="http://schemas.microsoft.com/office/drawing/2014/main" xmlns="" id="{00000000-0008-0000-1100-0000A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6" name="Line 9">
            <a:extLst>
              <a:ext uri="{FF2B5EF4-FFF2-40B4-BE49-F238E27FC236}">
                <a16:creationId xmlns:a16="http://schemas.microsoft.com/office/drawing/2014/main" xmlns="" id="{00000000-0008-0000-1100-0000A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7" name="Line 7">
            <a:extLst>
              <a:ext uri="{FF2B5EF4-FFF2-40B4-BE49-F238E27FC236}">
                <a16:creationId xmlns:a16="http://schemas.microsoft.com/office/drawing/2014/main" xmlns="" id="{00000000-0008-0000-1100-0000B0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78" name="Line 8">
            <a:extLst>
              <a:ext uri="{FF2B5EF4-FFF2-40B4-BE49-F238E27FC236}">
                <a16:creationId xmlns:a16="http://schemas.microsoft.com/office/drawing/2014/main" xmlns="" id="{00000000-0008-0000-1100-0000B1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79" name="Line 9">
            <a:extLst>
              <a:ext uri="{FF2B5EF4-FFF2-40B4-BE49-F238E27FC236}">
                <a16:creationId xmlns:a16="http://schemas.microsoft.com/office/drawing/2014/main" xmlns="" id="{00000000-0008-0000-1100-0000B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80" name="Line 7">
            <a:extLst>
              <a:ext uri="{FF2B5EF4-FFF2-40B4-BE49-F238E27FC236}">
                <a16:creationId xmlns:a16="http://schemas.microsoft.com/office/drawing/2014/main" xmlns="" id="{00000000-0008-0000-1100-0000B3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1" name="Line 8">
            <a:extLst>
              <a:ext uri="{FF2B5EF4-FFF2-40B4-BE49-F238E27FC236}">
                <a16:creationId xmlns:a16="http://schemas.microsoft.com/office/drawing/2014/main" xmlns="" id="{00000000-0008-0000-1100-0000B4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2" name="Line 9">
            <a:extLst>
              <a:ext uri="{FF2B5EF4-FFF2-40B4-BE49-F238E27FC236}">
                <a16:creationId xmlns:a16="http://schemas.microsoft.com/office/drawing/2014/main" xmlns="" id="{00000000-0008-0000-1100-0000B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3" name="Line 7">
            <a:extLst>
              <a:ext uri="{FF2B5EF4-FFF2-40B4-BE49-F238E27FC236}">
                <a16:creationId xmlns:a16="http://schemas.microsoft.com/office/drawing/2014/main" xmlns="" id="{00000000-0008-0000-1100-0000B6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4" name="Line 8">
            <a:extLst>
              <a:ext uri="{FF2B5EF4-FFF2-40B4-BE49-F238E27FC236}">
                <a16:creationId xmlns:a16="http://schemas.microsoft.com/office/drawing/2014/main" xmlns="" id="{00000000-0008-0000-1100-0000B7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5" name="Line 9">
            <a:extLst>
              <a:ext uri="{FF2B5EF4-FFF2-40B4-BE49-F238E27FC236}">
                <a16:creationId xmlns:a16="http://schemas.microsoft.com/office/drawing/2014/main" xmlns="" id="{00000000-0008-0000-1100-0000B8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6" name="Line 7">
            <a:extLst>
              <a:ext uri="{FF2B5EF4-FFF2-40B4-BE49-F238E27FC236}">
                <a16:creationId xmlns:a16="http://schemas.microsoft.com/office/drawing/2014/main" xmlns="" id="{00000000-0008-0000-1100-0000B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7" name="Line 8">
            <a:extLst>
              <a:ext uri="{FF2B5EF4-FFF2-40B4-BE49-F238E27FC236}">
                <a16:creationId xmlns:a16="http://schemas.microsoft.com/office/drawing/2014/main" xmlns="" id="{00000000-0008-0000-1100-0000B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8" name="Line 9">
            <a:extLst>
              <a:ext uri="{FF2B5EF4-FFF2-40B4-BE49-F238E27FC236}">
                <a16:creationId xmlns:a16="http://schemas.microsoft.com/office/drawing/2014/main" xmlns="" id="{00000000-0008-0000-1100-0000BB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9" name="Line 7">
            <a:extLst>
              <a:ext uri="{FF2B5EF4-FFF2-40B4-BE49-F238E27FC236}">
                <a16:creationId xmlns:a16="http://schemas.microsoft.com/office/drawing/2014/main" xmlns="" id="{00000000-0008-0000-1100-0000BC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0" name="Line 8">
            <a:extLst>
              <a:ext uri="{FF2B5EF4-FFF2-40B4-BE49-F238E27FC236}">
                <a16:creationId xmlns:a16="http://schemas.microsoft.com/office/drawing/2014/main" xmlns="" id="{00000000-0008-0000-1100-0000B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1" name="Line 9">
            <a:extLst>
              <a:ext uri="{FF2B5EF4-FFF2-40B4-BE49-F238E27FC236}">
                <a16:creationId xmlns:a16="http://schemas.microsoft.com/office/drawing/2014/main" xmlns="" id="{00000000-0008-0000-1100-0000B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2" name="Line 7">
            <a:extLst>
              <a:ext uri="{FF2B5EF4-FFF2-40B4-BE49-F238E27FC236}">
                <a16:creationId xmlns:a16="http://schemas.microsoft.com/office/drawing/2014/main" xmlns="" id="{00000000-0008-0000-1100-0000B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3" name="Line 8">
            <a:extLst>
              <a:ext uri="{FF2B5EF4-FFF2-40B4-BE49-F238E27FC236}">
                <a16:creationId xmlns:a16="http://schemas.microsoft.com/office/drawing/2014/main" xmlns="" id="{00000000-0008-0000-1100-0000C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4" name="Line 9">
            <a:extLst>
              <a:ext uri="{FF2B5EF4-FFF2-40B4-BE49-F238E27FC236}">
                <a16:creationId xmlns:a16="http://schemas.microsoft.com/office/drawing/2014/main" xmlns="" id="{00000000-0008-0000-1100-0000C1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5" name="Line 7">
            <a:extLst>
              <a:ext uri="{FF2B5EF4-FFF2-40B4-BE49-F238E27FC236}">
                <a16:creationId xmlns:a16="http://schemas.microsoft.com/office/drawing/2014/main" xmlns="" id="{00000000-0008-0000-1100-0000C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6" name="Line 8">
            <a:extLst>
              <a:ext uri="{FF2B5EF4-FFF2-40B4-BE49-F238E27FC236}">
                <a16:creationId xmlns:a16="http://schemas.microsoft.com/office/drawing/2014/main" xmlns="" id="{00000000-0008-0000-1100-0000C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7" name="Line 9">
            <a:extLst>
              <a:ext uri="{FF2B5EF4-FFF2-40B4-BE49-F238E27FC236}">
                <a16:creationId xmlns:a16="http://schemas.microsoft.com/office/drawing/2014/main" xmlns="" id="{00000000-0008-0000-1100-0000C7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8" name="Line 7">
            <a:extLst>
              <a:ext uri="{FF2B5EF4-FFF2-40B4-BE49-F238E27FC236}">
                <a16:creationId xmlns:a16="http://schemas.microsoft.com/office/drawing/2014/main" xmlns="" id="{00000000-0008-0000-1100-0000CE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9" name="Line 8">
            <a:extLst>
              <a:ext uri="{FF2B5EF4-FFF2-40B4-BE49-F238E27FC236}">
                <a16:creationId xmlns:a16="http://schemas.microsoft.com/office/drawing/2014/main" xmlns="" id="{00000000-0008-0000-1100-0000C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400" name="Line 9">
            <a:extLst>
              <a:ext uri="{FF2B5EF4-FFF2-40B4-BE49-F238E27FC236}">
                <a16:creationId xmlns:a16="http://schemas.microsoft.com/office/drawing/2014/main" xmlns="" id="{00000000-0008-0000-1100-0000D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401" name="Line 7">
            <a:extLst>
              <a:ext uri="{FF2B5EF4-FFF2-40B4-BE49-F238E27FC236}">
                <a16:creationId xmlns:a16="http://schemas.microsoft.com/office/drawing/2014/main" xmlns="" id="{00000000-0008-0000-1100-0000D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2" name="Line 8">
            <a:extLst>
              <a:ext uri="{FF2B5EF4-FFF2-40B4-BE49-F238E27FC236}">
                <a16:creationId xmlns:a16="http://schemas.microsoft.com/office/drawing/2014/main" xmlns="" id="{00000000-0008-0000-1100-0000D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3" name="Line 9">
            <a:extLst>
              <a:ext uri="{FF2B5EF4-FFF2-40B4-BE49-F238E27FC236}">
                <a16:creationId xmlns:a16="http://schemas.microsoft.com/office/drawing/2014/main" xmlns="" id="{00000000-0008-0000-1100-0000D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4" name="Line 7">
            <a:extLst>
              <a:ext uri="{FF2B5EF4-FFF2-40B4-BE49-F238E27FC236}">
                <a16:creationId xmlns:a16="http://schemas.microsoft.com/office/drawing/2014/main" xmlns="" id="{00000000-0008-0000-1100-0000E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5" name="Line 8">
            <a:extLst>
              <a:ext uri="{FF2B5EF4-FFF2-40B4-BE49-F238E27FC236}">
                <a16:creationId xmlns:a16="http://schemas.microsoft.com/office/drawing/2014/main" xmlns="" id="{00000000-0008-0000-1100-0000E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6" name="Line 9">
            <a:extLst>
              <a:ext uri="{FF2B5EF4-FFF2-40B4-BE49-F238E27FC236}">
                <a16:creationId xmlns:a16="http://schemas.microsoft.com/office/drawing/2014/main" xmlns="" id="{00000000-0008-0000-1100-0000E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7" name="Line 7">
            <a:extLst>
              <a:ext uri="{FF2B5EF4-FFF2-40B4-BE49-F238E27FC236}">
                <a16:creationId xmlns:a16="http://schemas.microsoft.com/office/drawing/2014/main" xmlns="" id="{00000000-0008-0000-1100-0000E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08" name="Line 8">
            <a:extLst>
              <a:ext uri="{FF2B5EF4-FFF2-40B4-BE49-F238E27FC236}">
                <a16:creationId xmlns:a16="http://schemas.microsoft.com/office/drawing/2014/main" xmlns="" id="{00000000-0008-0000-1100-0000E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09" name="Line 9">
            <a:extLst>
              <a:ext uri="{FF2B5EF4-FFF2-40B4-BE49-F238E27FC236}">
                <a16:creationId xmlns:a16="http://schemas.microsoft.com/office/drawing/2014/main" xmlns="" id="{00000000-0008-0000-1100-0000E5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10" name="Line 7">
            <a:extLst>
              <a:ext uri="{FF2B5EF4-FFF2-40B4-BE49-F238E27FC236}">
                <a16:creationId xmlns:a16="http://schemas.microsoft.com/office/drawing/2014/main" xmlns="" id="{00000000-0008-0000-1100-0000E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1" name="Line 8">
            <a:extLst>
              <a:ext uri="{FF2B5EF4-FFF2-40B4-BE49-F238E27FC236}">
                <a16:creationId xmlns:a16="http://schemas.microsoft.com/office/drawing/2014/main" xmlns="" id="{00000000-0008-0000-1100-0000E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2" name="Line 9">
            <a:extLst>
              <a:ext uri="{FF2B5EF4-FFF2-40B4-BE49-F238E27FC236}">
                <a16:creationId xmlns:a16="http://schemas.microsoft.com/office/drawing/2014/main" xmlns="" id="{00000000-0008-0000-1100-0000E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3" name="Line 7">
            <a:extLst>
              <a:ext uri="{FF2B5EF4-FFF2-40B4-BE49-F238E27FC236}">
                <a16:creationId xmlns:a16="http://schemas.microsoft.com/office/drawing/2014/main" xmlns="" id="{00000000-0008-0000-1100-0000E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4" name="Line 8">
            <a:extLst>
              <a:ext uri="{FF2B5EF4-FFF2-40B4-BE49-F238E27FC236}">
                <a16:creationId xmlns:a16="http://schemas.microsoft.com/office/drawing/2014/main" xmlns="" id="{00000000-0008-0000-1100-0000E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5" name="Line 9">
            <a:extLst>
              <a:ext uri="{FF2B5EF4-FFF2-40B4-BE49-F238E27FC236}">
                <a16:creationId xmlns:a16="http://schemas.microsoft.com/office/drawing/2014/main" xmlns="" id="{00000000-0008-0000-1100-0000EB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6" name="Line 7">
            <a:extLst>
              <a:ext uri="{FF2B5EF4-FFF2-40B4-BE49-F238E27FC236}">
                <a16:creationId xmlns:a16="http://schemas.microsoft.com/office/drawing/2014/main" xmlns="" id="{00000000-0008-0000-1100-0000E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7" name="Line 8">
            <a:extLst>
              <a:ext uri="{FF2B5EF4-FFF2-40B4-BE49-F238E27FC236}">
                <a16:creationId xmlns:a16="http://schemas.microsoft.com/office/drawing/2014/main" xmlns="" id="{00000000-0008-0000-1100-0000E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8" name="Line 9">
            <a:extLst>
              <a:ext uri="{FF2B5EF4-FFF2-40B4-BE49-F238E27FC236}">
                <a16:creationId xmlns:a16="http://schemas.microsoft.com/office/drawing/2014/main" xmlns="" id="{00000000-0008-0000-1100-0000E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9" name="Line 7">
            <a:extLst>
              <a:ext uri="{FF2B5EF4-FFF2-40B4-BE49-F238E27FC236}">
                <a16:creationId xmlns:a16="http://schemas.microsoft.com/office/drawing/2014/main" xmlns="" id="{00000000-0008-0000-1100-0000E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0" name="Line 8">
            <a:extLst>
              <a:ext uri="{FF2B5EF4-FFF2-40B4-BE49-F238E27FC236}">
                <a16:creationId xmlns:a16="http://schemas.microsoft.com/office/drawing/2014/main" xmlns="" id="{00000000-0008-0000-1100-0000F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1" name="Line 9">
            <a:extLst>
              <a:ext uri="{FF2B5EF4-FFF2-40B4-BE49-F238E27FC236}">
                <a16:creationId xmlns:a16="http://schemas.microsoft.com/office/drawing/2014/main" xmlns="" id="{00000000-0008-0000-1100-0000F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2" name="Line 7">
            <a:extLst>
              <a:ext uri="{FF2B5EF4-FFF2-40B4-BE49-F238E27FC236}">
                <a16:creationId xmlns:a16="http://schemas.microsoft.com/office/drawing/2014/main" xmlns="" id="{00000000-0008-0000-1100-0000F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3" name="Line 8">
            <a:extLst>
              <a:ext uri="{FF2B5EF4-FFF2-40B4-BE49-F238E27FC236}">
                <a16:creationId xmlns:a16="http://schemas.microsoft.com/office/drawing/2014/main" xmlns="" id="{00000000-0008-0000-1100-0000F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4" name="Line 9">
            <a:extLst>
              <a:ext uri="{FF2B5EF4-FFF2-40B4-BE49-F238E27FC236}">
                <a16:creationId xmlns:a16="http://schemas.microsoft.com/office/drawing/2014/main" xmlns="" id="{00000000-0008-0000-1100-0000F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5" name="Line 7">
            <a:extLst>
              <a:ext uri="{FF2B5EF4-FFF2-40B4-BE49-F238E27FC236}">
                <a16:creationId xmlns:a16="http://schemas.microsoft.com/office/drawing/2014/main" xmlns="" id="{00000000-0008-0000-1100-0000F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6" name="Line 8">
            <a:extLst>
              <a:ext uri="{FF2B5EF4-FFF2-40B4-BE49-F238E27FC236}">
                <a16:creationId xmlns:a16="http://schemas.microsoft.com/office/drawing/2014/main" xmlns="" id="{00000000-0008-0000-1100-0000F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7" name="Line 9">
            <a:extLst>
              <a:ext uri="{FF2B5EF4-FFF2-40B4-BE49-F238E27FC236}">
                <a16:creationId xmlns:a16="http://schemas.microsoft.com/office/drawing/2014/main" xmlns="" id="{00000000-0008-0000-1100-0000F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8" name="Line 7">
            <a:extLst>
              <a:ext uri="{FF2B5EF4-FFF2-40B4-BE49-F238E27FC236}">
                <a16:creationId xmlns:a16="http://schemas.microsoft.com/office/drawing/2014/main" xmlns="" id="{00000000-0008-0000-1100-0000F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9" name="Line 8">
            <a:extLst>
              <a:ext uri="{FF2B5EF4-FFF2-40B4-BE49-F238E27FC236}">
                <a16:creationId xmlns:a16="http://schemas.microsoft.com/office/drawing/2014/main" xmlns="" id="{00000000-0008-0000-1100-0000F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0" name="Line 9">
            <a:extLst>
              <a:ext uri="{FF2B5EF4-FFF2-40B4-BE49-F238E27FC236}">
                <a16:creationId xmlns:a16="http://schemas.microsoft.com/office/drawing/2014/main" xmlns="" id="{00000000-0008-0000-1100-0000F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1" name="Line 7">
            <a:extLst>
              <a:ext uri="{FF2B5EF4-FFF2-40B4-BE49-F238E27FC236}">
                <a16:creationId xmlns:a16="http://schemas.microsoft.com/office/drawing/2014/main" xmlns="" id="{00000000-0008-0000-1100-0000F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2" name="Line 8">
            <a:extLst>
              <a:ext uri="{FF2B5EF4-FFF2-40B4-BE49-F238E27FC236}">
                <a16:creationId xmlns:a16="http://schemas.microsoft.com/office/drawing/2014/main" xmlns="" id="{00000000-0008-0000-1100-0000F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3" name="Line 9">
            <a:extLst>
              <a:ext uri="{FF2B5EF4-FFF2-40B4-BE49-F238E27FC236}">
                <a16:creationId xmlns:a16="http://schemas.microsoft.com/office/drawing/2014/main" xmlns="" id="{00000000-0008-0000-1100-0000F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4" name="Line 7">
            <a:extLst>
              <a:ext uri="{FF2B5EF4-FFF2-40B4-BE49-F238E27FC236}">
                <a16:creationId xmlns:a16="http://schemas.microsoft.com/office/drawing/2014/main" xmlns="" id="{00000000-0008-0000-1100-0000FE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5" name="Line 8">
            <a:extLst>
              <a:ext uri="{FF2B5EF4-FFF2-40B4-BE49-F238E27FC236}">
                <a16:creationId xmlns:a16="http://schemas.microsoft.com/office/drawing/2014/main" xmlns="" id="{00000000-0008-0000-1100-0000F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6" name="Line 9">
            <a:extLst>
              <a:ext uri="{FF2B5EF4-FFF2-40B4-BE49-F238E27FC236}">
                <a16:creationId xmlns:a16="http://schemas.microsoft.com/office/drawing/2014/main" xmlns="" id="{00000000-0008-0000-1100-000000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7" name="Line 7">
            <a:extLst>
              <a:ext uri="{FF2B5EF4-FFF2-40B4-BE49-F238E27FC236}">
                <a16:creationId xmlns:a16="http://schemas.microsoft.com/office/drawing/2014/main" xmlns="" id="{00000000-0008-0000-1100-000001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38" name="Line 8">
            <a:extLst>
              <a:ext uri="{FF2B5EF4-FFF2-40B4-BE49-F238E27FC236}">
                <a16:creationId xmlns:a16="http://schemas.microsoft.com/office/drawing/2014/main" xmlns="" id="{00000000-0008-0000-1100-000002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39" name="Line 9">
            <a:extLst>
              <a:ext uri="{FF2B5EF4-FFF2-40B4-BE49-F238E27FC236}">
                <a16:creationId xmlns:a16="http://schemas.microsoft.com/office/drawing/2014/main" xmlns="" id="{00000000-0008-0000-1100-000003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40" name="Line 7">
            <a:extLst>
              <a:ext uri="{FF2B5EF4-FFF2-40B4-BE49-F238E27FC236}">
                <a16:creationId xmlns:a16="http://schemas.microsoft.com/office/drawing/2014/main" xmlns="" id="{00000000-0008-0000-1100-000004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1" name="Line 8">
            <a:extLst>
              <a:ext uri="{FF2B5EF4-FFF2-40B4-BE49-F238E27FC236}">
                <a16:creationId xmlns:a16="http://schemas.microsoft.com/office/drawing/2014/main" xmlns="" id="{00000000-0008-0000-1100-000005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2" name="Line 9">
            <a:extLst>
              <a:ext uri="{FF2B5EF4-FFF2-40B4-BE49-F238E27FC236}">
                <a16:creationId xmlns:a16="http://schemas.microsoft.com/office/drawing/2014/main" xmlns="" id="{00000000-0008-0000-1100-000006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3" name="Line 7">
            <a:extLst>
              <a:ext uri="{FF2B5EF4-FFF2-40B4-BE49-F238E27FC236}">
                <a16:creationId xmlns:a16="http://schemas.microsoft.com/office/drawing/2014/main" xmlns="" id="{00000000-0008-0000-1100-000007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4" name="Line 8">
            <a:extLst>
              <a:ext uri="{FF2B5EF4-FFF2-40B4-BE49-F238E27FC236}">
                <a16:creationId xmlns:a16="http://schemas.microsoft.com/office/drawing/2014/main" xmlns="" id="{00000000-0008-0000-1100-000008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5" name="Line 9">
            <a:extLst>
              <a:ext uri="{FF2B5EF4-FFF2-40B4-BE49-F238E27FC236}">
                <a16:creationId xmlns:a16="http://schemas.microsoft.com/office/drawing/2014/main" xmlns="" id="{00000000-0008-0000-1100-000009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6" name="Line 7">
            <a:extLst>
              <a:ext uri="{FF2B5EF4-FFF2-40B4-BE49-F238E27FC236}">
                <a16:creationId xmlns:a16="http://schemas.microsoft.com/office/drawing/2014/main" xmlns="" id="{00000000-0008-0000-1100-00000A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7" name="Line 8">
            <a:extLst>
              <a:ext uri="{FF2B5EF4-FFF2-40B4-BE49-F238E27FC236}">
                <a16:creationId xmlns:a16="http://schemas.microsoft.com/office/drawing/2014/main" xmlns="" id="{00000000-0008-0000-1100-00000B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8" name="Line 9">
            <a:extLst>
              <a:ext uri="{FF2B5EF4-FFF2-40B4-BE49-F238E27FC236}">
                <a16:creationId xmlns:a16="http://schemas.microsoft.com/office/drawing/2014/main" xmlns="" id="{00000000-0008-0000-1100-00000C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9" name="Line 7">
            <a:extLst>
              <a:ext uri="{FF2B5EF4-FFF2-40B4-BE49-F238E27FC236}">
                <a16:creationId xmlns:a16="http://schemas.microsoft.com/office/drawing/2014/main" xmlns="" id="{00000000-0008-0000-1100-00000D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0" name="Line 8">
            <a:extLst>
              <a:ext uri="{FF2B5EF4-FFF2-40B4-BE49-F238E27FC236}">
                <a16:creationId xmlns:a16="http://schemas.microsoft.com/office/drawing/2014/main" xmlns="" id="{00000000-0008-0000-1100-00000E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1" name="Line 9">
            <a:extLst>
              <a:ext uri="{FF2B5EF4-FFF2-40B4-BE49-F238E27FC236}">
                <a16:creationId xmlns:a16="http://schemas.microsoft.com/office/drawing/2014/main" xmlns="" id="{00000000-0008-0000-1100-00000F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2" name="Line 7">
            <a:extLst>
              <a:ext uri="{FF2B5EF4-FFF2-40B4-BE49-F238E27FC236}">
                <a16:creationId xmlns:a16="http://schemas.microsoft.com/office/drawing/2014/main" xmlns="" id="{00000000-0008-0000-1100-000010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3" name="Line 8">
            <a:extLst>
              <a:ext uri="{FF2B5EF4-FFF2-40B4-BE49-F238E27FC236}">
                <a16:creationId xmlns:a16="http://schemas.microsoft.com/office/drawing/2014/main" xmlns="" id="{00000000-0008-0000-1100-000011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4" name="Line 9">
            <a:extLst>
              <a:ext uri="{FF2B5EF4-FFF2-40B4-BE49-F238E27FC236}">
                <a16:creationId xmlns:a16="http://schemas.microsoft.com/office/drawing/2014/main" xmlns="" id="{00000000-0008-0000-1100-000012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5" name="Line 7">
            <a:extLst>
              <a:ext uri="{FF2B5EF4-FFF2-40B4-BE49-F238E27FC236}">
                <a16:creationId xmlns:a16="http://schemas.microsoft.com/office/drawing/2014/main" xmlns="" id="{00000000-0008-0000-1100-00001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6" name="Line 8">
            <a:extLst>
              <a:ext uri="{FF2B5EF4-FFF2-40B4-BE49-F238E27FC236}">
                <a16:creationId xmlns:a16="http://schemas.microsoft.com/office/drawing/2014/main" xmlns="" id="{00000000-0008-0000-1100-000014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7" name="Line 9">
            <a:extLst>
              <a:ext uri="{FF2B5EF4-FFF2-40B4-BE49-F238E27FC236}">
                <a16:creationId xmlns:a16="http://schemas.microsoft.com/office/drawing/2014/main" xmlns="" id="{00000000-0008-0000-1100-000015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8" name="Line 7">
            <a:extLst>
              <a:ext uri="{FF2B5EF4-FFF2-40B4-BE49-F238E27FC236}">
                <a16:creationId xmlns:a16="http://schemas.microsoft.com/office/drawing/2014/main" xmlns="" id="{00000000-0008-0000-1100-000016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59" name="Line 8">
            <a:extLst>
              <a:ext uri="{FF2B5EF4-FFF2-40B4-BE49-F238E27FC236}">
                <a16:creationId xmlns:a16="http://schemas.microsoft.com/office/drawing/2014/main" xmlns="" id="{00000000-0008-0000-1100-000017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60" name="Line 9">
            <a:extLst>
              <a:ext uri="{FF2B5EF4-FFF2-40B4-BE49-F238E27FC236}">
                <a16:creationId xmlns:a16="http://schemas.microsoft.com/office/drawing/2014/main" xmlns="" id="{00000000-0008-0000-1100-000018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61" name="Line 7">
            <a:extLst>
              <a:ext uri="{FF2B5EF4-FFF2-40B4-BE49-F238E27FC236}">
                <a16:creationId xmlns:a16="http://schemas.microsoft.com/office/drawing/2014/main" xmlns="" id="{00000000-0008-0000-1100-00001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2" name="Line 8">
            <a:extLst>
              <a:ext uri="{FF2B5EF4-FFF2-40B4-BE49-F238E27FC236}">
                <a16:creationId xmlns:a16="http://schemas.microsoft.com/office/drawing/2014/main" xmlns="" id="{00000000-0008-0000-1100-00001A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3" name="Line 9">
            <a:extLst>
              <a:ext uri="{FF2B5EF4-FFF2-40B4-BE49-F238E27FC236}">
                <a16:creationId xmlns:a16="http://schemas.microsoft.com/office/drawing/2014/main" xmlns="" id="{00000000-0008-0000-1100-00001B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4" name="Line 7">
            <a:extLst>
              <a:ext uri="{FF2B5EF4-FFF2-40B4-BE49-F238E27FC236}">
                <a16:creationId xmlns:a16="http://schemas.microsoft.com/office/drawing/2014/main" xmlns="" id="{00000000-0008-0000-1100-00001C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5" name="Line 8">
            <a:extLst>
              <a:ext uri="{FF2B5EF4-FFF2-40B4-BE49-F238E27FC236}">
                <a16:creationId xmlns:a16="http://schemas.microsoft.com/office/drawing/2014/main" xmlns="" id="{00000000-0008-0000-1100-00001D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6" name="Line 9">
            <a:extLst>
              <a:ext uri="{FF2B5EF4-FFF2-40B4-BE49-F238E27FC236}">
                <a16:creationId xmlns:a16="http://schemas.microsoft.com/office/drawing/2014/main" xmlns="" id="{00000000-0008-0000-1100-00001E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7" name="Line 7">
            <a:extLst>
              <a:ext uri="{FF2B5EF4-FFF2-40B4-BE49-F238E27FC236}">
                <a16:creationId xmlns:a16="http://schemas.microsoft.com/office/drawing/2014/main" xmlns="" id="{00000000-0008-0000-1100-00001F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68" name="Line 8">
            <a:extLst>
              <a:ext uri="{FF2B5EF4-FFF2-40B4-BE49-F238E27FC236}">
                <a16:creationId xmlns:a16="http://schemas.microsoft.com/office/drawing/2014/main" xmlns="" id="{00000000-0008-0000-1100-000020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69" name="Line 9">
            <a:extLst>
              <a:ext uri="{FF2B5EF4-FFF2-40B4-BE49-F238E27FC236}">
                <a16:creationId xmlns:a16="http://schemas.microsoft.com/office/drawing/2014/main" xmlns="" id="{00000000-0008-0000-1100-000021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0" name="Line 7">
            <a:extLst>
              <a:ext uri="{FF2B5EF4-FFF2-40B4-BE49-F238E27FC236}">
                <a16:creationId xmlns:a16="http://schemas.microsoft.com/office/drawing/2014/main" xmlns="" id="{00000000-0008-0000-1100-000022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1" name="Line 8">
            <a:extLst>
              <a:ext uri="{FF2B5EF4-FFF2-40B4-BE49-F238E27FC236}">
                <a16:creationId xmlns:a16="http://schemas.microsoft.com/office/drawing/2014/main" xmlns="" id="{00000000-0008-0000-1100-00002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2" name="Line 9">
            <a:extLst>
              <a:ext uri="{FF2B5EF4-FFF2-40B4-BE49-F238E27FC236}">
                <a16:creationId xmlns:a16="http://schemas.microsoft.com/office/drawing/2014/main" xmlns="" id="{00000000-0008-0000-1100-000024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3" name="Line 7">
            <a:extLst>
              <a:ext uri="{FF2B5EF4-FFF2-40B4-BE49-F238E27FC236}">
                <a16:creationId xmlns:a16="http://schemas.microsoft.com/office/drawing/2014/main" xmlns="" id="{00000000-0008-0000-1100-000025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4" name="Line 8">
            <a:extLst>
              <a:ext uri="{FF2B5EF4-FFF2-40B4-BE49-F238E27FC236}">
                <a16:creationId xmlns:a16="http://schemas.microsoft.com/office/drawing/2014/main" xmlns="" id="{00000000-0008-0000-1100-000026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5" name="Line 9">
            <a:extLst>
              <a:ext uri="{FF2B5EF4-FFF2-40B4-BE49-F238E27FC236}">
                <a16:creationId xmlns:a16="http://schemas.microsoft.com/office/drawing/2014/main" xmlns="" id="{00000000-0008-0000-1100-000027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6" name="Line 7">
            <a:extLst>
              <a:ext uri="{FF2B5EF4-FFF2-40B4-BE49-F238E27FC236}">
                <a16:creationId xmlns:a16="http://schemas.microsoft.com/office/drawing/2014/main" xmlns="" id="{00000000-0008-0000-1100-000028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7" name="Line 8">
            <a:extLst>
              <a:ext uri="{FF2B5EF4-FFF2-40B4-BE49-F238E27FC236}">
                <a16:creationId xmlns:a16="http://schemas.microsoft.com/office/drawing/2014/main" xmlns="" id="{00000000-0008-0000-1100-00002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8" name="Line 9">
            <a:extLst>
              <a:ext uri="{FF2B5EF4-FFF2-40B4-BE49-F238E27FC236}">
                <a16:creationId xmlns:a16="http://schemas.microsoft.com/office/drawing/2014/main" xmlns="" id="{00000000-0008-0000-1100-00002A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9" name="Line 7">
            <a:extLst>
              <a:ext uri="{FF2B5EF4-FFF2-40B4-BE49-F238E27FC236}">
                <a16:creationId xmlns:a16="http://schemas.microsoft.com/office/drawing/2014/main" xmlns="" id="{00000000-0008-0000-1100-00002B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0" name="Line 8">
            <a:extLst>
              <a:ext uri="{FF2B5EF4-FFF2-40B4-BE49-F238E27FC236}">
                <a16:creationId xmlns:a16="http://schemas.microsoft.com/office/drawing/2014/main" xmlns="" id="{00000000-0008-0000-1100-00002C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1" name="Line 9">
            <a:extLst>
              <a:ext uri="{FF2B5EF4-FFF2-40B4-BE49-F238E27FC236}">
                <a16:creationId xmlns:a16="http://schemas.microsoft.com/office/drawing/2014/main" xmlns="" id="{00000000-0008-0000-1100-00002D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2" name="Line 7">
            <a:extLst>
              <a:ext uri="{FF2B5EF4-FFF2-40B4-BE49-F238E27FC236}">
                <a16:creationId xmlns:a16="http://schemas.microsoft.com/office/drawing/2014/main" xmlns="" id="{00000000-0008-0000-1100-00002E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3" name="Line 8">
            <a:extLst>
              <a:ext uri="{FF2B5EF4-FFF2-40B4-BE49-F238E27FC236}">
                <a16:creationId xmlns:a16="http://schemas.microsoft.com/office/drawing/2014/main" xmlns="" id="{00000000-0008-0000-1100-00002F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4" name="Line 9">
            <a:extLst>
              <a:ext uri="{FF2B5EF4-FFF2-40B4-BE49-F238E27FC236}">
                <a16:creationId xmlns:a16="http://schemas.microsoft.com/office/drawing/2014/main" xmlns="" id="{00000000-0008-0000-1100-000030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5" name="Line 7">
            <a:extLst>
              <a:ext uri="{FF2B5EF4-FFF2-40B4-BE49-F238E27FC236}">
                <a16:creationId xmlns:a16="http://schemas.microsoft.com/office/drawing/2014/main" xmlns="" id="{00000000-0008-0000-1100-000031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6" name="Line 8">
            <a:extLst>
              <a:ext uri="{FF2B5EF4-FFF2-40B4-BE49-F238E27FC236}">
                <a16:creationId xmlns:a16="http://schemas.microsoft.com/office/drawing/2014/main" xmlns="" id="{00000000-0008-0000-1100-000032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7" name="Line 9">
            <a:extLst>
              <a:ext uri="{FF2B5EF4-FFF2-40B4-BE49-F238E27FC236}">
                <a16:creationId xmlns:a16="http://schemas.microsoft.com/office/drawing/2014/main" xmlns="" id="{00000000-0008-0000-1100-00003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8" name="Line 7">
            <a:extLst>
              <a:ext uri="{FF2B5EF4-FFF2-40B4-BE49-F238E27FC236}">
                <a16:creationId xmlns:a16="http://schemas.microsoft.com/office/drawing/2014/main" xmlns="" id="{00000000-0008-0000-1100-000034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89" name="Line 8">
            <a:extLst>
              <a:ext uri="{FF2B5EF4-FFF2-40B4-BE49-F238E27FC236}">
                <a16:creationId xmlns:a16="http://schemas.microsoft.com/office/drawing/2014/main" xmlns="" id="{00000000-0008-0000-1100-000035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90" name="Line 9">
            <a:extLst>
              <a:ext uri="{FF2B5EF4-FFF2-40B4-BE49-F238E27FC236}">
                <a16:creationId xmlns:a16="http://schemas.microsoft.com/office/drawing/2014/main" xmlns="" id="{00000000-0008-0000-1100-000036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91" name="Line 7">
            <a:extLst>
              <a:ext uri="{FF2B5EF4-FFF2-40B4-BE49-F238E27FC236}">
                <a16:creationId xmlns:a16="http://schemas.microsoft.com/office/drawing/2014/main" xmlns="" id="{00000000-0008-0000-1100-000037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2" name="Line 8">
            <a:extLst>
              <a:ext uri="{FF2B5EF4-FFF2-40B4-BE49-F238E27FC236}">
                <a16:creationId xmlns:a16="http://schemas.microsoft.com/office/drawing/2014/main" xmlns="" id="{00000000-0008-0000-1100-000038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3" name="Line 9">
            <a:extLst>
              <a:ext uri="{FF2B5EF4-FFF2-40B4-BE49-F238E27FC236}">
                <a16:creationId xmlns:a16="http://schemas.microsoft.com/office/drawing/2014/main" xmlns="" id="{00000000-0008-0000-1100-00003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4" name="Line 7">
            <a:extLst>
              <a:ext uri="{FF2B5EF4-FFF2-40B4-BE49-F238E27FC236}">
                <a16:creationId xmlns:a16="http://schemas.microsoft.com/office/drawing/2014/main" xmlns="" id="{00000000-0008-0000-1100-00003A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5" name="Line 8">
            <a:extLst>
              <a:ext uri="{FF2B5EF4-FFF2-40B4-BE49-F238E27FC236}">
                <a16:creationId xmlns:a16="http://schemas.microsoft.com/office/drawing/2014/main" xmlns="" id="{00000000-0008-0000-1100-00003B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6" name="Line 9">
            <a:extLst>
              <a:ext uri="{FF2B5EF4-FFF2-40B4-BE49-F238E27FC236}">
                <a16:creationId xmlns:a16="http://schemas.microsoft.com/office/drawing/2014/main" xmlns="" id="{00000000-0008-0000-1100-00003C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7" name="Line 7">
            <a:extLst>
              <a:ext uri="{FF2B5EF4-FFF2-40B4-BE49-F238E27FC236}">
                <a16:creationId xmlns:a16="http://schemas.microsoft.com/office/drawing/2014/main" xmlns="" id="{00000000-0008-0000-1100-00003D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98" name="Line 8">
            <a:extLst>
              <a:ext uri="{FF2B5EF4-FFF2-40B4-BE49-F238E27FC236}">
                <a16:creationId xmlns:a16="http://schemas.microsoft.com/office/drawing/2014/main" xmlns="" id="{00000000-0008-0000-1100-00003E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99" name="Line 9">
            <a:extLst>
              <a:ext uri="{FF2B5EF4-FFF2-40B4-BE49-F238E27FC236}">
                <a16:creationId xmlns:a16="http://schemas.microsoft.com/office/drawing/2014/main" xmlns="" id="{00000000-0008-0000-1100-00003F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00" name="Line 7">
            <a:extLst>
              <a:ext uri="{FF2B5EF4-FFF2-40B4-BE49-F238E27FC236}">
                <a16:creationId xmlns:a16="http://schemas.microsoft.com/office/drawing/2014/main" xmlns="" id="{00000000-0008-0000-1100-000040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1" name="Line 8">
            <a:extLst>
              <a:ext uri="{FF2B5EF4-FFF2-40B4-BE49-F238E27FC236}">
                <a16:creationId xmlns:a16="http://schemas.microsoft.com/office/drawing/2014/main" xmlns="" id="{00000000-0008-0000-1100-000041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2" name="Line 9">
            <a:extLst>
              <a:ext uri="{FF2B5EF4-FFF2-40B4-BE49-F238E27FC236}">
                <a16:creationId xmlns:a16="http://schemas.microsoft.com/office/drawing/2014/main" xmlns="" id="{00000000-0008-0000-1100-000042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3" name="Line 7">
            <a:extLst>
              <a:ext uri="{FF2B5EF4-FFF2-40B4-BE49-F238E27FC236}">
                <a16:creationId xmlns:a16="http://schemas.microsoft.com/office/drawing/2014/main" xmlns="" id="{00000000-0008-0000-1100-000043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04" name="Line 8">
            <a:extLst>
              <a:ext uri="{FF2B5EF4-FFF2-40B4-BE49-F238E27FC236}">
                <a16:creationId xmlns:a16="http://schemas.microsoft.com/office/drawing/2014/main" xmlns="" id="{00000000-0008-0000-1100-000044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05" name="Line 9">
            <a:extLst>
              <a:ext uri="{FF2B5EF4-FFF2-40B4-BE49-F238E27FC236}">
                <a16:creationId xmlns:a16="http://schemas.microsoft.com/office/drawing/2014/main" xmlns="" id="{00000000-0008-0000-1100-000045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cxnSp>
        <p:nvCxnSpPr>
          <p:cNvPr id="1506" name="Straight Connector 1505">
            <a:extLst>
              <a:ext uri="{FF2B5EF4-FFF2-40B4-BE49-F238E27FC236}">
                <a16:creationId xmlns:a16="http://schemas.microsoft.com/office/drawing/2014/main" xmlns="" id="{00000000-0008-0000-1100-000048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cxnSp>
        <p:nvCxnSpPr>
          <p:cNvPr id="1507" name="Straight Connector 1506">
            <a:extLst>
              <a:ext uri="{FF2B5EF4-FFF2-40B4-BE49-F238E27FC236}">
                <a16:creationId xmlns:a16="http://schemas.microsoft.com/office/drawing/2014/main" xmlns="" id="{00000000-0008-0000-1100-000049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cxnSp>
        <p:nvCxnSpPr>
          <p:cNvPr id="1508" name="Straight Connector 1507">
            <a:extLst>
              <a:ext uri="{FF2B5EF4-FFF2-40B4-BE49-F238E27FC236}">
                <a16:creationId xmlns:a16="http://schemas.microsoft.com/office/drawing/2014/main" xmlns="" id="{00000000-0008-0000-1100-00004A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sp>
        <p:nvSpPr>
          <p:cNvPr id="1509" name="Line 7">
            <a:extLst>
              <a:ext uri="{FF2B5EF4-FFF2-40B4-BE49-F238E27FC236}">
                <a16:creationId xmlns:a16="http://schemas.microsoft.com/office/drawing/2014/main" xmlns="" id="{00000000-0008-0000-1100-0000E7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0" name="Line 8">
            <a:extLst>
              <a:ext uri="{FF2B5EF4-FFF2-40B4-BE49-F238E27FC236}">
                <a16:creationId xmlns:a16="http://schemas.microsoft.com/office/drawing/2014/main" xmlns="" id="{00000000-0008-0000-1100-0000E8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1" name="Line 9">
            <a:extLst>
              <a:ext uri="{FF2B5EF4-FFF2-40B4-BE49-F238E27FC236}">
                <a16:creationId xmlns:a16="http://schemas.microsoft.com/office/drawing/2014/main" xmlns="" id="{00000000-0008-0000-1100-0000E9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cxnSp>
        <p:nvCxnSpPr>
          <p:cNvPr id="1512" name="Straight Connector 1511">
            <a:extLst>
              <a:ext uri="{FF2B5EF4-FFF2-40B4-BE49-F238E27FC236}">
                <a16:creationId xmlns:a16="http://schemas.microsoft.com/office/drawing/2014/main" xmlns="" id="{00000000-0008-0000-1100-0000EA060000}"/>
              </a:ext>
            </a:extLst>
          </p:cNvPr>
          <p:cNvCxnSpPr>
            <a:cxnSpLocks noChangeShapeType="1"/>
          </p:cNvCxnSpPr>
          <p:nvPr/>
        </p:nvCxnSpPr>
        <p:spPr bwMode="auto">
          <a:xfrm>
            <a:off x="8080975" y="7696200"/>
            <a:ext cx="655182" cy="0"/>
          </a:xfrm>
          <a:prstGeom prst="line">
            <a:avLst/>
          </a:prstGeom>
          <a:noFill/>
          <a:ln w="9525" algn="ctr">
            <a:solidFill>
              <a:schemeClr val="bg1"/>
            </a:solidFill>
            <a:round/>
            <a:headEnd/>
            <a:tailEnd/>
          </a:ln>
        </p:spPr>
      </p:cxnSp>
      <p:sp>
        <p:nvSpPr>
          <p:cNvPr id="1513" name="Line 7">
            <a:extLst>
              <a:ext uri="{FF2B5EF4-FFF2-40B4-BE49-F238E27FC236}">
                <a16:creationId xmlns:a16="http://schemas.microsoft.com/office/drawing/2014/main" xmlns="" id="{00000000-0008-0000-1100-0000EC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4" name="Line 8">
            <a:extLst>
              <a:ext uri="{FF2B5EF4-FFF2-40B4-BE49-F238E27FC236}">
                <a16:creationId xmlns:a16="http://schemas.microsoft.com/office/drawing/2014/main" xmlns="" id="{00000000-0008-0000-1100-0000ED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5" name="Line 9">
            <a:extLst>
              <a:ext uri="{FF2B5EF4-FFF2-40B4-BE49-F238E27FC236}">
                <a16:creationId xmlns:a16="http://schemas.microsoft.com/office/drawing/2014/main" xmlns="" id="{00000000-0008-0000-1100-0000EE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6" name="Line 7">
            <a:extLst>
              <a:ext uri="{FF2B5EF4-FFF2-40B4-BE49-F238E27FC236}">
                <a16:creationId xmlns:a16="http://schemas.microsoft.com/office/drawing/2014/main" xmlns="" id="{00000000-0008-0000-1100-0000EF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7" name="Line 8">
            <a:extLst>
              <a:ext uri="{FF2B5EF4-FFF2-40B4-BE49-F238E27FC236}">
                <a16:creationId xmlns:a16="http://schemas.microsoft.com/office/drawing/2014/main" xmlns="" id="{00000000-0008-0000-1100-0000F0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8" name="Line 9">
            <a:extLst>
              <a:ext uri="{FF2B5EF4-FFF2-40B4-BE49-F238E27FC236}">
                <a16:creationId xmlns:a16="http://schemas.microsoft.com/office/drawing/2014/main" xmlns="" id="{00000000-0008-0000-1100-0000F1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9" name="Line 7">
            <a:extLst>
              <a:ext uri="{FF2B5EF4-FFF2-40B4-BE49-F238E27FC236}">
                <a16:creationId xmlns:a16="http://schemas.microsoft.com/office/drawing/2014/main" xmlns="" id="{00000000-0008-0000-1100-0000F2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0" name="Line 8">
            <a:extLst>
              <a:ext uri="{FF2B5EF4-FFF2-40B4-BE49-F238E27FC236}">
                <a16:creationId xmlns:a16="http://schemas.microsoft.com/office/drawing/2014/main" xmlns="" id="{00000000-0008-0000-1100-0000F3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1" name="Line 9">
            <a:extLst>
              <a:ext uri="{FF2B5EF4-FFF2-40B4-BE49-F238E27FC236}">
                <a16:creationId xmlns:a16="http://schemas.microsoft.com/office/drawing/2014/main" xmlns="" id="{00000000-0008-0000-1100-0000F4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2" name="Line 7">
            <a:extLst>
              <a:ext uri="{FF2B5EF4-FFF2-40B4-BE49-F238E27FC236}">
                <a16:creationId xmlns:a16="http://schemas.microsoft.com/office/drawing/2014/main" xmlns="" id="{00000000-0008-0000-1100-0000F5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3" name="Line 8">
            <a:extLst>
              <a:ext uri="{FF2B5EF4-FFF2-40B4-BE49-F238E27FC236}">
                <a16:creationId xmlns:a16="http://schemas.microsoft.com/office/drawing/2014/main" xmlns="" id="{00000000-0008-0000-1100-0000F6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4" name="Line 9">
            <a:extLst>
              <a:ext uri="{FF2B5EF4-FFF2-40B4-BE49-F238E27FC236}">
                <a16:creationId xmlns:a16="http://schemas.microsoft.com/office/drawing/2014/main" xmlns="" id="{00000000-0008-0000-1100-0000F7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5" name="Line 7">
            <a:extLst>
              <a:ext uri="{FF2B5EF4-FFF2-40B4-BE49-F238E27FC236}">
                <a16:creationId xmlns:a16="http://schemas.microsoft.com/office/drawing/2014/main" xmlns="" id="{00000000-0008-0000-1100-0000FA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6" name="Line 8">
            <a:extLst>
              <a:ext uri="{FF2B5EF4-FFF2-40B4-BE49-F238E27FC236}">
                <a16:creationId xmlns:a16="http://schemas.microsoft.com/office/drawing/2014/main" xmlns="" id="{00000000-0008-0000-1100-0000FB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7" name="Line 9">
            <a:extLst>
              <a:ext uri="{FF2B5EF4-FFF2-40B4-BE49-F238E27FC236}">
                <a16:creationId xmlns:a16="http://schemas.microsoft.com/office/drawing/2014/main" xmlns="" id="{00000000-0008-0000-1100-0000FC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8" name="Line 7">
            <a:extLst>
              <a:ext uri="{FF2B5EF4-FFF2-40B4-BE49-F238E27FC236}">
                <a16:creationId xmlns:a16="http://schemas.microsoft.com/office/drawing/2014/main" xmlns="" id="{00000000-0008-0000-1100-0000FD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9" name="Line 8">
            <a:extLst>
              <a:ext uri="{FF2B5EF4-FFF2-40B4-BE49-F238E27FC236}">
                <a16:creationId xmlns:a16="http://schemas.microsoft.com/office/drawing/2014/main" xmlns="" id="{00000000-0008-0000-1100-0000FE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0" name="Line 9">
            <a:extLst>
              <a:ext uri="{FF2B5EF4-FFF2-40B4-BE49-F238E27FC236}">
                <a16:creationId xmlns:a16="http://schemas.microsoft.com/office/drawing/2014/main" xmlns="" id="{00000000-0008-0000-1100-0000FF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1" name="Line 7">
            <a:extLst>
              <a:ext uri="{FF2B5EF4-FFF2-40B4-BE49-F238E27FC236}">
                <a16:creationId xmlns:a16="http://schemas.microsoft.com/office/drawing/2014/main" xmlns="" id="{00000000-0008-0000-1100-000000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2" name="Line 8">
            <a:extLst>
              <a:ext uri="{FF2B5EF4-FFF2-40B4-BE49-F238E27FC236}">
                <a16:creationId xmlns:a16="http://schemas.microsoft.com/office/drawing/2014/main" xmlns="" id="{00000000-0008-0000-1100-000001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3" name="Line 9">
            <a:extLst>
              <a:ext uri="{FF2B5EF4-FFF2-40B4-BE49-F238E27FC236}">
                <a16:creationId xmlns:a16="http://schemas.microsoft.com/office/drawing/2014/main" xmlns="" id="{00000000-0008-0000-1100-000002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4" name="Line 7">
            <a:extLst>
              <a:ext uri="{FF2B5EF4-FFF2-40B4-BE49-F238E27FC236}">
                <a16:creationId xmlns:a16="http://schemas.microsoft.com/office/drawing/2014/main" xmlns="" id="{00000000-0008-0000-1100-000003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5" name="Line 8">
            <a:extLst>
              <a:ext uri="{FF2B5EF4-FFF2-40B4-BE49-F238E27FC236}">
                <a16:creationId xmlns:a16="http://schemas.microsoft.com/office/drawing/2014/main" xmlns="" id="{00000000-0008-0000-1100-000004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6" name="Line 9">
            <a:extLst>
              <a:ext uri="{FF2B5EF4-FFF2-40B4-BE49-F238E27FC236}">
                <a16:creationId xmlns:a16="http://schemas.microsoft.com/office/drawing/2014/main" xmlns="" id="{00000000-0008-0000-1100-000005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7" name="Line 7">
            <a:extLst>
              <a:ext uri="{FF2B5EF4-FFF2-40B4-BE49-F238E27FC236}">
                <a16:creationId xmlns:a16="http://schemas.microsoft.com/office/drawing/2014/main" xmlns="" id="{00000000-0008-0000-1100-00000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38" name="Line 8">
            <a:extLst>
              <a:ext uri="{FF2B5EF4-FFF2-40B4-BE49-F238E27FC236}">
                <a16:creationId xmlns:a16="http://schemas.microsoft.com/office/drawing/2014/main" xmlns="" id="{00000000-0008-0000-1100-00000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39" name="Line 9">
            <a:extLst>
              <a:ext uri="{FF2B5EF4-FFF2-40B4-BE49-F238E27FC236}">
                <a16:creationId xmlns:a16="http://schemas.microsoft.com/office/drawing/2014/main" xmlns="" id="{00000000-0008-0000-1100-00000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40" name="Line 7">
            <a:extLst>
              <a:ext uri="{FF2B5EF4-FFF2-40B4-BE49-F238E27FC236}">
                <a16:creationId xmlns:a16="http://schemas.microsoft.com/office/drawing/2014/main" xmlns="" id="{00000000-0008-0000-1100-000009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1" name="Line 8">
            <a:extLst>
              <a:ext uri="{FF2B5EF4-FFF2-40B4-BE49-F238E27FC236}">
                <a16:creationId xmlns:a16="http://schemas.microsoft.com/office/drawing/2014/main" xmlns="" id="{00000000-0008-0000-1100-00000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2" name="Line 9">
            <a:extLst>
              <a:ext uri="{FF2B5EF4-FFF2-40B4-BE49-F238E27FC236}">
                <a16:creationId xmlns:a16="http://schemas.microsoft.com/office/drawing/2014/main" xmlns="" id="{00000000-0008-0000-1100-00000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3" name="Line 7">
            <a:extLst>
              <a:ext uri="{FF2B5EF4-FFF2-40B4-BE49-F238E27FC236}">
                <a16:creationId xmlns:a16="http://schemas.microsoft.com/office/drawing/2014/main" xmlns="" id="{00000000-0008-0000-1100-00000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4" name="Line 8">
            <a:extLst>
              <a:ext uri="{FF2B5EF4-FFF2-40B4-BE49-F238E27FC236}">
                <a16:creationId xmlns:a16="http://schemas.microsoft.com/office/drawing/2014/main" xmlns="" id="{00000000-0008-0000-1100-00000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5" name="Line 9">
            <a:extLst>
              <a:ext uri="{FF2B5EF4-FFF2-40B4-BE49-F238E27FC236}">
                <a16:creationId xmlns:a16="http://schemas.microsoft.com/office/drawing/2014/main" xmlns="" id="{00000000-0008-0000-1100-00000E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6" name="Line 7">
            <a:extLst>
              <a:ext uri="{FF2B5EF4-FFF2-40B4-BE49-F238E27FC236}">
                <a16:creationId xmlns:a16="http://schemas.microsoft.com/office/drawing/2014/main" xmlns="" id="{00000000-0008-0000-1100-000012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7" name="Line 8">
            <a:extLst>
              <a:ext uri="{FF2B5EF4-FFF2-40B4-BE49-F238E27FC236}">
                <a16:creationId xmlns:a16="http://schemas.microsoft.com/office/drawing/2014/main" xmlns="" id="{00000000-0008-0000-1100-000013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8" name="Line 9">
            <a:extLst>
              <a:ext uri="{FF2B5EF4-FFF2-40B4-BE49-F238E27FC236}">
                <a16:creationId xmlns:a16="http://schemas.microsoft.com/office/drawing/2014/main" xmlns="" id="{00000000-0008-0000-1100-000014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9" name="Line 7">
            <a:extLst>
              <a:ext uri="{FF2B5EF4-FFF2-40B4-BE49-F238E27FC236}">
                <a16:creationId xmlns:a16="http://schemas.microsoft.com/office/drawing/2014/main" xmlns="" id="{00000000-0008-0000-1100-00001B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0" name="Line 8">
            <a:extLst>
              <a:ext uri="{FF2B5EF4-FFF2-40B4-BE49-F238E27FC236}">
                <a16:creationId xmlns:a16="http://schemas.microsoft.com/office/drawing/2014/main" xmlns="" id="{00000000-0008-0000-1100-00001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1" name="Line 9">
            <a:extLst>
              <a:ext uri="{FF2B5EF4-FFF2-40B4-BE49-F238E27FC236}">
                <a16:creationId xmlns:a16="http://schemas.microsoft.com/office/drawing/2014/main" xmlns="" id="{00000000-0008-0000-1100-00001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2" name="Line 7">
            <a:extLst>
              <a:ext uri="{FF2B5EF4-FFF2-40B4-BE49-F238E27FC236}">
                <a16:creationId xmlns:a16="http://schemas.microsoft.com/office/drawing/2014/main" xmlns="" id="{00000000-0008-0000-1100-000021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3" name="Line 8">
            <a:extLst>
              <a:ext uri="{FF2B5EF4-FFF2-40B4-BE49-F238E27FC236}">
                <a16:creationId xmlns:a16="http://schemas.microsoft.com/office/drawing/2014/main" xmlns="" id="{00000000-0008-0000-1100-000022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4" name="Line 9">
            <a:extLst>
              <a:ext uri="{FF2B5EF4-FFF2-40B4-BE49-F238E27FC236}">
                <a16:creationId xmlns:a16="http://schemas.microsoft.com/office/drawing/2014/main" xmlns="" id="{00000000-0008-0000-1100-000023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5" name="Line 7">
            <a:extLst>
              <a:ext uri="{FF2B5EF4-FFF2-40B4-BE49-F238E27FC236}">
                <a16:creationId xmlns:a16="http://schemas.microsoft.com/office/drawing/2014/main" xmlns="" id="{00000000-0008-0000-1100-00003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6" name="Line 8">
            <a:extLst>
              <a:ext uri="{FF2B5EF4-FFF2-40B4-BE49-F238E27FC236}">
                <a16:creationId xmlns:a16="http://schemas.microsoft.com/office/drawing/2014/main" xmlns="" id="{00000000-0008-0000-1100-000031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7" name="Line 9">
            <a:extLst>
              <a:ext uri="{FF2B5EF4-FFF2-40B4-BE49-F238E27FC236}">
                <a16:creationId xmlns:a16="http://schemas.microsoft.com/office/drawing/2014/main" xmlns="" id="{00000000-0008-0000-1100-00003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8" name="Line 7">
            <a:extLst>
              <a:ext uri="{FF2B5EF4-FFF2-40B4-BE49-F238E27FC236}">
                <a16:creationId xmlns:a16="http://schemas.microsoft.com/office/drawing/2014/main" xmlns="" id="{00000000-0008-0000-1100-00003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59" name="Line 8">
            <a:extLst>
              <a:ext uri="{FF2B5EF4-FFF2-40B4-BE49-F238E27FC236}">
                <a16:creationId xmlns:a16="http://schemas.microsoft.com/office/drawing/2014/main" xmlns="" id="{00000000-0008-0000-1100-00003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60" name="Line 9">
            <a:extLst>
              <a:ext uri="{FF2B5EF4-FFF2-40B4-BE49-F238E27FC236}">
                <a16:creationId xmlns:a16="http://schemas.microsoft.com/office/drawing/2014/main" xmlns="" id="{00000000-0008-0000-1100-00003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61" name="Line 7">
            <a:extLst>
              <a:ext uri="{FF2B5EF4-FFF2-40B4-BE49-F238E27FC236}">
                <a16:creationId xmlns:a16="http://schemas.microsoft.com/office/drawing/2014/main" xmlns="" id="{00000000-0008-0000-1100-00003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2" name="Line 8">
            <a:extLst>
              <a:ext uri="{FF2B5EF4-FFF2-40B4-BE49-F238E27FC236}">
                <a16:creationId xmlns:a16="http://schemas.microsoft.com/office/drawing/2014/main" xmlns="" id="{00000000-0008-0000-1100-00003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3" name="Line 9">
            <a:extLst>
              <a:ext uri="{FF2B5EF4-FFF2-40B4-BE49-F238E27FC236}">
                <a16:creationId xmlns:a16="http://schemas.microsoft.com/office/drawing/2014/main" xmlns="" id="{00000000-0008-0000-1100-000038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4" name="Line 7">
            <a:extLst>
              <a:ext uri="{FF2B5EF4-FFF2-40B4-BE49-F238E27FC236}">
                <a16:creationId xmlns:a16="http://schemas.microsoft.com/office/drawing/2014/main" xmlns="" id="{00000000-0008-0000-1100-00003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5" name="Line 8">
            <a:extLst>
              <a:ext uri="{FF2B5EF4-FFF2-40B4-BE49-F238E27FC236}">
                <a16:creationId xmlns:a16="http://schemas.microsoft.com/office/drawing/2014/main" xmlns="" id="{00000000-0008-0000-1100-00003A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6" name="Line 9">
            <a:extLst>
              <a:ext uri="{FF2B5EF4-FFF2-40B4-BE49-F238E27FC236}">
                <a16:creationId xmlns:a16="http://schemas.microsoft.com/office/drawing/2014/main" xmlns="" id="{00000000-0008-0000-1100-00003B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7" name="Line 7">
            <a:extLst>
              <a:ext uri="{FF2B5EF4-FFF2-40B4-BE49-F238E27FC236}">
                <a16:creationId xmlns:a16="http://schemas.microsoft.com/office/drawing/2014/main" xmlns="" id="{00000000-0008-0000-1100-00003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68" name="Line 8">
            <a:extLst>
              <a:ext uri="{FF2B5EF4-FFF2-40B4-BE49-F238E27FC236}">
                <a16:creationId xmlns:a16="http://schemas.microsoft.com/office/drawing/2014/main" xmlns="" id="{00000000-0008-0000-1100-00003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69" name="Line 9">
            <a:extLst>
              <a:ext uri="{FF2B5EF4-FFF2-40B4-BE49-F238E27FC236}">
                <a16:creationId xmlns:a16="http://schemas.microsoft.com/office/drawing/2014/main" xmlns="" id="{00000000-0008-0000-1100-00003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0" name="Line 7">
            <a:extLst>
              <a:ext uri="{FF2B5EF4-FFF2-40B4-BE49-F238E27FC236}">
                <a16:creationId xmlns:a16="http://schemas.microsoft.com/office/drawing/2014/main" xmlns="" id="{00000000-0008-0000-1100-00003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1" name="Line 8">
            <a:extLst>
              <a:ext uri="{FF2B5EF4-FFF2-40B4-BE49-F238E27FC236}">
                <a16:creationId xmlns:a16="http://schemas.microsoft.com/office/drawing/2014/main" xmlns="" id="{00000000-0008-0000-1100-00004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2" name="Line 9">
            <a:extLst>
              <a:ext uri="{FF2B5EF4-FFF2-40B4-BE49-F238E27FC236}">
                <a16:creationId xmlns:a16="http://schemas.microsoft.com/office/drawing/2014/main" xmlns="" id="{00000000-0008-0000-1100-000041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3" name="Line 7">
            <a:extLst>
              <a:ext uri="{FF2B5EF4-FFF2-40B4-BE49-F238E27FC236}">
                <a16:creationId xmlns:a16="http://schemas.microsoft.com/office/drawing/2014/main" xmlns="" id="{00000000-0008-0000-1100-00004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4" name="Line 8">
            <a:extLst>
              <a:ext uri="{FF2B5EF4-FFF2-40B4-BE49-F238E27FC236}">
                <a16:creationId xmlns:a16="http://schemas.microsoft.com/office/drawing/2014/main" xmlns="" id="{00000000-0008-0000-1100-000043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5" name="Line 9">
            <a:extLst>
              <a:ext uri="{FF2B5EF4-FFF2-40B4-BE49-F238E27FC236}">
                <a16:creationId xmlns:a16="http://schemas.microsoft.com/office/drawing/2014/main" xmlns="" id="{00000000-0008-0000-1100-000044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6" name="Line 7">
            <a:extLst>
              <a:ext uri="{FF2B5EF4-FFF2-40B4-BE49-F238E27FC236}">
                <a16:creationId xmlns:a16="http://schemas.microsoft.com/office/drawing/2014/main" xmlns="" id="{00000000-0008-0000-1100-00004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7" name="Line 8">
            <a:extLst>
              <a:ext uri="{FF2B5EF4-FFF2-40B4-BE49-F238E27FC236}">
                <a16:creationId xmlns:a16="http://schemas.microsoft.com/office/drawing/2014/main" xmlns="" id="{00000000-0008-0000-1100-000046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8" name="Line 9">
            <a:extLst>
              <a:ext uri="{FF2B5EF4-FFF2-40B4-BE49-F238E27FC236}">
                <a16:creationId xmlns:a16="http://schemas.microsoft.com/office/drawing/2014/main" xmlns="" id="{00000000-0008-0000-1100-000047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9" name="Line 7">
            <a:extLst>
              <a:ext uri="{FF2B5EF4-FFF2-40B4-BE49-F238E27FC236}">
                <a16:creationId xmlns:a16="http://schemas.microsoft.com/office/drawing/2014/main" xmlns="" id="{00000000-0008-0000-1100-00004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0" name="Line 8">
            <a:extLst>
              <a:ext uri="{FF2B5EF4-FFF2-40B4-BE49-F238E27FC236}">
                <a16:creationId xmlns:a16="http://schemas.microsoft.com/office/drawing/2014/main" xmlns="" id="{00000000-0008-0000-1100-00004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1" name="Line 9">
            <a:extLst>
              <a:ext uri="{FF2B5EF4-FFF2-40B4-BE49-F238E27FC236}">
                <a16:creationId xmlns:a16="http://schemas.microsoft.com/office/drawing/2014/main" xmlns="" id="{00000000-0008-0000-1100-00004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2" name="Line 7">
            <a:extLst>
              <a:ext uri="{FF2B5EF4-FFF2-40B4-BE49-F238E27FC236}">
                <a16:creationId xmlns:a16="http://schemas.microsoft.com/office/drawing/2014/main" xmlns="" id="{00000000-0008-0000-1100-00004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3" name="Line 8">
            <a:extLst>
              <a:ext uri="{FF2B5EF4-FFF2-40B4-BE49-F238E27FC236}">
                <a16:creationId xmlns:a16="http://schemas.microsoft.com/office/drawing/2014/main" xmlns="" id="{00000000-0008-0000-1100-00004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4" name="Line 9">
            <a:extLst>
              <a:ext uri="{FF2B5EF4-FFF2-40B4-BE49-F238E27FC236}">
                <a16:creationId xmlns:a16="http://schemas.microsoft.com/office/drawing/2014/main" xmlns="" id="{00000000-0008-0000-1100-00004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5" name="Line 7">
            <a:extLst>
              <a:ext uri="{FF2B5EF4-FFF2-40B4-BE49-F238E27FC236}">
                <a16:creationId xmlns:a16="http://schemas.microsoft.com/office/drawing/2014/main" xmlns="" id="{00000000-0008-0000-1100-00004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6" name="Line 8">
            <a:extLst>
              <a:ext uri="{FF2B5EF4-FFF2-40B4-BE49-F238E27FC236}">
                <a16:creationId xmlns:a16="http://schemas.microsoft.com/office/drawing/2014/main" xmlns="" id="{00000000-0008-0000-1100-00004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7" name="Line 9">
            <a:extLst>
              <a:ext uri="{FF2B5EF4-FFF2-40B4-BE49-F238E27FC236}">
                <a16:creationId xmlns:a16="http://schemas.microsoft.com/office/drawing/2014/main" xmlns="" id="{00000000-0008-0000-1100-00005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8" name="Line 7">
            <a:extLst>
              <a:ext uri="{FF2B5EF4-FFF2-40B4-BE49-F238E27FC236}">
                <a16:creationId xmlns:a16="http://schemas.microsoft.com/office/drawing/2014/main" xmlns="" id="{00000000-0008-0000-1100-00005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89" name="Line 8">
            <a:extLst>
              <a:ext uri="{FF2B5EF4-FFF2-40B4-BE49-F238E27FC236}">
                <a16:creationId xmlns:a16="http://schemas.microsoft.com/office/drawing/2014/main" xmlns="" id="{00000000-0008-0000-1100-00005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90" name="Line 9">
            <a:extLst>
              <a:ext uri="{FF2B5EF4-FFF2-40B4-BE49-F238E27FC236}">
                <a16:creationId xmlns:a16="http://schemas.microsoft.com/office/drawing/2014/main" xmlns="" id="{00000000-0008-0000-1100-00005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91" name="Line 7">
            <a:extLst>
              <a:ext uri="{FF2B5EF4-FFF2-40B4-BE49-F238E27FC236}">
                <a16:creationId xmlns:a16="http://schemas.microsoft.com/office/drawing/2014/main" xmlns="" id="{00000000-0008-0000-1100-00005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2" name="Line 8">
            <a:extLst>
              <a:ext uri="{FF2B5EF4-FFF2-40B4-BE49-F238E27FC236}">
                <a16:creationId xmlns:a16="http://schemas.microsoft.com/office/drawing/2014/main" xmlns="" id="{00000000-0008-0000-1100-00005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3" name="Line 9">
            <a:extLst>
              <a:ext uri="{FF2B5EF4-FFF2-40B4-BE49-F238E27FC236}">
                <a16:creationId xmlns:a16="http://schemas.microsoft.com/office/drawing/2014/main" xmlns="" id="{00000000-0008-0000-1100-00005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4" name="Line 7">
            <a:extLst>
              <a:ext uri="{FF2B5EF4-FFF2-40B4-BE49-F238E27FC236}">
                <a16:creationId xmlns:a16="http://schemas.microsoft.com/office/drawing/2014/main" xmlns="" id="{00000000-0008-0000-1100-00005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5" name="Line 8">
            <a:extLst>
              <a:ext uri="{FF2B5EF4-FFF2-40B4-BE49-F238E27FC236}">
                <a16:creationId xmlns:a16="http://schemas.microsoft.com/office/drawing/2014/main" xmlns="" id="{00000000-0008-0000-1100-00005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6" name="Line 9">
            <a:extLst>
              <a:ext uri="{FF2B5EF4-FFF2-40B4-BE49-F238E27FC236}">
                <a16:creationId xmlns:a16="http://schemas.microsoft.com/office/drawing/2014/main" xmlns="" id="{00000000-0008-0000-1100-00005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7" name="Line 7">
            <a:extLst>
              <a:ext uri="{FF2B5EF4-FFF2-40B4-BE49-F238E27FC236}">
                <a16:creationId xmlns:a16="http://schemas.microsoft.com/office/drawing/2014/main" xmlns="" id="{00000000-0008-0000-1100-00005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98" name="Line 8">
            <a:extLst>
              <a:ext uri="{FF2B5EF4-FFF2-40B4-BE49-F238E27FC236}">
                <a16:creationId xmlns:a16="http://schemas.microsoft.com/office/drawing/2014/main" xmlns="" id="{00000000-0008-0000-1100-00005B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99" name="Line 9">
            <a:extLst>
              <a:ext uri="{FF2B5EF4-FFF2-40B4-BE49-F238E27FC236}">
                <a16:creationId xmlns:a16="http://schemas.microsoft.com/office/drawing/2014/main" xmlns="" id="{00000000-0008-0000-1100-00005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00" name="Line 7">
            <a:extLst>
              <a:ext uri="{FF2B5EF4-FFF2-40B4-BE49-F238E27FC236}">
                <a16:creationId xmlns:a16="http://schemas.microsoft.com/office/drawing/2014/main" xmlns="" id="{00000000-0008-0000-1100-00005D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1" name="Line 8">
            <a:extLst>
              <a:ext uri="{FF2B5EF4-FFF2-40B4-BE49-F238E27FC236}">
                <a16:creationId xmlns:a16="http://schemas.microsoft.com/office/drawing/2014/main" xmlns="" id="{00000000-0008-0000-1100-00005E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2" name="Line 9">
            <a:extLst>
              <a:ext uri="{FF2B5EF4-FFF2-40B4-BE49-F238E27FC236}">
                <a16:creationId xmlns:a16="http://schemas.microsoft.com/office/drawing/2014/main" xmlns="" id="{00000000-0008-0000-1100-00005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3" name="Line 7">
            <a:extLst>
              <a:ext uri="{FF2B5EF4-FFF2-40B4-BE49-F238E27FC236}">
                <a16:creationId xmlns:a16="http://schemas.microsoft.com/office/drawing/2014/main" xmlns="" id="{00000000-0008-0000-1100-00006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4" name="Line 8">
            <a:extLst>
              <a:ext uri="{FF2B5EF4-FFF2-40B4-BE49-F238E27FC236}">
                <a16:creationId xmlns:a16="http://schemas.microsoft.com/office/drawing/2014/main" xmlns="" id="{00000000-0008-0000-1100-000061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5" name="Line 9">
            <a:extLst>
              <a:ext uri="{FF2B5EF4-FFF2-40B4-BE49-F238E27FC236}">
                <a16:creationId xmlns:a16="http://schemas.microsoft.com/office/drawing/2014/main" xmlns="" id="{00000000-0008-0000-1100-000062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6" name="Line 7">
            <a:extLst>
              <a:ext uri="{FF2B5EF4-FFF2-40B4-BE49-F238E27FC236}">
                <a16:creationId xmlns:a16="http://schemas.microsoft.com/office/drawing/2014/main" xmlns="" id="{00000000-0008-0000-1100-00006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7" name="Line 8">
            <a:extLst>
              <a:ext uri="{FF2B5EF4-FFF2-40B4-BE49-F238E27FC236}">
                <a16:creationId xmlns:a16="http://schemas.microsoft.com/office/drawing/2014/main" xmlns="" id="{00000000-0008-0000-1100-000064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8" name="Line 9">
            <a:extLst>
              <a:ext uri="{FF2B5EF4-FFF2-40B4-BE49-F238E27FC236}">
                <a16:creationId xmlns:a16="http://schemas.microsoft.com/office/drawing/2014/main" xmlns="" id="{00000000-0008-0000-1100-000065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9" name="Line 7">
            <a:extLst>
              <a:ext uri="{FF2B5EF4-FFF2-40B4-BE49-F238E27FC236}">
                <a16:creationId xmlns:a16="http://schemas.microsoft.com/office/drawing/2014/main" xmlns="" id="{00000000-0008-0000-1100-000066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0" name="Line 8">
            <a:extLst>
              <a:ext uri="{FF2B5EF4-FFF2-40B4-BE49-F238E27FC236}">
                <a16:creationId xmlns:a16="http://schemas.microsoft.com/office/drawing/2014/main" xmlns="" id="{00000000-0008-0000-1100-000067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1" name="Line 9">
            <a:extLst>
              <a:ext uri="{FF2B5EF4-FFF2-40B4-BE49-F238E27FC236}">
                <a16:creationId xmlns:a16="http://schemas.microsoft.com/office/drawing/2014/main" xmlns="" id="{00000000-0008-0000-1100-00006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2" name="Line 7">
            <a:extLst>
              <a:ext uri="{FF2B5EF4-FFF2-40B4-BE49-F238E27FC236}">
                <a16:creationId xmlns:a16="http://schemas.microsoft.com/office/drawing/2014/main" xmlns="" id="{00000000-0008-0000-1100-000069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3" name="Line 8">
            <a:extLst>
              <a:ext uri="{FF2B5EF4-FFF2-40B4-BE49-F238E27FC236}">
                <a16:creationId xmlns:a16="http://schemas.microsoft.com/office/drawing/2014/main" xmlns="" id="{00000000-0008-0000-1100-00006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4" name="Line 9">
            <a:extLst>
              <a:ext uri="{FF2B5EF4-FFF2-40B4-BE49-F238E27FC236}">
                <a16:creationId xmlns:a16="http://schemas.microsoft.com/office/drawing/2014/main" xmlns="" id="{00000000-0008-0000-1100-00006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5" name="Line 7">
            <a:extLst>
              <a:ext uri="{FF2B5EF4-FFF2-40B4-BE49-F238E27FC236}">
                <a16:creationId xmlns:a16="http://schemas.microsoft.com/office/drawing/2014/main" xmlns="" id="{00000000-0008-0000-1100-00006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6" name="Line 8">
            <a:extLst>
              <a:ext uri="{FF2B5EF4-FFF2-40B4-BE49-F238E27FC236}">
                <a16:creationId xmlns:a16="http://schemas.microsoft.com/office/drawing/2014/main" xmlns="" id="{00000000-0008-0000-1100-00006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7" name="Line 9">
            <a:extLst>
              <a:ext uri="{FF2B5EF4-FFF2-40B4-BE49-F238E27FC236}">
                <a16:creationId xmlns:a16="http://schemas.microsoft.com/office/drawing/2014/main" xmlns="" id="{00000000-0008-0000-1100-00006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8" name="Line 7">
            <a:extLst>
              <a:ext uri="{FF2B5EF4-FFF2-40B4-BE49-F238E27FC236}">
                <a16:creationId xmlns:a16="http://schemas.microsoft.com/office/drawing/2014/main" xmlns="" id="{00000000-0008-0000-1100-00006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19" name="Line 8">
            <a:extLst>
              <a:ext uri="{FF2B5EF4-FFF2-40B4-BE49-F238E27FC236}">
                <a16:creationId xmlns:a16="http://schemas.microsoft.com/office/drawing/2014/main" xmlns="" id="{00000000-0008-0000-1100-00007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20" name="Line 9">
            <a:extLst>
              <a:ext uri="{FF2B5EF4-FFF2-40B4-BE49-F238E27FC236}">
                <a16:creationId xmlns:a16="http://schemas.microsoft.com/office/drawing/2014/main" xmlns="" id="{00000000-0008-0000-1100-00007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21" name="Line 7">
            <a:extLst>
              <a:ext uri="{FF2B5EF4-FFF2-40B4-BE49-F238E27FC236}">
                <a16:creationId xmlns:a16="http://schemas.microsoft.com/office/drawing/2014/main" xmlns="" id="{00000000-0008-0000-1100-00007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2" name="Line 8">
            <a:extLst>
              <a:ext uri="{FF2B5EF4-FFF2-40B4-BE49-F238E27FC236}">
                <a16:creationId xmlns:a16="http://schemas.microsoft.com/office/drawing/2014/main" xmlns="" id="{00000000-0008-0000-1100-000073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3" name="Line 9">
            <a:extLst>
              <a:ext uri="{FF2B5EF4-FFF2-40B4-BE49-F238E27FC236}">
                <a16:creationId xmlns:a16="http://schemas.microsoft.com/office/drawing/2014/main" xmlns="" id="{00000000-0008-0000-1100-000074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4" name="Line 7">
            <a:extLst>
              <a:ext uri="{FF2B5EF4-FFF2-40B4-BE49-F238E27FC236}">
                <a16:creationId xmlns:a16="http://schemas.microsoft.com/office/drawing/2014/main" xmlns="" id="{00000000-0008-0000-1100-00007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5" name="Line 8">
            <a:extLst>
              <a:ext uri="{FF2B5EF4-FFF2-40B4-BE49-F238E27FC236}">
                <a16:creationId xmlns:a16="http://schemas.microsoft.com/office/drawing/2014/main" xmlns="" id="{00000000-0008-0000-1100-00007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6" name="Line 9">
            <a:extLst>
              <a:ext uri="{FF2B5EF4-FFF2-40B4-BE49-F238E27FC236}">
                <a16:creationId xmlns:a16="http://schemas.microsoft.com/office/drawing/2014/main" xmlns="" id="{00000000-0008-0000-1100-00007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7" name="Line 7">
            <a:extLst>
              <a:ext uri="{FF2B5EF4-FFF2-40B4-BE49-F238E27FC236}">
                <a16:creationId xmlns:a16="http://schemas.microsoft.com/office/drawing/2014/main" xmlns="" id="{00000000-0008-0000-1100-00007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8" name="Line 8">
            <a:extLst>
              <a:ext uri="{FF2B5EF4-FFF2-40B4-BE49-F238E27FC236}">
                <a16:creationId xmlns:a16="http://schemas.microsoft.com/office/drawing/2014/main" xmlns="" id="{00000000-0008-0000-1100-00007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9" name="Line 9">
            <a:extLst>
              <a:ext uri="{FF2B5EF4-FFF2-40B4-BE49-F238E27FC236}">
                <a16:creationId xmlns:a16="http://schemas.microsoft.com/office/drawing/2014/main" xmlns="" id="{00000000-0008-0000-1100-00007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30" name="Line 7">
            <a:extLst>
              <a:ext uri="{FF2B5EF4-FFF2-40B4-BE49-F238E27FC236}">
                <a16:creationId xmlns:a16="http://schemas.microsoft.com/office/drawing/2014/main" xmlns="" id="{00000000-0008-0000-1100-00007B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1" name="Line 8">
            <a:extLst>
              <a:ext uri="{FF2B5EF4-FFF2-40B4-BE49-F238E27FC236}">
                <a16:creationId xmlns:a16="http://schemas.microsoft.com/office/drawing/2014/main" xmlns="" id="{00000000-0008-0000-1100-00007C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2" name="Line 9">
            <a:extLst>
              <a:ext uri="{FF2B5EF4-FFF2-40B4-BE49-F238E27FC236}">
                <a16:creationId xmlns:a16="http://schemas.microsoft.com/office/drawing/2014/main" xmlns="" id="{00000000-0008-0000-1100-00007D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3" name="Line 7">
            <a:extLst>
              <a:ext uri="{FF2B5EF4-FFF2-40B4-BE49-F238E27FC236}">
                <a16:creationId xmlns:a16="http://schemas.microsoft.com/office/drawing/2014/main" xmlns="" id="{00000000-0008-0000-1100-00007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4" name="Line 8">
            <a:extLst>
              <a:ext uri="{FF2B5EF4-FFF2-40B4-BE49-F238E27FC236}">
                <a16:creationId xmlns:a16="http://schemas.microsoft.com/office/drawing/2014/main" xmlns="" id="{00000000-0008-0000-1100-00007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5" name="Line 9">
            <a:extLst>
              <a:ext uri="{FF2B5EF4-FFF2-40B4-BE49-F238E27FC236}">
                <a16:creationId xmlns:a16="http://schemas.microsoft.com/office/drawing/2014/main" xmlns="" id="{00000000-0008-0000-1100-00008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6" name="Line 7">
            <a:extLst>
              <a:ext uri="{FF2B5EF4-FFF2-40B4-BE49-F238E27FC236}">
                <a16:creationId xmlns:a16="http://schemas.microsoft.com/office/drawing/2014/main" xmlns="" id="{00000000-0008-0000-1100-000081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7" name="Line 8">
            <a:extLst>
              <a:ext uri="{FF2B5EF4-FFF2-40B4-BE49-F238E27FC236}">
                <a16:creationId xmlns:a16="http://schemas.microsoft.com/office/drawing/2014/main" xmlns="" id="{00000000-0008-0000-1100-000082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8" name="Line 9">
            <a:extLst>
              <a:ext uri="{FF2B5EF4-FFF2-40B4-BE49-F238E27FC236}">
                <a16:creationId xmlns:a16="http://schemas.microsoft.com/office/drawing/2014/main" xmlns="" id="{00000000-0008-0000-1100-00008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9" name="Line 7">
            <a:extLst>
              <a:ext uri="{FF2B5EF4-FFF2-40B4-BE49-F238E27FC236}">
                <a16:creationId xmlns:a16="http://schemas.microsoft.com/office/drawing/2014/main" xmlns="" id="{00000000-0008-0000-1100-000084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0" name="Line 8">
            <a:extLst>
              <a:ext uri="{FF2B5EF4-FFF2-40B4-BE49-F238E27FC236}">
                <a16:creationId xmlns:a16="http://schemas.microsoft.com/office/drawing/2014/main" xmlns="" id="{00000000-0008-0000-1100-000085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1" name="Line 9">
            <a:extLst>
              <a:ext uri="{FF2B5EF4-FFF2-40B4-BE49-F238E27FC236}">
                <a16:creationId xmlns:a16="http://schemas.microsoft.com/office/drawing/2014/main" xmlns="" id="{00000000-0008-0000-1100-000086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2" name="Line 7">
            <a:extLst>
              <a:ext uri="{FF2B5EF4-FFF2-40B4-BE49-F238E27FC236}">
                <a16:creationId xmlns:a16="http://schemas.microsoft.com/office/drawing/2014/main" xmlns="" id="{00000000-0008-0000-1100-00008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3" name="Line 8">
            <a:extLst>
              <a:ext uri="{FF2B5EF4-FFF2-40B4-BE49-F238E27FC236}">
                <a16:creationId xmlns:a16="http://schemas.microsoft.com/office/drawing/2014/main" xmlns="" id="{00000000-0008-0000-1100-00008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4" name="Line 9">
            <a:extLst>
              <a:ext uri="{FF2B5EF4-FFF2-40B4-BE49-F238E27FC236}">
                <a16:creationId xmlns:a16="http://schemas.microsoft.com/office/drawing/2014/main" xmlns="" id="{00000000-0008-0000-1100-00008C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5" name="Line 7">
            <a:extLst>
              <a:ext uri="{FF2B5EF4-FFF2-40B4-BE49-F238E27FC236}">
                <a16:creationId xmlns:a16="http://schemas.microsoft.com/office/drawing/2014/main" xmlns="" id="{00000000-0008-0000-1100-000099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6" name="Line 8">
            <a:extLst>
              <a:ext uri="{FF2B5EF4-FFF2-40B4-BE49-F238E27FC236}">
                <a16:creationId xmlns:a16="http://schemas.microsoft.com/office/drawing/2014/main" xmlns="" id="{00000000-0008-0000-1100-00009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7" name="Line 9">
            <a:extLst>
              <a:ext uri="{FF2B5EF4-FFF2-40B4-BE49-F238E27FC236}">
                <a16:creationId xmlns:a16="http://schemas.microsoft.com/office/drawing/2014/main" xmlns="" id="{00000000-0008-0000-1100-00009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8" name="Line 7">
            <a:extLst>
              <a:ext uri="{FF2B5EF4-FFF2-40B4-BE49-F238E27FC236}">
                <a16:creationId xmlns:a16="http://schemas.microsoft.com/office/drawing/2014/main" xmlns="" id="{00000000-0008-0000-1100-0000A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49" name="Line 8">
            <a:extLst>
              <a:ext uri="{FF2B5EF4-FFF2-40B4-BE49-F238E27FC236}">
                <a16:creationId xmlns:a16="http://schemas.microsoft.com/office/drawing/2014/main" xmlns="" id="{00000000-0008-0000-1100-0000A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50" name="Line 9">
            <a:extLst>
              <a:ext uri="{FF2B5EF4-FFF2-40B4-BE49-F238E27FC236}">
                <a16:creationId xmlns:a16="http://schemas.microsoft.com/office/drawing/2014/main" xmlns="" id="{00000000-0008-0000-1100-0000A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51" name="Line 7">
            <a:extLst>
              <a:ext uri="{FF2B5EF4-FFF2-40B4-BE49-F238E27FC236}">
                <a16:creationId xmlns:a16="http://schemas.microsoft.com/office/drawing/2014/main" xmlns="" id="{00000000-0008-0000-1100-0000AE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2" name="Line 8">
            <a:extLst>
              <a:ext uri="{FF2B5EF4-FFF2-40B4-BE49-F238E27FC236}">
                <a16:creationId xmlns:a16="http://schemas.microsoft.com/office/drawing/2014/main" xmlns="" id="{00000000-0008-0000-1100-0000AF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3" name="Line 9">
            <a:extLst>
              <a:ext uri="{FF2B5EF4-FFF2-40B4-BE49-F238E27FC236}">
                <a16:creationId xmlns:a16="http://schemas.microsoft.com/office/drawing/2014/main" xmlns="" id="{00000000-0008-0000-1100-0000B0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4" name="Line 7">
            <a:extLst>
              <a:ext uri="{FF2B5EF4-FFF2-40B4-BE49-F238E27FC236}">
                <a16:creationId xmlns:a16="http://schemas.microsoft.com/office/drawing/2014/main" xmlns="" id="{00000000-0008-0000-1100-0000B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5" name="Line 8">
            <a:extLst>
              <a:ext uri="{FF2B5EF4-FFF2-40B4-BE49-F238E27FC236}">
                <a16:creationId xmlns:a16="http://schemas.microsoft.com/office/drawing/2014/main" xmlns="" id="{00000000-0008-0000-1100-0000B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6" name="Line 9">
            <a:extLst>
              <a:ext uri="{FF2B5EF4-FFF2-40B4-BE49-F238E27FC236}">
                <a16:creationId xmlns:a16="http://schemas.microsoft.com/office/drawing/2014/main" xmlns="" id="{00000000-0008-0000-1100-0000B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7" name="Line 7">
            <a:extLst>
              <a:ext uri="{FF2B5EF4-FFF2-40B4-BE49-F238E27FC236}">
                <a16:creationId xmlns:a16="http://schemas.microsoft.com/office/drawing/2014/main" xmlns="" id="{00000000-0008-0000-1100-0000B4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58" name="Line 8">
            <a:extLst>
              <a:ext uri="{FF2B5EF4-FFF2-40B4-BE49-F238E27FC236}">
                <a16:creationId xmlns:a16="http://schemas.microsoft.com/office/drawing/2014/main" xmlns="" id="{00000000-0008-0000-1100-0000B5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59" name="Line 9">
            <a:extLst>
              <a:ext uri="{FF2B5EF4-FFF2-40B4-BE49-F238E27FC236}">
                <a16:creationId xmlns:a16="http://schemas.microsoft.com/office/drawing/2014/main" xmlns="" id="{00000000-0008-0000-1100-0000B6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60" name="Line 7">
            <a:extLst>
              <a:ext uri="{FF2B5EF4-FFF2-40B4-BE49-F238E27FC236}">
                <a16:creationId xmlns:a16="http://schemas.microsoft.com/office/drawing/2014/main" xmlns="" id="{00000000-0008-0000-1100-0000B7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1" name="Line 8">
            <a:extLst>
              <a:ext uri="{FF2B5EF4-FFF2-40B4-BE49-F238E27FC236}">
                <a16:creationId xmlns:a16="http://schemas.microsoft.com/office/drawing/2014/main" xmlns="" id="{00000000-0008-0000-1100-0000B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2" name="Line 9">
            <a:extLst>
              <a:ext uri="{FF2B5EF4-FFF2-40B4-BE49-F238E27FC236}">
                <a16:creationId xmlns:a16="http://schemas.microsoft.com/office/drawing/2014/main" xmlns="" id="{00000000-0008-0000-1100-0000B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3" name="Line 7">
            <a:extLst>
              <a:ext uri="{FF2B5EF4-FFF2-40B4-BE49-F238E27FC236}">
                <a16:creationId xmlns:a16="http://schemas.microsoft.com/office/drawing/2014/main" xmlns="" id="{00000000-0008-0000-1100-0000B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4" name="Line 8">
            <a:extLst>
              <a:ext uri="{FF2B5EF4-FFF2-40B4-BE49-F238E27FC236}">
                <a16:creationId xmlns:a16="http://schemas.microsoft.com/office/drawing/2014/main" xmlns="" id="{00000000-0008-0000-1100-0000B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5" name="Line 9">
            <a:extLst>
              <a:ext uri="{FF2B5EF4-FFF2-40B4-BE49-F238E27FC236}">
                <a16:creationId xmlns:a16="http://schemas.microsoft.com/office/drawing/2014/main" xmlns="" id="{00000000-0008-0000-1100-0000B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6" name="Line 7">
            <a:extLst>
              <a:ext uri="{FF2B5EF4-FFF2-40B4-BE49-F238E27FC236}">
                <a16:creationId xmlns:a16="http://schemas.microsoft.com/office/drawing/2014/main" xmlns="" id="{00000000-0008-0000-1100-0000B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7" name="Line 8">
            <a:extLst>
              <a:ext uri="{FF2B5EF4-FFF2-40B4-BE49-F238E27FC236}">
                <a16:creationId xmlns:a16="http://schemas.microsoft.com/office/drawing/2014/main" xmlns="" id="{00000000-0008-0000-1100-0000B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8" name="Line 9">
            <a:extLst>
              <a:ext uri="{FF2B5EF4-FFF2-40B4-BE49-F238E27FC236}">
                <a16:creationId xmlns:a16="http://schemas.microsoft.com/office/drawing/2014/main" xmlns="" id="{00000000-0008-0000-1100-0000B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9" name="Line 7">
            <a:extLst>
              <a:ext uri="{FF2B5EF4-FFF2-40B4-BE49-F238E27FC236}">
                <a16:creationId xmlns:a16="http://schemas.microsoft.com/office/drawing/2014/main" xmlns="" id="{00000000-0008-0000-1100-0000C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0" name="Line 8">
            <a:extLst>
              <a:ext uri="{FF2B5EF4-FFF2-40B4-BE49-F238E27FC236}">
                <a16:creationId xmlns:a16="http://schemas.microsoft.com/office/drawing/2014/main" xmlns="" id="{00000000-0008-0000-1100-0000C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1" name="Line 9">
            <a:extLst>
              <a:ext uri="{FF2B5EF4-FFF2-40B4-BE49-F238E27FC236}">
                <a16:creationId xmlns:a16="http://schemas.microsoft.com/office/drawing/2014/main" xmlns="" id="{00000000-0008-0000-1100-0000C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2" name="Line 7">
            <a:extLst>
              <a:ext uri="{FF2B5EF4-FFF2-40B4-BE49-F238E27FC236}">
                <a16:creationId xmlns:a16="http://schemas.microsoft.com/office/drawing/2014/main" xmlns="" id="{00000000-0008-0000-1100-0000C3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3" name="Line 8">
            <a:extLst>
              <a:ext uri="{FF2B5EF4-FFF2-40B4-BE49-F238E27FC236}">
                <a16:creationId xmlns:a16="http://schemas.microsoft.com/office/drawing/2014/main" xmlns="" id="{00000000-0008-0000-1100-0000C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4" name="Line 9">
            <a:extLst>
              <a:ext uri="{FF2B5EF4-FFF2-40B4-BE49-F238E27FC236}">
                <a16:creationId xmlns:a16="http://schemas.microsoft.com/office/drawing/2014/main" xmlns="" id="{00000000-0008-0000-1100-0000C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5" name="Line 7">
            <a:extLst>
              <a:ext uri="{FF2B5EF4-FFF2-40B4-BE49-F238E27FC236}">
                <a16:creationId xmlns:a16="http://schemas.microsoft.com/office/drawing/2014/main" xmlns="" id="{00000000-0008-0000-1100-0000C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6" name="Line 8">
            <a:extLst>
              <a:ext uri="{FF2B5EF4-FFF2-40B4-BE49-F238E27FC236}">
                <a16:creationId xmlns:a16="http://schemas.microsoft.com/office/drawing/2014/main" xmlns="" id="{00000000-0008-0000-1100-0000C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7" name="Line 9">
            <a:extLst>
              <a:ext uri="{FF2B5EF4-FFF2-40B4-BE49-F238E27FC236}">
                <a16:creationId xmlns:a16="http://schemas.microsoft.com/office/drawing/2014/main" xmlns="" id="{00000000-0008-0000-1100-0000C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8" name="Line 7">
            <a:extLst>
              <a:ext uri="{FF2B5EF4-FFF2-40B4-BE49-F238E27FC236}">
                <a16:creationId xmlns:a16="http://schemas.microsoft.com/office/drawing/2014/main" xmlns="" id="{00000000-0008-0000-1100-0000C9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9" name="Line 8">
            <a:extLst>
              <a:ext uri="{FF2B5EF4-FFF2-40B4-BE49-F238E27FC236}">
                <a16:creationId xmlns:a16="http://schemas.microsoft.com/office/drawing/2014/main" xmlns="" id="{00000000-0008-0000-1100-0000C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0" name="Line 9">
            <a:extLst>
              <a:ext uri="{FF2B5EF4-FFF2-40B4-BE49-F238E27FC236}">
                <a16:creationId xmlns:a16="http://schemas.microsoft.com/office/drawing/2014/main" xmlns="" id="{00000000-0008-0000-1100-0000C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1" name="Line 7">
            <a:extLst>
              <a:ext uri="{FF2B5EF4-FFF2-40B4-BE49-F238E27FC236}">
                <a16:creationId xmlns:a16="http://schemas.microsoft.com/office/drawing/2014/main" xmlns="" id="{00000000-0008-0000-1100-0000C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2" name="Line 8">
            <a:extLst>
              <a:ext uri="{FF2B5EF4-FFF2-40B4-BE49-F238E27FC236}">
                <a16:creationId xmlns:a16="http://schemas.microsoft.com/office/drawing/2014/main" xmlns="" id="{00000000-0008-0000-1100-0000C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3" name="Line 9">
            <a:extLst>
              <a:ext uri="{FF2B5EF4-FFF2-40B4-BE49-F238E27FC236}">
                <a16:creationId xmlns:a16="http://schemas.microsoft.com/office/drawing/2014/main" xmlns="" id="{00000000-0008-0000-1100-0000C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4" name="Line 7">
            <a:extLst>
              <a:ext uri="{FF2B5EF4-FFF2-40B4-BE49-F238E27FC236}">
                <a16:creationId xmlns:a16="http://schemas.microsoft.com/office/drawing/2014/main" xmlns="" id="{00000000-0008-0000-1100-0000C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5" name="Line 8">
            <a:extLst>
              <a:ext uri="{FF2B5EF4-FFF2-40B4-BE49-F238E27FC236}">
                <a16:creationId xmlns:a16="http://schemas.microsoft.com/office/drawing/2014/main" xmlns="" id="{00000000-0008-0000-1100-0000D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6" name="Line 9">
            <a:extLst>
              <a:ext uri="{FF2B5EF4-FFF2-40B4-BE49-F238E27FC236}">
                <a16:creationId xmlns:a16="http://schemas.microsoft.com/office/drawing/2014/main" xmlns="" id="{00000000-0008-0000-1100-0000D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7" name="Line 7">
            <a:extLst>
              <a:ext uri="{FF2B5EF4-FFF2-40B4-BE49-F238E27FC236}">
                <a16:creationId xmlns:a16="http://schemas.microsoft.com/office/drawing/2014/main" xmlns="" id="{00000000-0008-0000-1100-0000D2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8" name="Line 8">
            <a:extLst>
              <a:ext uri="{FF2B5EF4-FFF2-40B4-BE49-F238E27FC236}">
                <a16:creationId xmlns:a16="http://schemas.microsoft.com/office/drawing/2014/main" xmlns="" id="{00000000-0008-0000-1100-0000D3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9" name="Line 9">
            <a:extLst>
              <a:ext uri="{FF2B5EF4-FFF2-40B4-BE49-F238E27FC236}">
                <a16:creationId xmlns:a16="http://schemas.microsoft.com/office/drawing/2014/main" xmlns="" id="{00000000-0008-0000-1100-0000D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90" name="Line 7">
            <a:extLst>
              <a:ext uri="{FF2B5EF4-FFF2-40B4-BE49-F238E27FC236}">
                <a16:creationId xmlns:a16="http://schemas.microsoft.com/office/drawing/2014/main" xmlns="" id="{00000000-0008-0000-1100-0000D5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1" name="Line 8">
            <a:extLst>
              <a:ext uri="{FF2B5EF4-FFF2-40B4-BE49-F238E27FC236}">
                <a16:creationId xmlns:a16="http://schemas.microsoft.com/office/drawing/2014/main" xmlns="" id="{00000000-0008-0000-1100-0000D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2" name="Line 9">
            <a:extLst>
              <a:ext uri="{FF2B5EF4-FFF2-40B4-BE49-F238E27FC236}">
                <a16:creationId xmlns:a16="http://schemas.microsoft.com/office/drawing/2014/main" xmlns="" id="{00000000-0008-0000-1100-0000D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3" name="Line 7">
            <a:extLst>
              <a:ext uri="{FF2B5EF4-FFF2-40B4-BE49-F238E27FC236}">
                <a16:creationId xmlns:a16="http://schemas.microsoft.com/office/drawing/2014/main" xmlns="" id="{00000000-0008-0000-1100-0000D8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4" name="Line 8">
            <a:extLst>
              <a:ext uri="{FF2B5EF4-FFF2-40B4-BE49-F238E27FC236}">
                <a16:creationId xmlns:a16="http://schemas.microsoft.com/office/drawing/2014/main" xmlns="" id="{00000000-0008-0000-1100-0000D9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5" name="Line 9">
            <a:extLst>
              <a:ext uri="{FF2B5EF4-FFF2-40B4-BE49-F238E27FC236}">
                <a16:creationId xmlns:a16="http://schemas.microsoft.com/office/drawing/2014/main" xmlns="" id="{00000000-0008-0000-1100-0000DA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6" name="Line 7">
            <a:extLst>
              <a:ext uri="{FF2B5EF4-FFF2-40B4-BE49-F238E27FC236}">
                <a16:creationId xmlns:a16="http://schemas.microsoft.com/office/drawing/2014/main" xmlns="" id="{00000000-0008-0000-1100-0000DB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7" name="Line 8">
            <a:extLst>
              <a:ext uri="{FF2B5EF4-FFF2-40B4-BE49-F238E27FC236}">
                <a16:creationId xmlns:a16="http://schemas.microsoft.com/office/drawing/2014/main" xmlns="" id="{00000000-0008-0000-1100-0000D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8" name="Line 9">
            <a:extLst>
              <a:ext uri="{FF2B5EF4-FFF2-40B4-BE49-F238E27FC236}">
                <a16:creationId xmlns:a16="http://schemas.microsoft.com/office/drawing/2014/main" xmlns="" id="{00000000-0008-0000-1100-0000D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9" name="Line 7">
            <a:extLst>
              <a:ext uri="{FF2B5EF4-FFF2-40B4-BE49-F238E27FC236}">
                <a16:creationId xmlns:a16="http://schemas.microsoft.com/office/drawing/2014/main" xmlns="" id="{00000000-0008-0000-1100-0000D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0" name="Line 8">
            <a:extLst>
              <a:ext uri="{FF2B5EF4-FFF2-40B4-BE49-F238E27FC236}">
                <a16:creationId xmlns:a16="http://schemas.microsoft.com/office/drawing/2014/main" xmlns="" id="{00000000-0008-0000-1100-0000D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1" name="Line 9">
            <a:extLst>
              <a:ext uri="{FF2B5EF4-FFF2-40B4-BE49-F238E27FC236}">
                <a16:creationId xmlns:a16="http://schemas.microsoft.com/office/drawing/2014/main" xmlns="" id="{00000000-0008-0000-1100-0000E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2" name="Line 7">
            <a:extLst>
              <a:ext uri="{FF2B5EF4-FFF2-40B4-BE49-F238E27FC236}">
                <a16:creationId xmlns:a16="http://schemas.microsoft.com/office/drawing/2014/main" xmlns="" id="{00000000-0008-0000-1100-0000E1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3" name="Line 8">
            <a:extLst>
              <a:ext uri="{FF2B5EF4-FFF2-40B4-BE49-F238E27FC236}">
                <a16:creationId xmlns:a16="http://schemas.microsoft.com/office/drawing/2014/main" xmlns="" id="{00000000-0008-0000-1100-0000E2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4" name="Line 9">
            <a:extLst>
              <a:ext uri="{FF2B5EF4-FFF2-40B4-BE49-F238E27FC236}">
                <a16:creationId xmlns:a16="http://schemas.microsoft.com/office/drawing/2014/main" xmlns="" id="{00000000-0008-0000-1100-0000E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5" name="Line 7">
            <a:extLst>
              <a:ext uri="{FF2B5EF4-FFF2-40B4-BE49-F238E27FC236}">
                <a16:creationId xmlns:a16="http://schemas.microsoft.com/office/drawing/2014/main" xmlns="" id="{00000000-0008-0000-1100-0000E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6" name="Line 8">
            <a:extLst>
              <a:ext uri="{FF2B5EF4-FFF2-40B4-BE49-F238E27FC236}">
                <a16:creationId xmlns:a16="http://schemas.microsoft.com/office/drawing/2014/main" xmlns="" id="{00000000-0008-0000-1100-0000E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7" name="Line 9">
            <a:extLst>
              <a:ext uri="{FF2B5EF4-FFF2-40B4-BE49-F238E27FC236}">
                <a16:creationId xmlns:a16="http://schemas.microsoft.com/office/drawing/2014/main" xmlns="" id="{00000000-0008-0000-1100-0000E6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8" name="Line 7">
            <a:extLst>
              <a:ext uri="{FF2B5EF4-FFF2-40B4-BE49-F238E27FC236}">
                <a16:creationId xmlns:a16="http://schemas.microsoft.com/office/drawing/2014/main" xmlns="" id="{00000000-0008-0000-1100-0000E7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09" name="Line 8">
            <a:extLst>
              <a:ext uri="{FF2B5EF4-FFF2-40B4-BE49-F238E27FC236}">
                <a16:creationId xmlns:a16="http://schemas.microsoft.com/office/drawing/2014/main" xmlns="" id="{00000000-0008-0000-1100-0000E8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10" name="Line 9">
            <a:extLst>
              <a:ext uri="{FF2B5EF4-FFF2-40B4-BE49-F238E27FC236}">
                <a16:creationId xmlns:a16="http://schemas.microsoft.com/office/drawing/2014/main" xmlns="" id="{00000000-0008-0000-1100-0000E9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11" name="Line 7">
            <a:extLst>
              <a:ext uri="{FF2B5EF4-FFF2-40B4-BE49-F238E27FC236}">
                <a16:creationId xmlns:a16="http://schemas.microsoft.com/office/drawing/2014/main" xmlns="" id="{00000000-0008-0000-1100-0000E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2" name="Line 8">
            <a:extLst>
              <a:ext uri="{FF2B5EF4-FFF2-40B4-BE49-F238E27FC236}">
                <a16:creationId xmlns:a16="http://schemas.microsoft.com/office/drawing/2014/main" xmlns="" id="{00000000-0008-0000-1100-0000EB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3" name="Line 9">
            <a:extLst>
              <a:ext uri="{FF2B5EF4-FFF2-40B4-BE49-F238E27FC236}">
                <a16:creationId xmlns:a16="http://schemas.microsoft.com/office/drawing/2014/main" xmlns="" id="{00000000-0008-0000-1100-0000E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4" name="Line 7">
            <a:extLst>
              <a:ext uri="{FF2B5EF4-FFF2-40B4-BE49-F238E27FC236}">
                <a16:creationId xmlns:a16="http://schemas.microsoft.com/office/drawing/2014/main" xmlns="" id="{00000000-0008-0000-1100-0000E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5" name="Line 8">
            <a:extLst>
              <a:ext uri="{FF2B5EF4-FFF2-40B4-BE49-F238E27FC236}">
                <a16:creationId xmlns:a16="http://schemas.microsoft.com/office/drawing/2014/main" xmlns="" id="{00000000-0008-0000-1100-0000E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6" name="Line 9">
            <a:extLst>
              <a:ext uri="{FF2B5EF4-FFF2-40B4-BE49-F238E27FC236}">
                <a16:creationId xmlns:a16="http://schemas.microsoft.com/office/drawing/2014/main" xmlns="" id="{00000000-0008-0000-1100-0000E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7" name="Line 7">
            <a:extLst>
              <a:ext uri="{FF2B5EF4-FFF2-40B4-BE49-F238E27FC236}">
                <a16:creationId xmlns:a16="http://schemas.microsoft.com/office/drawing/2014/main" xmlns="" id="{00000000-0008-0000-1100-0000F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8" name="Line 8">
            <a:extLst>
              <a:ext uri="{FF2B5EF4-FFF2-40B4-BE49-F238E27FC236}">
                <a16:creationId xmlns:a16="http://schemas.microsoft.com/office/drawing/2014/main" xmlns="" id="{00000000-0008-0000-1100-0000F1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9" name="Line 9">
            <a:extLst>
              <a:ext uri="{FF2B5EF4-FFF2-40B4-BE49-F238E27FC236}">
                <a16:creationId xmlns:a16="http://schemas.microsoft.com/office/drawing/2014/main" xmlns="" id="{00000000-0008-0000-1100-0000F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20" name="Line 7">
            <a:extLst>
              <a:ext uri="{FF2B5EF4-FFF2-40B4-BE49-F238E27FC236}">
                <a16:creationId xmlns:a16="http://schemas.microsoft.com/office/drawing/2014/main" xmlns="" id="{00000000-0008-0000-1100-0000F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1" name="Line 8">
            <a:extLst>
              <a:ext uri="{FF2B5EF4-FFF2-40B4-BE49-F238E27FC236}">
                <a16:creationId xmlns:a16="http://schemas.microsoft.com/office/drawing/2014/main" xmlns="" id="{00000000-0008-0000-1100-0000F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2" name="Line 9">
            <a:extLst>
              <a:ext uri="{FF2B5EF4-FFF2-40B4-BE49-F238E27FC236}">
                <a16:creationId xmlns:a16="http://schemas.microsoft.com/office/drawing/2014/main" xmlns="" id="{00000000-0008-0000-1100-0000F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3" name="Line 7">
            <a:extLst>
              <a:ext uri="{FF2B5EF4-FFF2-40B4-BE49-F238E27FC236}">
                <a16:creationId xmlns:a16="http://schemas.microsoft.com/office/drawing/2014/main" xmlns="" id="{00000000-0008-0000-1100-0000F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4" name="Line 8">
            <a:extLst>
              <a:ext uri="{FF2B5EF4-FFF2-40B4-BE49-F238E27FC236}">
                <a16:creationId xmlns:a16="http://schemas.microsoft.com/office/drawing/2014/main" xmlns="" id="{00000000-0008-0000-1100-0000F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5" name="Line 9">
            <a:extLst>
              <a:ext uri="{FF2B5EF4-FFF2-40B4-BE49-F238E27FC236}">
                <a16:creationId xmlns:a16="http://schemas.microsoft.com/office/drawing/2014/main" xmlns="" id="{00000000-0008-0000-1100-0000F8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6" name="Line 7">
            <a:extLst>
              <a:ext uri="{FF2B5EF4-FFF2-40B4-BE49-F238E27FC236}">
                <a16:creationId xmlns:a16="http://schemas.microsoft.com/office/drawing/2014/main" xmlns="" id="{00000000-0008-0000-1100-0000F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7" name="Line 8">
            <a:extLst>
              <a:ext uri="{FF2B5EF4-FFF2-40B4-BE49-F238E27FC236}">
                <a16:creationId xmlns:a16="http://schemas.microsoft.com/office/drawing/2014/main" xmlns="" id="{00000000-0008-0000-1100-0000FA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8" name="Line 9">
            <a:extLst>
              <a:ext uri="{FF2B5EF4-FFF2-40B4-BE49-F238E27FC236}">
                <a16:creationId xmlns:a16="http://schemas.microsoft.com/office/drawing/2014/main" xmlns="" id="{00000000-0008-0000-1100-0000FB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9" name="Line 7">
            <a:extLst>
              <a:ext uri="{FF2B5EF4-FFF2-40B4-BE49-F238E27FC236}">
                <a16:creationId xmlns:a16="http://schemas.microsoft.com/office/drawing/2014/main" xmlns="" id="{00000000-0008-0000-1100-0000F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0" name="Line 8">
            <a:extLst>
              <a:ext uri="{FF2B5EF4-FFF2-40B4-BE49-F238E27FC236}">
                <a16:creationId xmlns:a16="http://schemas.microsoft.com/office/drawing/2014/main" xmlns="" id="{00000000-0008-0000-1100-0000F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1" name="Line 9">
            <a:extLst>
              <a:ext uri="{FF2B5EF4-FFF2-40B4-BE49-F238E27FC236}">
                <a16:creationId xmlns:a16="http://schemas.microsoft.com/office/drawing/2014/main" xmlns="" id="{00000000-0008-0000-1100-0000F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2" name="Line 7">
            <a:extLst>
              <a:ext uri="{FF2B5EF4-FFF2-40B4-BE49-F238E27FC236}">
                <a16:creationId xmlns:a16="http://schemas.microsoft.com/office/drawing/2014/main" xmlns="" id="{00000000-0008-0000-1100-0000F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3" name="Line 8">
            <a:extLst>
              <a:ext uri="{FF2B5EF4-FFF2-40B4-BE49-F238E27FC236}">
                <a16:creationId xmlns:a16="http://schemas.microsoft.com/office/drawing/2014/main" xmlns="" id="{00000000-0008-0000-1100-000000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4" name="Line 9">
            <a:extLst>
              <a:ext uri="{FF2B5EF4-FFF2-40B4-BE49-F238E27FC236}">
                <a16:creationId xmlns:a16="http://schemas.microsoft.com/office/drawing/2014/main" xmlns="" id="{00000000-0008-0000-1100-000001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5" name="Line 7">
            <a:extLst>
              <a:ext uri="{FF2B5EF4-FFF2-40B4-BE49-F238E27FC236}">
                <a16:creationId xmlns:a16="http://schemas.microsoft.com/office/drawing/2014/main" xmlns="" id="{00000000-0008-0000-1100-000002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6" name="Line 8">
            <a:extLst>
              <a:ext uri="{FF2B5EF4-FFF2-40B4-BE49-F238E27FC236}">
                <a16:creationId xmlns:a16="http://schemas.microsoft.com/office/drawing/2014/main" xmlns="" id="{00000000-0008-0000-1100-000003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7" name="Line 9">
            <a:extLst>
              <a:ext uri="{FF2B5EF4-FFF2-40B4-BE49-F238E27FC236}">
                <a16:creationId xmlns:a16="http://schemas.microsoft.com/office/drawing/2014/main" xmlns="" id="{00000000-0008-0000-1100-000004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8" name="Line 7">
            <a:extLst>
              <a:ext uri="{FF2B5EF4-FFF2-40B4-BE49-F238E27FC236}">
                <a16:creationId xmlns:a16="http://schemas.microsoft.com/office/drawing/2014/main" xmlns="" id="{00000000-0008-0000-1100-00000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9" name="Line 8">
            <a:extLst>
              <a:ext uri="{FF2B5EF4-FFF2-40B4-BE49-F238E27FC236}">
                <a16:creationId xmlns:a16="http://schemas.microsoft.com/office/drawing/2014/main" xmlns="" id="{00000000-0008-0000-1100-00000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40" name="Line 9">
            <a:extLst>
              <a:ext uri="{FF2B5EF4-FFF2-40B4-BE49-F238E27FC236}">
                <a16:creationId xmlns:a16="http://schemas.microsoft.com/office/drawing/2014/main" xmlns="" id="{00000000-0008-0000-1100-00000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41" name="Line 7">
            <a:extLst>
              <a:ext uri="{FF2B5EF4-FFF2-40B4-BE49-F238E27FC236}">
                <a16:creationId xmlns:a16="http://schemas.microsoft.com/office/drawing/2014/main" xmlns="" id="{00000000-0008-0000-1100-000008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2" name="Line 8">
            <a:extLst>
              <a:ext uri="{FF2B5EF4-FFF2-40B4-BE49-F238E27FC236}">
                <a16:creationId xmlns:a16="http://schemas.microsoft.com/office/drawing/2014/main" xmlns="" id="{00000000-0008-0000-1100-000009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3" name="Line 9">
            <a:extLst>
              <a:ext uri="{FF2B5EF4-FFF2-40B4-BE49-F238E27FC236}">
                <a16:creationId xmlns:a16="http://schemas.microsoft.com/office/drawing/2014/main" xmlns="" id="{00000000-0008-0000-1100-00000A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4" name="Line 7">
            <a:extLst>
              <a:ext uri="{FF2B5EF4-FFF2-40B4-BE49-F238E27FC236}">
                <a16:creationId xmlns:a16="http://schemas.microsoft.com/office/drawing/2014/main" xmlns="" id="{00000000-0008-0000-1100-00000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5" name="Line 8">
            <a:extLst>
              <a:ext uri="{FF2B5EF4-FFF2-40B4-BE49-F238E27FC236}">
                <a16:creationId xmlns:a16="http://schemas.microsoft.com/office/drawing/2014/main" xmlns="" id="{00000000-0008-0000-1100-00000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6" name="Line 9">
            <a:extLst>
              <a:ext uri="{FF2B5EF4-FFF2-40B4-BE49-F238E27FC236}">
                <a16:creationId xmlns:a16="http://schemas.microsoft.com/office/drawing/2014/main" xmlns="" id="{00000000-0008-0000-1100-00000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7" name="Line 7">
            <a:extLst>
              <a:ext uri="{FF2B5EF4-FFF2-40B4-BE49-F238E27FC236}">
                <a16:creationId xmlns:a16="http://schemas.microsoft.com/office/drawing/2014/main" xmlns="" id="{00000000-0008-0000-1100-00000E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48" name="Line 8">
            <a:extLst>
              <a:ext uri="{FF2B5EF4-FFF2-40B4-BE49-F238E27FC236}">
                <a16:creationId xmlns:a16="http://schemas.microsoft.com/office/drawing/2014/main" xmlns="" id="{00000000-0008-0000-1100-00000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49" name="Line 9">
            <a:extLst>
              <a:ext uri="{FF2B5EF4-FFF2-40B4-BE49-F238E27FC236}">
                <a16:creationId xmlns:a16="http://schemas.microsoft.com/office/drawing/2014/main" xmlns="" id="{00000000-0008-0000-1100-00001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0" name="Line 7">
            <a:extLst>
              <a:ext uri="{FF2B5EF4-FFF2-40B4-BE49-F238E27FC236}">
                <a16:creationId xmlns:a16="http://schemas.microsoft.com/office/drawing/2014/main" xmlns="" id="{00000000-0008-0000-1100-00001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1" name="Line 8">
            <a:extLst>
              <a:ext uri="{FF2B5EF4-FFF2-40B4-BE49-F238E27FC236}">
                <a16:creationId xmlns:a16="http://schemas.microsoft.com/office/drawing/2014/main" xmlns="" id="{00000000-0008-0000-1100-00001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2" name="Line 9">
            <a:extLst>
              <a:ext uri="{FF2B5EF4-FFF2-40B4-BE49-F238E27FC236}">
                <a16:creationId xmlns:a16="http://schemas.microsoft.com/office/drawing/2014/main" xmlns="" id="{00000000-0008-0000-1100-00001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3" name="Line 7">
            <a:extLst>
              <a:ext uri="{FF2B5EF4-FFF2-40B4-BE49-F238E27FC236}">
                <a16:creationId xmlns:a16="http://schemas.microsoft.com/office/drawing/2014/main" xmlns="" id="{00000000-0008-0000-1100-000014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4" name="Line 8">
            <a:extLst>
              <a:ext uri="{FF2B5EF4-FFF2-40B4-BE49-F238E27FC236}">
                <a16:creationId xmlns:a16="http://schemas.microsoft.com/office/drawing/2014/main" xmlns="" id="{00000000-0008-0000-1100-00001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5" name="Line 9">
            <a:extLst>
              <a:ext uri="{FF2B5EF4-FFF2-40B4-BE49-F238E27FC236}">
                <a16:creationId xmlns:a16="http://schemas.microsoft.com/office/drawing/2014/main" xmlns="" id="{00000000-0008-0000-1100-00001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6" name="Line 7">
            <a:extLst>
              <a:ext uri="{FF2B5EF4-FFF2-40B4-BE49-F238E27FC236}">
                <a16:creationId xmlns:a16="http://schemas.microsoft.com/office/drawing/2014/main" xmlns="" id="{00000000-0008-0000-1100-00001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7" name="Line 8">
            <a:extLst>
              <a:ext uri="{FF2B5EF4-FFF2-40B4-BE49-F238E27FC236}">
                <a16:creationId xmlns:a16="http://schemas.microsoft.com/office/drawing/2014/main" xmlns="" id="{00000000-0008-0000-1100-00001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8" name="Line 9">
            <a:extLst>
              <a:ext uri="{FF2B5EF4-FFF2-40B4-BE49-F238E27FC236}">
                <a16:creationId xmlns:a16="http://schemas.microsoft.com/office/drawing/2014/main" xmlns="" id="{00000000-0008-0000-1100-000019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9" name="Line 7">
            <a:extLst>
              <a:ext uri="{FF2B5EF4-FFF2-40B4-BE49-F238E27FC236}">
                <a16:creationId xmlns:a16="http://schemas.microsoft.com/office/drawing/2014/main" xmlns="" id="{00000000-0008-0000-1100-00001D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0" name="Line 8">
            <a:extLst>
              <a:ext uri="{FF2B5EF4-FFF2-40B4-BE49-F238E27FC236}">
                <a16:creationId xmlns:a16="http://schemas.microsoft.com/office/drawing/2014/main" xmlns="" id="{00000000-0008-0000-1100-00001E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1" name="Line 9">
            <a:extLst>
              <a:ext uri="{FF2B5EF4-FFF2-40B4-BE49-F238E27FC236}">
                <a16:creationId xmlns:a16="http://schemas.microsoft.com/office/drawing/2014/main" xmlns="" id="{00000000-0008-0000-1100-00001F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2" name="Line 7">
            <a:extLst>
              <a:ext uri="{FF2B5EF4-FFF2-40B4-BE49-F238E27FC236}">
                <a16:creationId xmlns:a16="http://schemas.microsoft.com/office/drawing/2014/main" xmlns="" id="{00000000-0008-0000-1100-000026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3" name="Line 8">
            <a:extLst>
              <a:ext uri="{FF2B5EF4-FFF2-40B4-BE49-F238E27FC236}">
                <a16:creationId xmlns:a16="http://schemas.microsoft.com/office/drawing/2014/main" xmlns="" id="{00000000-0008-0000-1100-00002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4" name="Line 9">
            <a:extLst>
              <a:ext uri="{FF2B5EF4-FFF2-40B4-BE49-F238E27FC236}">
                <a16:creationId xmlns:a16="http://schemas.microsoft.com/office/drawing/2014/main" xmlns="" id="{00000000-0008-0000-1100-00002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5" name="Line 7">
            <a:extLst>
              <a:ext uri="{FF2B5EF4-FFF2-40B4-BE49-F238E27FC236}">
                <a16:creationId xmlns:a16="http://schemas.microsoft.com/office/drawing/2014/main" xmlns="" id="{00000000-0008-0000-1100-00002C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6" name="Line 8">
            <a:extLst>
              <a:ext uri="{FF2B5EF4-FFF2-40B4-BE49-F238E27FC236}">
                <a16:creationId xmlns:a16="http://schemas.microsoft.com/office/drawing/2014/main" xmlns="" id="{00000000-0008-0000-1100-00002D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7" name="Line 9">
            <a:extLst>
              <a:ext uri="{FF2B5EF4-FFF2-40B4-BE49-F238E27FC236}">
                <a16:creationId xmlns:a16="http://schemas.microsoft.com/office/drawing/2014/main" xmlns="" id="{00000000-0008-0000-1100-00002E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8" name="Line 7">
            <a:extLst>
              <a:ext uri="{FF2B5EF4-FFF2-40B4-BE49-F238E27FC236}">
                <a16:creationId xmlns:a16="http://schemas.microsoft.com/office/drawing/2014/main" xmlns="" id="{00000000-0008-0000-1100-00003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69" name="Line 8">
            <a:extLst>
              <a:ext uri="{FF2B5EF4-FFF2-40B4-BE49-F238E27FC236}">
                <a16:creationId xmlns:a16="http://schemas.microsoft.com/office/drawing/2014/main" xmlns="" id="{00000000-0008-0000-1100-00003C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70" name="Line 9">
            <a:extLst>
              <a:ext uri="{FF2B5EF4-FFF2-40B4-BE49-F238E27FC236}">
                <a16:creationId xmlns:a16="http://schemas.microsoft.com/office/drawing/2014/main" xmlns="" id="{00000000-0008-0000-1100-00003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71" name="Line 7">
            <a:extLst>
              <a:ext uri="{FF2B5EF4-FFF2-40B4-BE49-F238E27FC236}">
                <a16:creationId xmlns:a16="http://schemas.microsoft.com/office/drawing/2014/main" xmlns="" id="{00000000-0008-0000-1100-00003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2" name="Line 8">
            <a:extLst>
              <a:ext uri="{FF2B5EF4-FFF2-40B4-BE49-F238E27FC236}">
                <a16:creationId xmlns:a16="http://schemas.microsoft.com/office/drawing/2014/main" xmlns="" id="{00000000-0008-0000-1100-00003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3" name="Line 9">
            <a:extLst>
              <a:ext uri="{FF2B5EF4-FFF2-40B4-BE49-F238E27FC236}">
                <a16:creationId xmlns:a16="http://schemas.microsoft.com/office/drawing/2014/main" xmlns="" id="{00000000-0008-0000-1100-00004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4" name="Line 7">
            <a:extLst>
              <a:ext uri="{FF2B5EF4-FFF2-40B4-BE49-F238E27FC236}">
                <a16:creationId xmlns:a16="http://schemas.microsoft.com/office/drawing/2014/main" xmlns="" id="{00000000-0008-0000-1100-00004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5" name="Line 8">
            <a:extLst>
              <a:ext uri="{FF2B5EF4-FFF2-40B4-BE49-F238E27FC236}">
                <a16:creationId xmlns:a16="http://schemas.microsoft.com/office/drawing/2014/main" xmlns="" id="{00000000-0008-0000-1100-000042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6" name="Line 9">
            <a:extLst>
              <a:ext uri="{FF2B5EF4-FFF2-40B4-BE49-F238E27FC236}">
                <a16:creationId xmlns:a16="http://schemas.microsoft.com/office/drawing/2014/main" xmlns="" id="{00000000-0008-0000-1100-000043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7" name="Line 7">
            <a:extLst>
              <a:ext uri="{FF2B5EF4-FFF2-40B4-BE49-F238E27FC236}">
                <a16:creationId xmlns:a16="http://schemas.microsoft.com/office/drawing/2014/main" xmlns="" id="{00000000-0008-0000-1100-000044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78" name="Line 8">
            <a:extLst>
              <a:ext uri="{FF2B5EF4-FFF2-40B4-BE49-F238E27FC236}">
                <a16:creationId xmlns:a16="http://schemas.microsoft.com/office/drawing/2014/main" xmlns="" id="{00000000-0008-0000-1100-000045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79" name="Line 9">
            <a:extLst>
              <a:ext uri="{FF2B5EF4-FFF2-40B4-BE49-F238E27FC236}">
                <a16:creationId xmlns:a16="http://schemas.microsoft.com/office/drawing/2014/main" xmlns="" id="{00000000-0008-0000-1100-000046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80" name="Line 7">
            <a:extLst>
              <a:ext uri="{FF2B5EF4-FFF2-40B4-BE49-F238E27FC236}">
                <a16:creationId xmlns:a16="http://schemas.microsoft.com/office/drawing/2014/main" xmlns="" id="{00000000-0008-0000-1100-00004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1" name="Line 8">
            <a:extLst>
              <a:ext uri="{FF2B5EF4-FFF2-40B4-BE49-F238E27FC236}">
                <a16:creationId xmlns:a16="http://schemas.microsoft.com/office/drawing/2014/main" xmlns="" id="{00000000-0008-0000-1100-00004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2" name="Line 9">
            <a:extLst>
              <a:ext uri="{FF2B5EF4-FFF2-40B4-BE49-F238E27FC236}">
                <a16:creationId xmlns:a16="http://schemas.microsoft.com/office/drawing/2014/main" xmlns="" id="{00000000-0008-0000-1100-00004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3" name="Line 7">
            <a:extLst>
              <a:ext uri="{FF2B5EF4-FFF2-40B4-BE49-F238E27FC236}">
                <a16:creationId xmlns:a16="http://schemas.microsoft.com/office/drawing/2014/main" xmlns="" id="{00000000-0008-0000-1100-00004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4" name="Line 8">
            <a:extLst>
              <a:ext uri="{FF2B5EF4-FFF2-40B4-BE49-F238E27FC236}">
                <a16:creationId xmlns:a16="http://schemas.microsoft.com/office/drawing/2014/main" xmlns="" id="{00000000-0008-0000-1100-00004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5" name="Line 9">
            <a:extLst>
              <a:ext uri="{FF2B5EF4-FFF2-40B4-BE49-F238E27FC236}">
                <a16:creationId xmlns:a16="http://schemas.microsoft.com/office/drawing/2014/main" xmlns="" id="{00000000-0008-0000-1100-00004C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6" name="Line 7">
            <a:extLst>
              <a:ext uri="{FF2B5EF4-FFF2-40B4-BE49-F238E27FC236}">
                <a16:creationId xmlns:a16="http://schemas.microsoft.com/office/drawing/2014/main" xmlns="" id="{00000000-0008-0000-1100-00004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7" name="Line 8">
            <a:extLst>
              <a:ext uri="{FF2B5EF4-FFF2-40B4-BE49-F238E27FC236}">
                <a16:creationId xmlns:a16="http://schemas.microsoft.com/office/drawing/2014/main" xmlns="" id="{00000000-0008-0000-1100-00004E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8" name="Line 9">
            <a:extLst>
              <a:ext uri="{FF2B5EF4-FFF2-40B4-BE49-F238E27FC236}">
                <a16:creationId xmlns:a16="http://schemas.microsoft.com/office/drawing/2014/main" xmlns="" id="{00000000-0008-0000-1100-00004F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9" name="Line 7">
            <a:extLst>
              <a:ext uri="{FF2B5EF4-FFF2-40B4-BE49-F238E27FC236}">
                <a16:creationId xmlns:a16="http://schemas.microsoft.com/office/drawing/2014/main" xmlns="" id="{00000000-0008-0000-1100-00005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0" name="Line 8">
            <a:extLst>
              <a:ext uri="{FF2B5EF4-FFF2-40B4-BE49-F238E27FC236}">
                <a16:creationId xmlns:a16="http://schemas.microsoft.com/office/drawing/2014/main" xmlns="" id="{00000000-0008-0000-1100-000051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1" name="Line 9">
            <a:extLst>
              <a:ext uri="{FF2B5EF4-FFF2-40B4-BE49-F238E27FC236}">
                <a16:creationId xmlns:a16="http://schemas.microsoft.com/office/drawing/2014/main" xmlns="" id="{00000000-0008-0000-1100-000052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2" name="Line 7">
            <a:extLst>
              <a:ext uri="{FF2B5EF4-FFF2-40B4-BE49-F238E27FC236}">
                <a16:creationId xmlns:a16="http://schemas.microsoft.com/office/drawing/2014/main" xmlns="" id="{00000000-0008-0000-1100-00005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3" name="Line 8">
            <a:extLst>
              <a:ext uri="{FF2B5EF4-FFF2-40B4-BE49-F238E27FC236}">
                <a16:creationId xmlns:a16="http://schemas.microsoft.com/office/drawing/2014/main" xmlns="" id="{00000000-0008-0000-1100-00005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4" name="Line 9">
            <a:extLst>
              <a:ext uri="{FF2B5EF4-FFF2-40B4-BE49-F238E27FC236}">
                <a16:creationId xmlns:a16="http://schemas.microsoft.com/office/drawing/2014/main" xmlns="" id="{00000000-0008-0000-1100-00005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5" name="Line 7">
            <a:extLst>
              <a:ext uri="{FF2B5EF4-FFF2-40B4-BE49-F238E27FC236}">
                <a16:creationId xmlns:a16="http://schemas.microsoft.com/office/drawing/2014/main" xmlns="" id="{00000000-0008-0000-1100-00005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6" name="Line 8">
            <a:extLst>
              <a:ext uri="{FF2B5EF4-FFF2-40B4-BE49-F238E27FC236}">
                <a16:creationId xmlns:a16="http://schemas.microsoft.com/office/drawing/2014/main" xmlns="" id="{00000000-0008-0000-1100-00005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7" name="Line 9">
            <a:extLst>
              <a:ext uri="{FF2B5EF4-FFF2-40B4-BE49-F238E27FC236}">
                <a16:creationId xmlns:a16="http://schemas.microsoft.com/office/drawing/2014/main" xmlns="" id="{00000000-0008-0000-1100-00005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8" name="Line 7">
            <a:extLst>
              <a:ext uri="{FF2B5EF4-FFF2-40B4-BE49-F238E27FC236}">
                <a16:creationId xmlns:a16="http://schemas.microsoft.com/office/drawing/2014/main" xmlns="" id="{00000000-0008-0000-1100-00005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9" name="Line 8">
            <a:extLst>
              <a:ext uri="{FF2B5EF4-FFF2-40B4-BE49-F238E27FC236}">
                <a16:creationId xmlns:a16="http://schemas.microsoft.com/office/drawing/2014/main" xmlns="" id="{00000000-0008-0000-1100-00005A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00" name="Line 9">
            <a:extLst>
              <a:ext uri="{FF2B5EF4-FFF2-40B4-BE49-F238E27FC236}">
                <a16:creationId xmlns:a16="http://schemas.microsoft.com/office/drawing/2014/main" xmlns="" id="{00000000-0008-0000-1100-00005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01" name="Line 7">
            <a:extLst>
              <a:ext uri="{FF2B5EF4-FFF2-40B4-BE49-F238E27FC236}">
                <a16:creationId xmlns:a16="http://schemas.microsoft.com/office/drawing/2014/main" xmlns="" id="{00000000-0008-0000-1100-00005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2" name="Line 8">
            <a:extLst>
              <a:ext uri="{FF2B5EF4-FFF2-40B4-BE49-F238E27FC236}">
                <a16:creationId xmlns:a16="http://schemas.microsoft.com/office/drawing/2014/main" xmlns="" id="{00000000-0008-0000-1100-00005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3" name="Line 9">
            <a:extLst>
              <a:ext uri="{FF2B5EF4-FFF2-40B4-BE49-F238E27FC236}">
                <a16:creationId xmlns:a16="http://schemas.microsoft.com/office/drawing/2014/main" xmlns="" id="{00000000-0008-0000-1100-00005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4" name="Line 7">
            <a:extLst>
              <a:ext uri="{FF2B5EF4-FFF2-40B4-BE49-F238E27FC236}">
                <a16:creationId xmlns:a16="http://schemas.microsoft.com/office/drawing/2014/main" xmlns="" id="{00000000-0008-0000-1100-00005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5" name="Line 8">
            <a:extLst>
              <a:ext uri="{FF2B5EF4-FFF2-40B4-BE49-F238E27FC236}">
                <a16:creationId xmlns:a16="http://schemas.microsoft.com/office/drawing/2014/main" xmlns="" id="{00000000-0008-0000-1100-00006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6" name="Line 9">
            <a:extLst>
              <a:ext uri="{FF2B5EF4-FFF2-40B4-BE49-F238E27FC236}">
                <a16:creationId xmlns:a16="http://schemas.microsoft.com/office/drawing/2014/main" xmlns="" id="{00000000-0008-0000-1100-00006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7" name="Line 7">
            <a:extLst>
              <a:ext uri="{FF2B5EF4-FFF2-40B4-BE49-F238E27FC236}">
                <a16:creationId xmlns:a16="http://schemas.microsoft.com/office/drawing/2014/main" xmlns="" id="{00000000-0008-0000-1100-00006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08" name="Line 8">
            <a:extLst>
              <a:ext uri="{FF2B5EF4-FFF2-40B4-BE49-F238E27FC236}">
                <a16:creationId xmlns:a16="http://schemas.microsoft.com/office/drawing/2014/main" xmlns="" id="{00000000-0008-0000-1100-00006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09" name="Line 9">
            <a:extLst>
              <a:ext uri="{FF2B5EF4-FFF2-40B4-BE49-F238E27FC236}">
                <a16:creationId xmlns:a16="http://schemas.microsoft.com/office/drawing/2014/main" xmlns="" id="{00000000-0008-0000-1100-000064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10" name="Line 7">
            <a:extLst>
              <a:ext uri="{FF2B5EF4-FFF2-40B4-BE49-F238E27FC236}">
                <a16:creationId xmlns:a16="http://schemas.microsoft.com/office/drawing/2014/main" xmlns="" id="{00000000-0008-0000-1100-00006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1" name="Line 8">
            <a:extLst>
              <a:ext uri="{FF2B5EF4-FFF2-40B4-BE49-F238E27FC236}">
                <a16:creationId xmlns:a16="http://schemas.microsoft.com/office/drawing/2014/main" xmlns="" id="{00000000-0008-0000-1100-000066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2" name="Line 9">
            <a:extLst>
              <a:ext uri="{FF2B5EF4-FFF2-40B4-BE49-F238E27FC236}">
                <a16:creationId xmlns:a16="http://schemas.microsoft.com/office/drawing/2014/main" xmlns="" id="{00000000-0008-0000-1100-00006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3" name="Line 7">
            <a:extLst>
              <a:ext uri="{FF2B5EF4-FFF2-40B4-BE49-F238E27FC236}">
                <a16:creationId xmlns:a16="http://schemas.microsoft.com/office/drawing/2014/main" xmlns="" id="{00000000-0008-0000-1100-000068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4" name="Line 8">
            <a:extLst>
              <a:ext uri="{FF2B5EF4-FFF2-40B4-BE49-F238E27FC236}">
                <a16:creationId xmlns:a16="http://schemas.microsoft.com/office/drawing/2014/main" xmlns="" id="{00000000-0008-0000-1100-000069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5" name="Line 9">
            <a:extLst>
              <a:ext uri="{FF2B5EF4-FFF2-40B4-BE49-F238E27FC236}">
                <a16:creationId xmlns:a16="http://schemas.microsoft.com/office/drawing/2014/main" xmlns="" id="{00000000-0008-0000-1100-00006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6" name="Line 7">
            <a:extLst>
              <a:ext uri="{FF2B5EF4-FFF2-40B4-BE49-F238E27FC236}">
                <a16:creationId xmlns:a16="http://schemas.microsoft.com/office/drawing/2014/main" xmlns="" id="{00000000-0008-0000-1100-00006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7" name="Line 8">
            <a:extLst>
              <a:ext uri="{FF2B5EF4-FFF2-40B4-BE49-F238E27FC236}">
                <a16:creationId xmlns:a16="http://schemas.microsoft.com/office/drawing/2014/main" xmlns="" id="{00000000-0008-0000-1100-00006C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8" name="Line 9">
            <a:extLst>
              <a:ext uri="{FF2B5EF4-FFF2-40B4-BE49-F238E27FC236}">
                <a16:creationId xmlns:a16="http://schemas.microsoft.com/office/drawing/2014/main" xmlns="" id="{00000000-0008-0000-1100-00006D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9" name="Line 7">
            <a:extLst>
              <a:ext uri="{FF2B5EF4-FFF2-40B4-BE49-F238E27FC236}">
                <a16:creationId xmlns:a16="http://schemas.microsoft.com/office/drawing/2014/main" xmlns="" id="{00000000-0008-0000-1100-00006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0" name="Line 8">
            <a:extLst>
              <a:ext uri="{FF2B5EF4-FFF2-40B4-BE49-F238E27FC236}">
                <a16:creationId xmlns:a16="http://schemas.microsoft.com/office/drawing/2014/main" xmlns="" id="{00000000-0008-0000-1100-00006F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1" name="Line 9">
            <a:extLst>
              <a:ext uri="{FF2B5EF4-FFF2-40B4-BE49-F238E27FC236}">
                <a16:creationId xmlns:a16="http://schemas.microsoft.com/office/drawing/2014/main" xmlns="" id="{00000000-0008-0000-1100-000070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2" name="Line 7">
            <a:extLst>
              <a:ext uri="{FF2B5EF4-FFF2-40B4-BE49-F238E27FC236}">
                <a16:creationId xmlns:a16="http://schemas.microsoft.com/office/drawing/2014/main" xmlns="" id="{00000000-0008-0000-1100-000071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3" name="Line 8">
            <a:extLst>
              <a:ext uri="{FF2B5EF4-FFF2-40B4-BE49-F238E27FC236}">
                <a16:creationId xmlns:a16="http://schemas.microsoft.com/office/drawing/2014/main" xmlns="" id="{00000000-0008-0000-1100-000072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4" name="Line 9">
            <a:extLst>
              <a:ext uri="{FF2B5EF4-FFF2-40B4-BE49-F238E27FC236}">
                <a16:creationId xmlns:a16="http://schemas.microsoft.com/office/drawing/2014/main" xmlns="" id="{00000000-0008-0000-1100-00007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5" name="Line 7">
            <a:extLst>
              <a:ext uri="{FF2B5EF4-FFF2-40B4-BE49-F238E27FC236}">
                <a16:creationId xmlns:a16="http://schemas.microsoft.com/office/drawing/2014/main" xmlns="" id="{00000000-0008-0000-1100-000074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6" name="Line 8">
            <a:extLst>
              <a:ext uri="{FF2B5EF4-FFF2-40B4-BE49-F238E27FC236}">
                <a16:creationId xmlns:a16="http://schemas.microsoft.com/office/drawing/2014/main" xmlns="" id="{00000000-0008-0000-1100-00007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7" name="Line 9">
            <a:extLst>
              <a:ext uri="{FF2B5EF4-FFF2-40B4-BE49-F238E27FC236}">
                <a16:creationId xmlns:a16="http://schemas.microsoft.com/office/drawing/2014/main" xmlns="" id="{00000000-0008-0000-1100-00007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8" name="Line 7">
            <a:extLst>
              <a:ext uri="{FF2B5EF4-FFF2-40B4-BE49-F238E27FC236}">
                <a16:creationId xmlns:a16="http://schemas.microsoft.com/office/drawing/2014/main" xmlns="" id="{00000000-0008-0000-1100-00007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9" name="Line 8">
            <a:extLst>
              <a:ext uri="{FF2B5EF4-FFF2-40B4-BE49-F238E27FC236}">
                <a16:creationId xmlns:a16="http://schemas.microsoft.com/office/drawing/2014/main" xmlns="" id="{00000000-0008-0000-1100-00007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0" name="Line 9">
            <a:extLst>
              <a:ext uri="{FF2B5EF4-FFF2-40B4-BE49-F238E27FC236}">
                <a16:creationId xmlns:a16="http://schemas.microsoft.com/office/drawing/2014/main" xmlns="" id="{00000000-0008-0000-1100-00007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1" name="Line 7">
            <a:extLst>
              <a:ext uri="{FF2B5EF4-FFF2-40B4-BE49-F238E27FC236}">
                <a16:creationId xmlns:a16="http://schemas.microsoft.com/office/drawing/2014/main" xmlns="" id="{00000000-0008-0000-1100-00007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2" name="Line 8">
            <a:extLst>
              <a:ext uri="{FF2B5EF4-FFF2-40B4-BE49-F238E27FC236}">
                <a16:creationId xmlns:a16="http://schemas.microsoft.com/office/drawing/2014/main" xmlns="" id="{00000000-0008-0000-1100-00007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3" name="Line 9">
            <a:extLst>
              <a:ext uri="{FF2B5EF4-FFF2-40B4-BE49-F238E27FC236}">
                <a16:creationId xmlns:a16="http://schemas.microsoft.com/office/drawing/2014/main" xmlns="" id="{00000000-0008-0000-1100-00007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4" name="Line 7">
            <a:extLst>
              <a:ext uri="{FF2B5EF4-FFF2-40B4-BE49-F238E27FC236}">
                <a16:creationId xmlns:a16="http://schemas.microsoft.com/office/drawing/2014/main" xmlns="" id="{00000000-0008-0000-1100-00007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5" name="Line 8">
            <a:extLst>
              <a:ext uri="{FF2B5EF4-FFF2-40B4-BE49-F238E27FC236}">
                <a16:creationId xmlns:a16="http://schemas.microsoft.com/office/drawing/2014/main" xmlns="" id="{00000000-0008-0000-1100-00007E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6" name="Line 9">
            <a:extLst>
              <a:ext uri="{FF2B5EF4-FFF2-40B4-BE49-F238E27FC236}">
                <a16:creationId xmlns:a16="http://schemas.microsoft.com/office/drawing/2014/main" xmlns="" id="{00000000-0008-0000-1100-00007F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7" name="Line 7">
            <a:extLst>
              <a:ext uri="{FF2B5EF4-FFF2-40B4-BE49-F238E27FC236}">
                <a16:creationId xmlns:a16="http://schemas.microsoft.com/office/drawing/2014/main" xmlns="" id="{00000000-0008-0000-1100-00008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38" name="Line 8">
            <a:extLst>
              <a:ext uri="{FF2B5EF4-FFF2-40B4-BE49-F238E27FC236}">
                <a16:creationId xmlns:a16="http://schemas.microsoft.com/office/drawing/2014/main" xmlns="" id="{00000000-0008-0000-1100-00008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39" name="Line 9">
            <a:extLst>
              <a:ext uri="{FF2B5EF4-FFF2-40B4-BE49-F238E27FC236}">
                <a16:creationId xmlns:a16="http://schemas.microsoft.com/office/drawing/2014/main" xmlns="" id="{00000000-0008-0000-1100-000082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0" name="Line 7">
            <a:extLst>
              <a:ext uri="{FF2B5EF4-FFF2-40B4-BE49-F238E27FC236}">
                <a16:creationId xmlns:a16="http://schemas.microsoft.com/office/drawing/2014/main" xmlns="" id="{00000000-0008-0000-1100-00008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1" name="Line 8">
            <a:extLst>
              <a:ext uri="{FF2B5EF4-FFF2-40B4-BE49-F238E27FC236}">
                <a16:creationId xmlns:a16="http://schemas.microsoft.com/office/drawing/2014/main" xmlns="" id="{00000000-0008-0000-1100-00008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2" name="Line 9">
            <a:extLst>
              <a:ext uri="{FF2B5EF4-FFF2-40B4-BE49-F238E27FC236}">
                <a16:creationId xmlns:a16="http://schemas.microsoft.com/office/drawing/2014/main" xmlns="" id="{00000000-0008-0000-1100-00008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3" name="Line 7">
            <a:extLst>
              <a:ext uri="{FF2B5EF4-FFF2-40B4-BE49-F238E27FC236}">
                <a16:creationId xmlns:a16="http://schemas.microsoft.com/office/drawing/2014/main" xmlns="" id="{00000000-0008-0000-1100-000086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4" name="Line 8">
            <a:extLst>
              <a:ext uri="{FF2B5EF4-FFF2-40B4-BE49-F238E27FC236}">
                <a16:creationId xmlns:a16="http://schemas.microsoft.com/office/drawing/2014/main" xmlns="" id="{00000000-0008-0000-1100-000087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5" name="Line 9">
            <a:extLst>
              <a:ext uri="{FF2B5EF4-FFF2-40B4-BE49-F238E27FC236}">
                <a16:creationId xmlns:a16="http://schemas.microsoft.com/office/drawing/2014/main" xmlns="" id="{00000000-0008-0000-1100-000088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6" name="Line 7">
            <a:extLst>
              <a:ext uri="{FF2B5EF4-FFF2-40B4-BE49-F238E27FC236}">
                <a16:creationId xmlns:a16="http://schemas.microsoft.com/office/drawing/2014/main" xmlns="" id="{00000000-0008-0000-1100-00008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7" name="Line 8">
            <a:extLst>
              <a:ext uri="{FF2B5EF4-FFF2-40B4-BE49-F238E27FC236}">
                <a16:creationId xmlns:a16="http://schemas.microsoft.com/office/drawing/2014/main" xmlns="" id="{00000000-0008-0000-1100-00008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8" name="Line 9">
            <a:extLst>
              <a:ext uri="{FF2B5EF4-FFF2-40B4-BE49-F238E27FC236}">
                <a16:creationId xmlns:a16="http://schemas.microsoft.com/office/drawing/2014/main" xmlns="" id="{00000000-0008-0000-1100-00008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9" name="Line 7">
            <a:extLst>
              <a:ext uri="{FF2B5EF4-FFF2-40B4-BE49-F238E27FC236}">
                <a16:creationId xmlns:a16="http://schemas.microsoft.com/office/drawing/2014/main" xmlns="" id="{00000000-0008-0000-1100-00008C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0" name="Line 8">
            <a:extLst>
              <a:ext uri="{FF2B5EF4-FFF2-40B4-BE49-F238E27FC236}">
                <a16:creationId xmlns:a16="http://schemas.microsoft.com/office/drawing/2014/main" xmlns="" id="{00000000-0008-0000-1100-00008D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1" name="Line 9">
            <a:extLst>
              <a:ext uri="{FF2B5EF4-FFF2-40B4-BE49-F238E27FC236}">
                <a16:creationId xmlns:a16="http://schemas.microsoft.com/office/drawing/2014/main" xmlns="" id="{00000000-0008-0000-1100-00008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2" name="Line 7">
            <a:extLst>
              <a:ext uri="{FF2B5EF4-FFF2-40B4-BE49-F238E27FC236}">
                <a16:creationId xmlns:a16="http://schemas.microsoft.com/office/drawing/2014/main" xmlns="" id="{00000000-0008-0000-1100-00008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3" name="Line 8">
            <a:extLst>
              <a:ext uri="{FF2B5EF4-FFF2-40B4-BE49-F238E27FC236}">
                <a16:creationId xmlns:a16="http://schemas.microsoft.com/office/drawing/2014/main" xmlns="" id="{00000000-0008-0000-1100-00009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4" name="Line 9">
            <a:extLst>
              <a:ext uri="{FF2B5EF4-FFF2-40B4-BE49-F238E27FC236}">
                <a16:creationId xmlns:a16="http://schemas.microsoft.com/office/drawing/2014/main" xmlns="" id="{00000000-0008-0000-1100-000091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5" name="Line 7">
            <a:extLst>
              <a:ext uri="{FF2B5EF4-FFF2-40B4-BE49-F238E27FC236}">
                <a16:creationId xmlns:a16="http://schemas.microsoft.com/office/drawing/2014/main" xmlns="" id="{00000000-0008-0000-1100-00009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6" name="Line 8">
            <a:extLst>
              <a:ext uri="{FF2B5EF4-FFF2-40B4-BE49-F238E27FC236}">
                <a16:creationId xmlns:a16="http://schemas.microsoft.com/office/drawing/2014/main" xmlns="" id="{00000000-0008-0000-1100-00009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7" name="Line 9">
            <a:extLst>
              <a:ext uri="{FF2B5EF4-FFF2-40B4-BE49-F238E27FC236}">
                <a16:creationId xmlns:a16="http://schemas.microsoft.com/office/drawing/2014/main" xmlns="" id="{00000000-0008-0000-1100-000097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8" name="Line 7">
            <a:extLst>
              <a:ext uri="{FF2B5EF4-FFF2-40B4-BE49-F238E27FC236}">
                <a16:creationId xmlns:a16="http://schemas.microsoft.com/office/drawing/2014/main" xmlns="" id="{00000000-0008-0000-1100-0000A4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9" name="Line 8">
            <a:extLst>
              <a:ext uri="{FF2B5EF4-FFF2-40B4-BE49-F238E27FC236}">
                <a16:creationId xmlns:a16="http://schemas.microsoft.com/office/drawing/2014/main" xmlns="" id="{00000000-0008-0000-1100-0000A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60" name="Line 9">
            <a:extLst>
              <a:ext uri="{FF2B5EF4-FFF2-40B4-BE49-F238E27FC236}">
                <a16:creationId xmlns:a16="http://schemas.microsoft.com/office/drawing/2014/main" xmlns="" id="{00000000-0008-0000-1100-0000A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61" name="Line 7">
            <a:extLst>
              <a:ext uri="{FF2B5EF4-FFF2-40B4-BE49-F238E27FC236}">
                <a16:creationId xmlns:a16="http://schemas.microsoft.com/office/drawing/2014/main" xmlns="" id="{00000000-0008-0000-1100-0000B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2" name="Line 8">
            <a:extLst>
              <a:ext uri="{FF2B5EF4-FFF2-40B4-BE49-F238E27FC236}">
                <a16:creationId xmlns:a16="http://schemas.microsoft.com/office/drawing/2014/main" xmlns="" id="{00000000-0008-0000-1100-0000B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3" name="Line 9">
            <a:extLst>
              <a:ext uri="{FF2B5EF4-FFF2-40B4-BE49-F238E27FC236}">
                <a16:creationId xmlns:a16="http://schemas.microsoft.com/office/drawing/2014/main" xmlns="" id="{00000000-0008-0000-1100-0000B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4" name="Line 7">
            <a:extLst>
              <a:ext uri="{FF2B5EF4-FFF2-40B4-BE49-F238E27FC236}">
                <a16:creationId xmlns:a16="http://schemas.microsoft.com/office/drawing/2014/main" xmlns="" id="{00000000-0008-0000-1100-0000B9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5" name="Line 8">
            <a:extLst>
              <a:ext uri="{FF2B5EF4-FFF2-40B4-BE49-F238E27FC236}">
                <a16:creationId xmlns:a16="http://schemas.microsoft.com/office/drawing/2014/main" xmlns="" id="{00000000-0008-0000-1100-0000BA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6" name="Line 9">
            <a:extLst>
              <a:ext uri="{FF2B5EF4-FFF2-40B4-BE49-F238E27FC236}">
                <a16:creationId xmlns:a16="http://schemas.microsoft.com/office/drawing/2014/main" xmlns="" id="{00000000-0008-0000-1100-0000BB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7" name="Line 7">
            <a:extLst>
              <a:ext uri="{FF2B5EF4-FFF2-40B4-BE49-F238E27FC236}">
                <a16:creationId xmlns:a16="http://schemas.microsoft.com/office/drawing/2014/main" xmlns="" id="{00000000-0008-0000-1100-0000B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68" name="Line 8">
            <a:extLst>
              <a:ext uri="{FF2B5EF4-FFF2-40B4-BE49-F238E27FC236}">
                <a16:creationId xmlns:a16="http://schemas.microsoft.com/office/drawing/2014/main" xmlns="" id="{00000000-0008-0000-1100-0000B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69" name="Line 9">
            <a:extLst>
              <a:ext uri="{FF2B5EF4-FFF2-40B4-BE49-F238E27FC236}">
                <a16:creationId xmlns:a16="http://schemas.microsoft.com/office/drawing/2014/main" xmlns="" id="{00000000-0008-0000-1100-0000B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70" name="Line 7">
            <a:extLst>
              <a:ext uri="{FF2B5EF4-FFF2-40B4-BE49-F238E27FC236}">
                <a16:creationId xmlns:a16="http://schemas.microsoft.com/office/drawing/2014/main" xmlns="" id="{00000000-0008-0000-1100-0000B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1" name="Line 8">
            <a:extLst>
              <a:ext uri="{FF2B5EF4-FFF2-40B4-BE49-F238E27FC236}">
                <a16:creationId xmlns:a16="http://schemas.microsoft.com/office/drawing/2014/main" xmlns="" id="{00000000-0008-0000-1100-0000C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2" name="Line 9">
            <a:extLst>
              <a:ext uri="{FF2B5EF4-FFF2-40B4-BE49-F238E27FC236}">
                <a16:creationId xmlns:a16="http://schemas.microsoft.com/office/drawing/2014/main" xmlns="" id="{00000000-0008-0000-1100-0000C1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3" name="Line 7">
            <a:extLst>
              <a:ext uri="{FF2B5EF4-FFF2-40B4-BE49-F238E27FC236}">
                <a16:creationId xmlns:a16="http://schemas.microsoft.com/office/drawing/2014/main" xmlns="" id="{00000000-0008-0000-1100-0000C2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4" name="Line 8">
            <a:extLst>
              <a:ext uri="{FF2B5EF4-FFF2-40B4-BE49-F238E27FC236}">
                <a16:creationId xmlns:a16="http://schemas.microsoft.com/office/drawing/2014/main" xmlns="" id="{00000000-0008-0000-1100-0000C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5" name="Line 9">
            <a:extLst>
              <a:ext uri="{FF2B5EF4-FFF2-40B4-BE49-F238E27FC236}">
                <a16:creationId xmlns:a16="http://schemas.microsoft.com/office/drawing/2014/main" xmlns="" id="{00000000-0008-0000-1100-0000C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6" name="Line 7">
            <a:extLst>
              <a:ext uri="{FF2B5EF4-FFF2-40B4-BE49-F238E27FC236}">
                <a16:creationId xmlns:a16="http://schemas.microsoft.com/office/drawing/2014/main" xmlns="" id="{00000000-0008-0000-1100-0000C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7" name="Line 8">
            <a:extLst>
              <a:ext uri="{FF2B5EF4-FFF2-40B4-BE49-F238E27FC236}">
                <a16:creationId xmlns:a16="http://schemas.microsoft.com/office/drawing/2014/main" xmlns="" id="{00000000-0008-0000-1100-0000C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8" name="Line 9">
            <a:extLst>
              <a:ext uri="{FF2B5EF4-FFF2-40B4-BE49-F238E27FC236}">
                <a16:creationId xmlns:a16="http://schemas.microsoft.com/office/drawing/2014/main" xmlns="" id="{00000000-0008-0000-1100-0000C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9" name="Line 7">
            <a:extLst>
              <a:ext uri="{FF2B5EF4-FFF2-40B4-BE49-F238E27FC236}">
                <a16:creationId xmlns:a16="http://schemas.microsoft.com/office/drawing/2014/main" xmlns="" id="{00000000-0008-0000-1100-0000C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0" name="Line 8">
            <a:extLst>
              <a:ext uri="{FF2B5EF4-FFF2-40B4-BE49-F238E27FC236}">
                <a16:creationId xmlns:a16="http://schemas.microsoft.com/office/drawing/2014/main" xmlns="" id="{00000000-0008-0000-1100-0000C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1" name="Line 9">
            <a:extLst>
              <a:ext uri="{FF2B5EF4-FFF2-40B4-BE49-F238E27FC236}">
                <a16:creationId xmlns:a16="http://schemas.microsoft.com/office/drawing/2014/main" xmlns="" id="{00000000-0008-0000-1100-0000CA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2" name="Line 7">
            <a:extLst>
              <a:ext uri="{FF2B5EF4-FFF2-40B4-BE49-F238E27FC236}">
                <a16:creationId xmlns:a16="http://schemas.microsoft.com/office/drawing/2014/main" xmlns="" id="{00000000-0008-0000-1100-0000C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3" name="Line 8">
            <a:extLst>
              <a:ext uri="{FF2B5EF4-FFF2-40B4-BE49-F238E27FC236}">
                <a16:creationId xmlns:a16="http://schemas.microsoft.com/office/drawing/2014/main" xmlns="" id="{00000000-0008-0000-1100-0000C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4" name="Line 9">
            <a:extLst>
              <a:ext uri="{FF2B5EF4-FFF2-40B4-BE49-F238E27FC236}">
                <a16:creationId xmlns:a16="http://schemas.microsoft.com/office/drawing/2014/main" xmlns="" id="{00000000-0008-0000-1100-0000C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5" name="Line 7">
            <a:extLst>
              <a:ext uri="{FF2B5EF4-FFF2-40B4-BE49-F238E27FC236}">
                <a16:creationId xmlns:a16="http://schemas.microsoft.com/office/drawing/2014/main" xmlns="" id="{00000000-0008-0000-1100-0000CE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6" name="Line 8">
            <a:extLst>
              <a:ext uri="{FF2B5EF4-FFF2-40B4-BE49-F238E27FC236}">
                <a16:creationId xmlns:a16="http://schemas.microsoft.com/office/drawing/2014/main" xmlns="" id="{00000000-0008-0000-1100-0000C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7" name="Line 9">
            <a:extLst>
              <a:ext uri="{FF2B5EF4-FFF2-40B4-BE49-F238E27FC236}">
                <a16:creationId xmlns:a16="http://schemas.microsoft.com/office/drawing/2014/main" xmlns="" id="{00000000-0008-0000-1100-0000D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8" name="Line 7">
            <a:extLst>
              <a:ext uri="{FF2B5EF4-FFF2-40B4-BE49-F238E27FC236}">
                <a16:creationId xmlns:a16="http://schemas.microsoft.com/office/drawing/2014/main" xmlns="" id="{00000000-0008-0000-1100-0000D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89" name="Line 8">
            <a:extLst>
              <a:ext uri="{FF2B5EF4-FFF2-40B4-BE49-F238E27FC236}">
                <a16:creationId xmlns:a16="http://schemas.microsoft.com/office/drawing/2014/main" xmlns="" id="{00000000-0008-0000-1100-0000D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90" name="Line 9">
            <a:extLst>
              <a:ext uri="{FF2B5EF4-FFF2-40B4-BE49-F238E27FC236}">
                <a16:creationId xmlns:a16="http://schemas.microsoft.com/office/drawing/2014/main" xmlns="" id="{00000000-0008-0000-1100-0000D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91" name="Line 7">
            <a:extLst>
              <a:ext uri="{FF2B5EF4-FFF2-40B4-BE49-F238E27FC236}">
                <a16:creationId xmlns:a16="http://schemas.microsoft.com/office/drawing/2014/main" xmlns="" id="{00000000-0008-0000-1100-0000D4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2" name="Line 8">
            <a:extLst>
              <a:ext uri="{FF2B5EF4-FFF2-40B4-BE49-F238E27FC236}">
                <a16:creationId xmlns:a16="http://schemas.microsoft.com/office/drawing/2014/main" xmlns="" id="{00000000-0008-0000-1100-0000D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3" name="Line 9">
            <a:extLst>
              <a:ext uri="{FF2B5EF4-FFF2-40B4-BE49-F238E27FC236}">
                <a16:creationId xmlns:a16="http://schemas.microsoft.com/office/drawing/2014/main" xmlns="" id="{00000000-0008-0000-1100-0000D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4" name="Line 7">
            <a:extLst>
              <a:ext uri="{FF2B5EF4-FFF2-40B4-BE49-F238E27FC236}">
                <a16:creationId xmlns:a16="http://schemas.microsoft.com/office/drawing/2014/main" xmlns="" id="{00000000-0008-0000-1100-0000D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5" name="Line 8">
            <a:extLst>
              <a:ext uri="{FF2B5EF4-FFF2-40B4-BE49-F238E27FC236}">
                <a16:creationId xmlns:a16="http://schemas.microsoft.com/office/drawing/2014/main" xmlns="" id="{00000000-0008-0000-1100-0000D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6" name="Line 9">
            <a:extLst>
              <a:ext uri="{FF2B5EF4-FFF2-40B4-BE49-F238E27FC236}">
                <a16:creationId xmlns:a16="http://schemas.microsoft.com/office/drawing/2014/main" xmlns="" id="{00000000-0008-0000-1100-0000D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7" name="Line 7">
            <a:extLst>
              <a:ext uri="{FF2B5EF4-FFF2-40B4-BE49-F238E27FC236}">
                <a16:creationId xmlns:a16="http://schemas.microsoft.com/office/drawing/2014/main" xmlns="" id="{00000000-0008-0000-1100-0000D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98" name="Line 8">
            <a:extLst>
              <a:ext uri="{FF2B5EF4-FFF2-40B4-BE49-F238E27FC236}">
                <a16:creationId xmlns:a16="http://schemas.microsoft.com/office/drawing/2014/main" xmlns="" id="{00000000-0008-0000-1100-0000D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99" name="Line 9">
            <a:extLst>
              <a:ext uri="{FF2B5EF4-FFF2-40B4-BE49-F238E27FC236}">
                <a16:creationId xmlns:a16="http://schemas.microsoft.com/office/drawing/2014/main" xmlns="" id="{00000000-0008-0000-1100-0000D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0" name="Line 7">
            <a:extLst>
              <a:ext uri="{FF2B5EF4-FFF2-40B4-BE49-F238E27FC236}">
                <a16:creationId xmlns:a16="http://schemas.microsoft.com/office/drawing/2014/main" xmlns="" id="{00000000-0008-0000-1100-0000DD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1" name="Line 8">
            <a:extLst>
              <a:ext uri="{FF2B5EF4-FFF2-40B4-BE49-F238E27FC236}">
                <a16:creationId xmlns:a16="http://schemas.microsoft.com/office/drawing/2014/main" xmlns="" id="{00000000-0008-0000-1100-0000DE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2" name="Line 9">
            <a:extLst>
              <a:ext uri="{FF2B5EF4-FFF2-40B4-BE49-F238E27FC236}">
                <a16:creationId xmlns:a16="http://schemas.microsoft.com/office/drawing/2014/main" xmlns="" id="{00000000-0008-0000-1100-0000D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3" name="Line 7">
            <a:extLst>
              <a:ext uri="{FF2B5EF4-FFF2-40B4-BE49-F238E27FC236}">
                <a16:creationId xmlns:a16="http://schemas.microsoft.com/office/drawing/2014/main" xmlns="" id="{00000000-0008-0000-1100-0000E0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4" name="Line 8">
            <a:extLst>
              <a:ext uri="{FF2B5EF4-FFF2-40B4-BE49-F238E27FC236}">
                <a16:creationId xmlns:a16="http://schemas.microsoft.com/office/drawing/2014/main" xmlns="" id="{00000000-0008-0000-1100-0000E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5" name="Line 9">
            <a:extLst>
              <a:ext uri="{FF2B5EF4-FFF2-40B4-BE49-F238E27FC236}">
                <a16:creationId xmlns:a16="http://schemas.microsoft.com/office/drawing/2014/main" xmlns="" id="{00000000-0008-0000-1100-0000E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6" name="Line 7">
            <a:extLst>
              <a:ext uri="{FF2B5EF4-FFF2-40B4-BE49-F238E27FC236}">
                <a16:creationId xmlns:a16="http://schemas.microsoft.com/office/drawing/2014/main" xmlns="" id="{00000000-0008-0000-1100-0000E3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7" name="Line 8">
            <a:extLst>
              <a:ext uri="{FF2B5EF4-FFF2-40B4-BE49-F238E27FC236}">
                <a16:creationId xmlns:a16="http://schemas.microsoft.com/office/drawing/2014/main" xmlns="" id="{00000000-0008-0000-1100-0000E4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8" name="Line 9">
            <a:extLst>
              <a:ext uri="{FF2B5EF4-FFF2-40B4-BE49-F238E27FC236}">
                <a16:creationId xmlns:a16="http://schemas.microsoft.com/office/drawing/2014/main" xmlns="" id="{00000000-0008-0000-1100-0000E5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9" name="Line 7">
            <a:extLst>
              <a:ext uri="{FF2B5EF4-FFF2-40B4-BE49-F238E27FC236}">
                <a16:creationId xmlns:a16="http://schemas.microsoft.com/office/drawing/2014/main" xmlns="" id="{00000000-0008-0000-1100-0000E6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0" name="Line 8">
            <a:extLst>
              <a:ext uri="{FF2B5EF4-FFF2-40B4-BE49-F238E27FC236}">
                <a16:creationId xmlns:a16="http://schemas.microsoft.com/office/drawing/2014/main" xmlns="" id="{00000000-0008-0000-1100-0000E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1" name="Line 9">
            <a:extLst>
              <a:ext uri="{FF2B5EF4-FFF2-40B4-BE49-F238E27FC236}">
                <a16:creationId xmlns:a16="http://schemas.microsoft.com/office/drawing/2014/main" xmlns="" id="{00000000-0008-0000-1100-0000E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2" name="Line 7">
            <a:extLst>
              <a:ext uri="{FF2B5EF4-FFF2-40B4-BE49-F238E27FC236}">
                <a16:creationId xmlns:a16="http://schemas.microsoft.com/office/drawing/2014/main" xmlns="" id="{00000000-0008-0000-1100-0000E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3" name="Line 8">
            <a:extLst>
              <a:ext uri="{FF2B5EF4-FFF2-40B4-BE49-F238E27FC236}">
                <a16:creationId xmlns:a16="http://schemas.microsoft.com/office/drawing/2014/main" xmlns="" id="{00000000-0008-0000-1100-0000E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4" name="Line 9">
            <a:extLst>
              <a:ext uri="{FF2B5EF4-FFF2-40B4-BE49-F238E27FC236}">
                <a16:creationId xmlns:a16="http://schemas.microsoft.com/office/drawing/2014/main" xmlns="" id="{00000000-0008-0000-1100-0000E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5" name="Line 7">
            <a:extLst>
              <a:ext uri="{FF2B5EF4-FFF2-40B4-BE49-F238E27FC236}">
                <a16:creationId xmlns:a16="http://schemas.microsoft.com/office/drawing/2014/main" xmlns="" id="{00000000-0008-0000-1100-0000EC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6" name="Line 8">
            <a:extLst>
              <a:ext uri="{FF2B5EF4-FFF2-40B4-BE49-F238E27FC236}">
                <a16:creationId xmlns:a16="http://schemas.microsoft.com/office/drawing/2014/main" xmlns="" id="{00000000-0008-0000-1100-0000ED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7" name="Line 9">
            <a:extLst>
              <a:ext uri="{FF2B5EF4-FFF2-40B4-BE49-F238E27FC236}">
                <a16:creationId xmlns:a16="http://schemas.microsoft.com/office/drawing/2014/main" xmlns="" id="{00000000-0008-0000-1100-0000E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8" name="Line 7">
            <a:extLst>
              <a:ext uri="{FF2B5EF4-FFF2-40B4-BE49-F238E27FC236}">
                <a16:creationId xmlns:a16="http://schemas.microsoft.com/office/drawing/2014/main" xmlns="" id="{00000000-0008-0000-1100-0000E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19" name="Line 8">
            <a:extLst>
              <a:ext uri="{FF2B5EF4-FFF2-40B4-BE49-F238E27FC236}">
                <a16:creationId xmlns:a16="http://schemas.microsoft.com/office/drawing/2014/main" xmlns="" id="{00000000-0008-0000-1100-0000F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20" name="Line 9">
            <a:extLst>
              <a:ext uri="{FF2B5EF4-FFF2-40B4-BE49-F238E27FC236}">
                <a16:creationId xmlns:a16="http://schemas.microsoft.com/office/drawing/2014/main" xmlns="" id="{00000000-0008-0000-1100-0000F1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21" name="Line 7">
            <a:extLst>
              <a:ext uri="{FF2B5EF4-FFF2-40B4-BE49-F238E27FC236}">
                <a16:creationId xmlns:a16="http://schemas.microsoft.com/office/drawing/2014/main" xmlns="" id="{00000000-0008-0000-1100-0000F2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2" name="Line 8">
            <a:extLst>
              <a:ext uri="{FF2B5EF4-FFF2-40B4-BE49-F238E27FC236}">
                <a16:creationId xmlns:a16="http://schemas.microsoft.com/office/drawing/2014/main" xmlns="" id="{00000000-0008-0000-1100-0000F3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3" name="Line 9">
            <a:extLst>
              <a:ext uri="{FF2B5EF4-FFF2-40B4-BE49-F238E27FC236}">
                <a16:creationId xmlns:a16="http://schemas.microsoft.com/office/drawing/2014/main" xmlns="" id="{00000000-0008-0000-1100-0000F4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4" name="Line 7">
            <a:extLst>
              <a:ext uri="{FF2B5EF4-FFF2-40B4-BE49-F238E27FC236}">
                <a16:creationId xmlns:a16="http://schemas.microsoft.com/office/drawing/2014/main" xmlns="" id="{00000000-0008-0000-1100-0000F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5" name="Line 8">
            <a:extLst>
              <a:ext uri="{FF2B5EF4-FFF2-40B4-BE49-F238E27FC236}">
                <a16:creationId xmlns:a16="http://schemas.microsoft.com/office/drawing/2014/main" xmlns="" id="{00000000-0008-0000-1100-0000F6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6" name="Line 9">
            <a:extLst>
              <a:ext uri="{FF2B5EF4-FFF2-40B4-BE49-F238E27FC236}">
                <a16:creationId xmlns:a16="http://schemas.microsoft.com/office/drawing/2014/main" xmlns="" id="{00000000-0008-0000-1100-0000F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7" name="Line 7">
            <a:extLst>
              <a:ext uri="{FF2B5EF4-FFF2-40B4-BE49-F238E27FC236}">
                <a16:creationId xmlns:a16="http://schemas.microsoft.com/office/drawing/2014/main" xmlns="" id="{00000000-0008-0000-1100-0000F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28" name="Line 8">
            <a:extLst>
              <a:ext uri="{FF2B5EF4-FFF2-40B4-BE49-F238E27FC236}">
                <a16:creationId xmlns:a16="http://schemas.microsoft.com/office/drawing/2014/main" xmlns="" id="{00000000-0008-0000-1100-0000F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29" name="Line 9">
            <a:extLst>
              <a:ext uri="{FF2B5EF4-FFF2-40B4-BE49-F238E27FC236}">
                <a16:creationId xmlns:a16="http://schemas.microsoft.com/office/drawing/2014/main" xmlns="" id="{00000000-0008-0000-1100-0000F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0" name="Line 7">
            <a:extLst>
              <a:ext uri="{FF2B5EF4-FFF2-40B4-BE49-F238E27FC236}">
                <a16:creationId xmlns:a16="http://schemas.microsoft.com/office/drawing/2014/main" xmlns="" id="{00000000-0008-0000-1100-0000F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1" name="Line 8">
            <a:extLst>
              <a:ext uri="{FF2B5EF4-FFF2-40B4-BE49-F238E27FC236}">
                <a16:creationId xmlns:a16="http://schemas.microsoft.com/office/drawing/2014/main" xmlns="" id="{00000000-0008-0000-1100-0000FC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2" name="Line 9">
            <a:extLst>
              <a:ext uri="{FF2B5EF4-FFF2-40B4-BE49-F238E27FC236}">
                <a16:creationId xmlns:a16="http://schemas.microsoft.com/office/drawing/2014/main" xmlns="" id="{00000000-0008-0000-1100-0000F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3" name="Line 7">
            <a:extLst>
              <a:ext uri="{FF2B5EF4-FFF2-40B4-BE49-F238E27FC236}">
                <a16:creationId xmlns:a16="http://schemas.microsoft.com/office/drawing/2014/main" xmlns="" id="{00000000-0008-0000-1100-0000F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4" name="Line 8">
            <a:extLst>
              <a:ext uri="{FF2B5EF4-FFF2-40B4-BE49-F238E27FC236}">
                <a16:creationId xmlns:a16="http://schemas.microsoft.com/office/drawing/2014/main" xmlns="" id="{00000000-0008-0000-1100-0000F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5" name="Line 9">
            <a:extLst>
              <a:ext uri="{FF2B5EF4-FFF2-40B4-BE49-F238E27FC236}">
                <a16:creationId xmlns:a16="http://schemas.microsoft.com/office/drawing/2014/main" xmlns="" id="{00000000-0008-0000-1100-000000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6" name="Line 7">
            <a:extLst>
              <a:ext uri="{FF2B5EF4-FFF2-40B4-BE49-F238E27FC236}">
                <a16:creationId xmlns:a16="http://schemas.microsoft.com/office/drawing/2014/main" xmlns="" id="{00000000-0008-0000-1100-000001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7" name="Line 8">
            <a:extLst>
              <a:ext uri="{FF2B5EF4-FFF2-40B4-BE49-F238E27FC236}">
                <a16:creationId xmlns:a16="http://schemas.microsoft.com/office/drawing/2014/main" xmlns="" id="{00000000-0008-0000-1100-00000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8" name="Line 9">
            <a:extLst>
              <a:ext uri="{FF2B5EF4-FFF2-40B4-BE49-F238E27FC236}">
                <a16:creationId xmlns:a16="http://schemas.microsoft.com/office/drawing/2014/main" xmlns="" id="{00000000-0008-0000-1100-000003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9" name="Line 7">
            <a:extLst>
              <a:ext uri="{FF2B5EF4-FFF2-40B4-BE49-F238E27FC236}">
                <a16:creationId xmlns:a16="http://schemas.microsoft.com/office/drawing/2014/main" xmlns="" id="{00000000-0008-0000-1100-000004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0" name="Line 8">
            <a:extLst>
              <a:ext uri="{FF2B5EF4-FFF2-40B4-BE49-F238E27FC236}">
                <a16:creationId xmlns:a16="http://schemas.microsoft.com/office/drawing/2014/main" xmlns="" id="{00000000-0008-0000-1100-000005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1" name="Line 9">
            <a:extLst>
              <a:ext uri="{FF2B5EF4-FFF2-40B4-BE49-F238E27FC236}">
                <a16:creationId xmlns:a16="http://schemas.microsoft.com/office/drawing/2014/main" xmlns="" id="{00000000-0008-0000-1100-000006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2" name="Line 7">
            <a:extLst>
              <a:ext uri="{FF2B5EF4-FFF2-40B4-BE49-F238E27FC236}">
                <a16:creationId xmlns:a16="http://schemas.microsoft.com/office/drawing/2014/main" xmlns="" id="{00000000-0008-0000-1100-00000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3" name="Line 8">
            <a:extLst>
              <a:ext uri="{FF2B5EF4-FFF2-40B4-BE49-F238E27FC236}">
                <a16:creationId xmlns:a16="http://schemas.microsoft.com/office/drawing/2014/main" xmlns="" id="{00000000-0008-0000-1100-00000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4" name="Line 9">
            <a:extLst>
              <a:ext uri="{FF2B5EF4-FFF2-40B4-BE49-F238E27FC236}">
                <a16:creationId xmlns:a16="http://schemas.microsoft.com/office/drawing/2014/main" xmlns="" id="{00000000-0008-0000-1100-000009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5" name="Line 7">
            <a:extLst>
              <a:ext uri="{FF2B5EF4-FFF2-40B4-BE49-F238E27FC236}">
                <a16:creationId xmlns:a16="http://schemas.microsoft.com/office/drawing/2014/main" xmlns="" id="{00000000-0008-0000-1100-00000A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6" name="Line 8">
            <a:extLst>
              <a:ext uri="{FF2B5EF4-FFF2-40B4-BE49-F238E27FC236}">
                <a16:creationId xmlns:a16="http://schemas.microsoft.com/office/drawing/2014/main" xmlns="" id="{00000000-0008-0000-1100-00000B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7" name="Line 9">
            <a:extLst>
              <a:ext uri="{FF2B5EF4-FFF2-40B4-BE49-F238E27FC236}">
                <a16:creationId xmlns:a16="http://schemas.microsoft.com/office/drawing/2014/main" xmlns="" id="{00000000-0008-0000-1100-00000C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8" name="Line 7">
            <a:extLst>
              <a:ext uri="{FF2B5EF4-FFF2-40B4-BE49-F238E27FC236}">
                <a16:creationId xmlns:a16="http://schemas.microsoft.com/office/drawing/2014/main" xmlns="" id="{00000000-0008-0000-1100-00000D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49" name="Line 8">
            <a:extLst>
              <a:ext uri="{FF2B5EF4-FFF2-40B4-BE49-F238E27FC236}">
                <a16:creationId xmlns:a16="http://schemas.microsoft.com/office/drawing/2014/main" xmlns="" id="{00000000-0008-0000-1100-00000E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0" name="Line 9">
            <a:extLst>
              <a:ext uri="{FF2B5EF4-FFF2-40B4-BE49-F238E27FC236}">
                <a16:creationId xmlns:a16="http://schemas.microsoft.com/office/drawing/2014/main" xmlns="" id="{00000000-0008-0000-1100-00000F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1" name="Line 7">
            <a:extLst>
              <a:ext uri="{FF2B5EF4-FFF2-40B4-BE49-F238E27FC236}">
                <a16:creationId xmlns:a16="http://schemas.microsoft.com/office/drawing/2014/main" xmlns="" id="{00000000-0008-0000-1100-000010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2" name="Line 8">
            <a:extLst>
              <a:ext uri="{FF2B5EF4-FFF2-40B4-BE49-F238E27FC236}">
                <a16:creationId xmlns:a16="http://schemas.microsoft.com/office/drawing/2014/main" xmlns="" id="{00000000-0008-0000-1100-000011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3" name="Line 9">
            <a:extLst>
              <a:ext uri="{FF2B5EF4-FFF2-40B4-BE49-F238E27FC236}">
                <a16:creationId xmlns:a16="http://schemas.microsoft.com/office/drawing/2014/main" xmlns="" id="{00000000-0008-0000-1100-00001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4" name="Line 7">
            <a:extLst>
              <a:ext uri="{FF2B5EF4-FFF2-40B4-BE49-F238E27FC236}">
                <a16:creationId xmlns:a16="http://schemas.microsoft.com/office/drawing/2014/main" xmlns="" id="{00000000-0008-0000-1100-000013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5" name="Line 8">
            <a:extLst>
              <a:ext uri="{FF2B5EF4-FFF2-40B4-BE49-F238E27FC236}">
                <a16:creationId xmlns:a16="http://schemas.microsoft.com/office/drawing/2014/main" xmlns="" id="{00000000-0008-0000-1100-000014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6" name="Line 9">
            <a:extLst>
              <a:ext uri="{FF2B5EF4-FFF2-40B4-BE49-F238E27FC236}">
                <a16:creationId xmlns:a16="http://schemas.microsoft.com/office/drawing/2014/main" xmlns="" id="{00000000-0008-0000-1100-000015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7" name="Line 7">
            <a:extLst>
              <a:ext uri="{FF2B5EF4-FFF2-40B4-BE49-F238E27FC236}">
                <a16:creationId xmlns:a16="http://schemas.microsoft.com/office/drawing/2014/main" xmlns="" id="{00000000-0008-0000-1100-000016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8" name="Line 8">
            <a:extLst>
              <a:ext uri="{FF2B5EF4-FFF2-40B4-BE49-F238E27FC236}">
                <a16:creationId xmlns:a16="http://schemas.microsoft.com/office/drawing/2014/main" xmlns="" id="{00000000-0008-0000-1100-000017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9" name="Line 9">
            <a:extLst>
              <a:ext uri="{FF2B5EF4-FFF2-40B4-BE49-F238E27FC236}">
                <a16:creationId xmlns:a16="http://schemas.microsoft.com/office/drawing/2014/main" xmlns="" id="{00000000-0008-0000-1100-000018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60" name="Line 7">
            <a:extLst>
              <a:ext uri="{FF2B5EF4-FFF2-40B4-BE49-F238E27FC236}">
                <a16:creationId xmlns:a16="http://schemas.microsoft.com/office/drawing/2014/main" xmlns="" id="{00000000-0008-0000-1100-000019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1" name="Line 8">
            <a:extLst>
              <a:ext uri="{FF2B5EF4-FFF2-40B4-BE49-F238E27FC236}">
                <a16:creationId xmlns:a16="http://schemas.microsoft.com/office/drawing/2014/main" xmlns="" id="{00000000-0008-0000-1100-00001A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2" name="Line 9">
            <a:extLst>
              <a:ext uri="{FF2B5EF4-FFF2-40B4-BE49-F238E27FC236}">
                <a16:creationId xmlns:a16="http://schemas.microsoft.com/office/drawing/2014/main" xmlns="" id="{00000000-0008-0000-1100-00001B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3" name="Line 7">
            <a:extLst>
              <a:ext uri="{FF2B5EF4-FFF2-40B4-BE49-F238E27FC236}">
                <a16:creationId xmlns:a16="http://schemas.microsoft.com/office/drawing/2014/main" xmlns="" id="{00000000-0008-0000-1100-00009D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4" name="Line 8">
            <a:extLst>
              <a:ext uri="{FF2B5EF4-FFF2-40B4-BE49-F238E27FC236}">
                <a16:creationId xmlns:a16="http://schemas.microsoft.com/office/drawing/2014/main" xmlns="" id="{00000000-0008-0000-1100-00009E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5" name="Line 9">
            <a:extLst>
              <a:ext uri="{FF2B5EF4-FFF2-40B4-BE49-F238E27FC236}">
                <a16:creationId xmlns:a16="http://schemas.microsoft.com/office/drawing/2014/main" xmlns="" id="{00000000-0008-0000-1100-00009F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6" name="Line 7">
            <a:extLst>
              <a:ext uri="{FF2B5EF4-FFF2-40B4-BE49-F238E27FC236}">
                <a16:creationId xmlns:a16="http://schemas.microsoft.com/office/drawing/2014/main" xmlns="" id="{00000000-0008-0000-1100-0000A0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7" name="Line 8">
            <a:extLst>
              <a:ext uri="{FF2B5EF4-FFF2-40B4-BE49-F238E27FC236}">
                <a16:creationId xmlns:a16="http://schemas.microsoft.com/office/drawing/2014/main" xmlns="" id="{00000000-0008-0000-1100-0000A1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8" name="Line 9">
            <a:extLst>
              <a:ext uri="{FF2B5EF4-FFF2-40B4-BE49-F238E27FC236}">
                <a16:creationId xmlns:a16="http://schemas.microsoft.com/office/drawing/2014/main" xmlns="" id="{00000000-0008-0000-1100-0000A2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9" name="Line 7">
            <a:extLst>
              <a:ext uri="{FF2B5EF4-FFF2-40B4-BE49-F238E27FC236}">
                <a16:creationId xmlns:a16="http://schemas.microsoft.com/office/drawing/2014/main" xmlns="" id="{00000000-0008-0000-1100-0000A3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0" name="Line 8">
            <a:extLst>
              <a:ext uri="{FF2B5EF4-FFF2-40B4-BE49-F238E27FC236}">
                <a16:creationId xmlns:a16="http://schemas.microsoft.com/office/drawing/2014/main" xmlns="" id="{00000000-0008-0000-1100-0000A4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1" name="Line 9">
            <a:extLst>
              <a:ext uri="{FF2B5EF4-FFF2-40B4-BE49-F238E27FC236}">
                <a16:creationId xmlns:a16="http://schemas.microsoft.com/office/drawing/2014/main" xmlns="" id="{00000000-0008-0000-1100-0000A5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2" name="Line 7">
            <a:extLst>
              <a:ext uri="{FF2B5EF4-FFF2-40B4-BE49-F238E27FC236}">
                <a16:creationId xmlns:a16="http://schemas.microsoft.com/office/drawing/2014/main" xmlns="" id="{00000000-0008-0000-1100-0000A9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3" name="Line 8">
            <a:extLst>
              <a:ext uri="{FF2B5EF4-FFF2-40B4-BE49-F238E27FC236}">
                <a16:creationId xmlns:a16="http://schemas.microsoft.com/office/drawing/2014/main" xmlns="" id="{00000000-0008-0000-1100-0000AA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4" name="Line 9">
            <a:extLst>
              <a:ext uri="{FF2B5EF4-FFF2-40B4-BE49-F238E27FC236}">
                <a16:creationId xmlns:a16="http://schemas.microsoft.com/office/drawing/2014/main" xmlns="" id="{00000000-0008-0000-1100-0000AB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5" name="Line 7">
            <a:extLst>
              <a:ext uri="{FF2B5EF4-FFF2-40B4-BE49-F238E27FC236}">
                <a16:creationId xmlns:a16="http://schemas.microsoft.com/office/drawing/2014/main" xmlns="" id="{00000000-0008-0000-1100-0000B2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6" name="Line 8">
            <a:extLst>
              <a:ext uri="{FF2B5EF4-FFF2-40B4-BE49-F238E27FC236}">
                <a16:creationId xmlns:a16="http://schemas.microsoft.com/office/drawing/2014/main" xmlns="" id="{00000000-0008-0000-1100-0000B3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7" name="Line 9">
            <a:extLst>
              <a:ext uri="{FF2B5EF4-FFF2-40B4-BE49-F238E27FC236}">
                <a16:creationId xmlns:a16="http://schemas.microsoft.com/office/drawing/2014/main" xmlns="" id="{00000000-0008-0000-1100-0000B4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8" name="Line 7">
            <a:extLst>
              <a:ext uri="{FF2B5EF4-FFF2-40B4-BE49-F238E27FC236}">
                <a16:creationId xmlns:a16="http://schemas.microsoft.com/office/drawing/2014/main" xmlns="" id="{00000000-0008-0000-1100-0000B8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9" name="Line 8">
            <a:extLst>
              <a:ext uri="{FF2B5EF4-FFF2-40B4-BE49-F238E27FC236}">
                <a16:creationId xmlns:a16="http://schemas.microsoft.com/office/drawing/2014/main" xmlns="" id="{00000000-0008-0000-1100-0000B9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80" name="Line 9">
            <a:extLst>
              <a:ext uri="{FF2B5EF4-FFF2-40B4-BE49-F238E27FC236}">
                <a16:creationId xmlns:a16="http://schemas.microsoft.com/office/drawing/2014/main" xmlns="" id="{00000000-0008-0000-1100-0000BA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81" name="Line 7">
            <a:extLst>
              <a:ext uri="{FF2B5EF4-FFF2-40B4-BE49-F238E27FC236}">
                <a16:creationId xmlns:a16="http://schemas.microsoft.com/office/drawing/2014/main" xmlns="" id="{00000000-0008-0000-1100-0000C7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2" name="Line 8">
            <a:extLst>
              <a:ext uri="{FF2B5EF4-FFF2-40B4-BE49-F238E27FC236}">
                <a16:creationId xmlns:a16="http://schemas.microsoft.com/office/drawing/2014/main" xmlns="" id="{00000000-0008-0000-1100-0000C8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3" name="Line 9">
            <a:extLst>
              <a:ext uri="{FF2B5EF4-FFF2-40B4-BE49-F238E27FC236}">
                <a16:creationId xmlns:a16="http://schemas.microsoft.com/office/drawing/2014/main" xmlns="" id="{00000000-0008-0000-1100-0000C9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4" name="Line 7">
            <a:extLst>
              <a:ext uri="{FF2B5EF4-FFF2-40B4-BE49-F238E27FC236}">
                <a16:creationId xmlns:a16="http://schemas.microsoft.com/office/drawing/2014/main" xmlns="" id="{00000000-0008-0000-1100-0000CA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5" name="Line 8">
            <a:extLst>
              <a:ext uri="{FF2B5EF4-FFF2-40B4-BE49-F238E27FC236}">
                <a16:creationId xmlns:a16="http://schemas.microsoft.com/office/drawing/2014/main" xmlns="" id="{00000000-0008-0000-1100-0000CB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6" name="Line 9">
            <a:extLst>
              <a:ext uri="{FF2B5EF4-FFF2-40B4-BE49-F238E27FC236}">
                <a16:creationId xmlns:a16="http://schemas.microsoft.com/office/drawing/2014/main" xmlns="" id="{00000000-0008-0000-1100-0000CC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7" name="Line 7">
            <a:extLst>
              <a:ext uri="{FF2B5EF4-FFF2-40B4-BE49-F238E27FC236}">
                <a16:creationId xmlns:a16="http://schemas.microsoft.com/office/drawing/2014/main" xmlns="" id="{00000000-0008-0000-1100-0000CD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88" name="Line 8">
            <a:extLst>
              <a:ext uri="{FF2B5EF4-FFF2-40B4-BE49-F238E27FC236}">
                <a16:creationId xmlns:a16="http://schemas.microsoft.com/office/drawing/2014/main" xmlns="" id="{00000000-0008-0000-1100-0000CE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89" name="Line 9">
            <a:extLst>
              <a:ext uri="{FF2B5EF4-FFF2-40B4-BE49-F238E27FC236}">
                <a16:creationId xmlns:a16="http://schemas.microsoft.com/office/drawing/2014/main" xmlns="" id="{00000000-0008-0000-1100-0000CF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0" name="Line 7">
            <a:extLst>
              <a:ext uri="{FF2B5EF4-FFF2-40B4-BE49-F238E27FC236}">
                <a16:creationId xmlns:a16="http://schemas.microsoft.com/office/drawing/2014/main" xmlns="" id="{00000000-0008-0000-1100-0000D0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1" name="Line 8">
            <a:extLst>
              <a:ext uri="{FF2B5EF4-FFF2-40B4-BE49-F238E27FC236}">
                <a16:creationId xmlns:a16="http://schemas.microsoft.com/office/drawing/2014/main" xmlns="" id="{00000000-0008-0000-1100-0000D1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2" name="Line 9">
            <a:extLst>
              <a:ext uri="{FF2B5EF4-FFF2-40B4-BE49-F238E27FC236}">
                <a16:creationId xmlns:a16="http://schemas.microsoft.com/office/drawing/2014/main" xmlns="" id="{00000000-0008-0000-1100-0000D2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3" name="Line 7">
            <a:extLst>
              <a:ext uri="{FF2B5EF4-FFF2-40B4-BE49-F238E27FC236}">
                <a16:creationId xmlns:a16="http://schemas.microsoft.com/office/drawing/2014/main" xmlns="" id="{00000000-0008-0000-1100-0000D3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4" name="Line 8">
            <a:extLst>
              <a:ext uri="{FF2B5EF4-FFF2-40B4-BE49-F238E27FC236}">
                <a16:creationId xmlns:a16="http://schemas.microsoft.com/office/drawing/2014/main" xmlns="" id="{00000000-0008-0000-1100-0000D4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5" name="Line 9">
            <a:extLst>
              <a:ext uri="{FF2B5EF4-FFF2-40B4-BE49-F238E27FC236}">
                <a16:creationId xmlns:a16="http://schemas.microsoft.com/office/drawing/2014/main" xmlns="" id="{00000000-0008-0000-1100-0000D5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6" name="Line 7">
            <a:extLst>
              <a:ext uri="{FF2B5EF4-FFF2-40B4-BE49-F238E27FC236}">
                <a16:creationId xmlns:a16="http://schemas.microsoft.com/office/drawing/2014/main" xmlns="" id="{00000000-0008-0000-1100-0000D6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7" name="Line 8">
            <a:extLst>
              <a:ext uri="{FF2B5EF4-FFF2-40B4-BE49-F238E27FC236}">
                <a16:creationId xmlns:a16="http://schemas.microsoft.com/office/drawing/2014/main" xmlns="" id="{00000000-0008-0000-1100-0000D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8" name="Line 9">
            <a:extLst>
              <a:ext uri="{FF2B5EF4-FFF2-40B4-BE49-F238E27FC236}">
                <a16:creationId xmlns:a16="http://schemas.microsoft.com/office/drawing/2014/main" xmlns="" id="{00000000-0008-0000-1100-0000D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9" name="Line 7">
            <a:extLst>
              <a:ext uri="{FF2B5EF4-FFF2-40B4-BE49-F238E27FC236}">
                <a16:creationId xmlns:a16="http://schemas.microsoft.com/office/drawing/2014/main" xmlns="" id="{00000000-0008-0000-1100-0000D9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0" name="Line 8">
            <a:extLst>
              <a:ext uri="{FF2B5EF4-FFF2-40B4-BE49-F238E27FC236}">
                <a16:creationId xmlns:a16="http://schemas.microsoft.com/office/drawing/2014/main" xmlns="" id="{00000000-0008-0000-1100-0000DA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1" name="Line 9">
            <a:extLst>
              <a:ext uri="{FF2B5EF4-FFF2-40B4-BE49-F238E27FC236}">
                <a16:creationId xmlns:a16="http://schemas.microsoft.com/office/drawing/2014/main" xmlns="" id="{00000000-0008-0000-1100-0000DB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2" name="Line 7">
            <a:extLst>
              <a:ext uri="{FF2B5EF4-FFF2-40B4-BE49-F238E27FC236}">
                <a16:creationId xmlns:a16="http://schemas.microsoft.com/office/drawing/2014/main" xmlns="" id="{00000000-0008-0000-1100-0000DC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3" name="Line 8">
            <a:extLst>
              <a:ext uri="{FF2B5EF4-FFF2-40B4-BE49-F238E27FC236}">
                <a16:creationId xmlns:a16="http://schemas.microsoft.com/office/drawing/2014/main" xmlns="" id="{00000000-0008-0000-1100-0000DD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4" name="Line 9">
            <a:extLst>
              <a:ext uri="{FF2B5EF4-FFF2-40B4-BE49-F238E27FC236}">
                <a16:creationId xmlns:a16="http://schemas.microsoft.com/office/drawing/2014/main" xmlns="" id="{00000000-0008-0000-1100-0000DE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5" name="Line 7">
            <a:extLst>
              <a:ext uri="{FF2B5EF4-FFF2-40B4-BE49-F238E27FC236}">
                <a16:creationId xmlns:a16="http://schemas.microsoft.com/office/drawing/2014/main" xmlns="" id="{00000000-0008-0000-1100-0000DF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6" name="Line 8">
            <a:extLst>
              <a:ext uri="{FF2B5EF4-FFF2-40B4-BE49-F238E27FC236}">
                <a16:creationId xmlns:a16="http://schemas.microsoft.com/office/drawing/2014/main" xmlns="" id="{00000000-0008-0000-1100-0000E0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7" name="Line 9">
            <a:extLst>
              <a:ext uri="{FF2B5EF4-FFF2-40B4-BE49-F238E27FC236}">
                <a16:creationId xmlns:a16="http://schemas.microsoft.com/office/drawing/2014/main" xmlns="" id="{00000000-0008-0000-1100-0000E1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8" name="Line 7">
            <a:extLst>
              <a:ext uri="{FF2B5EF4-FFF2-40B4-BE49-F238E27FC236}">
                <a16:creationId xmlns:a16="http://schemas.microsoft.com/office/drawing/2014/main" xmlns="" id="{00000000-0008-0000-1100-0000E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09" name="Line 8">
            <a:extLst>
              <a:ext uri="{FF2B5EF4-FFF2-40B4-BE49-F238E27FC236}">
                <a16:creationId xmlns:a16="http://schemas.microsoft.com/office/drawing/2014/main" xmlns="" id="{00000000-0008-0000-1100-0000E3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0" name="Line 9">
            <a:extLst>
              <a:ext uri="{FF2B5EF4-FFF2-40B4-BE49-F238E27FC236}">
                <a16:creationId xmlns:a16="http://schemas.microsoft.com/office/drawing/2014/main" xmlns="" id="{00000000-0008-0000-1100-0000E4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1" name="Line 7">
            <a:extLst>
              <a:ext uri="{FF2B5EF4-FFF2-40B4-BE49-F238E27FC236}">
                <a16:creationId xmlns:a16="http://schemas.microsoft.com/office/drawing/2014/main" xmlns="" id="{00000000-0008-0000-1100-0000E5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2" name="Line 8">
            <a:extLst>
              <a:ext uri="{FF2B5EF4-FFF2-40B4-BE49-F238E27FC236}">
                <a16:creationId xmlns:a16="http://schemas.microsoft.com/office/drawing/2014/main" xmlns="" id="{00000000-0008-0000-1100-0000E6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3" name="Line 9">
            <a:extLst>
              <a:ext uri="{FF2B5EF4-FFF2-40B4-BE49-F238E27FC236}">
                <a16:creationId xmlns:a16="http://schemas.microsoft.com/office/drawing/2014/main" xmlns="" id="{00000000-0008-0000-1100-0000E7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4" name="Line 7">
            <a:extLst>
              <a:ext uri="{FF2B5EF4-FFF2-40B4-BE49-F238E27FC236}">
                <a16:creationId xmlns:a16="http://schemas.microsoft.com/office/drawing/2014/main" xmlns="" id="{00000000-0008-0000-1100-0000E8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5" name="Line 8">
            <a:extLst>
              <a:ext uri="{FF2B5EF4-FFF2-40B4-BE49-F238E27FC236}">
                <a16:creationId xmlns:a16="http://schemas.microsoft.com/office/drawing/2014/main" xmlns="" id="{00000000-0008-0000-1100-0000E9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6" name="Line 9">
            <a:extLst>
              <a:ext uri="{FF2B5EF4-FFF2-40B4-BE49-F238E27FC236}">
                <a16:creationId xmlns:a16="http://schemas.microsoft.com/office/drawing/2014/main" xmlns="" id="{00000000-0008-0000-1100-0000EA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7" name="Line 7">
            <a:extLst>
              <a:ext uri="{FF2B5EF4-FFF2-40B4-BE49-F238E27FC236}">
                <a16:creationId xmlns:a16="http://schemas.microsoft.com/office/drawing/2014/main" xmlns="" id="{00000000-0008-0000-1100-0000EB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8" name="Line 8">
            <a:extLst>
              <a:ext uri="{FF2B5EF4-FFF2-40B4-BE49-F238E27FC236}">
                <a16:creationId xmlns:a16="http://schemas.microsoft.com/office/drawing/2014/main" xmlns="" id="{00000000-0008-0000-1100-0000EC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9" name="Line 9">
            <a:extLst>
              <a:ext uri="{FF2B5EF4-FFF2-40B4-BE49-F238E27FC236}">
                <a16:creationId xmlns:a16="http://schemas.microsoft.com/office/drawing/2014/main" xmlns="" id="{00000000-0008-0000-1100-0000ED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20" name="Line 7">
            <a:extLst>
              <a:ext uri="{FF2B5EF4-FFF2-40B4-BE49-F238E27FC236}">
                <a16:creationId xmlns:a16="http://schemas.microsoft.com/office/drawing/2014/main" xmlns="" id="{00000000-0008-0000-1100-0000EE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1" name="Line 8">
            <a:extLst>
              <a:ext uri="{FF2B5EF4-FFF2-40B4-BE49-F238E27FC236}">
                <a16:creationId xmlns:a16="http://schemas.microsoft.com/office/drawing/2014/main" xmlns="" id="{00000000-0008-0000-1100-0000EF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2" name="Line 9">
            <a:extLst>
              <a:ext uri="{FF2B5EF4-FFF2-40B4-BE49-F238E27FC236}">
                <a16:creationId xmlns:a16="http://schemas.microsoft.com/office/drawing/2014/main" xmlns="" id="{00000000-0008-0000-1100-0000F0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3" name="Line 7">
            <a:extLst>
              <a:ext uri="{FF2B5EF4-FFF2-40B4-BE49-F238E27FC236}">
                <a16:creationId xmlns:a16="http://schemas.microsoft.com/office/drawing/2014/main" xmlns="" id="{00000000-0008-0000-1100-0000F1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4" name="Line 8">
            <a:extLst>
              <a:ext uri="{FF2B5EF4-FFF2-40B4-BE49-F238E27FC236}">
                <a16:creationId xmlns:a16="http://schemas.microsoft.com/office/drawing/2014/main" xmlns="" id="{00000000-0008-0000-1100-0000F2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5" name="Line 9">
            <a:extLst>
              <a:ext uri="{FF2B5EF4-FFF2-40B4-BE49-F238E27FC236}">
                <a16:creationId xmlns:a16="http://schemas.microsoft.com/office/drawing/2014/main" xmlns="" id="{00000000-0008-0000-1100-0000F3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6" name="Line 7">
            <a:extLst>
              <a:ext uri="{FF2B5EF4-FFF2-40B4-BE49-F238E27FC236}">
                <a16:creationId xmlns:a16="http://schemas.microsoft.com/office/drawing/2014/main" xmlns="" id="{00000000-0008-0000-1100-0000F4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7" name="Line 8">
            <a:extLst>
              <a:ext uri="{FF2B5EF4-FFF2-40B4-BE49-F238E27FC236}">
                <a16:creationId xmlns:a16="http://schemas.microsoft.com/office/drawing/2014/main" xmlns="" id="{00000000-0008-0000-1100-0000F5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8" name="Line 9">
            <a:extLst>
              <a:ext uri="{FF2B5EF4-FFF2-40B4-BE49-F238E27FC236}">
                <a16:creationId xmlns:a16="http://schemas.microsoft.com/office/drawing/2014/main" xmlns="" id="{00000000-0008-0000-1100-0000F6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9" name="Line 7">
            <a:extLst>
              <a:ext uri="{FF2B5EF4-FFF2-40B4-BE49-F238E27FC236}">
                <a16:creationId xmlns:a16="http://schemas.microsoft.com/office/drawing/2014/main" xmlns="" id="{00000000-0008-0000-1100-0000F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0" name="Line 8">
            <a:extLst>
              <a:ext uri="{FF2B5EF4-FFF2-40B4-BE49-F238E27FC236}">
                <a16:creationId xmlns:a16="http://schemas.microsoft.com/office/drawing/2014/main" xmlns="" id="{00000000-0008-0000-1100-0000F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1" name="Line 9">
            <a:extLst>
              <a:ext uri="{FF2B5EF4-FFF2-40B4-BE49-F238E27FC236}">
                <a16:creationId xmlns:a16="http://schemas.microsoft.com/office/drawing/2014/main" xmlns="" id="{00000000-0008-0000-1100-0000F9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2" name="Line 7">
            <a:extLst>
              <a:ext uri="{FF2B5EF4-FFF2-40B4-BE49-F238E27FC236}">
                <a16:creationId xmlns:a16="http://schemas.microsoft.com/office/drawing/2014/main" xmlns="" id="{00000000-0008-0000-1100-0000FA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3" name="Line 8">
            <a:extLst>
              <a:ext uri="{FF2B5EF4-FFF2-40B4-BE49-F238E27FC236}">
                <a16:creationId xmlns:a16="http://schemas.microsoft.com/office/drawing/2014/main" xmlns="" id="{00000000-0008-0000-1100-0000FB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4" name="Line 9">
            <a:extLst>
              <a:ext uri="{FF2B5EF4-FFF2-40B4-BE49-F238E27FC236}">
                <a16:creationId xmlns:a16="http://schemas.microsoft.com/office/drawing/2014/main" xmlns="" id="{00000000-0008-0000-1100-0000FC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5" name="Line 7">
            <a:extLst>
              <a:ext uri="{FF2B5EF4-FFF2-40B4-BE49-F238E27FC236}">
                <a16:creationId xmlns:a16="http://schemas.microsoft.com/office/drawing/2014/main" xmlns="" id="{00000000-0008-0000-1100-0000FD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6" name="Line 8">
            <a:extLst>
              <a:ext uri="{FF2B5EF4-FFF2-40B4-BE49-F238E27FC236}">
                <a16:creationId xmlns:a16="http://schemas.microsoft.com/office/drawing/2014/main" xmlns="" id="{00000000-0008-0000-1100-0000FE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7" name="Line 9">
            <a:extLst>
              <a:ext uri="{FF2B5EF4-FFF2-40B4-BE49-F238E27FC236}">
                <a16:creationId xmlns:a16="http://schemas.microsoft.com/office/drawing/2014/main" xmlns="" id="{00000000-0008-0000-1100-0000FF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8" name="Line 7">
            <a:extLst>
              <a:ext uri="{FF2B5EF4-FFF2-40B4-BE49-F238E27FC236}">
                <a16:creationId xmlns:a16="http://schemas.microsoft.com/office/drawing/2014/main" xmlns="" id="{00000000-0008-0000-1100-000000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9" name="Line 8">
            <a:extLst>
              <a:ext uri="{FF2B5EF4-FFF2-40B4-BE49-F238E27FC236}">
                <a16:creationId xmlns:a16="http://schemas.microsoft.com/office/drawing/2014/main" xmlns="" id="{00000000-0008-0000-1100-00000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40" name="Line 9">
            <a:extLst>
              <a:ext uri="{FF2B5EF4-FFF2-40B4-BE49-F238E27FC236}">
                <a16:creationId xmlns:a16="http://schemas.microsoft.com/office/drawing/2014/main" xmlns="" id="{00000000-0008-0000-1100-00000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41" name="Line 7">
            <a:extLst>
              <a:ext uri="{FF2B5EF4-FFF2-40B4-BE49-F238E27FC236}">
                <a16:creationId xmlns:a16="http://schemas.microsoft.com/office/drawing/2014/main" xmlns="" id="{00000000-0008-0000-1100-00000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2" name="Line 8">
            <a:extLst>
              <a:ext uri="{FF2B5EF4-FFF2-40B4-BE49-F238E27FC236}">
                <a16:creationId xmlns:a16="http://schemas.microsoft.com/office/drawing/2014/main" xmlns="" id="{00000000-0008-0000-1100-00000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3" name="Line 9">
            <a:extLst>
              <a:ext uri="{FF2B5EF4-FFF2-40B4-BE49-F238E27FC236}">
                <a16:creationId xmlns:a16="http://schemas.microsoft.com/office/drawing/2014/main" xmlns="" id="{00000000-0008-0000-1100-00000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4" name="Line 7">
            <a:extLst>
              <a:ext uri="{FF2B5EF4-FFF2-40B4-BE49-F238E27FC236}">
                <a16:creationId xmlns:a16="http://schemas.microsoft.com/office/drawing/2014/main" xmlns="" id="{00000000-0008-0000-1100-00000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5" name="Line 8">
            <a:extLst>
              <a:ext uri="{FF2B5EF4-FFF2-40B4-BE49-F238E27FC236}">
                <a16:creationId xmlns:a16="http://schemas.microsoft.com/office/drawing/2014/main" xmlns="" id="{00000000-0008-0000-1100-00000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6" name="Line 9">
            <a:extLst>
              <a:ext uri="{FF2B5EF4-FFF2-40B4-BE49-F238E27FC236}">
                <a16:creationId xmlns:a16="http://schemas.microsoft.com/office/drawing/2014/main" xmlns="" id="{00000000-0008-0000-1100-00000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7" name="Line 7">
            <a:extLst>
              <a:ext uri="{FF2B5EF4-FFF2-40B4-BE49-F238E27FC236}">
                <a16:creationId xmlns:a16="http://schemas.microsoft.com/office/drawing/2014/main" xmlns="" id="{00000000-0008-0000-1100-000009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8" name="Line 8">
            <a:extLst>
              <a:ext uri="{FF2B5EF4-FFF2-40B4-BE49-F238E27FC236}">
                <a16:creationId xmlns:a16="http://schemas.microsoft.com/office/drawing/2014/main" xmlns="" id="{00000000-0008-0000-1100-00000A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9" name="Line 9">
            <a:extLst>
              <a:ext uri="{FF2B5EF4-FFF2-40B4-BE49-F238E27FC236}">
                <a16:creationId xmlns:a16="http://schemas.microsoft.com/office/drawing/2014/main" xmlns="" id="{00000000-0008-0000-1100-00000B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0" name="Line 7">
            <a:extLst>
              <a:ext uri="{FF2B5EF4-FFF2-40B4-BE49-F238E27FC236}">
                <a16:creationId xmlns:a16="http://schemas.microsoft.com/office/drawing/2014/main" xmlns="" id="{00000000-0008-0000-1100-00000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1" name="Line 8">
            <a:extLst>
              <a:ext uri="{FF2B5EF4-FFF2-40B4-BE49-F238E27FC236}">
                <a16:creationId xmlns:a16="http://schemas.microsoft.com/office/drawing/2014/main" xmlns="" id="{00000000-0008-0000-1100-00000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2" name="Line 9">
            <a:extLst>
              <a:ext uri="{FF2B5EF4-FFF2-40B4-BE49-F238E27FC236}">
                <a16:creationId xmlns:a16="http://schemas.microsoft.com/office/drawing/2014/main" xmlns="" id="{00000000-0008-0000-1100-00000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3" name="Line 7">
            <a:extLst>
              <a:ext uri="{FF2B5EF4-FFF2-40B4-BE49-F238E27FC236}">
                <a16:creationId xmlns:a16="http://schemas.microsoft.com/office/drawing/2014/main" xmlns="" id="{00000000-0008-0000-1100-00000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4" name="Line 8">
            <a:extLst>
              <a:ext uri="{FF2B5EF4-FFF2-40B4-BE49-F238E27FC236}">
                <a16:creationId xmlns:a16="http://schemas.microsoft.com/office/drawing/2014/main" xmlns="" id="{00000000-0008-0000-1100-00001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5" name="Line 9">
            <a:extLst>
              <a:ext uri="{FF2B5EF4-FFF2-40B4-BE49-F238E27FC236}">
                <a16:creationId xmlns:a16="http://schemas.microsoft.com/office/drawing/2014/main" xmlns="" id="{00000000-0008-0000-1100-00001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6" name="Line 7">
            <a:extLst>
              <a:ext uri="{FF2B5EF4-FFF2-40B4-BE49-F238E27FC236}">
                <a16:creationId xmlns:a16="http://schemas.microsoft.com/office/drawing/2014/main" xmlns="" id="{00000000-0008-0000-1100-000012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7" name="Line 8">
            <a:extLst>
              <a:ext uri="{FF2B5EF4-FFF2-40B4-BE49-F238E27FC236}">
                <a16:creationId xmlns:a16="http://schemas.microsoft.com/office/drawing/2014/main" xmlns="" id="{00000000-0008-0000-1100-00001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8" name="Line 9">
            <a:extLst>
              <a:ext uri="{FF2B5EF4-FFF2-40B4-BE49-F238E27FC236}">
                <a16:creationId xmlns:a16="http://schemas.microsoft.com/office/drawing/2014/main" xmlns="" id="{00000000-0008-0000-1100-00001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9" name="Line 7">
            <a:extLst>
              <a:ext uri="{FF2B5EF4-FFF2-40B4-BE49-F238E27FC236}">
                <a16:creationId xmlns:a16="http://schemas.microsoft.com/office/drawing/2014/main" xmlns="" id="{00000000-0008-0000-1100-00001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0" name="Line 8">
            <a:extLst>
              <a:ext uri="{FF2B5EF4-FFF2-40B4-BE49-F238E27FC236}">
                <a16:creationId xmlns:a16="http://schemas.microsoft.com/office/drawing/2014/main" xmlns="" id="{00000000-0008-0000-1100-00001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1" name="Line 9">
            <a:extLst>
              <a:ext uri="{FF2B5EF4-FFF2-40B4-BE49-F238E27FC236}">
                <a16:creationId xmlns:a16="http://schemas.microsoft.com/office/drawing/2014/main" xmlns="" id="{00000000-0008-0000-1100-00001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2" name="Line 7">
            <a:extLst>
              <a:ext uri="{FF2B5EF4-FFF2-40B4-BE49-F238E27FC236}">
                <a16:creationId xmlns:a16="http://schemas.microsoft.com/office/drawing/2014/main" xmlns="" id="{00000000-0008-0000-1100-00001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3" name="Line 8">
            <a:extLst>
              <a:ext uri="{FF2B5EF4-FFF2-40B4-BE49-F238E27FC236}">
                <a16:creationId xmlns:a16="http://schemas.microsoft.com/office/drawing/2014/main" xmlns="" id="{00000000-0008-0000-1100-00001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4" name="Line 9">
            <a:extLst>
              <a:ext uri="{FF2B5EF4-FFF2-40B4-BE49-F238E27FC236}">
                <a16:creationId xmlns:a16="http://schemas.microsoft.com/office/drawing/2014/main" xmlns="" id="{00000000-0008-0000-1100-00001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5" name="Line 7">
            <a:extLst>
              <a:ext uri="{FF2B5EF4-FFF2-40B4-BE49-F238E27FC236}">
                <a16:creationId xmlns:a16="http://schemas.microsoft.com/office/drawing/2014/main" xmlns="" id="{00000000-0008-0000-1100-00001B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6" name="Line 8">
            <a:extLst>
              <a:ext uri="{FF2B5EF4-FFF2-40B4-BE49-F238E27FC236}">
                <a16:creationId xmlns:a16="http://schemas.microsoft.com/office/drawing/2014/main" xmlns="" id="{00000000-0008-0000-1100-00001C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7" name="Line 9">
            <a:extLst>
              <a:ext uri="{FF2B5EF4-FFF2-40B4-BE49-F238E27FC236}">
                <a16:creationId xmlns:a16="http://schemas.microsoft.com/office/drawing/2014/main" xmlns="" id="{00000000-0008-0000-1100-00001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8" name="Line 7">
            <a:extLst>
              <a:ext uri="{FF2B5EF4-FFF2-40B4-BE49-F238E27FC236}">
                <a16:creationId xmlns:a16="http://schemas.microsoft.com/office/drawing/2014/main" xmlns="" id="{00000000-0008-0000-1100-000021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69" name="Line 8">
            <a:extLst>
              <a:ext uri="{FF2B5EF4-FFF2-40B4-BE49-F238E27FC236}">
                <a16:creationId xmlns:a16="http://schemas.microsoft.com/office/drawing/2014/main" xmlns="" id="{00000000-0008-0000-1100-000022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0" name="Line 9">
            <a:extLst>
              <a:ext uri="{FF2B5EF4-FFF2-40B4-BE49-F238E27FC236}">
                <a16:creationId xmlns:a16="http://schemas.microsoft.com/office/drawing/2014/main" xmlns="" id="{00000000-0008-0000-1100-000023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1" name="Line 7">
            <a:extLst>
              <a:ext uri="{FF2B5EF4-FFF2-40B4-BE49-F238E27FC236}">
                <a16:creationId xmlns:a16="http://schemas.microsoft.com/office/drawing/2014/main" xmlns="" id="{00000000-0008-0000-1100-000030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2" name="Line 8">
            <a:extLst>
              <a:ext uri="{FF2B5EF4-FFF2-40B4-BE49-F238E27FC236}">
                <a16:creationId xmlns:a16="http://schemas.microsoft.com/office/drawing/2014/main" xmlns="" id="{00000000-0008-0000-1100-000031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3" name="Line 9">
            <a:extLst>
              <a:ext uri="{FF2B5EF4-FFF2-40B4-BE49-F238E27FC236}">
                <a16:creationId xmlns:a16="http://schemas.microsoft.com/office/drawing/2014/main" xmlns="" id="{00000000-0008-0000-1100-000032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4" name="Line 7">
            <a:extLst>
              <a:ext uri="{FF2B5EF4-FFF2-40B4-BE49-F238E27FC236}">
                <a16:creationId xmlns:a16="http://schemas.microsoft.com/office/drawing/2014/main" xmlns="" id="{00000000-0008-0000-1100-00004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5" name="Line 8">
            <a:extLst>
              <a:ext uri="{FF2B5EF4-FFF2-40B4-BE49-F238E27FC236}">
                <a16:creationId xmlns:a16="http://schemas.microsoft.com/office/drawing/2014/main" xmlns="" id="{00000000-0008-0000-1100-00004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6" name="Line 9">
            <a:extLst>
              <a:ext uri="{FF2B5EF4-FFF2-40B4-BE49-F238E27FC236}">
                <a16:creationId xmlns:a16="http://schemas.microsoft.com/office/drawing/2014/main" xmlns="" id="{00000000-0008-0000-1100-00004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7" name="Line 7">
            <a:extLst>
              <a:ext uri="{FF2B5EF4-FFF2-40B4-BE49-F238E27FC236}">
                <a16:creationId xmlns:a16="http://schemas.microsoft.com/office/drawing/2014/main" xmlns="" id="{00000000-0008-0000-1100-000045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78" name="Line 8">
            <a:extLst>
              <a:ext uri="{FF2B5EF4-FFF2-40B4-BE49-F238E27FC236}">
                <a16:creationId xmlns:a16="http://schemas.microsoft.com/office/drawing/2014/main" xmlns="" id="{00000000-0008-0000-1100-000046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79" name="Line 9">
            <a:extLst>
              <a:ext uri="{FF2B5EF4-FFF2-40B4-BE49-F238E27FC236}">
                <a16:creationId xmlns:a16="http://schemas.microsoft.com/office/drawing/2014/main" xmlns="" id="{00000000-0008-0000-1100-000047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80" name="Line 7">
            <a:extLst>
              <a:ext uri="{FF2B5EF4-FFF2-40B4-BE49-F238E27FC236}">
                <a16:creationId xmlns:a16="http://schemas.microsoft.com/office/drawing/2014/main" xmlns="" id="{00000000-0008-0000-1100-00004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1" name="Line 8">
            <a:extLst>
              <a:ext uri="{FF2B5EF4-FFF2-40B4-BE49-F238E27FC236}">
                <a16:creationId xmlns:a16="http://schemas.microsoft.com/office/drawing/2014/main" xmlns="" id="{00000000-0008-0000-1100-00004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2" name="Line 9">
            <a:extLst>
              <a:ext uri="{FF2B5EF4-FFF2-40B4-BE49-F238E27FC236}">
                <a16:creationId xmlns:a16="http://schemas.microsoft.com/office/drawing/2014/main" xmlns="" id="{00000000-0008-0000-1100-00004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3" name="Line 7">
            <a:extLst>
              <a:ext uri="{FF2B5EF4-FFF2-40B4-BE49-F238E27FC236}">
                <a16:creationId xmlns:a16="http://schemas.microsoft.com/office/drawing/2014/main" xmlns="" id="{00000000-0008-0000-1100-00004B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4" name="Line 8">
            <a:extLst>
              <a:ext uri="{FF2B5EF4-FFF2-40B4-BE49-F238E27FC236}">
                <a16:creationId xmlns:a16="http://schemas.microsoft.com/office/drawing/2014/main" xmlns="" id="{00000000-0008-0000-1100-00004C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5" name="Line 9">
            <a:extLst>
              <a:ext uri="{FF2B5EF4-FFF2-40B4-BE49-F238E27FC236}">
                <a16:creationId xmlns:a16="http://schemas.microsoft.com/office/drawing/2014/main" xmlns="" id="{00000000-0008-0000-1100-00004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6" name="Line 7">
            <a:extLst>
              <a:ext uri="{FF2B5EF4-FFF2-40B4-BE49-F238E27FC236}">
                <a16:creationId xmlns:a16="http://schemas.microsoft.com/office/drawing/2014/main" xmlns="" id="{00000000-0008-0000-1100-00004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7" name="Line 8">
            <a:extLst>
              <a:ext uri="{FF2B5EF4-FFF2-40B4-BE49-F238E27FC236}">
                <a16:creationId xmlns:a16="http://schemas.microsoft.com/office/drawing/2014/main" xmlns="" id="{00000000-0008-0000-1100-00004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8" name="Line 9">
            <a:extLst>
              <a:ext uri="{FF2B5EF4-FFF2-40B4-BE49-F238E27FC236}">
                <a16:creationId xmlns:a16="http://schemas.microsoft.com/office/drawing/2014/main" xmlns="" id="{00000000-0008-0000-1100-00005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9" name="Line 7">
            <a:extLst>
              <a:ext uri="{FF2B5EF4-FFF2-40B4-BE49-F238E27FC236}">
                <a16:creationId xmlns:a16="http://schemas.microsoft.com/office/drawing/2014/main" xmlns="" id="{00000000-0008-0000-1100-00005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0" name="Line 8">
            <a:extLst>
              <a:ext uri="{FF2B5EF4-FFF2-40B4-BE49-F238E27FC236}">
                <a16:creationId xmlns:a16="http://schemas.microsoft.com/office/drawing/2014/main" xmlns="" id="{00000000-0008-0000-1100-00005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1" name="Line 9">
            <a:extLst>
              <a:ext uri="{FF2B5EF4-FFF2-40B4-BE49-F238E27FC236}">
                <a16:creationId xmlns:a16="http://schemas.microsoft.com/office/drawing/2014/main" xmlns="" id="{00000000-0008-0000-1100-00005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2" name="Line 7">
            <a:extLst>
              <a:ext uri="{FF2B5EF4-FFF2-40B4-BE49-F238E27FC236}">
                <a16:creationId xmlns:a16="http://schemas.microsoft.com/office/drawing/2014/main" xmlns="" id="{00000000-0008-0000-1100-00005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3" name="Line 8">
            <a:extLst>
              <a:ext uri="{FF2B5EF4-FFF2-40B4-BE49-F238E27FC236}">
                <a16:creationId xmlns:a16="http://schemas.microsoft.com/office/drawing/2014/main" xmlns="" id="{00000000-0008-0000-1100-00005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4" name="Line 9">
            <a:extLst>
              <a:ext uri="{FF2B5EF4-FFF2-40B4-BE49-F238E27FC236}">
                <a16:creationId xmlns:a16="http://schemas.microsoft.com/office/drawing/2014/main" xmlns="" id="{00000000-0008-0000-1100-00005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5" name="Line 7">
            <a:extLst>
              <a:ext uri="{FF2B5EF4-FFF2-40B4-BE49-F238E27FC236}">
                <a16:creationId xmlns:a16="http://schemas.microsoft.com/office/drawing/2014/main" xmlns="" id="{00000000-0008-0000-1100-00005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6" name="Line 8">
            <a:extLst>
              <a:ext uri="{FF2B5EF4-FFF2-40B4-BE49-F238E27FC236}">
                <a16:creationId xmlns:a16="http://schemas.microsoft.com/office/drawing/2014/main" xmlns="" id="{00000000-0008-0000-1100-00005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7" name="Line 9">
            <a:extLst>
              <a:ext uri="{FF2B5EF4-FFF2-40B4-BE49-F238E27FC236}">
                <a16:creationId xmlns:a16="http://schemas.microsoft.com/office/drawing/2014/main" xmlns="" id="{00000000-0008-0000-1100-00005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8" name="Line 7">
            <a:extLst>
              <a:ext uri="{FF2B5EF4-FFF2-40B4-BE49-F238E27FC236}">
                <a16:creationId xmlns:a16="http://schemas.microsoft.com/office/drawing/2014/main" xmlns="" id="{00000000-0008-0000-1100-00005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9" name="Line 8">
            <a:extLst>
              <a:ext uri="{FF2B5EF4-FFF2-40B4-BE49-F238E27FC236}">
                <a16:creationId xmlns:a16="http://schemas.microsoft.com/office/drawing/2014/main" xmlns="" id="{00000000-0008-0000-1100-00005B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0" name="Line 9">
            <a:extLst>
              <a:ext uri="{FF2B5EF4-FFF2-40B4-BE49-F238E27FC236}">
                <a16:creationId xmlns:a16="http://schemas.microsoft.com/office/drawing/2014/main" xmlns="" id="{00000000-0008-0000-1100-00005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1" name="Line 7">
            <a:extLst>
              <a:ext uri="{FF2B5EF4-FFF2-40B4-BE49-F238E27FC236}">
                <a16:creationId xmlns:a16="http://schemas.microsoft.com/office/drawing/2014/main" xmlns="" id="{00000000-0008-0000-1100-00005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2" name="Line 8">
            <a:extLst>
              <a:ext uri="{FF2B5EF4-FFF2-40B4-BE49-F238E27FC236}">
                <a16:creationId xmlns:a16="http://schemas.microsoft.com/office/drawing/2014/main" xmlns="" id="{00000000-0008-0000-1100-00005E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3" name="Line 9">
            <a:extLst>
              <a:ext uri="{FF2B5EF4-FFF2-40B4-BE49-F238E27FC236}">
                <a16:creationId xmlns:a16="http://schemas.microsoft.com/office/drawing/2014/main" xmlns="" id="{00000000-0008-0000-1100-00005F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4" name="Line 7">
            <a:extLst>
              <a:ext uri="{FF2B5EF4-FFF2-40B4-BE49-F238E27FC236}">
                <a16:creationId xmlns:a16="http://schemas.microsoft.com/office/drawing/2014/main" xmlns="" id="{00000000-0008-0000-1100-000060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5" name="Line 8">
            <a:extLst>
              <a:ext uri="{FF2B5EF4-FFF2-40B4-BE49-F238E27FC236}">
                <a16:creationId xmlns:a16="http://schemas.microsoft.com/office/drawing/2014/main" xmlns="" id="{00000000-0008-0000-1100-00006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6" name="Line 9">
            <a:extLst>
              <a:ext uri="{FF2B5EF4-FFF2-40B4-BE49-F238E27FC236}">
                <a16:creationId xmlns:a16="http://schemas.microsoft.com/office/drawing/2014/main" xmlns="" id="{00000000-0008-0000-1100-00006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7" name="Line 7">
            <a:extLst>
              <a:ext uri="{FF2B5EF4-FFF2-40B4-BE49-F238E27FC236}">
                <a16:creationId xmlns:a16="http://schemas.microsoft.com/office/drawing/2014/main" xmlns="" id="{00000000-0008-0000-1100-00006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08" name="Line 8">
            <a:extLst>
              <a:ext uri="{FF2B5EF4-FFF2-40B4-BE49-F238E27FC236}">
                <a16:creationId xmlns:a16="http://schemas.microsoft.com/office/drawing/2014/main" xmlns="" id="{00000000-0008-0000-1100-00006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09" name="Line 9">
            <a:extLst>
              <a:ext uri="{FF2B5EF4-FFF2-40B4-BE49-F238E27FC236}">
                <a16:creationId xmlns:a16="http://schemas.microsoft.com/office/drawing/2014/main" xmlns="" id="{00000000-0008-0000-1100-00006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10" name="Line 7">
            <a:extLst>
              <a:ext uri="{FF2B5EF4-FFF2-40B4-BE49-F238E27FC236}">
                <a16:creationId xmlns:a16="http://schemas.microsoft.com/office/drawing/2014/main" xmlns="" id="{00000000-0008-0000-1100-00006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1" name="Line 8">
            <a:extLst>
              <a:ext uri="{FF2B5EF4-FFF2-40B4-BE49-F238E27FC236}">
                <a16:creationId xmlns:a16="http://schemas.microsoft.com/office/drawing/2014/main" xmlns="" id="{00000000-0008-0000-1100-00006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2" name="Line 9">
            <a:extLst>
              <a:ext uri="{FF2B5EF4-FFF2-40B4-BE49-F238E27FC236}">
                <a16:creationId xmlns:a16="http://schemas.microsoft.com/office/drawing/2014/main" xmlns="" id="{00000000-0008-0000-1100-00006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3" name="Line 7">
            <a:extLst>
              <a:ext uri="{FF2B5EF4-FFF2-40B4-BE49-F238E27FC236}">
                <a16:creationId xmlns:a16="http://schemas.microsoft.com/office/drawing/2014/main" xmlns="" id="{00000000-0008-0000-1100-000069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4" name="Line 8">
            <a:extLst>
              <a:ext uri="{FF2B5EF4-FFF2-40B4-BE49-F238E27FC236}">
                <a16:creationId xmlns:a16="http://schemas.microsoft.com/office/drawing/2014/main" xmlns="" id="{00000000-0008-0000-1100-00006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5" name="Line 9">
            <a:extLst>
              <a:ext uri="{FF2B5EF4-FFF2-40B4-BE49-F238E27FC236}">
                <a16:creationId xmlns:a16="http://schemas.microsoft.com/office/drawing/2014/main" xmlns="" id="{00000000-0008-0000-1100-00006B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6" name="Line 7">
            <a:extLst>
              <a:ext uri="{FF2B5EF4-FFF2-40B4-BE49-F238E27FC236}">
                <a16:creationId xmlns:a16="http://schemas.microsoft.com/office/drawing/2014/main" xmlns="" id="{00000000-0008-0000-1100-00006C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7" name="Line 8">
            <a:extLst>
              <a:ext uri="{FF2B5EF4-FFF2-40B4-BE49-F238E27FC236}">
                <a16:creationId xmlns:a16="http://schemas.microsoft.com/office/drawing/2014/main" xmlns="" id="{00000000-0008-0000-1100-00006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8" name="Line 9">
            <a:extLst>
              <a:ext uri="{FF2B5EF4-FFF2-40B4-BE49-F238E27FC236}">
                <a16:creationId xmlns:a16="http://schemas.microsoft.com/office/drawing/2014/main" xmlns="" id="{00000000-0008-0000-1100-00006E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9" name="Line 7">
            <a:extLst>
              <a:ext uri="{FF2B5EF4-FFF2-40B4-BE49-F238E27FC236}">
                <a16:creationId xmlns:a16="http://schemas.microsoft.com/office/drawing/2014/main" xmlns="" id="{00000000-0008-0000-1100-00006F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0" name="Line 8">
            <a:extLst>
              <a:ext uri="{FF2B5EF4-FFF2-40B4-BE49-F238E27FC236}">
                <a16:creationId xmlns:a16="http://schemas.microsoft.com/office/drawing/2014/main" xmlns="" id="{00000000-0008-0000-1100-000070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1" name="Line 9">
            <a:extLst>
              <a:ext uri="{FF2B5EF4-FFF2-40B4-BE49-F238E27FC236}">
                <a16:creationId xmlns:a16="http://schemas.microsoft.com/office/drawing/2014/main" xmlns="" id="{00000000-0008-0000-1100-000071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2" name="Line 7">
            <a:extLst>
              <a:ext uri="{FF2B5EF4-FFF2-40B4-BE49-F238E27FC236}">
                <a16:creationId xmlns:a16="http://schemas.microsoft.com/office/drawing/2014/main" xmlns="" id="{00000000-0008-0000-1100-000072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3" name="Line 8">
            <a:extLst>
              <a:ext uri="{FF2B5EF4-FFF2-40B4-BE49-F238E27FC236}">
                <a16:creationId xmlns:a16="http://schemas.microsoft.com/office/drawing/2014/main" xmlns="" id="{00000000-0008-0000-1100-000073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4" name="Line 9">
            <a:extLst>
              <a:ext uri="{FF2B5EF4-FFF2-40B4-BE49-F238E27FC236}">
                <a16:creationId xmlns:a16="http://schemas.microsoft.com/office/drawing/2014/main" xmlns="" id="{00000000-0008-0000-1100-000074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5" name="Line 7">
            <a:extLst>
              <a:ext uri="{FF2B5EF4-FFF2-40B4-BE49-F238E27FC236}">
                <a16:creationId xmlns:a16="http://schemas.microsoft.com/office/drawing/2014/main" xmlns="" id="{00000000-0008-0000-1100-00007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6" name="Line 8">
            <a:extLst>
              <a:ext uri="{FF2B5EF4-FFF2-40B4-BE49-F238E27FC236}">
                <a16:creationId xmlns:a16="http://schemas.microsoft.com/office/drawing/2014/main" xmlns="" id="{00000000-0008-0000-1100-00007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7" name="Line 9">
            <a:extLst>
              <a:ext uri="{FF2B5EF4-FFF2-40B4-BE49-F238E27FC236}">
                <a16:creationId xmlns:a16="http://schemas.microsoft.com/office/drawing/2014/main" xmlns="" id="{00000000-0008-0000-1100-00007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8" name="Line 7">
            <a:extLst>
              <a:ext uri="{FF2B5EF4-FFF2-40B4-BE49-F238E27FC236}">
                <a16:creationId xmlns:a16="http://schemas.microsoft.com/office/drawing/2014/main" xmlns="" id="{00000000-0008-0000-1100-00007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29" name="Line 8">
            <a:extLst>
              <a:ext uri="{FF2B5EF4-FFF2-40B4-BE49-F238E27FC236}">
                <a16:creationId xmlns:a16="http://schemas.microsoft.com/office/drawing/2014/main" xmlns="" id="{00000000-0008-0000-1100-00007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30" name="Line 9">
            <a:extLst>
              <a:ext uri="{FF2B5EF4-FFF2-40B4-BE49-F238E27FC236}">
                <a16:creationId xmlns:a16="http://schemas.microsoft.com/office/drawing/2014/main" xmlns="" id="{00000000-0008-0000-1100-00007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31" name="Line 7">
            <a:extLst>
              <a:ext uri="{FF2B5EF4-FFF2-40B4-BE49-F238E27FC236}">
                <a16:creationId xmlns:a16="http://schemas.microsoft.com/office/drawing/2014/main" xmlns="" id="{00000000-0008-0000-1100-00007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2" name="Line 8">
            <a:extLst>
              <a:ext uri="{FF2B5EF4-FFF2-40B4-BE49-F238E27FC236}">
                <a16:creationId xmlns:a16="http://schemas.microsoft.com/office/drawing/2014/main" xmlns="" id="{00000000-0008-0000-1100-00007C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3" name="Line 9">
            <a:extLst>
              <a:ext uri="{FF2B5EF4-FFF2-40B4-BE49-F238E27FC236}">
                <a16:creationId xmlns:a16="http://schemas.microsoft.com/office/drawing/2014/main" xmlns="" id="{00000000-0008-0000-1100-00007D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4" name="Line 7">
            <a:extLst>
              <a:ext uri="{FF2B5EF4-FFF2-40B4-BE49-F238E27FC236}">
                <a16:creationId xmlns:a16="http://schemas.microsoft.com/office/drawing/2014/main" xmlns="" id="{00000000-0008-0000-1100-00007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5" name="Line 8">
            <a:extLst>
              <a:ext uri="{FF2B5EF4-FFF2-40B4-BE49-F238E27FC236}">
                <a16:creationId xmlns:a16="http://schemas.microsoft.com/office/drawing/2014/main" xmlns="" id="{00000000-0008-0000-1100-00007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6" name="Line 9">
            <a:extLst>
              <a:ext uri="{FF2B5EF4-FFF2-40B4-BE49-F238E27FC236}">
                <a16:creationId xmlns:a16="http://schemas.microsoft.com/office/drawing/2014/main" xmlns="" id="{00000000-0008-0000-1100-000080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7" name="Line 7">
            <a:extLst>
              <a:ext uri="{FF2B5EF4-FFF2-40B4-BE49-F238E27FC236}">
                <a16:creationId xmlns:a16="http://schemas.microsoft.com/office/drawing/2014/main" xmlns="" id="{00000000-0008-0000-1100-00008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38" name="Line 8">
            <a:extLst>
              <a:ext uri="{FF2B5EF4-FFF2-40B4-BE49-F238E27FC236}">
                <a16:creationId xmlns:a16="http://schemas.microsoft.com/office/drawing/2014/main" xmlns="" id="{00000000-0008-0000-1100-00008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39" name="Line 9">
            <a:extLst>
              <a:ext uri="{FF2B5EF4-FFF2-40B4-BE49-F238E27FC236}">
                <a16:creationId xmlns:a16="http://schemas.microsoft.com/office/drawing/2014/main" xmlns="" id="{00000000-0008-0000-1100-00008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0" name="Line 7">
            <a:extLst>
              <a:ext uri="{FF2B5EF4-FFF2-40B4-BE49-F238E27FC236}">
                <a16:creationId xmlns:a16="http://schemas.microsoft.com/office/drawing/2014/main" xmlns="" id="{00000000-0008-0000-1100-00008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1" name="Line 8">
            <a:extLst>
              <a:ext uri="{FF2B5EF4-FFF2-40B4-BE49-F238E27FC236}">
                <a16:creationId xmlns:a16="http://schemas.microsoft.com/office/drawing/2014/main" xmlns="" id="{00000000-0008-0000-1100-00008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2" name="Line 9">
            <a:extLst>
              <a:ext uri="{FF2B5EF4-FFF2-40B4-BE49-F238E27FC236}">
                <a16:creationId xmlns:a16="http://schemas.microsoft.com/office/drawing/2014/main" xmlns="" id="{00000000-0008-0000-1100-00008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3" name="Line 7">
            <a:extLst>
              <a:ext uri="{FF2B5EF4-FFF2-40B4-BE49-F238E27FC236}">
                <a16:creationId xmlns:a16="http://schemas.microsoft.com/office/drawing/2014/main" xmlns="" id="{00000000-0008-0000-1100-000087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4" name="Line 8">
            <a:extLst>
              <a:ext uri="{FF2B5EF4-FFF2-40B4-BE49-F238E27FC236}">
                <a16:creationId xmlns:a16="http://schemas.microsoft.com/office/drawing/2014/main" xmlns="" id="{00000000-0008-0000-1100-000088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5" name="Line 9">
            <a:extLst>
              <a:ext uri="{FF2B5EF4-FFF2-40B4-BE49-F238E27FC236}">
                <a16:creationId xmlns:a16="http://schemas.microsoft.com/office/drawing/2014/main" xmlns="" id="{00000000-0008-0000-1100-000089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6" name="Line 7">
            <a:extLst>
              <a:ext uri="{FF2B5EF4-FFF2-40B4-BE49-F238E27FC236}">
                <a16:creationId xmlns:a16="http://schemas.microsoft.com/office/drawing/2014/main" xmlns="" id="{00000000-0008-0000-1100-00008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7" name="Line 8">
            <a:extLst>
              <a:ext uri="{FF2B5EF4-FFF2-40B4-BE49-F238E27FC236}">
                <a16:creationId xmlns:a16="http://schemas.microsoft.com/office/drawing/2014/main" xmlns="" id="{00000000-0008-0000-1100-00008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8" name="Line 9">
            <a:extLst>
              <a:ext uri="{FF2B5EF4-FFF2-40B4-BE49-F238E27FC236}">
                <a16:creationId xmlns:a16="http://schemas.microsoft.com/office/drawing/2014/main" xmlns="" id="{00000000-0008-0000-1100-00008C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9" name="Line 7">
            <a:extLst>
              <a:ext uri="{FF2B5EF4-FFF2-40B4-BE49-F238E27FC236}">
                <a16:creationId xmlns:a16="http://schemas.microsoft.com/office/drawing/2014/main" xmlns="" id="{00000000-0008-0000-1100-00008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0" name="Line 8">
            <a:extLst>
              <a:ext uri="{FF2B5EF4-FFF2-40B4-BE49-F238E27FC236}">
                <a16:creationId xmlns:a16="http://schemas.microsoft.com/office/drawing/2014/main" xmlns="" id="{00000000-0008-0000-1100-00008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1" name="Line 9">
            <a:extLst>
              <a:ext uri="{FF2B5EF4-FFF2-40B4-BE49-F238E27FC236}">
                <a16:creationId xmlns:a16="http://schemas.microsoft.com/office/drawing/2014/main" xmlns="" id="{00000000-0008-0000-1100-00008F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2" name="Line 7">
            <a:extLst>
              <a:ext uri="{FF2B5EF4-FFF2-40B4-BE49-F238E27FC236}">
                <a16:creationId xmlns:a16="http://schemas.microsoft.com/office/drawing/2014/main" xmlns="" id="{00000000-0008-0000-1100-000090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3" name="Line 8">
            <a:extLst>
              <a:ext uri="{FF2B5EF4-FFF2-40B4-BE49-F238E27FC236}">
                <a16:creationId xmlns:a16="http://schemas.microsoft.com/office/drawing/2014/main" xmlns="" id="{00000000-0008-0000-1100-000091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4" name="Line 9">
            <a:extLst>
              <a:ext uri="{FF2B5EF4-FFF2-40B4-BE49-F238E27FC236}">
                <a16:creationId xmlns:a16="http://schemas.microsoft.com/office/drawing/2014/main" xmlns="" id="{00000000-0008-0000-1100-000092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5" name="Line 7">
            <a:extLst>
              <a:ext uri="{FF2B5EF4-FFF2-40B4-BE49-F238E27FC236}">
                <a16:creationId xmlns:a16="http://schemas.microsoft.com/office/drawing/2014/main" xmlns="" id="{00000000-0008-0000-1100-00009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6" name="Line 8">
            <a:extLst>
              <a:ext uri="{FF2B5EF4-FFF2-40B4-BE49-F238E27FC236}">
                <a16:creationId xmlns:a16="http://schemas.microsoft.com/office/drawing/2014/main" xmlns="" id="{00000000-0008-0000-1100-00009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7" name="Line 9">
            <a:extLst>
              <a:ext uri="{FF2B5EF4-FFF2-40B4-BE49-F238E27FC236}">
                <a16:creationId xmlns:a16="http://schemas.microsoft.com/office/drawing/2014/main" xmlns="" id="{00000000-0008-0000-1100-00009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8" name="Line 7">
            <a:extLst>
              <a:ext uri="{FF2B5EF4-FFF2-40B4-BE49-F238E27FC236}">
                <a16:creationId xmlns:a16="http://schemas.microsoft.com/office/drawing/2014/main" xmlns="" id="{00000000-0008-0000-1100-00009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59" name="Line 8">
            <a:extLst>
              <a:ext uri="{FF2B5EF4-FFF2-40B4-BE49-F238E27FC236}">
                <a16:creationId xmlns:a16="http://schemas.microsoft.com/office/drawing/2014/main" xmlns="" id="{00000000-0008-0000-1100-000097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60" name="Line 9">
            <a:extLst>
              <a:ext uri="{FF2B5EF4-FFF2-40B4-BE49-F238E27FC236}">
                <a16:creationId xmlns:a16="http://schemas.microsoft.com/office/drawing/2014/main" xmlns="" id="{00000000-0008-0000-1100-000098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61" name="Line 7">
            <a:extLst>
              <a:ext uri="{FF2B5EF4-FFF2-40B4-BE49-F238E27FC236}">
                <a16:creationId xmlns:a16="http://schemas.microsoft.com/office/drawing/2014/main" xmlns="" id="{00000000-0008-0000-1100-00009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2" name="Line 8">
            <a:extLst>
              <a:ext uri="{FF2B5EF4-FFF2-40B4-BE49-F238E27FC236}">
                <a16:creationId xmlns:a16="http://schemas.microsoft.com/office/drawing/2014/main" xmlns="" id="{00000000-0008-0000-1100-00009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3" name="Line 9">
            <a:extLst>
              <a:ext uri="{FF2B5EF4-FFF2-40B4-BE49-F238E27FC236}">
                <a16:creationId xmlns:a16="http://schemas.microsoft.com/office/drawing/2014/main" xmlns="" id="{00000000-0008-0000-1100-00009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4" name="Line 7">
            <a:extLst>
              <a:ext uri="{FF2B5EF4-FFF2-40B4-BE49-F238E27FC236}">
                <a16:creationId xmlns:a16="http://schemas.microsoft.com/office/drawing/2014/main" xmlns="" id="{00000000-0008-0000-1100-00009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5" name="Line 8">
            <a:extLst>
              <a:ext uri="{FF2B5EF4-FFF2-40B4-BE49-F238E27FC236}">
                <a16:creationId xmlns:a16="http://schemas.microsoft.com/office/drawing/2014/main" xmlns="" id="{00000000-0008-0000-1100-00009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6" name="Line 9">
            <a:extLst>
              <a:ext uri="{FF2B5EF4-FFF2-40B4-BE49-F238E27FC236}">
                <a16:creationId xmlns:a16="http://schemas.microsoft.com/office/drawing/2014/main" xmlns="" id="{00000000-0008-0000-1100-00009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7" name="Line 7">
            <a:extLst>
              <a:ext uri="{FF2B5EF4-FFF2-40B4-BE49-F238E27FC236}">
                <a16:creationId xmlns:a16="http://schemas.microsoft.com/office/drawing/2014/main" xmlns="" id="{00000000-0008-0000-1100-00009F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68" name="Line 8">
            <a:extLst>
              <a:ext uri="{FF2B5EF4-FFF2-40B4-BE49-F238E27FC236}">
                <a16:creationId xmlns:a16="http://schemas.microsoft.com/office/drawing/2014/main" xmlns="" id="{00000000-0008-0000-1100-0000A0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69" name="Line 9">
            <a:extLst>
              <a:ext uri="{FF2B5EF4-FFF2-40B4-BE49-F238E27FC236}">
                <a16:creationId xmlns:a16="http://schemas.microsoft.com/office/drawing/2014/main" xmlns="" id="{00000000-0008-0000-1100-0000A1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0" name="Line 7">
            <a:extLst>
              <a:ext uri="{FF2B5EF4-FFF2-40B4-BE49-F238E27FC236}">
                <a16:creationId xmlns:a16="http://schemas.microsoft.com/office/drawing/2014/main" xmlns="" id="{00000000-0008-0000-1100-0000A2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1" name="Line 8">
            <a:extLst>
              <a:ext uri="{FF2B5EF4-FFF2-40B4-BE49-F238E27FC236}">
                <a16:creationId xmlns:a16="http://schemas.microsoft.com/office/drawing/2014/main" xmlns="" id="{00000000-0008-0000-1100-0000A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2" name="Line 9">
            <a:extLst>
              <a:ext uri="{FF2B5EF4-FFF2-40B4-BE49-F238E27FC236}">
                <a16:creationId xmlns:a16="http://schemas.microsoft.com/office/drawing/2014/main" xmlns="" id="{00000000-0008-0000-1100-0000A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3" name="Line 7">
            <a:extLst>
              <a:ext uri="{FF2B5EF4-FFF2-40B4-BE49-F238E27FC236}">
                <a16:creationId xmlns:a16="http://schemas.microsoft.com/office/drawing/2014/main" xmlns="" id="{00000000-0008-0000-1100-0000A5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4" name="Line 8">
            <a:extLst>
              <a:ext uri="{FF2B5EF4-FFF2-40B4-BE49-F238E27FC236}">
                <a16:creationId xmlns:a16="http://schemas.microsoft.com/office/drawing/2014/main" xmlns="" id="{00000000-0008-0000-1100-0000A6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5" name="Line 9">
            <a:extLst>
              <a:ext uri="{FF2B5EF4-FFF2-40B4-BE49-F238E27FC236}">
                <a16:creationId xmlns:a16="http://schemas.microsoft.com/office/drawing/2014/main" xmlns="" id="{00000000-0008-0000-1100-0000A7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6" name="Line 7">
            <a:extLst>
              <a:ext uri="{FF2B5EF4-FFF2-40B4-BE49-F238E27FC236}">
                <a16:creationId xmlns:a16="http://schemas.microsoft.com/office/drawing/2014/main" xmlns="" id="{00000000-0008-0000-1100-0000A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7" name="Line 8">
            <a:extLst>
              <a:ext uri="{FF2B5EF4-FFF2-40B4-BE49-F238E27FC236}">
                <a16:creationId xmlns:a16="http://schemas.microsoft.com/office/drawing/2014/main" xmlns="" id="{00000000-0008-0000-1100-0000A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8" name="Line 9">
            <a:extLst>
              <a:ext uri="{FF2B5EF4-FFF2-40B4-BE49-F238E27FC236}">
                <a16:creationId xmlns:a16="http://schemas.microsoft.com/office/drawing/2014/main" xmlns="" id="{00000000-0008-0000-1100-0000A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9" name="Line 7">
            <a:extLst>
              <a:ext uri="{FF2B5EF4-FFF2-40B4-BE49-F238E27FC236}">
                <a16:creationId xmlns:a16="http://schemas.microsoft.com/office/drawing/2014/main" xmlns="" id="{00000000-0008-0000-1100-0000AB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0" name="Line 8">
            <a:extLst>
              <a:ext uri="{FF2B5EF4-FFF2-40B4-BE49-F238E27FC236}">
                <a16:creationId xmlns:a16="http://schemas.microsoft.com/office/drawing/2014/main" xmlns="" id="{00000000-0008-0000-1100-0000AC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1" name="Line 9">
            <a:extLst>
              <a:ext uri="{FF2B5EF4-FFF2-40B4-BE49-F238E27FC236}">
                <a16:creationId xmlns:a16="http://schemas.microsoft.com/office/drawing/2014/main" xmlns="" id="{00000000-0008-0000-1100-0000AD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2" name="Line 7">
            <a:extLst>
              <a:ext uri="{FF2B5EF4-FFF2-40B4-BE49-F238E27FC236}">
                <a16:creationId xmlns:a16="http://schemas.microsoft.com/office/drawing/2014/main" xmlns="" id="{00000000-0008-0000-1100-0000A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3" name="Line 8">
            <a:extLst>
              <a:ext uri="{FF2B5EF4-FFF2-40B4-BE49-F238E27FC236}">
                <a16:creationId xmlns:a16="http://schemas.microsoft.com/office/drawing/2014/main" xmlns="" id="{00000000-0008-0000-1100-0000A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4" name="Line 9">
            <a:extLst>
              <a:ext uri="{FF2B5EF4-FFF2-40B4-BE49-F238E27FC236}">
                <a16:creationId xmlns:a16="http://schemas.microsoft.com/office/drawing/2014/main" xmlns="" id="{00000000-0008-0000-1100-0000B0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5" name="Line 7">
            <a:extLst>
              <a:ext uri="{FF2B5EF4-FFF2-40B4-BE49-F238E27FC236}">
                <a16:creationId xmlns:a16="http://schemas.microsoft.com/office/drawing/2014/main" xmlns="" id="{00000000-0008-0000-1100-0000B4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6" name="Line 8">
            <a:extLst>
              <a:ext uri="{FF2B5EF4-FFF2-40B4-BE49-F238E27FC236}">
                <a16:creationId xmlns:a16="http://schemas.microsoft.com/office/drawing/2014/main" xmlns="" id="{00000000-0008-0000-1100-0000B5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7" name="Line 9">
            <a:extLst>
              <a:ext uri="{FF2B5EF4-FFF2-40B4-BE49-F238E27FC236}">
                <a16:creationId xmlns:a16="http://schemas.microsoft.com/office/drawing/2014/main" xmlns="" id="{00000000-0008-0000-1100-0000B6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8" name="Line 7">
            <a:extLst>
              <a:ext uri="{FF2B5EF4-FFF2-40B4-BE49-F238E27FC236}">
                <a16:creationId xmlns:a16="http://schemas.microsoft.com/office/drawing/2014/main" xmlns="" id="{00000000-0008-0000-1100-0000B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9" name="Line 8">
            <a:extLst>
              <a:ext uri="{FF2B5EF4-FFF2-40B4-BE49-F238E27FC236}">
                <a16:creationId xmlns:a16="http://schemas.microsoft.com/office/drawing/2014/main" xmlns="" id="{00000000-0008-0000-1100-0000B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90" name="Line 9">
            <a:extLst>
              <a:ext uri="{FF2B5EF4-FFF2-40B4-BE49-F238E27FC236}">
                <a16:creationId xmlns:a16="http://schemas.microsoft.com/office/drawing/2014/main" xmlns="" id="{00000000-0008-0000-1100-0000B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91" name="Line 7">
            <a:extLst>
              <a:ext uri="{FF2B5EF4-FFF2-40B4-BE49-F238E27FC236}">
                <a16:creationId xmlns:a16="http://schemas.microsoft.com/office/drawing/2014/main" xmlns="" id="{00000000-0008-0000-1100-0000C3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2" name="Line 8">
            <a:extLst>
              <a:ext uri="{FF2B5EF4-FFF2-40B4-BE49-F238E27FC236}">
                <a16:creationId xmlns:a16="http://schemas.microsoft.com/office/drawing/2014/main" xmlns="" id="{00000000-0008-0000-1100-0000C4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3" name="Line 9">
            <a:extLst>
              <a:ext uri="{FF2B5EF4-FFF2-40B4-BE49-F238E27FC236}">
                <a16:creationId xmlns:a16="http://schemas.microsoft.com/office/drawing/2014/main" xmlns="" id="{00000000-0008-0000-1100-0000C5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4" name="Line 7">
            <a:extLst>
              <a:ext uri="{FF2B5EF4-FFF2-40B4-BE49-F238E27FC236}">
                <a16:creationId xmlns:a16="http://schemas.microsoft.com/office/drawing/2014/main" xmlns="" id="{00000000-0008-0000-1100-0000D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5" name="Line 8">
            <a:extLst>
              <a:ext uri="{FF2B5EF4-FFF2-40B4-BE49-F238E27FC236}">
                <a16:creationId xmlns:a16="http://schemas.microsoft.com/office/drawing/2014/main" xmlns="" id="{00000000-0008-0000-1100-0000D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6" name="Line 9">
            <a:extLst>
              <a:ext uri="{FF2B5EF4-FFF2-40B4-BE49-F238E27FC236}">
                <a16:creationId xmlns:a16="http://schemas.microsoft.com/office/drawing/2014/main" xmlns="" id="{00000000-0008-0000-1100-0000D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7" name="Line 7">
            <a:extLst>
              <a:ext uri="{FF2B5EF4-FFF2-40B4-BE49-F238E27FC236}">
                <a16:creationId xmlns:a16="http://schemas.microsoft.com/office/drawing/2014/main" xmlns="" id="{00000000-0008-0000-1100-0000D5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98" name="Line 8">
            <a:extLst>
              <a:ext uri="{FF2B5EF4-FFF2-40B4-BE49-F238E27FC236}">
                <a16:creationId xmlns:a16="http://schemas.microsoft.com/office/drawing/2014/main" xmlns="" id="{00000000-0008-0000-1100-0000D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99" name="Line 9">
            <a:extLst>
              <a:ext uri="{FF2B5EF4-FFF2-40B4-BE49-F238E27FC236}">
                <a16:creationId xmlns:a16="http://schemas.microsoft.com/office/drawing/2014/main" xmlns="" id="{00000000-0008-0000-1100-0000D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00" name="Line 7">
            <a:extLst>
              <a:ext uri="{FF2B5EF4-FFF2-40B4-BE49-F238E27FC236}">
                <a16:creationId xmlns:a16="http://schemas.microsoft.com/office/drawing/2014/main" xmlns="" id="{00000000-0008-0000-1100-0000D8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1" name="Line 8">
            <a:extLst>
              <a:ext uri="{FF2B5EF4-FFF2-40B4-BE49-F238E27FC236}">
                <a16:creationId xmlns:a16="http://schemas.microsoft.com/office/drawing/2014/main" xmlns="" id="{00000000-0008-0000-1100-0000D9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2" name="Line 9">
            <a:extLst>
              <a:ext uri="{FF2B5EF4-FFF2-40B4-BE49-F238E27FC236}">
                <a16:creationId xmlns:a16="http://schemas.microsoft.com/office/drawing/2014/main" xmlns="" id="{00000000-0008-0000-1100-0000D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3" name="Line 7">
            <a:extLst>
              <a:ext uri="{FF2B5EF4-FFF2-40B4-BE49-F238E27FC236}">
                <a16:creationId xmlns:a16="http://schemas.microsoft.com/office/drawing/2014/main" xmlns="" id="{00000000-0008-0000-1100-0000DB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4" name="Line 8">
            <a:extLst>
              <a:ext uri="{FF2B5EF4-FFF2-40B4-BE49-F238E27FC236}">
                <a16:creationId xmlns:a16="http://schemas.microsoft.com/office/drawing/2014/main" xmlns="" id="{00000000-0008-0000-1100-0000DC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5" name="Line 9">
            <a:extLst>
              <a:ext uri="{FF2B5EF4-FFF2-40B4-BE49-F238E27FC236}">
                <a16:creationId xmlns:a16="http://schemas.microsoft.com/office/drawing/2014/main" xmlns="" id="{00000000-0008-0000-1100-0000D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6" name="Line 7">
            <a:extLst>
              <a:ext uri="{FF2B5EF4-FFF2-40B4-BE49-F238E27FC236}">
                <a16:creationId xmlns:a16="http://schemas.microsoft.com/office/drawing/2014/main" xmlns="" id="{00000000-0008-0000-1100-0000D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7" name="Line 8">
            <a:extLst>
              <a:ext uri="{FF2B5EF4-FFF2-40B4-BE49-F238E27FC236}">
                <a16:creationId xmlns:a16="http://schemas.microsoft.com/office/drawing/2014/main" xmlns="" id="{00000000-0008-0000-1100-0000D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8" name="Line 9">
            <a:extLst>
              <a:ext uri="{FF2B5EF4-FFF2-40B4-BE49-F238E27FC236}">
                <a16:creationId xmlns:a16="http://schemas.microsoft.com/office/drawing/2014/main" xmlns="" id="{00000000-0008-0000-1100-0000E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9" name="Line 7">
            <a:extLst>
              <a:ext uri="{FF2B5EF4-FFF2-40B4-BE49-F238E27FC236}">
                <a16:creationId xmlns:a16="http://schemas.microsoft.com/office/drawing/2014/main" xmlns="" id="{00000000-0008-0000-1100-0000E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0" name="Line 8">
            <a:extLst>
              <a:ext uri="{FF2B5EF4-FFF2-40B4-BE49-F238E27FC236}">
                <a16:creationId xmlns:a16="http://schemas.microsoft.com/office/drawing/2014/main" xmlns="" id="{00000000-0008-0000-1100-0000E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1" name="Line 9">
            <a:extLst>
              <a:ext uri="{FF2B5EF4-FFF2-40B4-BE49-F238E27FC236}">
                <a16:creationId xmlns:a16="http://schemas.microsoft.com/office/drawing/2014/main" xmlns="" id="{00000000-0008-0000-1100-0000E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2" name="Line 7">
            <a:extLst>
              <a:ext uri="{FF2B5EF4-FFF2-40B4-BE49-F238E27FC236}">
                <a16:creationId xmlns:a16="http://schemas.microsoft.com/office/drawing/2014/main" xmlns="" id="{00000000-0008-0000-1100-0000E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3" name="Line 8">
            <a:extLst>
              <a:ext uri="{FF2B5EF4-FFF2-40B4-BE49-F238E27FC236}">
                <a16:creationId xmlns:a16="http://schemas.microsoft.com/office/drawing/2014/main" xmlns="" id="{00000000-0008-0000-1100-0000E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4" name="Line 9">
            <a:extLst>
              <a:ext uri="{FF2B5EF4-FFF2-40B4-BE49-F238E27FC236}">
                <a16:creationId xmlns:a16="http://schemas.microsoft.com/office/drawing/2014/main" xmlns="" id="{00000000-0008-0000-1100-0000E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5" name="Line 7">
            <a:extLst>
              <a:ext uri="{FF2B5EF4-FFF2-40B4-BE49-F238E27FC236}">
                <a16:creationId xmlns:a16="http://schemas.microsoft.com/office/drawing/2014/main" xmlns="" id="{00000000-0008-0000-1100-0000E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6" name="Line 8">
            <a:extLst>
              <a:ext uri="{FF2B5EF4-FFF2-40B4-BE49-F238E27FC236}">
                <a16:creationId xmlns:a16="http://schemas.microsoft.com/office/drawing/2014/main" xmlns="" id="{00000000-0008-0000-1100-0000E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7" name="Line 9">
            <a:extLst>
              <a:ext uri="{FF2B5EF4-FFF2-40B4-BE49-F238E27FC236}">
                <a16:creationId xmlns:a16="http://schemas.microsoft.com/office/drawing/2014/main" xmlns="" id="{00000000-0008-0000-1100-0000E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8" name="Line 7">
            <a:extLst>
              <a:ext uri="{FF2B5EF4-FFF2-40B4-BE49-F238E27FC236}">
                <a16:creationId xmlns:a16="http://schemas.microsoft.com/office/drawing/2014/main" xmlns="" id="{00000000-0008-0000-1100-0000EA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9" name="Line 8">
            <a:extLst>
              <a:ext uri="{FF2B5EF4-FFF2-40B4-BE49-F238E27FC236}">
                <a16:creationId xmlns:a16="http://schemas.microsoft.com/office/drawing/2014/main" xmlns="" id="{00000000-0008-0000-1100-0000EB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0" name="Line 9">
            <a:extLst>
              <a:ext uri="{FF2B5EF4-FFF2-40B4-BE49-F238E27FC236}">
                <a16:creationId xmlns:a16="http://schemas.microsoft.com/office/drawing/2014/main" xmlns="" id="{00000000-0008-0000-1100-0000EC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1" name="Line 7">
            <a:extLst>
              <a:ext uri="{FF2B5EF4-FFF2-40B4-BE49-F238E27FC236}">
                <a16:creationId xmlns:a16="http://schemas.microsoft.com/office/drawing/2014/main" xmlns="" id="{00000000-0008-0000-1100-0000E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2" name="Line 8">
            <a:extLst>
              <a:ext uri="{FF2B5EF4-FFF2-40B4-BE49-F238E27FC236}">
                <a16:creationId xmlns:a16="http://schemas.microsoft.com/office/drawing/2014/main" xmlns="" id="{00000000-0008-0000-1100-0000E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3" name="Line 9">
            <a:extLst>
              <a:ext uri="{FF2B5EF4-FFF2-40B4-BE49-F238E27FC236}">
                <a16:creationId xmlns:a16="http://schemas.microsoft.com/office/drawing/2014/main" xmlns="" id="{00000000-0008-0000-1100-0000EF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4" name="Line 7">
            <a:extLst>
              <a:ext uri="{FF2B5EF4-FFF2-40B4-BE49-F238E27FC236}">
                <a16:creationId xmlns:a16="http://schemas.microsoft.com/office/drawing/2014/main" xmlns="" id="{00000000-0008-0000-1100-0000F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5" name="Line 8">
            <a:extLst>
              <a:ext uri="{FF2B5EF4-FFF2-40B4-BE49-F238E27FC236}">
                <a16:creationId xmlns:a16="http://schemas.microsoft.com/office/drawing/2014/main" xmlns="" id="{00000000-0008-0000-1100-0000F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6" name="Line 9">
            <a:extLst>
              <a:ext uri="{FF2B5EF4-FFF2-40B4-BE49-F238E27FC236}">
                <a16:creationId xmlns:a16="http://schemas.microsoft.com/office/drawing/2014/main" xmlns="" id="{00000000-0008-0000-1100-0000F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7" name="Line 7">
            <a:extLst>
              <a:ext uri="{FF2B5EF4-FFF2-40B4-BE49-F238E27FC236}">
                <a16:creationId xmlns:a16="http://schemas.microsoft.com/office/drawing/2014/main" xmlns="" id="{00000000-0008-0000-1100-0000F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28" name="Line 8">
            <a:extLst>
              <a:ext uri="{FF2B5EF4-FFF2-40B4-BE49-F238E27FC236}">
                <a16:creationId xmlns:a16="http://schemas.microsoft.com/office/drawing/2014/main" xmlns="" id="{00000000-0008-0000-1100-0000F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29" name="Line 9">
            <a:extLst>
              <a:ext uri="{FF2B5EF4-FFF2-40B4-BE49-F238E27FC236}">
                <a16:creationId xmlns:a16="http://schemas.microsoft.com/office/drawing/2014/main" xmlns="" id="{00000000-0008-0000-1100-0000F5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30" name="Line 7">
            <a:extLst>
              <a:ext uri="{FF2B5EF4-FFF2-40B4-BE49-F238E27FC236}">
                <a16:creationId xmlns:a16="http://schemas.microsoft.com/office/drawing/2014/main" xmlns="" id="{00000000-0008-0000-1100-0000F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1" name="Line 8">
            <a:extLst>
              <a:ext uri="{FF2B5EF4-FFF2-40B4-BE49-F238E27FC236}">
                <a16:creationId xmlns:a16="http://schemas.microsoft.com/office/drawing/2014/main" xmlns="" id="{00000000-0008-0000-1100-0000F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2" name="Line 9">
            <a:extLst>
              <a:ext uri="{FF2B5EF4-FFF2-40B4-BE49-F238E27FC236}">
                <a16:creationId xmlns:a16="http://schemas.microsoft.com/office/drawing/2014/main" xmlns="" id="{00000000-0008-0000-1100-0000F8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3" name="Line 7">
            <a:extLst>
              <a:ext uri="{FF2B5EF4-FFF2-40B4-BE49-F238E27FC236}">
                <a16:creationId xmlns:a16="http://schemas.microsoft.com/office/drawing/2014/main" xmlns="" id="{00000000-0008-0000-1100-0000F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4" name="Line 8">
            <a:extLst>
              <a:ext uri="{FF2B5EF4-FFF2-40B4-BE49-F238E27FC236}">
                <a16:creationId xmlns:a16="http://schemas.microsoft.com/office/drawing/2014/main" xmlns="" id="{00000000-0008-0000-1100-0000F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5" name="Line 9">
            <a:extLst>
              <a:ext uri="{FF2B5EF4-FFF2-40B4-BE49-F238E27FC236}">
                <a16:creationId xmlns:a16="http://schemas.microsoft.com/office/drawing/2014/main" xmlns="" id="{00000000-0008-0000-1100-0000FB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6" name="Line 7">
            <a:extLst>
              <a:ext uri="{FF2B5EF4-FFF2-40B4-BE49-F238E27FC236}">
                <a16:creationId xmlns:a16="http://schemas.microsoft.com/office/drawing/2014/main" xmlns="" id="{00000000-0008-0000-1100-0000FC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7" name="Line 8">
            <a:extLst>
              <a:ext uri="{FF2B5EF4-FFF2-40B4-BE49-F238E27FC236}">
                <a16:creationId xmlns:a16="http://schemas.microsoft.com/office/drawing/2014/main" xmlns="" id="{00000000-0008-0000-1100-0000FD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8" name="Line 9">
            <a:extLst>
              <a:ext uri="{FF2B5EF4-FFF2-40B4-BE49-F238E27FC236}">
                <a16:creationId xmlns:a16="http://schemas.microsoft.com/office/drawing/2014/main" xmlns="" id="{00000000-0008-0000-1100-0000F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9" name="Line 7">
            <a:extLst>
              <a:ext uri="{FF2B5EF4-FFF2-40B4-BE49-F238E27FC236}">
                <a16:creationId xmlns:a16="http://schemas.microsoft.com/office/drawing/2014/main" xmlns="" id="{00000000-0008-0000-1100-0000FF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0" name="Line 8">
            <a:extLst>
              <a:ext uri="{FF2B5EF4-FFF2-40B4-BE49-F238E27FC236}">
                <a16:creationId xmlns:a16="http://schemas.microsoft.com/office/drawing/2014/main" xmlns="" id="{00000000-0008-0000-1100-000000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1" name="Line 9">
            <a:extLst>
              <a:ext uri="{FF2B5EF4-FFF2-40B4-BE49-F238E27FC236}">
                <a16:creationId xmlns:a16="http://schemas.microsoft.com/office/drawing/2014/main" xmlns="" id="{00000000-0008-0000-1100-00000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2" name="Line 7">
            <a:extLst>
              <a:ext uri="{FF2B5EF4-FFF2-40B4-BE49-F238E27FC236}">
                <a16:creationId xmlns:a16="http://schemas.microsoft.com/office/drawing/2014/main" xmlns="" id="{00000000-0008-0000-1100-00000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3" name="Line 8">
            <a:extLst>
              <a:ext uri="{FF2B5EF4-FFF2-40B4-BE49-F238E27FC236}">
                <a16:creationId xmlns:a16="http://schemas.microsoft.com/office/drawing/2014/main" xmlns="" id="{00000000-0008-0000-1100-000003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4" name="Line 9">
            <a:extLst>
              <a:ext uri="{FF2B5EF4-FFF2-40B4-BE49-F238E27FC236}">
                <a16:creationId xmlns:a16="http://schemas.microsoft.com/office/drawing/2014/main" xmlns="" id="{00000000-0008-0000-1100-000004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5" name="Line 7">
            <a:extLst>
              <a:ext uri="{FF2B5EF4-FFF2-40B4-BE49-F238E27FC236}">
                <a16:creationId xmlns:a16="http://schemas.microsoft.com/office/drawing/2014/main" xmlns="" id="{00000000-0008-0000-1100-00000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6" name="Line 8">
            <a:extLst>
              <a:ext uri="{FF2B5EF4-FFF2-40B4-BE49-F238E27FC236}">
                <a16:creationId xmlns:a16="http://schemas.microsoft.com/office/drawing/2014/main" xmlns="" id="{00000000-0008-0000-1100-000006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7" name="Line 9">
            <a:extLst>
              <a:ext uri="{FF2B5EF4-FFF2-40B4-BE49-F238E27FC236}">
                <a16:creationId xmlns:a16="http://schemas.microsoft.com/office/drawing/2014/main" xmlns="" id="{00000000-0008-0000-1100-000007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8" name="Line 7">
            <a:extLst>
              <a:ext uri="{FF2B5EF4-FFF2-40B4-BE49-F238E27FC236}">
                <a16:creationId xmlns:a16="http://schemas.microsoft.com/office/drawing/2014/main" xmlns="" id="{00000000-0008-0000-1100-000008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49" name="Line 8">
            <a:extLst>
              <a:ext uri="{FF2B5EF4-FFF2-40B4-BE49-F238E27FC236}">
                <a16:creationId xmlns:a16="http://schemas.microsoft.com/office/drawing/2014/main" xmlns="" id="{00000000-0008-0000-1100-000009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0" name="Line 9">
            <a:extLst>
              <a:ext uri="{FF2B5EF4-FFF2-40B4-BE49-F238E27FC236}">
                <a16:creationId xmlns:a16="http://schemas.microsoft.com/office/drawing/2014/main" xmlns="" id="{00000000-0008-0000-1100-00000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1" name="Line 7">
            <a:extLst>
              <a:ext uri="{FF2B5EF4-FFF2-40B4-BE49-F238E27FC236}">
                <a16:creationId xmlns:a16="http://schemas.microsoft.com/office/drawing/2014/main" xmlns="" id="{00000000-0008-0000-1100-00000B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2" name="Line 8">
            <a:extLst>
              <a:ext uri="{FF2B5EF4-FFF2-40B4-BE49-F238E27FC236}">
                <a16:creationId xmlns:a16="http://schemas.microsoft.com/office/drawing/2014/main" xmlns="" id="{00000000-0008-0000-1100-00000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3" name="Line 9">
            <a:extLst>
              <a:ext uri="{FF2B5EF4-FFF2-40B4-BE49-F238E27FC236}">
                <a16:creationId xmlns:a16="http://schemas.microsoft.com/office/drawing/2014/main" xmlns="" id="{00000000-0008-0000-1100-00000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4" name="Line 7">
            <a:extLst>
              <a:ext uri="{FF2B5EF4-FFF2-40B4-BE49-F238E27FC236}">
                <a16:creationId xmlns:a16="http://schemas.microsoft.com/office/drawing/2014/main" xmlns="" id="{00000000-0008-0000-1100-00000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5" name="Line 8">
            <a:extLst>
              <a:ext uri="{FF2B5EF4-FFF2-40B4-BE49-F238E27FC236}">
                <a16:creationId xmlns:a16="http://schemas.microsoft.com/office/drawing/2014/main" xmlns="" id="{00000000-0008-0000-1100-00000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6" name="Line 9">
            <a:extLst>
              <a:ext uri="{FF2B5EF4-FFF2-40B4-BE49-F238E27FC236}">
                <a16:creationId xmlns:a16="http://schemas.microsoft.com/office/drawing/2014/main" xmlns="" id="{00000000-0008-0000-1100-00001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7" name="Line 7">
            <a:extLst>
              <a:ext uri="{FF2B5EF4-FFF2-40B4-BE49-F238E27FC236}">
                <a16:creationId xmlns:a16="http://schemas.microsoft.com/office/drawing/2014/main" xmlns="" id="{00000000-0008-0000-1100-00001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58" name="Line 8">
            <a:extLst>
              <a:ext uri="{FF2B5EF4-FFF2-40B4-BE49-F238E27FC236}">
                <a16:creationId xmlns:a16="http://schemas.microsoft.com/office/drawing/2014/main" xmlns="" id="{00000000-0008-0000-1100-00001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59" name="Line 9">
            <a:extLst>
              <a:ext uri="{FF2B5EF4-FFF2-40B4-BE49-F238E27FC236}">
                <a16:creationId xmlns:a16="http://schemas.microsoft.com/office/drawing/2014/main" xmlns="" id="{00000000-0008-0000-1100-00001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60" name="Line 7">
            <a:extLst>
              <a:ext uri="{FF2B5EF4-FFF2-40B4-BE49-F238E27FC236}">
                <a16:creationId xmlns:a16="http://schemas.microsoft.com/office/drawing/2014/main" xmlns="" id="{00000000-0008-0000-1100-000014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1" name="Line 8">
            <a:extLst>
              <a:ext uri="{FF2B5EF4-FFF2-40B4-BE49-F238E27FC236}">
                <a16:creationId xmlns:a16="http://schemas.microsoft.com/office/drawing/2014/main" xmlns="" id="{00000000-0008-0000-1100-000015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2" name="Line 9">
            <a:extLst>
              <a:ext uri="{FF2B5EF4-FFF2-40B4-BE49-F238E27FC236}">
                <a16:creationId xmlns:a16="http://schemas.microsoft.com/office/drawing/2014/main" xmlns="" id="{00000000-0008-0000-1100-000016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3" name="Line 7">
            <a:extLst>
              <a:ext uri="{FF2B5EF4-FFF2-40B4-BE49-F238E27FC236}">
                <a16:creationId xmlns:a16="http://schemas.microsoft.com/office/drawing/2014/main" xmlns="" id="{00000000-0008-0000-1100-00001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4" name="Line 8">
            <a:extLst>
              <a:ext uri="{FF2B5EF4-FFF2-40B4-BE49-F238E27FC236}">
                <a16:creationId xmlns:a16="http://schemas.microsoft.com/office/drawing/2014/main" xmlns="" id="{00000000-0008-0000-1100-00001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5" name="Line 9">
            <a:extLst>
              <a:ext uri="{FF2B5EF4-FFF2-40B4-BE49-F238E27FC236}">
                <a16:creationId xmlns:a16="http://schemas.microsoft.com/office/drawing/2014/main" xmlns="" id="{00000000-0008-0000-1100-00001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6" name="Line 7">
            <a:extLst>
              <a:ext uri="{FF2B5EF4-FFF2-40B4-BE49-F238E27FC236}">
                <a16:creationId xmlns:a16="http://schemas.microsoft.com/office/drawing/2014/main" xmlns="" id="{00000000-0008-0000-1100-00001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7" name="Line 8">
            <a:extLst>
              <a:ext uri="{FF2B5EF4-FFF2-40B4-BE49-F238E27FC236}">
                <a16:creationId xmlns:a16="http://schemas.microsoft.com/office/drawing/2014/main" xmlns="" id="{00000000-0008-0000-1100-00001B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8" name="Line 9">
            <a:extLst>
              <a:ext uri="{FF2B5EF4-FFF2-40B4-BE49-F238E27FC236}">
                <a16:creationId xmlns:a16="http://schemas.microsoft.com/office/drawing/2014/main" xmlns="" id="{00000000-0008-0000-1100-00001C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9" name="Line 7">
            <a:extLst>
              <a:ext uri="{FF2B5EF4-FFF2-40B4-BE49-F238E27FC236}">
                <a16:creationId xmlns:a16="http://schemas.microsoft.com/office/drawing/2014/main" xmlns="" id="{00000000-0008-0000-1100-00001D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0" name="Line 8">
            <a:extLst>
              <a:ext uri="{FF2B5EF4-FFF2-40B4-BE49-F238E27FC236}">
                <a16:creationId xmlns:a16="http://schemas.microsoft.com/office/drawing/2014/main" xmlns="" id="{00000000-0008-0000-1100-00001E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1" name="Line 9">
            <a:extLst>
              <a:ext uri="{FF2B5EF4-FFF2-40B4-BE49-F238E27FC236}">
                <a16:creationId xmlns:a16="http://schemas.microsoft.com/office/drawing/2014/main" xmlns="" id="{00000000-0008-0000-1100-00001F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2" name="Line 7">
            <a:extLst>
              <a:ext uri="{FF2B5EF4-FFF2-40B4-BE49-F238E27FC236}">
                <a16:creationId xmlns:a16="http://schemas.microsoft.com/office/drawing/2014/main" xmlns="" id="{00000000-0008-0000-1100-00002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3" name="Line 8">
            <a:extLst>
              <a:ext uri="{FF2B5EF4-FFF2-40B4-BE49-F238E27FC236}">
                <a16:creationId xmlns:a16="http://schemas.microsoft.com/office/drawing/2014/main" xmlns="" id="{00000000-0008-0000-1100-00002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4" name="Line 9">
            <a:extLst>
              <a:ext uri="{FF2B5EF4-FFF2-40B4-BE49-F238E27FC236}">
                <a16:creationId xmlns:a16="http://schemas.microsoft.com/office/drawing/2014/main" xmlns="" id="{00000000-0008-0000-1100-00002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5" name="Line 7">
            <a:extLst>
              <a:ext uri="{FF2B5EF4-FFF2-40B4-BE49-F238E27FC236}">
                <a16:creationId xmlns:a16="http://schemas.microsoft.com/office/drawing/2014/main" xmlns="" id="{00000000-0008-0000-1100-000023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6" name="Line 8">
            <a:extLst>
              <a:ext uri="{FF2B5EF4-FFF2-40B4-BE49-F238E27FC236}">
                <a16:creationId xmlns:a16="http://schemas.microsoft.com/office/drawing/2014/main" xmlns="" id="{00000000-0008-0000-1100-000024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7" name="Line 9">
            <a:extLst>
              <a:ext uri="{FF2B5EF4-FFF2-40B4-BE49-F238E27FC236}">
                <a16:creationId xmlns:a16="http://schemas.microsoft.com/office/drawing/2014/main" xmlns="" id="{00000000-0008-0000-1100-00002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8" name="Line 7">
            <a:extLst>
              <a:ext uri="{FF2B5EF4-FFF2-40B4-BE49-F238E27FC236}">
                <a16:creationId xmlns:a16="http://schemas.microsoft.com/office/drawing/2014/main" xmlns="" id="{00000000-0008-0000-1100-000026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79" name="Line 8">
            <a:extLst>
              <a:ext uri="{FF2B5EF4-FFF2-40B4-BE49-F238E27FC236}">
                <a16:creationId xmlns:a16="http://schemas.microsoft.com/office/drawing/2014/main" xmlns="" id="{00000000-0008-0000-1100-000027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80" name="Line 9">
            <a:extLst>
              <a:ext uri="{FF2B5EF4-FFF2-40B4-BE49-F238E27FC236}">
                <a16:creationId xmlns:a16="http://schemas.microsoft.com/office/drawing/2014/main" xmlns="" id="{00000000-0008-0000-1100-000028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81" name="Line 7">
            <a:extLst>
              <a:ext uri="{FF2B5EF4-FFF2-40B4-BE49-F238E27FC236}">
                <a16:creationId xmlns:a16="http://schemas.microsoft.com/office/drawing/2014/main" xmlns="" id="{00000000-0008-0000-1100-00002C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2" name="Line 8">
            <a:extLst>
              <a:ext uri="{FF2B5EF4-FFF2-40B4-BE49-F238E27FC236}">
                <a16:creationId xmlns:a16="http://schemas.microsoft.com/office/drawing/2014/main" xmlns="" id="{00000000-0008-0000-1100-00002D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3" name="Line 9">
            <a:extLst>
              <a:ext uri="{FF2B5EF4-FFF2-40B4-BE49-F238E27FC236}">
                <a16:creationId xmlns:a16="http://schemas.microsoft.com/office/drawing/2014/main" xmlns="" id="{00000000-0008-0000-1100-00002E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4" name="Line 7">
            <a:extLst>
              <a:ext uri="{FF2B5EF4-FFF2-40B4-BE49-F238E27FC236}">
                <a16:creationId xmlns:a16="http://schemas.microsoft.com/office/drawing/2014/main" xmlns="" id="{00000000-0008-0000-1100-00003B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5" name="Line 8">
            <a:extLst>
              <a:ext uri="{FF2B5EF4-FFF2-40B4-BE49-F238E27FC236}">
                <a16:creationId xmlns:a16="http://schemas.microsoft.com/office/drawing/2014/main" xmlns="" id="{00000000-0008-0000-1100-00003C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6" name="Line 9">
            <a:extLst>
              <a:ext uri="{FF2B5EF4-FFF2-40B4-BE49-F238E27FC236}">
                <a16:creationId xmlns:a16="http://schemas.microsoft.com/office/drawing/2014/main" xmlns="" id="{00000000-0008-0000-1100-00003D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7" name="Line 7">
            <a:extLst>
              <a:ext uri="{FF2B5EF4-FFF2-40B4-BE49-F238E27FC236}">
                <a16:creationId xmlns:a16="http://schemas.microsoft.com/office/drawing/2014/main" xmlns="" id="{00000000-0008-0000-1100-00004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88" name="Line 8">
            <a:extLst>
              <a:ext uri="{FF2B5EF4-FFF2-40B4-BE49-F238E27FC236}">
                <a16:creationId xmlns:a16="http://schemas.microsoft.com/office/drawing/2014/main" xmlns="" id="{00000000-0008-0000-1100-00004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89" name="Line 9">
            <a:extLst>
              <a:ext uri="{FF2B5EF4-FFF2-40B4-BE49-F238E27FC236}">
                <a16:creationId xmlns:a16="http://schemas.microsoft.com/office/drawing/2014/main" xmlns="" id="{00000000-0008-0000-1100-00004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90" name="Line 7">
            <a:extLst>
              <a:ext uri="{FF2B5EF4-FFF2-40B4-BE49-F238E27FC236}">
                <a16:creationId xmlns:a16="http://schemas.microsoft.com/office/drawing/2014/main" xmlns="" id="{00000000-0008-0000-1100-000050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1" name="Line 8">
            <a:extLst>
              <a:ext uri="{FF2B5EF4-FFF2-40B4-BE49-F238E27FC236}">
                <a16:creationId xmlns:a16="http://schemas.microsoft.com/office/drawing/2014/main" xmlns="" id="{00000000-0008-0000-1100-000051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2" name="Line 9">
            <a:extLst>
              <a:ext uri="{FF2B5EF4-FFF2-40B4-BE49-F238E27FC236}">
                <a16:creationId xmlns:a16="http://schemas.microsoft.com/office/drawing/2014/main" xmlns="" id="{00000000-0008-0000-1100-000052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3" name="Line 7">
            <a:extLst>
              <a:ext uri="{FF2B5EF4-FFF2-40B4-BE49-F238E27FC236}">
                <a16:creationId xmlns:a16="http://schemas.microsoft.com/office/drawing/2014/main" xmlns="" id="{00000000-0008-0000-1100-00005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4" name="Line 8">
            <a:extLst>
              <a:ext uri="{FF2B5EF4-FFF2-40B4-BE49-F238E27FC236}">
                <a16:creationId xmlns:a16="http://schemas.microsoft.com/office/drawing/2014/main" xmlns="" id="{00000000-0008-0000-1100-00005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5" name="Line 9">
            <a:extLst>
              <a:ext uri="{FF2B5EF4-FFF2-40B4-BE49-F238E27FC236}">
                <a16:creationId xmlns:a16="http://schemas.microsoft.com/office/drawing/2014/main" xmlns="" id="{00000000-0008-0000-1100-00005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6" name="Line 7">
            <a:extLst>
              <a:ext uri="{FF2B5EF4-FFF2-40B4-BE49-F238E27FC236}">
                <a16:creationId xmlns:a16="http://schemas.microsoft.com/office/drawing/2014/main" xmlns="" id="{00000000-0008-0000-1100-000056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7" name="Line 8">
            <a:extLst>
              <a:ext uri="{FF2B5EF4-FFF2-40B4-BE49-F238E27FC236}">
                <a16:creationId xmlns:a16="http://schemas.microsoft.com/office/drawing/2014/main" xmlns="" id="{00000000-0008-0000-1100-000057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8" name="Line 9">
            <a:extLst>
              <a:ext uri="{FF2B5EF4-FFF2-40B4-BE49-F238E27FC236}">
                <a16:creationId xmlns:a16="http://schemas.microsoft.com/office/drawing/2014/main" xmlns="" id="{00000000-0008-0000-1100-000058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9" name="Line 7">
            <a:extLst>
              <a:ext uri="{FF2B5EF4-FFF2-40B4-BE49-F238E27FC236}">
                <a16:creationId xmlns:a16="http://schemas.microsoft.com/office/drawing/2014/main" xmlns="" id="{00000000-0008-0000-1100-000059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0" name="Line 8">
            <a:extLst>
              <a:ext uri="{FF2B5EF4-FFF2-40B4-BE49-F238E27FC236}">
                <a16:creationId xmlns:a16="http://schemas.microsoft.com/office/drawing/2014/main" xmlns="" id="{00000000-0008-0000-1100-00005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1" name="Line 9">
            <a:extLst>
              <a:ext uri="{FF2B5EF4-FFF2-40B4-BE49-F238E27FC236}">
                <a16:creationId xmlns:a16="http://schemas.microsoft.com/office/drawing/2014/main" xmlns="" id="{00000000-0008-0000-1100-00005B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2" name="Line 7">
            <a:extLst>
              <a:ext uri="{FF2B5EF4-FFF2-40B4-BE49-F238E27FC236}">
                <a16:creationId xmlns:a16="http://schemas.microsoft.com/office/drawing/2014/main" xmlns="" id="{00000000-0008-0000-1100-00005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3" name="Line 8">
            <a:extLst>
              <a:ext uri="{FF2B5EF4-FFF2-40B4-BE49-F238E27FC236}">
                <a16:creationId xmlns:a16="http://schemas.microsoft.com/office/drawing/2014/main" xmlns="" id="{00000000-0008-0000-1100-00005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4" name="Line 9">
            <a:extLst>
              <a:ext uri="{FF2B5EF4-FFF2-40B4-BE49-F238E27FC236}">
                <a16:creationId xmlns:a16="http://schemas.microsoft.com/office/drawing/2014/main" xmlns="" id="{00000000-0008-0000-1100-00005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5" name="Line 7">
            <a:extLst>
              <a:ext uri="{FF2B5EF4-FFF2-40B4-BE49-F238E27FC236}">
                <a16:creationId xmlns:a16="http://schemas.microsoft.com/office/drawing/2014/main" xmlns="" id="{00000000-0008-0000-1100-00005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6" name="Line 8">
            <a:extLst>
              <a:ext uri="{FF2B5EF4-FFF2-40B4-BE49-F238E27FC236}">
                <a16:creationId xmlns:a16="http://schemas.microsoft.com/office/drawing/2014/main" xmlns="" id="{00000000-0008-0000-1100-00006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7" name="Line 9">
            <a:extLst>
              <a:ext uri="{FF2B5EF4-FFF2-40B4-BE49-F238E27FC236}">
                <a16:creationId xmlns:a16="http://schemas.microsoft.com/office/drawing/2014/main" xmlns="" id="{00000000-0008-0000-1100-000061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8" name="Line 7">
            <a:extLst>
              <a:ext uri="{FF2B5EF4-FFF2-40B4-BE49-F238E27FC236}">
                <a16:creationId xmlns:a16="http://schemas.microsoft.com/office/drawing/2014/main" xmlns="" id="{00000000-0008-0000-1100-00006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09" name="Line 8">
            <a:extLst>
              <a:ext uri="{FF2B5EF4-FFF2-40B4-BE49-F238E27FC236}">
                <a16:creationId xmlns:a16="http://schemas.microsoft.com/office/drawing/2014/main" xmlns="" id="{00000000-0008-0000-1100-00006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10" name="Line 9">
            <a:extLst>
              <a:ext uri="{FF2B5EF4-FFF2-40B4-BE49-F238E27FC236}">
                <a16:creationId xmlns:a16="http://schemas.microsoft.com/office/drawing/2014/main" xmlns="" id="{00000000-0008-0000-1100-00006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11" name="Line 7">
            <a:extLst>
              <a:ext uri="{FF2B5EF4-FFF2-40B4-BE49-F238E27FC236}">
                <a16:creationId xmlns:a16="http://schemas.microsoft.com/office/drawing/2014/main" xmlns="" id="{00000000-0008-0000-1100-000065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2" name="Line 8">
            <a:extLst>
              <a:ext uri="{FF2B5EF4-FFF2-40B4-BE49-F238E27FC236}">
                <a16:creationId xmlns:a16="http://schemas.microsoft.com/office/drawing/2014/main" xmlns="" id="{00000000-0008-0000-1100-000066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3" name="Line 9">
            <a:extLst>
              <a:ext uri="{FF2B5EF4-FFF2-40B4-BE49-F238E27FC236}">
                <a16:creationId xmlns:a16="http://schemas.microsoft.com/office/drawing/2014/main" xmlns="" id="{00000000-0008-0000-1100-00006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4" name="Line 7">
            <a:extLst>
              <a:ext uri="{FF2B5EF4-FFF2-40B4-BE49-F238E27FC236}">
                <a16:creationId xmlns:a16="http://schemas.microsoft.com/office/drawing/2014/main" xmlns="" id="{00000000-0008-0000-1100-000068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5" name="Line 8">
            <a:extLst>
              <a:ext uri="{FF2B5EF4-FFF2-40B4-BE49-F238E27FC236}">
                <a16:creationId xmlns:a16="http://schemas.microsoft.com/office/drawing/2014/main" xmlns="" id="{00000000-0008-0000-1100-000069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6" name="Line 9">
            <a:extLst>
              <a:ext uri="{FF2B5EF4-FFF2-40B4-BE49-F238E27FC236}">
                <a16:creationId xmlns:a16="http://schemas.microsoft.com/office/drawing/2014/main" xmlns="" id="{00000000-0008-0000-1100-00006A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7" name="Line 7">
            <a:extLst>
              <a:ext uri="{FF2B5EF4-FFF2-40B4-BE49-F238E27FC236}">
                <a16:creationId xmlns:a16="http://schemas.microsoft.com/office/drawing/2014/main" xmlns="" id="{00000000-0008-0000-1100-00006B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8" name="Line 8">
            <a:extLst>
              <a:ext uri="{FF2B5EF4-FFF2-40B4-BE49-F238E27FC236}">
                <a16:creationId xmlns:a16="http://schemas.microsoft.com/office/drawing/2014/main" xmlns="" id="{00000000-0008-0000-1100-00006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9" name="Line 9">
            <a:extLst>
              <a:ext uri="{FF2B5EF4-FFF2-40B4-BE49-F238E27FC236}">
                <a16:creationId xmlns:a16="http://schemas.microsoft.com/office/drawing/2014/main" xmlns="" id="{00000000-0008-0000-1100-00006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0" name="Line 7">
            <a:extLst>
              <a:ext uri="{FF2B5EF4-FFF2-40B4-BE49-F238E27FC236}">
                <a16:creationId xmlns:a16="http://schemas.microsoft.com/office/drawing/2014/main" xmlns="" id="{00000000-0008-0000-1100-00006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1" name="Line 8">
            <a:extLst>
              <a:ext uri="{FF2B5EF4-FFF2-40B4-BE49-F238E27FC236}">
                <a16:creationId xmlns:a16="http://schemas.microsoft.com/office/drawing/2014/main" xmlns="" id="{00000000-0008-0000-1100-00006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2" name="Line 9">
            <a:extLst>
              <a:ext uri="{FF2B5EF4-FFF2-40B4-BE49-F238E27FC236}">
                <a16:creationId xmlns:a16="http://schemas.microsoft.com/office/drawing/2014/main" xmlns="" id="{00000000-0008-0000-1100-00007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3" name="Line 7">
            <a:extLst>
              <a:ext uri="{FF2B5EF4-FFF2-40B4-BE49-F238E27FC236}">
                <a16:creationId xmlns:a16="http://schemas.microsoft.com/office/drawing/2014/main" xmlns="" id="{00000000-0008-0000-1100-00007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4" name="Line 8">
            <a:extLst>
              <a:ext uri="{FF2B5EF4-FFF2-40B4-BE49-F238E27FC236}">
                <a16:creationId xmlns:a16="http://schemas.microsoft.com/office/drawing/2014/main" xmlns="" id="{00000000-0008-0000-1100-00007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5" name="Line 9">
            <a:extLst>
              <a:ext uri="{FF2B5EF4-FFF2-40B4-BE49-F238E27FC236}">
                <a16:creationId xmlns:a16="http://schemas.microsoft.com/office/drawing/2014/main" xmlns="" id="{00000000-0008-0000-1100-00007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6" name="Line 7">
            <a:extLst>
              <a:ext uri="{FF2B5EF4-FFF2-40B4-BE49-F238E27FC236}">
                <a16:creationId xmlns:a16="http://schemas.microsoft.com/office/drawing/2014/main" xmlns="" id="{00000000-0008-0000-1100-000074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7" name="Line 8">
            <a:extLst>
              <a:ext uri="{FF2B5EF4-FFF2-40B4-BE49-F238E27FC236}">
                <a16:creationId xmlns:a16="http://schemas.microsoft.com/office/drawing/2014/main" xmlns="" id="{00000000-0008-0000-1100-000075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8" name="Line 9">
            <a:extLst>
              <a:ext uri="{FF2B5EF4-FFF2-40B4-BE49-F238E27FC236}">
                <a16:creationId xmlns:a16="http://schemas.microsoft.com/office/drawing/2014/main" xmlns="" id="{00000000-0008-0000-1100-000076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9" name="Line 7">
            <a:extLst>
              <a:ext uri="{FF2B5EF4-FFF2-40B4-BE49-F238E27FC236}">
                <a16:creationId xmlns:a16="http://schemas.microsoft.com/office/drawing/2014/main" xmlns="" id="{00000000-0008-0000-1100-000077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0" name="Line 8">
            <a:extLst>
              <a:ext uri="{FF2B5EF4-FFF2-40B4-BE49-F238E27FC236}">
                <a16:creationId xmlns:a16="http://schemas.microsoft.com/office/drawing/2014/main" xmlns="" id="{00000000-0008-0000-1100-000078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1" name="Line 9">
            <a:extLst>
              <a:ext uri="{FF2B5EF4-FFF2-40B4-BE49-F238E27FC236}">
                <a16:creationId xmlns:a16="http://schemas.microsoft.com/office/drawing/2014/main" xmlns="" id="{00000000-0008-0000-1100-000079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2" name="Line 7">
            <a:extLst>
              <a:ext uri="{FF2B5EF4-FFF2-40B4-BE49-F238E27FC236}">
                <a16:creationId xmlns:a16="http://schemas.microsoft.com/office/drawing/2014/main" xmlns="" id="{00000000-0008-0000-1100-00007A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3" name="Line 8">
            <a:extLst>
              <a:ext uri="{FF2B5EF4-FFF2-40B4-BE49-F238E27FC236}">
                <a16:creationId xmlns:a16="http://schemas.microsoft.com/office/drawing/2014/main" xmlns="" id="{00000000-0008-0000-1100-00007B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4" name="Line 9">
            <a:extLst>
              <a:ext uri="{FF2B5EF4-FFF2-40B4-BE49-F238E27FC236}">
                <a16:creationId xmlns:a16="http://schemas.microsoft.com/office/drawing/2014/main" xmlns="" id="{00000000-0008-0000-1100-00007C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5" name="Line 7">
            <a:extLst>
              <a:ext uri="{FF2B5EF4-FFF2-40B4-BE49-F238E27FC236}">
                <a16:creationId xmlns:a16="http://schemas.microsoft.com/office/drawing/2014/main" xmlns="" id="{00000000-0008-0000-1100-00007D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6" name="Line 8">
            <a:extLst>
              <a:ext uri="{FF2B5EF4-FFF2-40B4-BE49-F238E27FC236}">
                <a16:creationId xmlns:a16="http://schemas.microsoft.com/office/drawing/2014/main" xmlns="" id="{00000000-0008-0000-1100-00007E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7" name="Line 9">
            <a:extLst>
              <a:ext uri="{FF2B5EF4-FFF2-40B4-BE49-F238E27FC236}">
                <a16:creationId xmlns:a16="http://schemas.microsoft.com/office/drawing/2014/main" xmlns="" id="{00000000-0008-0000-1100-00007F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8" name="Line 7">
            <a:extLst>
              <a:ext uri="{FF2B5EF4-FFF2-40B4-BE49-F238E27FC236}">
                <a16:creationId xmlns:a16="http://schemas.microsoft.com/office/drawing/2014/main" xmlns="" id="{00000000-0008-0000-1100-00008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39" name="Line 8">
            <a:extLst>
              <a:ext uri="{FF2B5EF4-FFF2-40B4-BE49-F238E27FC236}">
                <a16:creationId xmlns:a16="http://schemas.microsoft.com/office/drawing/2014/main" xmlns="" id="{00000000-0008-0000-1100-00008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40" name="Line 9">
            <a:extLst>
              <a:ext uri="{FF2B5EF4-FFF2-40B4-BE49-F238E27FC236}">
                <a16:creationId xmlns:a16="http://schemas.microsoft.com/office/drawing/2014/main" xmlns="" id="{00000000-0008-0000-1100-00008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41" name="Line 7">
            <a:extLst>
              <a:ext uri="{FF2B5EF4-FFF2-40B4-BE49-F238E27FC236}">
                <a16:creationId xmlns:a16="http://schemas.microsoft.com/office/drawing/2014/main" xmlns="" id="{00000000-0008-0000-1100-000083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2" name="Line 8">
            <a:extLst>
              <a:ext uri="{FF2B5EF4-FFF2-40B4-BE49-F238E27FC236}">
                <a16:creationId xmlns:a16="http://schemas.microsoft.com/office/drawing/2014/main" xmlns="" id="{00000000-0008-0000-1100-000084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3" name="Line 9">
            <a:extLst>
              <a:ext uri="{FF2B5EF4-FFF2-40B4-BE49-F238E27FC236}">
                <a16:creationId xmlns:a16="http://schemas.microsoft.com/office/drawing/2014/main" xmlns="" id="{00000000-0008-0000-1100-00008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4" name="Line 7">
            <a:extLst>
              <a:ext uri="{FF2B5EF4-FFF2-40B4-BE49-F238E27FC236}">
                <a16:creationId xmlns:a16="http://schemas.microsoft.com/office/drawing/2014/main" xmlns="" id="{00000000-0008-0000-1100-00008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5" name="Line 8">
            <a:extLst>
              <a:ext uri="{FF2B5EF4-FFF2-40B4-BE49-F238E27FC236}">
                <a16:creationId xmlns:a16="http://schemas.microsoft.com/office/drawing/2014/main" xmlns="" id="{00000000-0008-0000-1100-000087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6" name="Line 9">
            <a:extLst>
              <a:ext uri="{FF2B5EF4-FFF2-40B4-BE49-F238E27FC236}">
                <a16:creationId xmlns:a16="http://schemas.microsoft.com/office/drawing/2014/main" xmlns="" id="{00000000-0008-0000-1100-000088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7" name="Line 7">
            <a:extLst>
              <a:ext uri="{FF2B5EF4-FFF2-40B4-BE49-F238E27FC236}">
                <a16:creationId xmlns:a16="http://schemas.microsoft.com/office/drawing/2014/main" xmlns="" id="{00000000-0008-0000-1100-000089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48" name="Line 8">
            <a:extLst>
              <a:ext uri="{FF2B5EF4-FFF2-40B4-BE49-F238E27FC236}">
                <a16:creationId xmlns:a16="http://schemas.microsoft.com/office/drawing/2014/main" xmlns="" id="{00000000-0008-0000-1100-00008A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49" name="Line 9">
            <a:extLst>
              <a:ext uri="{FF2B5EF4-FFF2-40B4-BE49-F238E27FC236}">
                <a16:creationId xmlns:a16="http://schemas.microsoft.com/office/drawing/2014/main" xmlns="" id="{00000000-0008-0000-1100-00008B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50" name="Line 7">
            <a:extLst>
              <a:ext uri="{FF2B5EF4-FFF2-40B4-BE49-F238E27FC236}">
                <a16:creationId xmlns:a16="http://schemas.microsoft.com/office/drawing/2014/main" xmlns="" id="{00000000-0008-0000-1100-00008C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1" name="Line 8">
            <a:extLst>
              <a:ext uri="{FF2B5EF4-FFF2-40B4-BE49-F238E27FC236}">
                <a16:creationId xmlns:a16="http://schemas.microsoft.com/office/drawing/2014/main" xmlns="" id="{00000000-0008-0000-1100-00008D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2" name="Line 9">
            <a:extLst>
              <a:ext uri="{FF2B5EF4-FFF2-40B4-BE49-F238E27FC236}">
                <a16:creationId xmlns:a16="http://schemas.microsoft.com/office/drawing/2014/main" xmlns="" id="{00000000-0008-0000-1100-00008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3" name="Line 7">
            <a:extLst>
              <a:ext uri="{FF2B5EF4-FFF2-40B4-BE49-F238E27FC236}">
                <a16:creationId xmlns:a16="http://schemas.microsoft.com/office/drawing/2014/main" xmlns="" id="{00000000-0008-0000-1100-00008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4" name="Line 8">
            <a:extLst>
              <a:ext uri="{FF2B5EF4-FFF2-40B4-BE49-F238E27FC236}">
                <a16:creationId xmlns:a16="http://schemas.microsoft.com/office/drawing/2014/main" xmlns="" id="{00000000-0008-0000-1100-00009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5" name="Line 9">
            <a:extLst>
              <a:ext uri="{FF2B5EF4-FFF2-40B4-BE49-F238E27FC236}">
                <a16:creationId xmlns:a16="http://schemas.microsoft.com/office/drawing/2014/main" xmlns="" id="{00000000-0008-0000-1100-00009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6" name="Line 7">
            <a:extLst>
              <a:ext uri="{FF2B5EF4-FFF2-40B4-BE49-F238E27FC236}">
                <a16:creationId xmlns:a16="http://schemas.microsoft.com/office/drawing/2014/main" xmlns="" id="{00000000-0008-0000-1100-000092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7" name="Line 8">
            <a:extLst>
              <a:ext uri="{FF2B5EF4-FFF2-40B4-BE49-F238E27FC236}">
                <a16:creationId xmlns:a16="http://schemas.microsoft.com/office/drawing/2014/main" xmlns="" id="{00000000-0008-0000-1100-000093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8" name="Line 9">
            <a:extLst>
              <a:ext uri="{FF2B5EF4-FFF2-40B4-BE49-F238E27FC236}">
                <a16:creationId xmlns:a16="http://schemas.microsoft.com/office/drawing/2014/main" xmlns="" id="{00000000-0008-0000-1100-000094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9" name="Line 7">
            <a:extLst>
              <a:ext uri="{FF2B5EF4-FFF2-40B4-BE49-F238E27FC236}">
                <a16:creationId xmlns:a16="http://schemas.microsoft.com/office/drawing/2014/main" xmlns="" id="{00000000-0008-0000-1100-00009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0" name="Line 8">
            <a:extLst>
              <a:ext uri="{FF2B5EF4-FFF2-40B4-BE49-F238E27FC236}">
                <a16:creationId xmlns:a16="http://schemas.microsoft.com/office/drawing/2014/main" xmlns="" id="{00000000-0008-0000-1100-00009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1" name="Line 9">
            <a:extLst>
              <a:ext uri="{FF2B5EF4-FFF2-40B4-BE49-F238E27FC236}">
                <a16:creationId xmlns:a16="http://schemas.microsoft.com/office/drawing/2014/main" xmlns="" id="{00000000-0008-0000-1100-000097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2" name="Line 7">
            <a:extLst>
              <a:ext uri="{FF2B5EF4-FFF2-40B4-BE49-F238E27FC236}">
                <a16:creationId xmlns:a16="http://schemas.microsoft.com/office/drawing/2014/main" xmlns="" id="{00000000-0008-0000-1100-00009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3" name="Line 8">
            <a:extLst>
              <a:ext uri="{FF2B5EF4-FFF2-40B4-BE49-F238E27FC236}">
                <a16:creationId xmlns:a16="http://schemas.microsoft.com/office/drawing/2014/main" xmlns="" id="{00000000-0008-0000-1100-00009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4" name="Line 9">
            <a:extLst>
              <a:ext uri="{FF2B5EF4-FFF2-40B4-BE49-F238E27FC236}">
                <a16:creationId xmlns:a16="http://schemas.microsoft.com/office/drawing/2014/main" xmlns="" id="{00000000-0008-0000-1100-00009A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5" name="Line 7">
            <a:extLst>
              <a:ext uri="{FF2B5EF4-FFF2-40B4-BE49-F238E27FC236}">
                <a16:creationId xmlns:a16="http://schemas.microsoft.com/office/drawing/2014/main" xmlns="" id="{00000000-0008-0000-1100-00009B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6" name="Line 8">
            <a:extLst>
              <a:ext uri="{FF2B5EF4-FFF2-40B4-BE49-F238E27FC236}">
                <a16:creationId xmlns:a16="http://schemas.microsoft.com/office/drawing/2014/main" xmlns="" id="{00000000-0008-0000-1100-00009C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7" name="Line 9">
            <a:extLst>
              <a:ext uri="{FF2B5EF4-FFF2-40B4-BE49-F238E27FC236}">
                <a16:creationId xmlns:a16="http://schemas.microsoft.com/office/drawing/2014/main" xmlns="" id="{00000000-0008-0000-1100-00009D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8" name="Line 7">
            <a:extLst>
              <a:ext uri="{FF2B5EF4-FFF2-40B4-BE49-F238E27FC236}">
                <a16:creationId xmlns:a16="http://schemas.microsoft.com/office/drawing/2014/main" xmlns="" id="{00000000-0008-0000-1100-00009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9" name="Line 8">
            <a:extLst>
              <a:ext uri="{FF2B5EF4-FFF2-40B4-BE49-F238E27FC236}">
                <a16:creationId xmlns:a16="http://schemas.microsoft.com/office/drawing/2014/main" xmlns="" id="{00000000-0008-0000-1100-00009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0" name="Line 9">
            <a:extLst>
              <a:ext uri="{FF2B5EF4-FFF2-40B4-BE49-F238E27FC236}">
                <a16:creationId xmlns:a16="http://schemas.microsoft.com/office/drawing/2014/main" xmlns="" id="{00000000-0008-0000-1100-0000A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1" name="Line 7">
            <a:extLst>
              <a:ext uri="{FF2B5EF4-FFF2-40B4-BE49-F238E27FC236}">
                <a16:creationId xmlns:a16="http://schemas.microsoft.com/office/drawing/2014/main" xmlns="" id="{00000000-0008-0000-1100-0000A1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2" name="Line 8">
            <a:extLst>
              <a:ext uri="{FF2B5EF4-FFF2-40B4-BE49-F238E27FC236}">
                <a16:creationId xmlns:a16="http://schemas.microsoft.com/office/drawing/2014/main" xmlns="" id="{00000000-0008-0000-1100-0000A2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3" name="Line 9">
            <a:extLst>
              <a:ext uri="{FF2B5EF4-FFF2-40B4-BE49-F238E27FC236}">
                <a16:creationId xmlns:a16="http://schemas.microsoft.com/office/drawing/2014/main" xmlns="" id="{00000000-0008-0000-1100-0000A3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4" name="Line 7">
            <a:extLst>
              <a:ext uri="{FF2B5EF4-FFF2-40B4-BE49-F238E27FC236}">
                <a16:creationId xmlns:a16="http://schemas.microsoft.com/office/drawing/2014/main" xmlns="" id="{00000000-0008-0000-1100-0000A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5" name="Line 8">
            <a:extLst>
              <a:ext uri="{FF2B5EF4-FFF2-40B4-BE49-F238E27FC236}">
                <a16:creationId xmlns:a16="http://schemas.microsoft.com/office/drawing/2014/main" xmlns="" id="{00000000-0008-0000-1100-0000A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6" name="Line 9">
            <a:extLst>
              <a:ext uri="{FF2B5EF4-FFF2-40B4-BE49-F238E27FC236}">
                <a16:creationId xmlns:a16="http://schemas.microsoft.com/office/drawing/2014/main" xmlns="" id="{00000000-0008-0000-1100-0000A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7" name="Line 7">
            <a:extLst>
              <a:ext uri="{FF2B5EF4-FFF2-40B4-BE49-F238E27FC236}">
                <a16:creationId xmlns:a16="http://schemas.microsoft.com/office/drawing/2014/main" xmlns="" id="{00000000-0008-0000-1100-0000A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8" name="Line 8">
            <a:extLst>
              <a:ext uri="{FF2B5EF4-FFF2-40B4-BE49-F238E27FC236}">
                <a16:creationId xmlns:a16="http://schemas.microsoft.com/office/drawing/2014/main" xmlns="" id="{00000000-0008-0000-1100-0000A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9" name="Line 9">
            <a:extLst>
              <a:ext uri="{FF2B5EF4-FFF2-40B4-BE49-F238E27FC236}">
                <a16:creationId xmlns:a16="http://schemas.microsoft.com/office/drawing/2014/main" xmlns="" id="{00000000-0008-0000-1100-0000A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80" name="Line 7">
            <a:extLst>
              <a:ext uri="{FF2B5EF4-FFF2-40B4-BE49-F238E27FC236}">
                <a16:creationId xmlns:a16="http://schemas.microsoft.com/office/drawing/2014/main" xmlns="" id="{00000000-0008-0000-1100-0000AA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1" name="Line 8">
            <a:extLst>
              <a:ext uri="{FF2B5EF4-FFF2-40B4-BE49-F238E27FC236}">
                <a16:creationId xmlns:a16="http://schemas.microsoft.com/office/drawing/2014/main" xmlns="" id="{00000000-0008-0000-1100-0000AB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2" name="Line 9">
            <a:extLst>
              <a:ext uri="{FF2B5EF4-FFF2-40B4-BE49-F238E27FC236}">
                <a16:creationId xmlns:a16="http://schemas.microsoft.com/office/drawing/2014/main" xmlns="" id="{00000000-0008-0000-1100-0000AC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3" name="Line 7">
            <a:extLst>
              <a:ext uri="{FF2B5EF4-FFF2-40B4-BE49-F238E27FC236}">
                <a16:creationId xmlns:a16="http://schemas.microsoft.com/office/drawing/2014/main" xmlns="" id="{00000000-0008-0000-1100-0000AD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4" name="Line 8">
            <a:extLst>
              <a:ext uri="{FF2B5EF4-FFF2-40B4-BE49-F238E27FC236}">
                <a16:creationId xmlns:a16="http://schemas.microsoft.com/office/drawing/2014/main" xmlns="" id="{00000000-0008-0000-1100-0000AE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5" name="Line 9">
            <a:extLst>
              <a:ext uri="{FF2B5EF4-FFF2-40B4-BE49-F238E27FC236}">
                <a16:creationId xmlns:a16="http://schemas.microsoft.com/office/drawing/2014/main" xmlns="" id="{00000000-0008-0000-1100-0000AF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6" name="Line 7">
            <a:extLst>
              <a:ext uri="{FF2B5EF4-FFF2-40B4-BE49-F238E27FC236}">
                <a16:creationId xmlns:a16="http://schemas.microsoft.com/office/drawing/2014/main" xmlns="" id="{00000000-0008-0000-1100-0000B0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87" name="Line 8">
            <a:extLst>
              <a:ext uri="{FF2B5EF4-FFF2-40B4-BE49-F238E27FC236}">
                <a16:creationId xmlns:a16="http://schemas.microsoft.com/office/drawing/2014/main" xmlns="" id="{00000000-0008-0000-1100-0000B1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88" name="Line 9">
            <a:extLst>
              <a:ext uri="{FF2B5EF4-FFF2-40B4-BE49-F238E27FC236}">
                <a16:creationId xmlns:a16="http://schemas.microsoft.com/office/drawing/2014/main" xmlns="" id="{00000000-0008-0000-1100-0000B2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cxnSp>
        <p:nvCxnSpPr>
          <p:cNvPr id="2389" name="Straight Connector 2388">
            <a:extLst>
              <a:ext uri="{FF2B5EF4-FFF2-40B4-BE49-F238E27FC236}">
                <a16:creationId xmlns:a16="http://schemas.microsoft.com/office/drawing/2014/main" xmlns="" id="{00000000-0008-0000-1100-0000B30B0000}"/>
              </a:ext>
            </a:extLst>
          </p:cNvPr>
          <p:cNvCxnSpPr>
            <a:cxnSpLocks noChangeShapeType="1"/>
          </p:cNvCxnSpPr>
          <p:nvPr/>
        </p:nvCxnSpPr>
        <p:spPr bwMode="auto">
          <a:xfrm>
            <a:off x="8080975" y="8496300"/>
            <a:ext cx="655182" cy="0"/>
          </a:xfrm>
          <a:prstGeom prst="line">
            <a:avLst/>
          </a:prstGeom>
          <a:noFill/>
          <a:ln w="9525" algn="ctr">
            <a:solidFill>
              <a:schemeClr val="bg1"/>
            </a:solidFill>
            <a:round/>
            <a:headEnd/>
            <a:tailEnd/>
          </a:ln>
        </p:spPr>
      </p:cxnSp>
      <p:cxnSp>
        <p:nvCxnSpPr>
          <p:cNvPr id="2390" name="Straight Connector 2389">
            <a:extLst>
              <a:ext uri="{FF2B5EF4-FFF2-40B4-BE49-F238E27FC236}">
                <a16:creationId xmlns:a16="http://schemas.microsoft.com/office/drawing/2014/main" xmlns="" id="{00000000-0008-0000-1100-0000B40B0000}"/>
              </a:ext>
            </a:extLst>
          </p:cNvPr>
          <p:cNvCxnSpPr>
            <a:cxnSpLocks noChangeShapeType="1"/>
          </p:cNvCxnSpPr>
          <p:nvPr/>
        </p:nvCxnSpPr>
        <p:spPr bwMode="auto">
          <a:xfrm>
            <a:off x="8080975" y="8496300"/>
            <a:ext cx="655182" cy="0"/>
          </a:xfrm>
          <a:prstGeom prst="line">
            <a:avLst/>
          </a:prstGeom>
          <a:noFill/>
          <a:ln w="9525" algn="ctr">
            <a:solidFill>
              <a:schemeClr val="bg1"/>
            </a:solidFill>
            <a:round/>
            <a:headEnd/>
            <a:tailEnd/>
          </a:ln>
        </p:spPr>
      </p:cxnSp>
      <p:cxnSp>
        <p:nvCxnSpPr>
          <p:cNvPr id="2391" name="Straight Connector 2390">
            <a:extLst>
              <a:ext uri="{FF2B5EF4-FFF2-40B4-BE49-F238E27FC236}">
                <a16:creationId xmlns:a16="http://schemas.microsoft.com/office/drawing/2014/main" xmlns="" id="{00000000-0008-0000-1100-0000B90B0000}"/>
              </a:ext>
            </a:extLst>
          </p:cNvPr>
          <p:cNvCxnSpPr>
            <a:cxnSpLocks noChangeShapeType="1"/>
          </p:cNvCxnSpPr>
          <p:nvPr/>
        </p:nvCxnSpPr>
        <p:spPr bwMode="auto">
          <a:xfrm>
            <a:off x="8080975" y="7962900"/>
            <a:ext cx="655182" cy="0"/>
          </a:xfrm>
          <a:prstGeom prst="line">
            <a:avLst/>
          </a:prstGeom>
          <a:noFill/>
          <a:ln w="9525" algn="ctr">
            <a:solidFill>
              <a:schemeClr val="bg1"/>
            </a:solidFill>
            <a:round/>
            <a:headEnd/>
            <a:tailEnd/>
          </a:ln>
        </p:spPr>
      </p:cxnSp>
      <p:cxnSp>
        <p:nvCxnSpPr>
          <p:cNvPr id="2392" name="Straight Connector 2391">
            <a:extLst>
              <a:ext uri="{FF2B5EF4-FFF2-40B4-BE49-F238E27FC236}">
                <a16:creationId xmlns:a16="http://schemas.microsoft.com/office/drawing/2014/main" xmlns="" id="{00000000-0008-0000-1100-0000BA0B0000}"/>
              </a:ext>
            </a:extLst>
          </p:cNvPr>
          <p:cNvCxnSpPr>
            <a:cxnSpLocks noChangeShapeType="1"/>
          </p:cNvCxnSpPr>
          <p:nvPr/>
        </p:nvCxnSpPr>
        <p:spPr bwMode="auto">
          <a:xfrm>
            <a:off x="8080975" y="7962900"/>
            <a:ext cx="655182" cy="0"/>
          </a:xfrm>
          <a:prstGeom prst="line">
            <a:avLst/>
          </a:prstGeom>
          <a:noFill/>
          <a:ln w="9525" algn="ctr">
            <a:solidFill>
              <a:schemeClr val="bg1"/>
            </a:solidFill>
            <a:round/>
            <a:headEnd/>
            <a:tailEnd/>
          </a:ln>
        </p:spPr>
      </p:cxnSp>
      <p:cxnSp>
        <p:nvCxnSpPr>
          <p:cNvPr id="2393" name="Straight Connector 2392">
            <a:extLst>
              <a:ext uri="{FF2B5EF4-FFF2-40B4-BE49-F238E27FC236}">
                <a16:creationId xmlns:a16="http://schemas.microsoft.com/office/drawing/2014/main" xmlns="" id="{00000000-0008-0000-1100-0000BB0B0000}"/>
              </a:ext>
            </a:extLst>
          </p:cNvPr>
          <p:cNvCxnSpPr>
            <a:cxnSpLocks noChangeShapeType="1"/>
          </p:cNvCxnSpPr>
          <p:nvPr/>
        </p:nvCxnSpPr>
        <p:spPr bwMode="auto">
          <a:xfrm>
            <a:off x="8083313" y="8039100"/>
            <a:ext cx="627303" cy="0"/>
          </a:xfrm>
          <a:prstGeom prst="line">
            <a:avLst/>
          </a:prstGeom>
          <a:noFill/>
          <a:ln w="9525" algn="ctr">
            <a:solidFill>
              <a:schemeClr val="bg1"/>
            </a:solidFill>
            <a:round/>
            <a:headEnd/>
            <a:tailEnd/>
          </a:ln>
        </p:spPr>
      </p:cxnSp>
      <p:cxnSp>
        <p:nvCxnSpPr>
          <p:cNvPr id="2394" name="Straight Connector 2393">
            <a:extLst>
              <a:ext uri="{FF2B5EF4-FFF2-40B4-BE49-F238E27FC236}">
                <a16:creationId xmlns:a16="http://schemas.microsoft.com/office/drawing/2014/main" xmlns="" id="{D53B22C7-4F46-4B3F-AEE5-94588E57E047}"/>
              </a:ext>
            </a:extLst>
          </p:cNvPr>
          <p:cNvCxnSpPr/>
          <p:nvPr/>
        </p:nvCxnSpPr>
        <p:spPr bwMode="auto">
          <a:xfrm>
            <a:off x="8150576" y="6858000"/>
            <a:ext cx="752763" cy="0"/>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2396" name="Line 7">
            <a:extLst>
              <a:ext uri="{FF2B5EF4-FFF2-40B4-BE49-F238E27FC236}">
                <a16:creationId xmlns:a16="http://schemas.microsoft.com/office/drawing/2014/main" xmlns=""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7" name="Line 8">
            <a:extLst>
              <a:ext uri="{FF2B5EF4-FFF2-40B4-BE49-F238E27FC236}">
                <a16:creationId xmlns:a16="http://schemas.microsoft.com/office/drawing/2014/main" xmlns=""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8" name="Line 9">
            <a:extLst>
              <a:ext uri="{FF2B5EF4-FFF2-40B4-BE49-F238E27FC236}">
                <a16:creationId xmlns:a16="http://schemas.microsoft.com/office/drawing/2014/main" xmlns=""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9" name="Line 7">
            <a:extLst>
              <a:ext uri="{FF2B5EF4-FFF2-40B4-BE49-F238E27FC236}">
                <a16:creationId xmlns:a16="http://schemas.microsoft.com/office/drawing/2014/main" xmlns=""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0" name="Line 8">
            <a:extLst>
              <a:ext uri="{FF2B5EF4-FFF2-40B4-BE49-F238E27FC236}">
                <a16:creationId xmlns:a16="http://schemas.microsoft.com/office/drawing/2014/main" xmlns=""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1" name="Line 9">
            <a:extLst>
              <a:ext uri="{FF2B5EF4-FFF2-40B4-BE49-F238E27FC236}">
                <a16:creationId xmlns:a16="http://schemas.microsoft.com/office/drawing/2014/main" xmlns=""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2" name="Line 7">
            <a:extLst>
              <a:ext uri="{FF2B5EF4-FFF2-40B4-BE49-F238E27FC236}">
                <a16:creationId xmlns:a16="http://schemas.microsoft.com/office/drawing/2014/main" xmlns=""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3" name="Line 8">
            <a:extLst>
              <a:ext uri="{FF2B5EF4-FFF2-40B4-BE49-F238E27FC236}">
                <a16:creationId xmlns:a16="http://schemas.microsoft.com/office/drawing/2014/main" xmlns=""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4" name="Line 9">
            <a:extLst>
              <a:ext uri="{FF2B5EF4-FFF2-40B4-BE49-F238E27FC236}">
                <a16:creationId xmlns:a16="http://schemas.microsoft.com/office/drawing/2014/main" xmlns=""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5" name="Line 7">
            <a:extLst>
              <a:ext uri="{FF2B5EF4-FFF2-40B4-BE49-F238E27FC236}">
                <a16:creationId xmlns:a16="http://schemas.microsoft.com/office/drawing/2014/main" xmlns=""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6" name="Line 8">
            <a:extLst>
              <a:ext uri="{FF2B5EF4-FFF2-40B4-BE49-F238E27FC236}">
                <a16:creationId xmlns:a16="http://schemas.microsoft.com/office/drawing/2014/main" xmlns=""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7" name="Line 9">
            <a:extLst>
              <a:ext uri="{FF2B5EF4-FFF2-40B4-BE49-F238E27FC236}">
                <a16:creationId xmlns:a16="http://schemas.microsoft.com/office/drawing/2014/main" xmlns=""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8" name="Line 7">
            <a:extLst>
              <a:ext uri="{FF2B5EF4-FFF2-40B4-BE49-F238E27FC236}">
                <a16:creationId xmlns:a16="http://schemas.microsoft.com/office/drawing/2014/main" xmlns=""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9" name="Line 8">
            <a:extLst>
              <a:ext uri="{FF2B5EF4-FFF2-40B4-BE49-F238E27FC236}">
                <a16:creationId xmlns:a16="http://schemas.microsoft.com/office/drawing/2014/main" xmlns=""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0" name="Line 9">
            <a:extLst>
              <a:ext uri="{FF2B5EF4-FFF2-40B4-BE49-F238E27FC236}">
                <a16:creationId xmlns:a16="http://schemas.microsoft.com/office/drawing/2014/main" xmlns=""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1" name="Line 7">
            <a:extLst>
              <a:ext uri="{FF2B5EF4-FFF2-40B4-BE49-F238E27FC236}">
                <a16:creationId xmlns:a16="http://schemas.microsoft.com/office/drawing/2014/main" xmlns=""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2" name="Line 8">
            <a:extLst>
              <a:ext uri="{FF2B5EF4-FFF2-40B4-BE49-F238E27FC236}">
                <a16:creationId xmlns:a16="http://schemas.microsoft.com/office/drawing/2014/main" xmlns=""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3" name="Line 9">
            <a:extLst>
              <a:ext uri="{FF2B5EF4-FFF2-40B4-BE49-F238E27FC236}">
                <a16:creationId xmlns:a16="http://schemas.microsoft.com/office/drawing/2014/main" xmlns=""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4" name="Line 7">
            <a:extLst>
              <a:ext uri="{FF2B5EF4-FFF2-40B4-BE49-F238E27FC236}">
                <a16:creationId xmlns:a16="http://schemas.microsoft.com/office/drawing/2014/main" xmlns=""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5" name="Line 8">
            <a:extLst>
              <a:ext uri="{FF2B5EF4-FFF2-40B4-BE49-F238E27FC236}">
                <a16:creationId xmlns:a16="http://schemas.microsoft.com/office/drawing/2014/main" xmlns=""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6" name="Line 9">
            <a:extLst>
              <a:ext uri="{FF2B5EF4-FFF2-40B4-BE49-F238E27FC236}">
                <a16:creationId xmlns:a16="http://schemas.microsoft.com/office/drawing/2014/main" xmlns=""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7" name="Line 7">
            <a:extLst>
              <a:ext uri="{FF2B5EF4-FFF2-40B4-BE49-F238E27FC236}">
                <a16:creationId xmlns:a16="http://schemas.microsoft.com/office/drawing/2014/main" xmlns=""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8" name="Line 8">
            <a:extLst>
              <a:ext uri="{FF2B5EF4-FFF2-40B4-BE49-F238E27FC236}">
                <a16:creationId xmlns:a16="http://schemas.microsoft.com/office/drawing/2014/main" xmlns=""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9" name="Line 9">
            <a:extLst>
              <a:ext uri="{FF2B5EF4-FFF2-40B4-BE49-F238E27FC236}">
                <a16:creationId xmlns:a16="http://schemas.microsoft.com/office/drawing/2014/main" xmlns=""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0" name="Line 7">
            <a:extLst>
              <a:ext uri="{FF2B5EF4-FFF2-40B4-BE49-F238E27FC236}">
                <a16:creationId xmlns:a16="http://schemas.microsoft.com/office/drawing/2014/main" xmlns=""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1" name="Line 8">
            <a:extLst>
              <a:ext uri="{FF2B5EF4-FFF2-40B4-BE49-F238E27FC236}">
                <a16:creationId xmlns:a16="http://schemas.microsoft.com/office/drawing/2014/main" xmlns=""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2" name="Line 9">
            <a:extLst>
              <a:ext uri="{FF2B5EF4-FFF2-40B4-BE49-F238E27FC236}">
                <a16:creationId xmlns:a16="http://schemas.microsoft.com/office/drawing/2014/main" xmlns=""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3" name="Line 7">
            <a:extLst>
              <a:ext uri="{FF2B5EF4-FFF2-40B4-BE49-F238E27FC236}">
                <a16:creationId xmlns:a16="http://schemas.microsoft.com/office/drawing/2014/main" xmlns=""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4" name="Line 8">
            <a:extLst>
              <a:ext uri="{FF2B5EF4-FFF2-40B4-BE49-F238E27FC236}">
                <a16:creationId xmlns:a16="http://schemas.microsoft.com/office/drawing/2014/main" xmlns=""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5" name="Line 9">
            <a:extLst>
              <a:ext uri="{FF2B5EF4-FFF2-40B4-BE49-F238E27FC236}">
                <a16:creationId xmlns:a16="http://schemas.microsoft.com/office/drawing/2014/main" xmlns=""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6" name="Line 7">
            <a:extLst>
              <a:ext uri="{FF2B5EF4-FFF2-40B4-BE49-F238E27FC236}">
                <a16:creationId xmlns:a16="http://schemas.microsoft.com/office/drawing/2014/main" xmlns=""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7" name="Line 8">
            <a:extLst>
              <a:ext uri="{FF2B5EF4-FFF2-40B4-BE49-F238E27FC236}">
                <a16:creationId xmlns:a16="http://schemas.microsoft.com/office/drawing/2014/main" xmlns=""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8" name="Line 9">
            <a:extLst>
              <a:ext uri="{FF2B5EF4-FFF2-40B4-BE49-F238E27FC236}">
                <a16:creationId xmlns:a16="http://schemas.microsoft.com/office/drawing/2014/main" xmlns=""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9" name="Line 7">
            <a:extLst>
              <a:ext uri="{FF2B5EF4-FFF2-40B4-BE49-F238E27FC236}">
                <a16:creationId xmlns:a16="http://schemas.microsoft.com/office/drawing/2014/main" xmlns=""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0" name="Line 8">
            <a:extLst>
              <a:ext uri="{FF2B5EF4-FFF2-40B4-BE49-F238E27FC236}">
                <a16:creationId xmlns:a16="http://schemas.microsoft.com/office/drawing/2014/main" xmlns=""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1" name="Line 9">
            <a:extLst>
              <a:ext uri="{FF2B5EF4-FFF2-40B4-BE49-F238E27FC236}">
                <a16:creationId xmlns:a16="http://schemas.microsoft.com/office/drawing/2014/main" xmlns=""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2" name="Line 7">
            <a:extLst>
              <a:ext uri="{FF2B5EF4-FFF2-40B4-BE49-F238E27FC236}">
                <a16:creationId xmlns:a16="http://schemas.microsoft.com/office/drawing/2014/main" xmlns=""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3" name="Line 8">
            <a:extLst>
              <a:ext uri="{FF2B5EF4-FFF2-40B4-BE49-F238E27FC236}">
                <a16:creationId xmlns:a16="http://schemas.microsoft.com/office/drawing/2014/main" xmlns=""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4" name="Line 9">
            <a:extLst>
              <a:ext uri="{FF2B5EF4-FFF2-40B4-BE49-F238E27FC236}">
                <a16:creationId xmlns:a16="http://schemas.microsoft.com/office/drawing/2014/main" xmlns=""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5" name="Line 7">
            <a:extLst>
              <a:ext uri="{FF2B5EF4-FFF2-40B4-BE49-F238E27FC236}">
                <a16:creationId xmlns:a16="http://schemas.microsoft.com/office/drawing/2014/main" xmlns=""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6" name="Line 8">
            <a:extLst>
              <a:ext uri="{FF2B5EF4-FFF2-40B4-BE49-F238E27FC236}">
                <a16:creationId xmlns:a16="http://schemas.microsoft.com/office/drawing/2014/main" xmlns=""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7" name="Line 9">
            <a:extLst>
              <a:ext uri="{FF2B5EF4-FFF2-40B4-BE49-F238E27FC236}">
                <a16:creationId xmlns:a16="http://schemas.microsoft.com/office/drawing/2014/main" xmlns=""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8" name="Line 7">
            <a:extLst>
              <a:ext uri="{FF2B5EF4-FFF2-40B4-BE49-F238E27FC236}">
                <a16:creationId xmlns:a16="http://schemas.microsoft.com/office/drawing/2014/main" xmlns=""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9" name="Line 8">
            <a:extLst>
              <a:ext uri="{FF2B5EF4-FFF2-40B4-BE49-F238E27FC236}">
                <a16:creationId xmlns:a16="http://schemas.microsoft.com/office/drawing/2014/main" xmlns=""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0" name="Line 9">
            <a:extLst>
              <a:ext uri="{FF2B5EF4-FFF2-40B4-BE49-F238E27FC236}">
                <a16:creationId xmlns:a16="http://schemas.microsoft.com/office/drawing/2014/main" xmlns=""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1" name="Line 7">
            <a:extLst>
              <a:ext uri="{FF2B5EF4-FFF2-40B4-BE49-F238E27FC236}">
                <a16:creationId xmlns:a16="http://schemas.microsoft.com/office/drawing/2014/main" xmlns=""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2" name="Line 8">
            <a:extLst>
              <a:ext uri="{FF2B5EF4-FFF2-40B4-BE49-F238E27FC236}">
                <a16:creationId xmlns:a16="http://schemas.microsoft.com/office/drawing/2014/main" xmlns=""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3" name="Line 9">
            <a:extLst>
              <a:ext uri="{FF2B5EF4-FFF2-40B4-BE49-F238E27FC236}">
                <a16:creationId xmlns:a16="http://schemas.microsoft.com/office/drawing/2014/main" xmlns=""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4" name="Line 7">
            <a:extLst>
              <a:ext uri="{FF2B5EF4-FFF2-40B4-BE49-F238E27FC236}">
                <a16:creationId xmlns:a16="http://schemas.microsoft.com/office/drawing/2014/main" xmlns=""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5" name="Line 8">
            <a:extLst>
              <a:ext uri="{FF2B5EF4-FFF2-40B4-BE49-F238E27FC236}">
                <a16:creationId xmlns:a16="http://schemas.microsoft.com/office/drawing/2014/main" xmlns=""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6" name="Line 9">
            <a:extLst>
              <a:ext uri="{FF2B5EF4-FFF2-40B4-BE49-F238E27FC236}">
                <a16:creationId xmlns:a16="http://schemas.microsoft.com/office/drawing/2014/main" xmlns=""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7" name="Line 7">
            <a:extLst>
              <a:ext uri="{FF2B5EF4-FFF2-40B4-BE49-F238E27FC236}">
                <a16:creationId xmlns:a16="http://schemas.microsoft.com/office/drawing/2014/main" xmlns=""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48" name="Line 8">
            <a:extLst>
              <a:ext uri="{FF2B5EF4-FFF2-40B4-BE49-F238E27FC236}">
                <a16:creationId xmlns:a16="http://schemas.microsoft.com/office/drawing/2014/main" xmlns=""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49" name="Line 9">
            <a:extLst>
              <a:ext uri="{FF2B5EF4-FFF2-40B4-BE49-F238E27FC236}">
                <a16:creationId xmlns:a16="http://schemas.microsoft.com/office/drawing/2014/main" xmlns=""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50" name="Line 7">
            <a:extLst>
              <a:ext uri="{FF2B5EF4-FFF2-40B4-BE49-F238E27FC236}">
                <a16:creationId xmlns:a16="http://schemas.microsoft.com/office/drawing/2014/main" xmlns=""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1" name="Line 8">
            <a:extLst>
              <a:ext uri="{FF2B5EF4-FFF2-40B4-BE49-F238E27FC236}">
                <a16:creationId xmlns:a16="http://schemas.microsoft.com/office/drawing/2014/main" xmlns=""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2" name="Line 9">
            <a:extLst>
              <a:ext uri="{FF2B5EF4-FFF2-40B4-BE49-F238E27FC236}">
                <a16:creationId xmlns:a16="http://schemas.microsoft.com/office/drawing/2014/main" xmlns=""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3" name="Line 7">
            <a:extLst>
              <a:ext uri="{FF2B5EF4-FFF2-40B4-BE49-F238E27FC236}">
                <a16:creationId xmlns:a16="http://schemas.microsoft.com/office/drawing/2014/main" xmlns=""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4" name="Line 8">
            <a:extLst>
              <a:ext uri="{FF2B5EF4-FFF2-40B4-BE49-F238E27FC236}">
                <a16:creationId xmlns:a16="http://schemas.microsoft.com/office/drawing/2014/main" xmlns=""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5" name="Line 9">
            <a:extLst>
              <a:ext uri="{FF2B5EF4-FFF2-40B4-BE49-F238E27FC236}">
                <a16:creationId xmlns:a16="http://schemas.microsoft.com/office/drawing/2014/main" xmlns=""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6" name="Line 7">
            <a:extLst>
              <a:ext uri="{FF2B5EF4-FFF2-40B4-BE49-F238E27FC236}">
                <a16:creationId xmlns:a16="http://schemas.microsoft.com/office/drawing/2014/main" xmlns=""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7" name="Line 8">
            <a:extLst>
              <a:ext uri="{FF2B5EF4-FFF2-40B4-BE49-F238E27FC236}">
                <a16:creationId xmlns:a16="http://schemas.microsoft.com/office/drawing/2014/main" xmlns=""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8" name="Line 9">
            <a:extLst>
              <a:ext uri="{FF2B5EF4-FFF2-40B4-BE49-F238E27FC236}">
                <a16:creationId xmlns:a16="http://schemas.microsoft.com/office/drawing/2014/main" xmlns=""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9" name="Line 7">
            <a:extLst>
              <a:ext uri="{FF2B5EF4-FFF2-40B4-BE49-F238E27FC236}">
                <a16:creationId xmlns:a16="http://schemas.microsoft.com/office/drawing/2014/main" xmlns=""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0" name="Line 8">
            <a:extLst>
              <a:ext uri="{FF2B5EF4-FFF2-40B4-BE49-F238E27FC236}">
                <a16:creationId xmlns:a16="http://schemas.microsoft.com/office/drawing/2014/main" xmlns=""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1" name="Line 9">
            <a:extLst>
              <a:ext uri="{FF2B5EF4-FFF2-40B4-BE49-F238E27FC236}">
                <a16:creationId xmlns:a16="http://schemas.microsoft.com/office/drawing/2014/main" xmlns=""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2" name="Line 7">
            <a:extLst>
              <a:ext uri="{FF2B5EF4-FFF2-40B4-BE49-F238E27FC236}">
                <a16:creationId xmlns:a16="http://schemas.microsoft.com/office/drawing/2014/main" xmlns=""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3" name="Line 8">
            <a:extLst>
              <a:ext uri="{FF2B5EF4-FFF2-40B4-BE49-F238E27FC236}">
                <a16:creationId xmlns:a16="http://schemas.microsoft.com/office/drawing/2014/main" xmlns=""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4" name="Line 9">
            <a:extLst>
              <a:ext uri="{FF2B5EF4-FFF2-40B4-BE49-F238E27FC236}">
                <a16:creationId xmlns:a16="http://schemas.microsoft.com/office/drawing/2014/main" xmlns=""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5" name="Line 7">
            <a:extLst>
              <a:ext uri="{FF2B5EF4-FFF2-40B4-BE49-F238E27FC236}">
                <a16:creationId xmlns:a16="http://schemas.microsoft.com/office/drawing/2014/main" xmlns=""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6" name="Line 8">
            <a:extLst>
              <a:ext uri="{FF2B5EF4-FFF2-40B4-BE49-F238E27FC236}">
                <a16:creationId xmlns:a16="http://schemas.microsoft.com/office/drawing/2014/main" xmlns=""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7" name="Line 9">
            <a:extLst>
              <a:ext uri="{FF2B5EF4-FFF2-40B4-BE49-F238E27FC236}">
                <a16:creationId xmlns:a16="http://schemas.microsoft.com/office/drawing/2014/main" xmlns=""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8" name="Line 7">
            <a:extLst>
              <a:ext uri="{FF2B5EF4-FFF2-40B4-BE49-F238E27FC236}">
                <a16:creationId xmlns:a16="http://schemas.microsoft.com/office/drawing/2014/main" xmlns=""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9" name="Line 8">
            <a:extLst>
              <a:ext uri="{FF2B5EF4-FFF2-40B4-BE49-F238E27FC236}">
                <a16:creationId xmlns:a16="http://schemas.microsoft.com/office/drawing/2014/main" xmlns=""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70" name="Line 9">
            <a:extLst>
              <a:ext uri="{FF2B5EF4-FFF2-40B4-BE49-F238E27FC236}">
                <a16:creationId xmlns:a16="http://schemas.microsoft.com/office/drawing/2014/main" xmlns=""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71" name="Line 7">
            <a:extLst>
              <a:ext uri="{FF2B5EF4-FFF2-40B4-BE49-F238E27FC236}">
                <a16:creationId xmlns:a16="http://schemas.microsoft.com/office/drawing/2014/main" xmlns=""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2" name="Line 8">
            <a:extLst>
              <a:ext uri="{FF2B5EF4-FFF2-40B4-BE49-F238E27FC236}">
                <a16:creationId xmlns:a16="http://schemas.microsoft.com/office/drawing/2014/main" xmlns=""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3" name="Line 9">
            <a:extLst>
              <a:ext uri="{FF2B5EF4-FFF2-40B4-BE49-F238E27FC236}">
                <a16:creationId xmlns:a16="http://schemas.microsoft.com/office/drawing/2014/main" xmlns=""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4" name="Line 7">
            <a:extLst>
              <a:ext uri="{FF2B5EF4-FFF2-40B4-BE49-F238E27FC236}">
                <a16:creationId xmlns:a16="http://schemas.microsoft.com/office/drawing/2014/main" xmlns=""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5" name="Line 8">
            <a:extLst>
              <a:ext uri="{FF2B5EF4-FFF2-40B4-BE49-F238E27FC236}">
                <a16:creationId xmlns:a16="http://schemas.microsoft.com/office/drawing/2014/main" xmlns=""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6" name="Line 9">
            <a:extLst>
              <a:ext uri="{FF2B5EF4-FFF2-40B4-BE49-F238E27FC236}">
                <a16:creationId xmlns:a16="http://schemas.microsoft.com/office/drawing/2014/main" xmlns=""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7" name="Line 7">
            <a:extLst>
              <a:ext uri="{FF2B5EF4-FFF2-40B4-BE49-F238E27FC236}">
                <a16:creationId xmlns:a16="http://schemas.microsoft.com/office/drawing/2014/main" xmlns=""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8" name="Line 8">
            <a:extLst>
              <a:ext uri="{FF2B5EF4-FFF2-40B4-BE49-F238E27FC236}">
                <a16:creationId xmlns:a16="http://schemas.microsoft.com/office/drawing/2014/main" xmlns=""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9" name="Line 9">
            <a:extLst>
              <a:ext uri="{FF2B5EF4-FFF2-40B4-BE49-F238E27FC236}">
                <a16:creationId xmlns:a16="http://schemas.microsoft.com/office/drawing/2014/main" xmlns=""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0" name="Line 7">
            <a:extLst>
              <a:ext uri="{FF2B5EF4-FFF2-40B4-BE49-F238E27FC236}">
                <a16:creationId xmlns:a16="http://schemas.microsoft.com/office/drawing/2014/main" xmlns=""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1" name="Line 8">
            <a:extLst>
              <a:ext uri="{FF2B5EF4-FFF2-40B4-BE49-F238E27FC236}">
                <a16:creationId xmlns:a16="http://schemas.microsoft.com/office/drawing/2014/main" xmlns=""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2" name="Line 9">
            <a:extLst>
              <a:ext uri="{FF2B5EF4-FFF2-40B4-BE49-F238E27FC236}">
                <a16:creationId xmlns:a16="http://schemas.microsoft.com/office/drawing/2014/main" xmlns=""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3" name="Line 7">
            <a:extLst>
              <a:ext uri="{FF2B5EF4-FFF2-40B4-BE49-F238E27FC236}">
                <a16:creationId xmlns:a16="http://schemas.microsoft.com/office/drawing/2014/main" xmlns=""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4" name="Line 8">
            <a:extLst>
              <a:ext uri="{FF2B5EF4-FFF2-40B4-BE49-F238E27FC236}">
                <a16:creationId xmlns:a16="http://schemas.microsoft.com/office/drawing/2014/main" xmlns=""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5" name="Line 9">
            <a:extLst>
              <a:ext uri="{FF2B5EF4-FFF2-40B4-BE49-F238E27FC236}">
                <a16:creationId xmlns:a16="http://schemas.microsoft.com/office/drawing/2014/main" xmlns=""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6" name="Line 7">
            <a:extLst>
              <a:ext uri="{FF2B5EF4-FFF2-40B4-BE49-F238E27FC236}">
                <a16:creationId xmlns:a16="http://schemas.microsoft.com/office/drawing/2014/main" xmlns=""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7" name="Line 8">
            <a:extLst>
              <a:ext uri="{FF2B5EF4-FFF2-40B4-BE49-F238E27FC236}">
                <a16:creationId xmlns:a16="http://schemas.microsoft.com/office/drawing/2014/main" xmlns=""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8" name="Line 9">
            <a:extLst>
              <a:ext uri="{FF2B5EF4-FFF2-40B4-BE49-F238E27FC236}">
                <a16:creationId xmlns:a16="http://schemas.microsoft.com/office/drawing/2014/main" xmlns=""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9" name="Line 7">
            <a:extLst>
              <a:ext uri="{FF2B5EF4-FFF2-40B4-BE49-F238E27FC236}">
                <a16:creationId xmlns:a16="http://schemas.microsoft.com/office/drawing/2014/main" xmlns=""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0" name="Line 8">
            <a:extLst>
              <a:ext uri="{FF2B5EF4-FFF2-40B4-BE49-F238E27FC236}">
                <a16:creationId xmlns:a16="http://schemas.microsoft.com/office/drawing/2014/main" xmlns=""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1" name="Line 9">
            <a:extLst>
              <a:ext uri="{FF2B5EF4-FFF2-40B4-BE49-F238E27FC236}">
                <a16:creationId xmlns:a16="http://schemas.microsoft.com/office/drawing/2014/main" xmlns=""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2" name="Line 7">
            <a:extLst>
              <a:ext uri="{FF2B5EF4-FFF2-40B4-BE49-F238E27FC236}">
                <a16:creationId xmlns:a16="http://schemas.microsoft.com/office/drawing/2014/main" xmlns=""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3" name="Line 8">
            <a:extLst>
              <a:ext uri="{FF2B5EF4-FFF2-40B4-BE49-F238E27FC236}">
                <a16:creationId xmlns:a16="http://schemas.microsoft.com/office/drawing/2014/main" xmlns=""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4" name="Line 9">
            <a:extLst>
              <a:ext uri="{FF2B5EF4-FFF2-40B4-BE49-F238E27FC236}">
                <a16:creationId xmlns:a16="http://schemas.microsoft.com/office/drawing/2014/main" xmlns=""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5" name="Line 7">
            <a:extLst>
              <a:ext uri="{FF2B5EF4-FFF2-40B4-BE49-F238E27FC236}">
                <a16:creationId xmlns:a16="http://schemas.microsoft.com/office/drawing/2014/main" xmlns=""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6" name="Line 8">
            <a:extLst>
              <a:ext uri="{FF2B5EF4-FFF2-40B4-BE49-F238E27FC236}">
                <a16:creationId xmlns:a16="http://schemas.microsoft.com/office/drawing/2014/main" xmlns=""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7" name="Line 9">
            <a:extLst>
              <a:ext uri="{FF2B5EF4-FFF2-40B4-BE49-F238E27FC236}">
                <a16:creationId xmlns:a16="http://schemas.microsoft.com/office/drawing/2014/main" xmlns=""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8" name="Line 7">
            <a:extLst>
              <a:ext uri="{FF2B5EF4-FFF2-40B4-BE49-F238E27FC236}">
                <a16:creationId xmlns:a16="http://schemas.microsoft.com/office/drawing/2014/main" xmlns=""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9" name="Line 8">
            <a:extLst>
              <a:ext uri="{FF2B5EF4-FFF2-40B4-BE49-F238E27FC236}">
                <a16:creationId xmlns:a16="http://schemas.microsoft.com/office/drawing/2014/main" xmlns=""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00" name="Line 9">
            <a:extLst>
              <a:ext uri="{FF2B5EF4-FFF2-40B4-BE49-F238E27FC236}">
                <a16:creationId xmlns:a16="http://schemas.microsoft.com/office/drawing/2014/main" xmlns=""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01" name="Line 7">
            <a:extLst>
              <a:ext uri="{FF2B5EF4-FFF2-40B4-BE49-F238E27FC236}">
                <a16:creationId xmlns:a16="http://schemas.microsoft.com/office/drawing/2014/main" xmlns=""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2" name="Line 8">
            <a:extLst>
              <a:ext uri="{FF2B5EF4-FFF2-40B4-BE49-F238E27FC236}">
                <a16:creationId xmlns:a16="http://schemas.microsoft.com/office/drawing/2014/main" xmlns=""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3" name="Line 9">
            <a:extLst>
              <a:ext uri="{FF2B5EF4-FFF2-40B4-BE49-F238E27FC236}">
                <a16:creationId xmlns:a16="http://schemas.microsoft.com/office/drawing/2014/main" xmlns=""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4" name="Line 7">
            <a:extLst>
              <a:ext uri="{FF2B5EF4-FFF2-40B4-BE49-F238E27FC236}">
                <a16:creationId xmlns:a16="http://schemas.microsoft.com/office/drawing/2014/main" xmlns=""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5" name="Line 8">
            <a:extLst>
              <a:ext uri="{FF2B5EF4-FFF2-40B4-BE49-F238E27FC236}">
                <a16:creationId xmlns:a16="http://schemas.microsoft.com/office/drawing/2014/main" xmlns=""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6" name="Line 9">
            <a:extLst>
              <a:ext uri="{FF2B5EF4-FFF2-40B4-BE49-F238E27FC236}">
                <a16:creationId xmlns:a16="http://schemas.microsoft.com/office/drawing/2014/main" xmlns=""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7" name="Line 7">
            <a:extLst>
              <a:ext uri="{FF2B5EF4-FFF2-40B4-BE49-F238E27FC236}">
                <a16:creationId xmlns:a16="http://schemas.microsoft.com/office/drawing/2014/main" xmlns=""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08" name="Line 8">
            <a:extLst>
              <a:ext uri="{FF2B5EF4-FFF2-40B4-BE49-F238E27FC236}">
                <a16:creationId xmlns:a16="http://schemas.microsoft.com/office/drawing/2014/main" xmlns=""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09" name="Line 9">
            <a:extLst>
              <a:ext uri="{FF2B5EF4-FFF2-40B4-BE49-F238E27FC236}">
                <a16:creationId xmlns:a16="http://schemas.microsoft.com/office/drawing/2014/main" xmlns=""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0" name="Line 7">
            <a:extLst>
              <a:ext uri="{FF2B5EF4-FFF2-40B4-BE49-F238E27FC236}">
                <a16:creationId xmlns:a16="http://schemas.microsoft.com/office/drawing/2014/main" xmlns=""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1" name="Line 8">
            <a:extLst>
              <a:ext uri="{FF2B5EF4-FFF2-40B4-BE49-F238E27FC236}">
                <a16:creationId xmlns:a16="http://schemas.microsoft.com/office/drawing/2014/main" xmlns=""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2" name="Line 9">
            <a:extLst>
              <a:ext uri="{FF2B5EF4-FFF2-40B4-BE49-F238E27FC236}">
                <a16:creationId xmlns:a16="http://schemas.microsoft.com/office/drawing/2014/main" xmlns=""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3" name="Line 7">
            <a:extLst>
              <a:ext uri="{FF2B5EF4-FFF2-40B4-BE49-F238E27FC236}">
                <a16:creationId xmlns:a16="http://schemas.microsoft.com/office/drawing/2014/main" xmlns=""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4" name="Line 8">
            <a:extLst>
              <a:ext uri="{FF2B5EF4-FFF2-40B4-BE49-F238E27FC236}">
                <a16:creationId xmlns:a16="http://schemas.microsoft.com/office/drawing/2014/main" xmlns=""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5" name="Line 9">
            <a:extLst>
              <a:ext uri="{FF2B5EF4-FFF2-40B4-BE49-F238E27FC236}">
                <a16:creationId xmlns:a16="http://schemas.microsoft.com/office/drawing/2014/main" xmlns=""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6" name="Line 7">
            <a:extLst>
              <a:ext uri="{FF2B5EF4-FFF2-40B4-BE49-F238E27FC236}">
                <a16:creationId xmlns:a16="http://schemas.microsoft.com/office/drawing/2014/main" xmlns=""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7" name="Line 8">
            <a:extLst>
              <a:ext uri="{FF2B5EF4-FFF2-40B4-BE49-F238E27FC236}">
                <a16:creationId xmlns:a16="http://schemas.microsoft.com/office/drawing/2014/main" xmlns=""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8" name="Line 9">
            <a:extLst>
              <a:ext uri="{FF2B5EF4-FFF2-40B4-BE49-F238E27FC236}">
                <a16:creationId xmlns:a16="http://schemas.microsoft.com/office/drawing/2014/main" xmlns=""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9" name="Line 7">
            <a:extLst>
              <a:ext uri="{FF2B5EF4-FFF2-40B4-BE49-F238E27FC236}">
                <a16:creationId xmlns:a16="http://schemas.microsoft.com/office/drawing/2014/main" xmlns=""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0" name="Line 8">
            <a:extLst>
              <a:ext uri="{FF2B5EF4-FFF2-40B4-BE49-F238E27FC236}">
                <a16:creationId xmlns:a16="http://schemas.microsoft.com/office/drawing/2014/main" xmlns=""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1" name="Line 9">
            <a:extLst>
              <a:ext uri="{FF2B5EF4-FFF2-40B4-BE49-F238E27FC236}">
                <a16:creationId xmlns:a16="http://schemas.microsoft.com/office/drawing/2014/main" xmlns=""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2" name="Line 7">
            <a:extLst>
              <a:ext uri="{FF2B5EF4-FFF2-40B4-BE49-F238E27FC236}">
                <a16:creationId xmlns:a16="http://schemas.microsoft.com/office/drawing/2014/main" xmlns=""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3" name="Line 8">
            <a:extLst>
              <a:ext uri="{FF2B5EF4-FFF2-40B4-BE49-F238E27FC236}">
                <a16:creationId xmlns:a16="http://schemas.microsoft.com/office/drawing/2014/main" xmlns=""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4" name="Line 9">
            <a:extLst>
              <a:ext uri="{FF2B5EF4-FFF2-40B4-BE49-F238E27FC236}">
                <a16:creationId xmlns:a16="http://schemas.microsoft.com/office/drawing/2014/main" xmlns=""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5" name="Line 7">
            <a:extLst>
              <a:ext uri="{FF2B5EF4-FFF2-40B4-BE49-F238E27FC236}">
                <a16:creationId xmlns:a16="http://schemas.microsoft.com/office/drawing/2014/main" xmlns=""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6" name="Line 8">
            <a:extLst>
              <a:ext uri="{FF2B5EF4-FFF2-40B4-BE49-F238E27FC236}">
                <a16:creationId xmlns:a16="http://schemas.microsoft.com/office/drawing/2014/main" xmlns=""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7" name="Line 9">
            <a:extLst>
              <a:ext uri="{FF2B5EF4-FFF2-40B4-BE49-F238E27FC236}">
                <a16:creationId xmlns:a16="http://schemas.microsoft.com/office/drawing/2014/main" xmlns=""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8" name="Line 7">
            <a:extLst>
              <a:ext uri="{FF2B5EF4-FFF2-40B4-BE49-F238E27FC236}">
                <a16:creationId xmlns:a16="http://schemas.microsoft.com/office/drawing/2014/main" xmlns=""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29" name="Line 8">
            <a:extLst>
              <a:ext uri="{FF2B5EF4-FFF2-40B4-BE49-F238E27FC236}">
                <a16:creationId xmlns:a16="http://schemas.microsoft.com/office/drawing/2014/main" xmlns=""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30" name="Line 9">
            <a:extLst>
              <a:ext uri="{FF2B5EF4-FFF2-40B4-BE49-F238E27FC236}">
                <a16:creationId xmlns:a16="http://schemas.microsoft.com/office/drawing/2014/main" xmlns=""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31" name="Line 7">
            <a:extLst>
              <a:ext uri="{FF2B5EF4-FFF2-40B4-BE49-F238E27FC236}">
                <a16:creationId xmlns:a16="http://schemas.microsoft.com/office/drawing/2014/main" xmlns=""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2" name="Line 8">
            <a:extLst>
              <a:ext uri="{FF2B5EF4-FFF2-40B4-BE49-F238E27FC236}">
                <a16:creationId xmlns:a16="http://schemas.microsoft.com/office/drawing/2014/main" xmlns=""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3" name="Line 9">
            <a:extLst>
              <a:ext uri="{FF2B5EF4-FFF2-40B4-BE49-F238E27FC236}">
                <a16:creationId xmlns:a16="http://schemas.microsoft.com/office/drawing/2014/main" xmlns=""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4" name="Line 7">
            <a:extLst>
              <a:ext uri="{FF2B5EF4-FFF2-40B4-BE49-F238E27FC236}">
                <a16:creationId xmlns:a16="http://schemas.microsoft.com/office/drawing/2014/main" xmlns=""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5" name="Line 8">
            <a:extLst>
              <a:ext uri="{FF2B5EF4-FFF2-40B4-BE49-F238E27FC236}">
                <a16:creationId xmlns:a16="http://schemas.microsoft.com/office/drawing/2014/main" xmlns=""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6" name="Line 9">
            <a:extLst>
              <a:ext uri="{FF2B5EF4-FFF2-40B4-BE49-F238E27FC236}">
                <a16:creationId xmlns:a16="http://schemas.microsoft.com/office/drawing/2014/main" xmlns=""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7" name="Line 7">
            <a:extLst>
              <a:ext uri="{FF2B5EF4-FFF2-40B4-BE49-F238E27FC236}">
                <a16:creationId xmlns:a16="http://schemas.microsoft.com/office/drawing/2014/main" xmlns=""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38" name="Line 8">
            <a:extLst>
              <a:ext uri="{FF2B5EF4-FFF2-40B4-BE49-F238E27FC236}">
                <a16:creationId xmlns:a16="http://schemas.microsoft.com/office/drawing/2014/main" xmlns=""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39" name="Line 9">
            <a:extLst>
              <a:ext uri="{FF2B5EF4-FFF2-40B4-BE49-F238E27FC236}">
                <a16:creationId xmlns:a16="http://schemas.microsoft.com/office/drawing/2014/main" xmlns=""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40" name="Line 7">
            <a:extLst>
              <a:ext uri="{FF2B5EF4-FFF2-40B4-BE49-F238E27FC236}">
                <a16:creationId xmlns:a16="http://schemas.microsoft.com/office/drawing/2014/main" xmlns=""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1" name="Line 8">
            <a:extLst>
              <a:ext uri="{FF2B5EF4-FFF2-40B4-BE49-F238E27FC236}">
                <a16:creationId xmlns:a16="http://schemas.microsoft.com/office/drawing/2014/main" xmlns=""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2" name="Line 9">
            <a:extLst>
              <a:ext uri="{FF2B5EF4-FFF2-40B4-BE49-F238E27FC236}">
                <a16:creationId xmlns:a16="http://schemas.microsoft.com/office/drawing/2014/main" xmlns=""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3" name="Line 7">
            <a:extLst>
              <a:ext uri="{FF2B5EF4-FFF2-40B4-BE49-F238E27FC236}">
                <a16:creationId xmlns:a16="http://schemas.microsoft.com/office/drawing/2014/main" xmlns=""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4" name="Line 8">
            <a:extLst>
              <a:ext uri="{FF2B5EF4-FFF2-40B4-BE49-F238E27FC236}">
                <a16:creationId xmlns:a16="http://schemas.microsoft.com/office/drawing/2014/main" xmlns=""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5" name="Line 9">
            <a:extLst>
              <a:ext uri="{FF2B5EF4-FFF2-40B4-BE49-F238E27FC236}">
                <a16:creationId xmlns:a16="http://schemas.microsoft.com/office/drawing/2014/main" xmlns=""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6" name="Line 7">
            <a:extLst>
              <a:ext uri="{FF2B5EF4-FFF2-40B4-BE49-F238E27FC236}">
                <a16:creationId xmlns:a16="http://schemas.microsoft.com/office/drawing/2014/main" xmlns=""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7" name="Line 8">
            <a:extLst>
              <a:ext uri="{FF2B5EF4-FFF2-40B4-BE49-F238E27FC236}">
                <a16:creationId xmlns:a16="http://schemas.microsoft.com/office/drawing/2014/main" xmlns=""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8" name="Line 9">
            <a:extLst>
              <a:ext uri="{FF2B5EF4-FFF2-40B4-BE49-F238E27FC236}">
                <a16:creationId xmlns:a16="http://schemas.microsoft.com/office/drawing/2014/main" xmlns=""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9" name="Line 7">
            <a:extLst>
              <a:ext uri="{FF2B5EF4-FFF2-40B4-BE49-F238E27FC236}">
                <a16:creationId xmlns:a16="http://schemas.microsoft.com/office/drawing/2014/main" xmlns=""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0" name="Line 8">
            <a:extLst>
              <a:ext uri="{FF2B5EF4-FFF2-40B4-BE49-F238E27FC236}">
                <a16:creationId xmlns:a16="http://schemas.microsoft.com/office/drawing/2014/main" xmlns=""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1" name="Line 9">
            <a:extLst>
              <a:ext uri="{FF2B5EF4-FFF2-40B4-BE49-F238E27FC236}">
                <a16:creationId xmlns:a16="http://schemas.microsoft.com/office/drawing/2014/main" xmlns=""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2" name="Line 7">
            <a:extLst>
              <a:ext uri="{FF2B5EF4-FFF2-40B4-BE49-F238E27FC236}">
                <a16:creationId xmlns:a16="http://schemas.microsoft.com/office/drawing/2014/main" xmlns=""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3" name="Line 8">
            <a:extLst>
              <a:ext uri="{FF2B5EF4-FFF2-40B4-BE49-F238E27FC236}">
                <a16:creationId xmlns:a16="http://schemas.microsoft.com/office/drawing/2014/main" xmlns=""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4" name="Line 9">
            <a:extLst>
              <a:ext uri="{FF2B5EF4-FFF2-40B4-BE49-F238E27FC236}">
                <a16:creationId xmlns:a16="http://schemas.microsoft.com/office/drawing/2014/main" xmlns=""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5" name="Line 7">
            <a:extLst>
              <a:ext uri="{FF2B5EF4-FFF2-40B4-BE49-F238E27FC236}">
                <a16:creationId xmlns:a16="http://schemas.microsoft.com/office/drawing/2014/main" xmlns=""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6" name="Line 8">
            <a:extLst>
              <a:ext uri="{FF2B5EF4-FFF2-40B4-BE49-F238E27FC236}">
                <a16:creationId xmlns:a16="http://schemas.microsoft.com/office/drawing/2014/main" xmlns=""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7" name="Line 9">
            <a:extLst>
              <a:ext uri="{FF2B5EF4-FFF2-40B4-BE49-F238E27FC236}">
                <a16:creationId xmlns:a16="http://schemas.microsoft.com/office/drawing/2014/main" xmlns=""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8" name="Line 7">
            <a:extLst>
              <a:ext uri="{FF2B5EF4-FFF2-40B4-BE49-F238E27FC236}">
                <a16:creationId xmlns:a16="http://schemas.microsoft.com/office/drawing/2014/main" xmlns=""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9" name="Line 8">
            <a:extLst>
              <a:ext uri="{FF2B5EF4-FFF2-40B4-BE49-F238E27FC236}">
                <a16:creationId xmlns:a16="http://schemas.microsoft.com/office/drawing/2014/main" xmlns=""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60" name="Line 9">
            <a:extLst>
              <a:ext uri="{FF2B5EF4-FFF2-40B4-BE49-F238E27FC236}">
                <a16:creationId xmlns:a16="http://schemas.microsoft.com/office/drawing/2014/main" xmlns=""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61" name="Line 7">
            <a:extLst>
              <a:ext uri="{FF2B5EF4-FFF2-40B4-BE49-F238E27FC236}">
                <a16:creationId xmlns:a16="http://schemas.microsoft.com/office/drawing/2014/main" xmlns=""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2" name="Line 8">
            <a:extLst>
              <a:ext uri="{FF2B5EF4-FFF2-40B4-BE49-F238E27FC236}">
                <a16:creationId xmlns:a16="http://schemas.microsoft.com/office/drawing/2014/main" xmlns=""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3" name="Line 9">
            <a:extLst>
              <a:ext uri="{FF2B5EF4-FFF2-40B4-BE49-F238E27FC236}">
                <a16:creationId xmlns:a16="http://schemas.microsoft.com/office/drawing/2014/main" xmlns=""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4" name="Line 7">
            <a:extLst>
              <a:ext uri="{FF2B5EF4-FFF2-40B4-BE49-F238E27FC236}">
                <a16:creationId xmlns:a16="http://schemas.microsoft.com/office/drawing/2014/main" xmlns=""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5" name="Line 8">
            <a:extLst>
              <a:ext uri="{FF2B5EF4-FFF2-40B4-BE49-F238E27FC236}">
                <a16:creationId xmlns:a16="http://schemas.microsoft.com/office/drawing/2014/main" xmlns=""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6" name="Line 9">
            <a:extLst>
              <a:ext uri="{FF2B5EF4-FFF2-40B4-BE49-F238E27FC236}">
                <a16:creationId xmlns:a16="http://schemas.microsoft.com/office/drawing/2014/main" xmlns=""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7" name="Line 7">
            <a:extLst>
              <a:ext uri="{FF2B5EF4-FFF2-40B4-BE49-F238E27FC236}">
                <a16:creationId xmlns:a16="http://schemas.microsoft.com/office/drawing/2014/main" xmlns=""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68" name="Line 8">
            <a:extLst>
              <a:ext uri="{FF2B5EF4-FFF2-40B4-BE49-F238E27FC236}">
                <a16:creationId xmlns:a16="http://schemas.microsoft.com/office/drawing/2014/main" xmlns=""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69" name="Line 9">
            <a:extLst>
              <a:ext uri="{FF2B5EF4-FFF2-40B4-BE49-F238E27FC236}">
                <a16:creationId xmlns:a16="http://schemas.microsoft.com/office/drawing/2014/main" xmlns=""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0" name="Line 7">
            <a:extLst>
              <a:ext uri="{FF2B5EF4-FFF2-40B4-BE49-F238E27FC236}">
                <a16:creationId xmlns:a16="http://schemas.microsoft.com/office/drawing/2014/main" xmlns=""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1" name="Line 8">
            <a:extLst>
              <a:ext uri="{FF2B5EF4-FFF2-40B4-BE49-F238E27FC236}">
                <a16:creationId xmlns:a16="http://schemas.microsoft.com/office/drawing/2014/main" xmlns=""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2" name="Line 9">
            <a:extLst>
              <a:ext uri="{FF2B5EF4-FFF2-40B4-BE49-F238E27FC236}">
                <a16:creationId xmlns:a16="http://schemas.microsoft.com/office/drawing/2014/main" xmlns=""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3" name="Line 7">
            <a:extLst>
              <a:ext uri="{FF2B5EF4-FFF2-40B4-BE49-F238E27FC236}">
                <a16:creationId xmlns:a16="http://schemas.microsoft.com/office/drawing/2014/main" xmlns=""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4" name="Line 8">
            <a:extLst>
              <a:ext uri="{FF2B5EF4-FFF2-40B4-BE49-F238E27FC236}">
                <a16:creationId xmlns:a16="http://schemas.microsoft.com/office/drawing/2014/main" xmlns=""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5" name="Line 9">
            <a:extLst>
              <a:ext uri="{FF2B5EF4-FFF2-40B4-BE49-F238E27FC236}">
                <a16:creationId xmlns:a16="http://schemas.microsoft.com/office/drawing/2014/main" xmlns=""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6" name="Line 7">
            <a:extLst>
              <a:ext uri="{FF2B5EF4-FFF2-40B4-BE49-F238E27FC236}">
                <a16:creationId xmlns:a16="http://schemas.microsoft.com/office/drawing/2014/main" xmlns=""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7" name="Line 8">
            <a:extLst>
              <a:ext uri="{FF2B5EF4-FFF2-40B4-BE49-F238E27FC236}">
                <a16:creationId xmlns:a16="http://schemas.microsoft.com/office/drawing/2014/main" xmlns=""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8" name="Line 9">
            <a:extLst>
              <a:ext uri="{FF2B5EF4-FFF2-40B4-BE49-F238E27FC236}">
                <a16:creationId xmlns:a16="http://schemas.microsoft.com/office/drawing/2014/main" xmlns=""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9" name="Line 7">
            <a:extLst>
              <a:ext uri="{FF2B5EF4-FFF2-40B4-BE49-F238E27FC236}">
                <a16:creationId xmlns:a16="http://schemas.microsoft.com/office/drawing/2014/main" xmlns=""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0" name="Line 8">
            <a:extLst>
              <a:ext uri="{FF2B5EF4-FFF2-40B4-BE49-F238E27FC236}">
                <a16:creationId xmlns:a16="http://schemas.microsoft.com/office/drawing/2014/main" xmlns=""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1" name="Line 9">
            <a:extLst>
              <a:ext uri="{FF2B5EF4-FFF2-40B4-BE49-F238E27FC236}">
                <a16:creationId xmlns:a16="http://schemas.microsoft.com/office/drawing/2014/main" xmlns=""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2" name="Line 7">
            <a:extLst>
              <a:ext uri="{FF2B5EF4-FFF2-40B4-BE49-F238E27FC236}">
                <a16:creationId xmlns:a16="http://schemas.microsoft.com/office/drawing/2014/main" xmlns=""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3" name="Line 8">
            <a:extLst>
              <a:ext uri="{FF2B5EF4-FFF2-40B4-BE49-F238E27FC236}">
                <a16:creationId xmlns:a16="http://schemas.microsoft.com/office/drawing/2014/main" xmlns=""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4" name="Line 9">
            <a:extLst>
              <a:ext uri="{FF2B5EF4-FFF2-40B4-BE49-F238E27FC236}">
                <a16:creationId xmlns:a16="http://schemas.microsoft.com/office/drawing/2014/main" xmlns=""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5" name="Line 7">
            <a:extLst>
              <a:ext uri="{FF2B5EF4-FFF2-40B4-BE49-F238E27FC236}">
                <a16:creationId xmlns:a16="http://schemas.microsoft.com/office/drawing/2014/main" xmlns=""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6" name="Line 8">
            <a:extLst>
              <a:ext uri="{FF2B5EF4-FFF2-40B4-BE49-F238E27FC236}">
                <a16:creationId xmlns:a16="http://schemas.microsoft.com/office/drawing/2014/main" xmlns=""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7" name="Line 9">
            <a:extLst>
              <a:ext uri="{FF2B5EF4-FFF2-40B4-BE49-F238E27FC236}">
                <a16:creationId xmlns:a16="http://schemas.microsoft.com/office/drawing/2014/main" xmlns=""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8" name="Line 7">
            <a:extLst>
              <a:ext uri="{FF2B5EF4-FFF2-40B4-BE49-F238E27FC236}">
                <a16:creationId xmlns:a16="http://schemas.microsoft.com/office/drawing/2014/main" xmlns=""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89" name="Line 8">
            <a:extLst>
              <a:ext uri="{FF2B5EF4-FFF2-40B4-BE49-F238E27FC236}">
                <a16:creationId xmlns:a16="http://schemas.microsoft.com/office/drawing/2014/main" xmlns=""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0" name="Line 9">
            <a:extLst>
              <a:ext uri="{FF2B5EF4-FFF2-40B4-BE49-F238E27FC236}">
                <a16:creationId xmlns:a16="http://schemas.microsoft.com/office/drawing/2014/main" xmlns=""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1" name="Line 7">
            <a:extLst>
              <a:ext uri="{FF2B5EF4-FFF2-40B4-BE49-F238E27FC236}">
                <a16:creationId xmlns:a16="http://schemas.microsoft.com/office/drawing/2014/main" xmlns=""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2" name="Line 8">
            <a:extLst>
              <a:ext uri="{FF2B5EF4-FFF2-40B4-BE49-F238E27FC236}">
                <a16:creationId xmlns:a16="http://schemas.microsoft.com/office/drawing/2014/main" xmlns=""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3" name="Line 9">
            <a:extLst>
              <a:ext uri="{FF2B5EF4-FFF2-40B4-BE49-F238E27FC236}">
                <a16:creationId xmlns:a16="http://schemas.microsoft.com/office/drawing/2014/main" xmlns=""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4" name="Line 7">
            <a:extLst>
              <a:ext uri="{FF2B5EF4-FFF2-40B4-BE49-F238E27FC236}">
                <a16:creationId xmlns:a16="http://schemas.microsoft.com/office/drawing/2014/main" xmlns=""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5" name="Line 8">
            <a:extLst>
              <a:ext uri="{FF2B5EF4-FFF2-40B4-BE49-F238E27FC236}">
                <a16:creationId xmlns:a16="http://schemas.microsoft.com/office/drawing/2014/main" xmlns=""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6" name="Line 9">
            <a:extLst>
              <a:ext uri="{FF2B5EF4-FFF2-40B4-BE49-F238E27FC236}">
                <a16:creationId xmlns:a16="http://schemas.microsoft.com/office/drawing/2014/main" xmlns=""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7" name="Line 7">
            <a:extLst>
              <a:ext uri="{FF2B5EF4-FFF2-40B4-BE49-F238E27FC236}">
                <a16:creationId xmlns:a16="http://schemas.microsoft.com/office/drawing/2014/main" xmlns=""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98" name="Line 8">
            <a:extLst>
              <a:ext uri="{FF2B5EF4-FFF2-40B4-BE49-F238E27FC236}">
                <a16:creationId xmlns:a16="http://schemas.microsoft.com/office/drawing/2014/main" xmlns=""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99" name="Line 9">
            <a:extLst>
              <a:ext uri="{FF2B5EF4-FFF2-40B4-BE49-F238E27FC236}">
                <a16:creationId xmlns:a16="http://schemas.microsoft.com/office/drawing/2014/main" xmlns=""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00" name="Line 7">
            <a:extLst>
              <a:ext uri="{FF2B5EF4-FFF2-40B4-BE49-F238E27FC236}">
                <a16:creationId xmlns:a16="http://schemas.microsoft.com/office/drawing/2014/main" xmlns=""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1" name="Line 8">
            <a:extLst>
              <a:ext uri="{FF2B5EF4-FFF2-40B4-BE49-F238E27FC236}">
                <a16:creationId xmlns:a16="http://schemas.microsoft.com/office/drawing/2014/main" xmlns=""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2" name="Line 9">
            <a:extLst>
              <a:ext uri="{FF2B5EF4-FFF2-40B4-BE49-F238E27FC236}">
                <a16:creationId xmlns:a16="http://schemas.microsoft.com/office/drawing/2014/main" xmlns=""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3" name="Line 7">
            <a:extLst>
              <a:ext uri="{FF2B5EF4-FFF2-40B4-BE49-F238E27FC236}">
                <a16:creationId xmlns:a16="http://schemas.microsoft.com/office/drawing/2014/main" xmlns=""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4" name="Line 8">
            <a:extLst>
              <a:ext uri="{FF2B5EF4-FFF2-40B4-BE49-F238E27FC236}">
                <a16:creationId xmlns:a16="http://schemas.microsoft.com/office/drawing/2014/main" xmlns=""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5" name="Line 9">
            <a:extLst>
              <a:ext uri="{FF2B5EF4-FFF2-40B4-BE49-F238E27FC236}">
                <a16:creationId xmlns:a16="http://schemas.microsoft.com/office/drawing/2014/main" xmlns=""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6" name="Line 7">
            <a:extLst>
              <a:ext uri="{FF2B5EF4-FFF2-40B4-BE49-F238E27FC236}">
                <a16:creationId xmlns:a16="http://schemas.microsoft.com/office/drawing/2014/main" xmlns=""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7" name="Line 8">
            <a:extLst>
              <a:ext uri="{FF2B5EF4-FFF2-40B4-BE49-F238E27FC236}">
                <a16:creationId xmlns:a16="http://schemas.microsoft.com/office/drawing/2014/main" xmlns=""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8" name="Line 9">
            <a:extLst>
              <a:ext uri="{FF2B5EF4-FFF2-40B4-BE49-F238E27FC236}">
                <a16:creationId xmlns:a16="http://schemas.microsoft.com/office/drawing/2014/main" xmlns=""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9" name="Line 7">
            <a:extLst>
              <a:ext uri="{FF2B5EF4-FFF2-40B4-BE49-F238E27FC236}">
                <a16:creationId xmlns:a16="http://schemas.microsoft.com/office/drawing/2014/main" xmlns=""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0" name="Line 8">
            <a:extLst>
              <a:ext uri="{FF2B5EF4-FFF2-40B4-BE49-F238E27FC236}">
                <a16:creationId xmlns:a16="http://schemas.microsoft.com/office/drawing/2014/main" xmlns=""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1" name="Line 9">
            <a:extLst>
              <a:ext uri="{FF2B5EF4-FFF2-40B4-BE49-F238E27FC236}">
                <a16:creationId xmlns:a16="http://schemas.microsoft.com/office/drawing/2014/main" xmlns=""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2" name="Line 7">
            <a:extLst>
              <a:ext uri="{FF2B5EF4-FFF2-40B4-BE49-F238E27FC236}">
                <a16:creationId xmlns:a16="http://schemas.microsoft.com/office/drawing/2014/main" xmlns=""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3" name="Line 8">
            <a:extLst>
              <a:ext uri="{FF2B5EF4-FFF2-40B4-BE49-F238E27FC236}">
                <a16:creationId xmlns:a16="http://schemas.microsoft.com/office/drawing/2014/main" xmlns=""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4" name="Line 9">
            <a:extLst>
              <a:ext uri="{FF2B5EF4-FFF2-40B4-BE49-F238E27FC236}">
                <a16:creationId xmlns:a16="http://schemas.microsoft.com/office/drawing/2014/main" xmlns=""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5" name="Line 7">
            <a:extLst>
              <a:ext uri="{FF2B5EF4-FFF2-40B4-BE49-F238E27FC236}">
                <a16:creationId xmlns:a16="http://schemas.microsoft.com/office/drawing/2014/main" xmlns=""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6" name="Line 8">
            <a:extLst>
              <a:ext uri="{FF2B5EF4-FFF2-40B4-BE49-F238E27FC236}">
                <a16:creationId xmlns:a16="http://schemas.microsoft.com/office/drawing/2014/main" xmlns=""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7" name="Line 9">
            <a:extLst>
              <a:ext uri="{FF2B5EF4-FFF2-40B4-BE49-F238E27FC236}">
                <a16:creationId xmlns:a16="http://schemas.microsoft.com/office/drawing/2014/main" xmlns=""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8" name="Line 7">
            <a:extLst>
              <a:ext uri="{FF2B5EF4-FFF2-40B4-BE49-F238E27FC236}">
                <a16:creationId xmlns:a16="http://schemas.microsoft.com/office/drawing/2014/main" xmlns=""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9" name="Line 8">
            <a:extLst>
              <a:ext uri="{FF2B5EF4-FFF2-40B4-BE49-F238E27FC236}">
                <a16:creationId xmlns:a16="http://schemas.microsoft.com/office/drawing/2014/main" xmlns=""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0" name="Line 9">
            <a:extLst>
              <a:ext uri="{FF2B5EF4-FFF2-40B4-BE49-F238E27FC236}">
                <a16:creationId xmlns:a16="http://schemas.microsoft.com/office/drawing/2014/main" xmlns=""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1" name="Line 7">
            <a:extLst>
              <a:ext uri="{FF2B5EF4-FFF2-40B4-BE49-F238E27FC236}">
                <a16:creationId xmlns:a16="http://schemas.microsoft.com/office/drawing/2014/main" xmlns=""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2" name="Line 8">
            <a:extLst>
              <a:ext uri="{FF2B5EF4-FFF2-40B4-BE49-F238E27FC236}">
                <a16:creationId xmlns:a16="http://schemas.microsoft.com/office/drawing/2014/main" xmlns=""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3" name="Line 9">
            <a:extLst>
              <a:ext uri="{FF2B5EF4-FFF2-40B4-BE49-F238E27FC236}">
                <a16:creationId xmlns:a16="http://schemas.microsoft.com/office/drawing/2014/main" xmlns=""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4" name="Line 7">
            <a:extLst>
              <a:ext uri="{FF2B5EF4-FFF2-40B4-BE49-F238E27FC236}">
                <a16:creationId xmlns:a16="http://schemas.microsoft.com/office/drawing/2014/main" xmlns=""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5" name="Line 8">
            <a:extLst>
              <a:ext uri="{FF2B5EF4-FFF2-40B4-BE49-F238E27FC236}">
                <a16:creationId xmlns:a16="http://schemas.microsoft.com/office/drawing/2014/main" xmlns=""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6" name="Line 9">
            <a:extLst>
              <a:ext uri="{FF2B5EF4-FFF2-40B4-BE49-F238E27FC236}">
                <a16:creationId xmlns:a16="http://schemas.microsoft.com/office/drawing/2014/main" xmlns=""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7" name="Line 7">
            <a:extLst>
              <a:ext uri="{FF2B5EF4-FFF2-40B4-BE49-F238E27FC236}">
                <a16:creationId xmlns:a16="http://schemas.microsoft.com/office/drawing/2014/main" xmlns=""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8" name="Line 8">
            <a:extLst>
              <a:ext uri="{FF2B5EF4-FFF2-40B4-BE49-F238E27FC236}">
                <a16:creationId xmlns:a16="http://schemas.microsoft.com/office/drawing/2014/main" xmlns=""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9" name="Line 9">
            <a:extLst>
              <a:ext uri="{FF2B5EF4-FFF2-40B4-BE49-F238E27FC236}">
                <a16:creationId xmlns:a16="http://schemas.microsoft.com/office/drawing/2014/main" xmlns=""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0" name="Line 7">
            <a:extLst>
              <a:ext uri="{FF2B5EF4-FFF2-40B4-BE49-F238E27FC236}">
                <a16:creationId xmlns:a16="http://schemas.microsoft.com/office/drawing/2014/main" xmlns=""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1" name="Line 8">
            <a:extLst>
              <a:ext uri="{FF2B5EF4-FFF2-40B4-BE49-F238E27FC236}">
                <a16:creationId xmlns:a16="http://schemas.microsoft.com/office/drawing/2014/main" xmlns=""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2" name="Line 9">
            <a:extLst>
              <a:ext uri="{FF2B5EF4-FFF2-40B4-BE49-F238E27FC236}">
                <a16:creationId xmlns:a16="http://schemas.microsoft.com/office/drawing/2014/main" xmlns=""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3" name="Line 7">
            <a:extLst>
              <a:ext uri="{FF2B5EF4-FFF2-40B4-BE49-F238E27FC236}">
                <a16:creationId xmlns:a16="http://schemas.microsoft.com/office/drawing/2014/main" xmlns=""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4" name="Line 8">
            <a:extLst>
              <a:ext uri="{FF2B5EF4-FFF2-40B4-BE49-F238E27FC236}">
                <a16:creationId xmlns:a16="http://schemas.microsoft.com/office/drawing/2014/main" xmlns=""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5" name="Line 9">
            <a:extLst>
              <a:ext uri="{FF2B5EF4-FFF2-40B4-BE49-F238E27FC236}">
                <a16:creationId xmlns:a16="http://schemas.microsoft.com/office/drawing/2014/main" xmlns=""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6" name="Line 7">
            <a:extLst>
              <a:ext uri="{FF2B5EF4-FFF2-40B4-BE49-F238E27FC236}">
                <a16:creationId xmlns:a16="http://schemas.microsoft.com/office/drawing/2014/main" xmlns=""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7" name="Line 8">
            <a:extLst>
              <a:ext uri="{FF2B5EF4-FFF2-40B4-BE49-F238E27FC236}">
                <a16:creationId xmlns:a16="http://schemas.microsoft.com/office/drawing/2014/main" xmlns=""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8" name="Line 9">
            <a:extLst>
              <a:ext uri="{FF2B5EF4-FFF2-40B4-BE49-F238E27FC236}">
                <a16:creationId xmlns:a16="http://schemas.microsoft.com/office/drawing/2014/main" xmlns=""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9" name="Line 7">
            <a:extLst>
              <a:ext uri="{FF2B5EF4-FFF2-40B4-BE49-F238E27FC236}">
                <a16:creationId xmlns:a16="http://schemas.microsoft.com/office/drawing/2014/main" xmlns=""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0" name="Line 8">
            <a:extLst>
              <a:ext uri="{FF2B5EF4-FFF2-40B4-BE49-F238E27FC236}">
                <a16:creationId xmlns:a16="http://schemas.microsoft.com/office/drawing/2014/main" xmlns=""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1" name="Line 9">
            <a:extLst>
              <a:ext uri="{FF2B5EF4-FFF2-40B4-BE49-F238E27FC236}">
                <a16:creationId xmlns:a16="http://schemas.microsoft.com/office/drawing/2014/main" xmlns=""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2" name="Line 7">
            <a:extLst>
              <a:ext uri="{FF2B5EF4-FFF2-40B4-BE49-F238E27FC236}">
                <a16:creationId xmlns:a16="http://schemas.microsoft.com/office/drawing/2014/main" xmlns=""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3" name="Line 8">
            <a:extLst>
              <a:ext uri="{FF2B5EF4-FFF2-40B4-BE49-F238E27FC236}">
                <a16:creationId xmlns:a16="http://schemas.microsoft.com/office/drawing/2014/main" xmlns=""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4" name="Line 9">
            <a:extLst>
              <a:ext uri="{FF2B5EF4-FFF2-40B4-BE49-F238E27FC236}">
                <a16:creationId xmlns:a16="http://schemas.microsoft.com/office/drawing/2014/main" xmlns=""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5" name="Line 7">
            <a:extLst>
              <a:ext uri="{FF2B5EF4-FFF2-40B4-BE49-F238E27FC236}">
                <a16:creationId xmlns:a16="http://schemas.microsoft.com/office/drawing/2014/main" xmlns=""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6" name="Line 8">
            <a:extLst>
              <a:ext uri="{FF2B5EF4-FFF2-40B4-BE49-F238E27FC236}">
                <a16:creationId xmlns:a16="http://schemas.microsoft.com/office/drawing/2014/main" xmlns=""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7" name="Line 9">
            <a:extLst>
              <a:ext uri="{FF2B5EF4-FFF2-40B4-BE49-F238E27FC236}">
                <a16:creationId xmlns:a16="http://schemas.microsoft.com/office/drawing/2014/main" xmlns=""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8" name="Line 7">
            <a:extLst>
              <a:ext uri="{FF2B5EF4-FFF2-40B4-BE49-F238E27FC236}">
                <a16:creationId xmlns:a16="http://schemas.microsoft.com/office/drawing/2014/main" xmlns=""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49" name="Line 8">
            <a:extLst>
              <a:ext uri="{FF2B5EF4-FFF2-40B4-BE49-F238E27FC236}">
                <a16:creationId xmlns:a16="http://schemas.microsoft.com/office/drawing/2014/main" xmlns=""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0" name="Line 9">
            <a:extLst>
              <a:ext uri="{FF2B5EF4-FFF2-40B4-BE49-F238E27FC236}">
                <a16:creationId xmlns:a16="http://schemas.microsoft.com/office/drawing/2014/main" xmlns=""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1" name="Line 7">
            <a:extLst>
              <a:ext uri="{FF2B5EF4-FFF2-40B4-BE49-F238E27FC236}">
                <a16:creationId xmlns:a16="http://schemas.microsoft.com/office/drawing/2014/main" xmlns=""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2" name="Line 8">
            <a:extLst>
              <a:ext uri="{FF2B5EF4-FFF2-40B4-BE49-F238E27FC236}">
                <a16:creationId xmlns:a16="http://schemas.microsoft.com/office/drawing/2014/main" xmlns=""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3" name="Line 9">
            <a:extLst>
              <a:ext uri="{FF2B5EF4-FFF2-40B4-BE49-F238E27FC236}">
                <a16:creationId xmlns:a16="http://schemas.microsoft.com/office/drawing/2014/main" xmlns=""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4" name="Line 7">
            <a:extLst>
              <a:ext uri="{FF2B5EF4-FFF2-40B4-BE49-F238E27FC236}">
                <a16:creationId xmlns:a16="http://schemas.microsoft.com/office/drawing/2014/main" xmlns=""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5" name="Line 8">
            <a:extLst>
              <a:ext uri="{FF2B5EF4-FFF2-40B4-BE49-F238E27FC236}">
                <a16:creationId xmlns:a16="http://schemas.microsoft.com/office/drawing/2014/main" xmlns=""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6" name="Line 9">
            <a:extLst>
              <a:ext uri="{FF2B5EF4-FFF2-40B4-BE49-F238E27FC236}">
                <a16:creationId xmlns:a16="http://schemas.microsoft.com/office/drawing/2014/main" xmlns=""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7" name="Line 7">
            <a:extLst>
              <a:ext uri="{FF2B5EF4-FFF2-40B4-BE49-F238E27FC236}">
                <a16:creationId xmlns:a16="http://schemas.microsoft.com/office/drawing/2014/main" xmlns=""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8" name="Line 8">
            <a:extLst>
              <a:ext uri="{FF2B5EF4-FFF2-40B4-BE49-F238E27FC236}">
                <a16:creationId xmlns:a16="http://schemas.microsoft.com/office/drawing/2014/main" xmlns=""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9" name="Line 9">
            <a:extLst>
              <a:ext uri="{FF2B5EF4-FFF2-40B4-BE49-F238E27FC236}">
                <a16:creationId xmlns:a16="http://schemas.microsoft.com/office/drawing/2014/main" xmlns=""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60" name="Line 7">
            <a:extLst>
              <a:ext uri="{FF2B5EF4-FFF2-40B4-BE49-F238E27FC236}">
                <a16:creationId xmlns:a16="http://schemas.microsoft.com/office/drawing/2014/main" xmlns=""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1" name="Line 8">
            <a:extLst>
              <a:ext uri="{FF2B5EF4-FFF2-40B4-BE49-F238E27FC236}">
                <a16:creationId xmlns:a16="http://schemas.microsoft.com/office/drawing/2014/main" xmlns=""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2" name="Line 9">
            <a:extLst>
              <a:ext uri="{FF2B5EF4-FFF2-40B4-BE49-F238E27FC236}">
                <a16:creationId xmlns:a16="http://schemas.microsoft.com/office/drawing/2014/main" xmlns=""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3" name="Line 7">
            <a:extLst>
              <a:ext uri="{FF2B5EF4-FFF2-40B4-BE49-F238E27FC236}">
                <a16:creationId xmlns:a16="http://schemas.microsoft.com/office/drawing/2014/main" xmlns=""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4" name="Line 8">
            <a:extLst>
              <a:ext uri="{FF2B5EF4-FFF2-40B4-BE49-F238E27FC236}">
                <a16:creationId xmlns:a16="http://schemas.microsoft.com/office/drawing/2014/main" xmlns=""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5" name="Line 9">
            <a:extLst>
              <a:ext uri="{FF2B5EF4-FFF2-40B4-BE49-F238E27FC236}">
                <a16:creationId xmlns:a16="http://schemas.microsoft.com/office/drawing/2014/main" xmlns=""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6" name="Line 7">
            <a:extLst>
              <a:ext uri="{FF2B5EF4-FFF2-40B4-BE49-F238E27FC236}">
                <a16:creationId xmlns:a16="http://schemas.microsoft.com/office/drawing/2014/main" xmlns=""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7" name="Line 8">
            <a:extLst>
              <a:ext uri="{FF2B5EF4-FFF2-40B4-BE49-F238E27FC236}">
                <a16:creationId xmlns:a16="http://schemas.microsoft.com/office/drawing/2014/main" xmlns=""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8" name="Line 9">
            <a:extLst>
              <a:ext uri="{FF2B5EF4-FFF2-40B4-BE49-F238E27FC236}">
                <a16:creationId xmlns:a16="http://schemas.microsoft.com/office/drawing/2014/main" xmlns=""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9" name="Line 7">
            <a:extLst>
              <a:ext uri="{FF2B5EF4-FFF2-40B4-BE49-F238E27FC236}">
                <a16:creationId xmlns:a16="http://schemas.microsoft.com/office/drawing/2014/main" xmlns=""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0" name="Line 8">
            <a:extLst>
              <a:ext uri="{FF2B5EF4-FFF2-40B4-BE49-F238E27FC236}">
                <a16:creationId xmlns:a16="http://schemas.microsoft.com/office/drawing/2014/main" xmlns=""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1" name="Line 9">
            <a:extLst>
              <a:ext uri="{FF2B5EF4-FFF2-40B4-BE49-F238E27FC236}">
                <a16:creationId xmlns:a16="http://schemas.microsoft.com/office/drawing/2014/main" xmlns=""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2" name="Line 7">
            <a:extLst>
              <a:ext uri="{FF2B5EF4-FFF2-40B4-BE49-F238E27FC236}">
                <a16:creationId xmlns:a16="http://schemas.microsoft.com/office/drawing/2014/main" xmlns=""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3" name="Line 8">
            <a:extLst>
              <a:ext uri="{FF2B5EF4-FFF2-40B4-BE49-F238E27FC236}">
                <a16:creationId xmlns:a16="http://schemas.microsoft.com/office/drawing/2014/main" xmlns=""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4" name="Line 9">
            <a:extLst>
              <a:ext uri="{FF2B5EF4-FFF2-40B4-BE49-F238E27FC236}">
                <a16:creationId xmlns:a16="http://schemas.microsoft.com/office/drawing/2014/main" xmlns=""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5" name="Line 7">
            <a:extLst>
              <a:ext uri="{FF2B5EF4-FFF2-40B4-BE49-F238E27FC236}">
                <a16:creationId xmlns:a16="http://schemas.microsoft.com/office/drawing/2014/main" xmlns=""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6" name="Line 8">
            <a:extLst>
              <a:ext uri="{FF2B5EF4-FFF2-40B4-BE49-F238E27FC236}">
                <a16:creationId xmlns:a16="http://schemas.microsoft.com/office/drawing/2014/main" xmlns=""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7" name="Line 9">
            <a:extLst>
              <a:ext uri="{FF2B5EF4-FFF2-40B4-BE49-F238E27FC236}">
                <a16:creationId xmlns:a16="http://schemas.microsoft.com/office/drawing/2014/main" xmlns=""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8" name="Line 7">
            <a:extLst>
              <a:ext uri="{FF2B5EF4-FFF2-40B4-BE49-F238E27FC236}">
                <a16:creationId xmlns:a16="http://schemas.microsoft.com/office/drawing/2014/main" xmlns=""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9" name="Line 8">
            <a:extLst>
              <a:ext uri="{FF2B5EF4-FFF2-40B4-BE49-F238E27FC236}">
                <a16:creationId xmlns:a16="http://schemas.microsoft.com/office/drawing/2014/main" xmlns=""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0" name="Line 9">
            <a:extLst>
              <a:ext uri="{FF2B5EF4-FFF2-40B4-BE49-F238E27FC236}">
                <a16:creationId xmlns:a16="http://schemas.microsoft.com/office/drawing/2014/main" xmlns=""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1" name="Line 7">
            <a:extLst>
              <a:ext uri="{FF2B5EF4-FFF2-40B4-BE49-F238E27FC236}">
                <a16:creationId xmlns:a16="http://schemas.microsoft.com/office/drawing/2014/main" xmlns=""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2" name="Line 8">
            <a:extLst>
              <a:ext uri="{FF2B5EF4-FFF2-40B4-BE49-F238E27FC236}">
                <a16:creationId xmlns:a16="http://schemas.microsoft.com/office/drawing/2014/main" xmlns=""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3" name="Line 9">
            <a:extLst>
              <a:ext uri="{FF2B5EF4-FFF2-40B4-BE49-F238E27FC236}">
                <a16:creationId xmlns:a16="http://schemas.microsoft.com/office/drawing/2014/main" xmlns=""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4" name="Line 7">
            <a:extLst>
              <a:ext uri="{FF2B5EF4-FFF2-40B4-BE49-F238E27FC236}">
                <a16:creationId xmlns:a16="http://schemas.microsoft.com/office/drawing/2014/main" xmlns=""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5" name="Line 8">
            <a:extLst>
              <a:ext uri="{FF2B5EF4-FFF2-40B4-BE49-F238E27FC236}">
                <a16:creationId xmlns:a16="http://schemas.microsoft.com/office/drawing/2014/main" xmlns=""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6" name="Line 9">
            <a:extLst>
              <a:ext uri="{FF2B5EF4-FFF2-40B4-BE49-F238E27FC236}">
                <a16:creationId xmlns:a16="http://schemas.microsoft.com/office/drawing/2014/main" xmlns=""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7" name="Line 7">
            <a:extLst>
              <a:ext uri="{FF2B5EF4-FFF2-40B4-BE49-F238E27FC236}">
                <a16:creationId xmlns:a16="http://schemas.microsoft.com/office/drawing/2014/main" xmlns=""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88" name="Line 8">
            <a:extLst>
              <a:ext uri="{FF2B5EF4-FFF2-40B4-BE49-F238E27FC236}">
                <a16:creationId xmlns:a16="http://schemas.microsoft.com/office/drawing/2014/main" xmlns=""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89" name="Line 9">
            <a:extLst>
              <a:ext uri="{FF2B5EF4-FFF2-40B4-BE49-F238E27FC236}">
                <a16:creationId xmlns:a16="http://schemas.microsoft.com/office/drawing/2014/main" xmlns=""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90" name="Line 7">
            <a:extLst>
              <a:ext uri="{FF2B5EF4-FFF2-40B4-BE49-F238E27FC236}">
                <a16:creationId xmlns:a16="http://schemas.microsoft.com/office/drawing/2014/main" xmlns=""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1" name="Line 8">
            <a:extLst>
              <a:ext uri="{FF2B5EF4-FFF2-40B4-BE49-F238E27FC236}">
                <a16:creationId xmlns:a16="http://schemas.microsoft.com/office/drawing/2014/main" xmlns=""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2" name="Line 9">
            <a:extLst>
              <a:ext uri="{FF2B5EF4-FFF2-40B4-BE49-F238E27FC236}">
                <a16:creationId xmlns:a16="http://schemas.microsoft.com/office/drawing/2014/main" xmlns=""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3" name="Line 7">
            <a:extLst>
              <a:ext uri="{FF2B5EF4-FFF2-40B4-BE49-F238E27FC236}">
                <a16:creationId xmlns:a16="http://schemas.microsoft.com/office/drawing/2014/main" xmlns=""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4" name="Line 8">
            <a:extLst>
              <a:ext uri="{FF2B5EF4-FFF2-40B4-BE49-F238E27FC236}">
                <a16:creationId xmlns:a16="http://schemas.microsoft.com/office/drawing/2014/main" xmlns=""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5" name="Line 9">
            <a:extLst>
              <a:ext uri="{FF2B5EF4-FFF2-40B4-BE49-F238E27FC236}">
                <a16:creationId xmlns:a16="http://schemas.microsoft.com/office/drawing/2014/main" xmlns=""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6" name="Line 7">
            <a:extLst>
              <a:ext uri="{FF2B5EF4-FFF2-40B4-BE49-F238E27FC236}">
                <a16:creationId xmlns:a16="http://schemas.microsoft.com/office/drawing/2014/main" xmlns=""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7" name="Line 8">
            <a:extLst>
              <a:ext uri="{FF2B5EF4-FFF2-40B4-BE49-F238E27FC236}">
                <a16:creationId xmlns:a16="http://schemas.microsoft.com/office/drawing/2014/main" xmlns=""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8" name="Line 9">
            <a:extLst>
              <a:ext uri="{FF2B5EF4-FFF2-40B4-BE49-F238E27FC236}">
                <a16:creationId xmlns:a16="http://schemas.microsoft.com/office/drawing/2014/main" xmlns=""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9" name="Line 7">
            <a:extLst>
              <a:ext uri="{FF2B5EF4-FFF2-40B4-BE49-F238E27FC236}">
                <a16:creationId xmlns:a16="http://schemas.microsoft.com/office/drawing/2014/main" xmlns=""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0" name="Line 8">
            <a:extLst>
              <a:ext uri="{FF2B5EF4-FFF2-40B4-BE49-F238E27FC236}">
                <a16:creationId xmlns:a16="http://schemas.microsoft.com/office/drawing/2014/main" xmlns=""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1" name="Line 9">
            <a:extLst>
              <a:ext uri="{FF2B5EF4-FFF2-40B4-BE49-F238E27FC236}">
                <a16:creationId xmlns:a16="http://schemas.microsoft.com/office/drawing/2014/main" xmlns=""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2" name="Line 7">
            <a:extLst>
              <a:ext uri="{FF2B5EF4-FFF2-40B4-BE49-F238E27FC236}">
                <a16:creationId xmlns:a16="http://schemas.microsoft.com/office/drawing/2014/main" xmlns=""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3" name="Line 8">
            <a:extLst>
              <a:ext uri="{FF2B5EF4-FFF2-40B4-BE49-F238E27FC236}">
                <a16:creationId xmlns:a16="http://schemas.microsoft.com/office/drawing/2014/main" xmlns=""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4" name="Line 9">
            <a:extLst>
              <a:ext uri="{FF2B5EF4-FFF2-40B4-BE49-F238E27FC236}">
                <a16:creationId xmlns:a16="http://schemas.microsoft.com/office/drawing/2014/main" xmlns=""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5" name="Line 7">
            <a:extLst>
              <a:ext uri="{FF2B5EF4-FFF2-40B4-BE49-F238E27FC236}">
                <a16:creationId xmlns:a16="http://schemas.microsoft.com/office/drawing/2014/main" xmlns=""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6" name="Line 8">
            <a:extLst>
              <a:ext uri="{FF2B5EF4-FFF2-40B4-BE49-F238E27FC236}">
                <a16:creationId xmlns:a16="http://schemas.microsoft.com/office/drawing/2014/main" xmlns=""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7" name="Line 9">
            <a:extLst>
              <a:ext uri="{FF2B5EF4-FFF2-40B4-BE49-F238E27FC236}">
                <a16:creationId xmlns:a16="http://schemas.microsoft.com/office/drawing/2014/main" xmlns=""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8" name="Line 7">
            <a:extLst>
              <a:ext uri="{FF2B5EF4-FFF2-40B4-BE49-F238E27FC236}">
                <a16:creationId xmlns:a16="http://schemas.microsoft.com/office/drawing/2014/main" xmlns=""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09" name="Line 8">
            <a:extLst>
              <a:ext uri="{FF2B5EF4-FFF2-40B4-BE49-F238E27FC236}">
                <a16:creationId xmlns:a16="http://schemas.microsoft.com/office/drawing/2014/main" xmlns=""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0" name="Line 9">
            <a:extLst>
              <a:ext uri="{FF2B5EF4-FFF2-40B4-BE49-F238E27FC236}">
                <a16:creationId xmlns:a16="http://schemas.microsoft.com/office/drawing/2014/main" xmlns=""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1" name="Line 7">
            <a:extLst>
              <a:ext uri="{FF2B5EF4-FFF2-40B4-BE49-F238E27FC236}">
                <a16:creationId xmlns:a16="http://schemas.microsoft.com/office/drawing/2014/main" xmlns=""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2" name="Line 8">
            <a:extLst>
              <a:ext uri="{FF2B5EF4-FFF2-40B4-BE49-F238E27FC236}">
                <a16:creationId xmlns:a16="http://schemas.microsoft.com/office/drawing/2014/main" xmlns=""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3" name="Line 9">
            <a:extLst>
              <a:ext uri="{FF2B5EF4-FFF2-40B4-BE49-F238E27FC236}">
                <a16:creationId xmlns:a16="http://schemas.microsoft.com/office/drawing/2014/main" xmlns=""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4" name="Line 7">
            <a:extLst>
              <a:ext uri="{FF2B5EF4-FFF2-40B4-BE49-F238E27FC236}">
                <a16:creationId xmlns:a16="http://schemas.microsoft.com/office/drawing/2014/main" xmlns=""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5" name="Line 8">
            <a:extLst>
              <a:ext uri="{FF2B5EF4-FFF2-40B4-BE49-F238E27FC236}">
                <a16:creationId xmlns:a16="http://schemas.microsoft.com/office/drawing/2014/main" xmlns=""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6" name="Line 9">
            <a:extLst>
              <a:ext uri="{FF2B5EF4-FFF2-40B4-BE49-F238E27FC236}">
                <a16:creationId xmlns:a16="http://schemas.microsoft.com/office/drawing/2014/main" xmlns=""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7" name="Line 7">
            <a:extLst>
              <a:ext uri="{FF2B5EF4-FFF2-40B4-BE49-F238E27FC236}">
                <a16:creationId xmlns:a16="http://schemas.microsoft.com/office/drawing/2014/main" xmlns=""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8" name="Line 8">
            <a:extLst>
              <a:ext uri="{FF2B5EF4-FFF2-40B4-BE49-F238E27FC236}">
                <a16:creationId xmlns:a16="http://schemas.microsoft.com/office/drawing/2014/main" xmlns=""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9" name="Line 9">
            <a:extLst>
              <a:ext uri="{FF2B5EF4-FFF2-40B4-BE49-F238E27FC236}">
                <a16:creationId xmlns:a16="http://schemas.microsoft.com/office/drawing/2014/main" xmlns=""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20" name="Line 7">
            <a:extLst>
              <a:ext uri="{FF2B5EF4-FFF2-40B4-BE49-F238E27FC236}">
                <a16:creationId xmlns:a16="http://schemas.microsoft.com/office/drawing/2014/main" xmlns=""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1" name="Line 8">
            <a:extLst>
              <a:ext uri="{FF2B5EF4-FFF2-40B4-BE49-F238E27FC236}">
                <a16:creationId xmlns:a16="http://schemas.microsoft.com/office/drawing/2014/main" xmlns=""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2" name="Line 9">
            <a:extLst>
              <a:ext uri="{FF2B5EF4-FFF2-40B4-BE49-F238E27FC236}">
                <a16:creationId xmlns:a16="http://schemas.microsoft.com/office/drawing/2014/main" xmlns=""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3" name="Line 7">
            <a:extLst>
              <a:ext uri="{FF2B5EF4-FFF2-40B4-BE49-F238E27FC236}">
                <a16:creationId xmlns:a16="http://schemas.microsoft.com/office/drawing/2014/main" xmlns=""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4" name="Line 8">
            <a:extLst>
              <a:ext uri="{FF2B5EF4-FFF2-40B4-BE49-F238E27FC236}">
                <a16:creationId xmlns:a16="http://schemas.microsoft.com/office/drawing/2014/main" xmlns=""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5" name="Line 9">
            <a:extLst>
              <a:ext uri="{FF2B5EF4-FFF2-40B4-BE49-F238E27FC236}">
                <a16:creationId xmlns:a16="http://schemas.microsoft.com/office/drawing/2014/main" xmlns=""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6" name="Line 7">
            <a:extLst>
              <a:ext uri="{FF2B5EF4-FFF2-40B4-BE49-F238E27FC236}">
                <a16:creationId xmlns:a16="http://schemas.microsoft.com/office/drawing/2014/main" xmlns=""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7" name="Line 8">
            <a:extLst>
              <a:ext uri="{FF2B5EF4-FFF2-40B4-BE49-F238E27FC236}">
                <a16:creationId xmlns:a16="http://schemas.microsoft.com/office/drawing/2014/main" xmlns=""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8" name="Line 9">
            <a:extLst>
              <a:ext uri="{FF2B5EF4-FFF2-40B4-BE49-F238E27FC236}">
                <a16:creationId xmlns:a16="http://schemas.microsoft.com/office/drawing/2014/main" xmlns=""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9" name="Line 7">
            <a:extLst>
              <a:ext uri="{FF2B5EF4-FFF2-40B4-BE49-F238E27FC236}">
                <a16:creationId xmlns:a16="http://schemas.microsoft.com/office/drawing/2014/main" xmlns=""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0" name="Line 8">
            <a:extLst>
              <a:ext uri="{FF2B5EF4-FFF2-40B4-BE49-F238E27FC236}">
                <a16:creationId xmlns:a16="http://schemas.microsoft.com/office/drawing/2014/main" xmlns=""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1" name="Line 9">
            <a:extLst>
              <a:ext uri="{FF2B5EF4-FFF2-40B4-BE49-F238E27FC236}">
                <a16:creationId xmlns:a16="http://schemas.microsoft.com/office/drawing/2014/main" xmlns=""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2" name="Line 7">
            <a:extLst>
              <a:ext uri="{FF2B5EF4-FFF2-40B4-BE49-F238E27FC236}">
                <a16:creationId xmlns:a16="http://schemas.microsoft.com/office/drawing/2014/main" xmlns=""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3" name="Line 8">
            <a:extLst>
              <a:ext uri="{FF2B5EF4-FFF2-40B4-BE49-F238E27FC236}">
                <a16:creationId xmlns:a16="http://schemas.microsoft.com/office/drawing/2014/main" xmlns=""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4" name="Line 9">
            <a:extLst>
              <a:ext uri="{FF2B5EF4-FFF2-40B4-BE49-F238E27FC236}">
                <a16:creationId xmlns:a16="http://schemas.microsoft.com/office/drawing/2014/main" xmlns=""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5" name="Line 7">
            <a:extLst>
              <a:ext uri="{FF2B5EF4-FFF2-40B4-BE49-F238E27FC236}">
                <a16:creationId xmlns:a16="http://schemas.microsoft.com/office/drawing/2014/main" xmlns=""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6" name="Line 8">
            <a:extLst>
              <a:ext uri="{FF2B5EF4-FFF2-40B4-BE49-F238E27FC236}">
                <a16:creationId xmlns:a16="http://schemas.microsoft.com/office/drawing/2014/main" xmlns=""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7" name="Line 9">
            <a:extLst>
              <a:ext uri="{FF2B5EF4-FFF2-40B4-BE49-F238E27FC236}">
                <a16:creationId xmlns:a16="http://schemas.microsoft.com/office/drawing/2014/main" xmlns=""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8" name="Line 7">
            <a:extLst>
              <a:ext uri="{FF2B5EF4-FFF2-40B4-BE49-F238E27FC236}">
                <a16:creationId xmlns:a16="http://schemas.microsoft.com/office/drawing/2014/main" xmlns=""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39" name="Line 8">
            <a:extLst>
              <a:ext uri="{FF2B5EF4-FFF2-40B4-BE49-F238E27FC236}">
                <a16:creationId xmlns:a16="http://schemas.microsoft.com/office/drawing/2014/main" xmlns=""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40" name="Line 9">
            <a:extLst>
              <a:ext uri="{FF2B5EF4-FFF2-40B4-BE49-F238E27FC236}">
                <a16:creationId xmlns:a16="http://schemas.microsoft.com/office/drawing/2014/main" xmlns=""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41" name="Line 7">
            <a:extLst>
              <a:ext uri="{FF2B5EF4-FFF2-40B4-BE49-F238E27FC236}">
                <a16:creationId xmlns:a16="http://schemas.microsoft.com/office/drawing/2014/main" xmlns=""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2" name="Line 8">
            <a:extLst>
              <a:ext uri="{FF2B5EF4-FFF2-40B4-BE49-F238E27FC236}">
                <a16:creationId xmlns:a16="http://schemas.microsoft.com/office/drawing/2014/main" xmlns=""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3" name="Line 9">
            <a:extLst>
              <a:ext uri="{FF2B5EF4-FFF2-40B4-BE49-F238E27FC236}">
                <a16:creationId xmlns:a16="http://schemas.microsoft.com/office/drawing/2014/main" xmlns=""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4" name="Line 7">
            <a:extLst>
              <a:ext uri="{FF2B5EF4-FFF2-40B4-BE49-F238E27FC236}">
                <a16:creationId xmlns:a16="http://schemas.microsoft.com/office/drawing/2014/main" xmlns=""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5" name="Line 8">
            <a:extLst>
              <a:ext uri="{FF2B5EF4-FFF2-40B4-BE49-F238E27FC236}">
                <a16:creationId xmlns:a16="http://schemas.microsoft.com/office/drawing/2014/main" xmlns=""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6" name="Line 9">
            <a:extLst>
              <a:ext uri="{FF2B5EF4-FFF2-40B4-BE49-F238E27FC236}">
                <a16:creationId xmlns:a16="http://schemas.microsoft.com/office/drawing/2014/main" xmlns=""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7" name="Line 7">
            <a:extLst>
              <a:ext uri="{FF2B5EF4-FFF2-40B4-BE49-F238E27FC236}">
                <a16:creationId xmlns:a16="http://schemas.microsoft.com/office/drawing/2014/main" xmlns=""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8" name="Line 8">
            <a:extLst>
              <a:ext uri="{FF2B5EF4-FFF2-40B4-BE49-F238E27FC236}">
                <a16:creationId xmlns:a16="http://schemas.microsoft.com/office/drawing/2014/main" xmlns=""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9" name="Line 9">
            <a:extLst>
              <a:ext uri="{FF2B5EF4-FFF2-40B4-BE49-F238E27FC236}">
                <a16:creationId xmlns:a16="http://schemas.microsoft.com/office/drawing/2014/main" xmlns=""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0" name="Line 7">
            <a:extLst>
              <a:ext uri="{FF2B5EF4-FFF2-40B4-BE49-F238E27FC236}">
                <a16:creationId xmlns:a16="http://schemas.microsoft.com/office/drawing/2014/main" xmlns=""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1" name="Line 8">
            <a:extLst>
              <a:ext uri="{FF2B5EF4-FFF2-40B4-BE49-F238E27FC236}">
                <a16:creationId xmlns:a16="http://schemas.microsoft.com/office/drawing/2014/main" xmlns=""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2" name="Line 9">
            <a:extLst>
              <a:ext uri="{FF2B5EF4-FFF2-40B4-BE49-F238E27FC236}">
                <a16:creationId xmlns:a16="http://schemas.microsoft.com/office/drawing/2014/main" xmlns=""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3" name="Line 7">
            <a:extLst>
              <a:ext uri="{FF2B5EF4-FFF2-40B4-BE49-F238E27FC236}">
                <a16:creationId xmlns:a16="http://schemas.microsoft.com/office/drawing/2014/main" xmlns=""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4" name="Line 8">
            <a:extLst>
              <a:ext uri="{FF2B5EF4-FFF2-40B4-BE49-F238E27FC236}">
                <a16:creationId xmlns:a16="http://schemas.microsoft.com/office/drawing/2014/main" xmlns=""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5" name="Line 9">
            <a:extLst>
              <a:ext uri="{FF2B5EF4-FFF2-40B4-BE49-F238E27FC236}">
                <a16:creationId xmlns:a16="http://schemas.microsoft.com/office/drawing/2014/main" xmlns=""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6" name="Line 7">
            <a:extLst>
              <a:ext uri="{FF2B5EF4-FFF2-40B4-BE49-F238E27FC236}">
                <a16:creationId xmlns:a16="http://schemas.microsoft.com/office/drawing/2014/main" xmlns=""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7" name="Line 8">
            <a:extLst>
              <a:ext uri="{FF2B5EF4-FFF2-40B4-BE49-F238E27FC236}">
                <a16:creationId xmlns:a16="http://schemas.microsoft.com/office/drawing/2014/main" xmlns=""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8" name="Line 9">
            <a:extLst>
              <a:ext uri="{FF2B5EF4-FFF2-40B4-BE49-F238E27FC236}">
                <a16:creationId xmlns:a16="http://schemas.microsoft.com/office/drawing/2014/main" xmlns=""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9" name="Line 7">
            <a:extLst>
              <a:ext uri="{FF2B5EF4-FFF2-40B4-BE49-F238E27FC236}">
                <a16:creationId xmlns:a16="http://schemas.microsoft.com/office/drawing/2014/main" xmlns=""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0" name="Line 8">
            <a:extLst>
              <a:ext uri="{FF2B5EF4-FFF2-40B4-BE49-F238E27FC236}">
                <a16:creationId xmlns:a16="http://schemas.microsoft.com/office/drawing/2014/main" xmlns=""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1" name="Line 9">
            <a:extLst>
              <a:ext uri="{FF2B5EF4-FFF2-40B4-BE49-F238E27FC236}">
                <a16:creationId xmlns:a16="http://schemas.microsoft.com/office/drawing/2014/main" xmlns=""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2" name="Line 7">
            <a:extLst>
              <a:ext uri="{FF2B5EF4-FFF2-40B4-BE49-F238E27FC236}">
                <a16:creationId xmlns:a16="http://schemas.microsoft.com/office/drawing/2014/main" xmlns=""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3" name="Line 8">
            <a:extLst>
              <a:ext uri="{FF2B5EF4-FFF2-40B4-BE49-F238E27FC236}">
                <a16:creationId xmlns:a16="http://schemas.microsoft.com/office/drawing/2014/main" xmlns=""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4" name="Line 9">
            <a:extLst>
              <a:ext uri="{FF2B5EF4-FFF2-40B4-BE49-F238E27FC236}">
                <a16:creationId xmlns:a16="http://schemas.microsoft.com/office/drawing/2014/main" xmlns=""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5" name="Line 7">
            <a:extLst>
              <a:ext uri="{FF2B5EF4-FFF2-40B4-BE49-F238E27FC236}">
                <a16:creationId xmlns:a16="http://schemas.microsoft.com/office/drawing/2014/main" xmlns=""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6" name="Line 8">
            <a:extLst>
              <a:ext uri="{FF2B5EF4-FFF2-40B4-BE49-F238E27FC236}">
                <a16:creationId xmlns:a16="http://schemas.microsoft.com/office/drawing/2014/main" xmlns=""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7" name="Line 9">
            <a:extLst>
              <a:ext uri="{FF2B5EF4-FFF2-40B4-BE49-F238E27FC236}">
                <a16:creationId xmlns:a16="http://schemas.microsoft.com/office/drawing/2014/main" xmlns=""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8" name="Line 7">
            <a:extLst>
              <a:ext uri="{FF2B5EF4-FFF2-40B4-BE49-F238E27FC236}">
                <a16:creationId xmlns:a16="http://schemas.microsoft.com/office/drawing/2014/main" xmlns=""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69" name="Line 8">
            <a:extLst>
              <a:ext uri="{FF2B5EF4-FFF2-40B4-BE49-F238E27FC236}">
                <a16:creationId xmlns:a16="http://schemas.microsoft.com/office/drawing/2014/main" xmlns=""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0" name="Line 9">
            <a:extLst>
              <a:ext uri="{FF2B5EF4-FFF2-40B4-BE49-F238E27FC236}">
                <a16:creationId xmlns:a16="http://schemas.microsoft.com/office/drawing/2014/main" xmlns=""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1" name="Line 7">
            <a:extLst>
              <a:ext uri="{FF2B5EF4-FFF2-40B4-BE49-F238E27FC236}">
                <a16:creationId xmlns:a16="http://schemas.microsoft.com/office/drawing/2014/main" xmlns=""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2" name="Line 8">
            <a:extLst>
              <a:ext uri="{FF2B5EF4-FFF2-40B4-BE49-F238E27FC236}">
                <a16:creationId xmlns:a16="http://schemas.microsoft.com/office/drawing/2014/main" xmlns=""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3" name="Line 9">
            <a:extLst>
              <a:ext uri="{FF2B5EF4-FFF2-40B4-BE49-F238E27FC236}">
                <a16:creationId xmlns:a16="http://schemas.microsoft.com/office/drawing/2014/main" xmlns=""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4" name="Line 7">
            <a:extLst>
              <a:ext uri="{FF2B5EF4-FFF2-40B4-BE49-F238E27FC236}">
                <a16:creationId xmlns:a16="http://schemas.microsoft.com/office/drawing/2014/main" xmlns=""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5" name="Line 8">
            <a:extLst>
              <a:ext uri="{FF2B5EF4-FFF2-40B4-BE49-F238E27FC236}">
                <a16:creationId xmlns:a16="http://schemas.microsoft.com/office/drawing/2014/main" xmlns=""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6" name="Line 9">
            <a:extLst>
              <a:ext uri="{FF2B5EF4-FFF2-40B4-BE49-F238E27FC236}">
                <a16:creationId xmlns:a16="http://schemas.microsoft.com/office/drawing/2014/main" xmlns=""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7" name="Line 7">
            <a:extLst>
              <a:ext uri="{FF2B5EF4-FFF2-40B4-BE49-F238E27FC236}">
                <a16:creationId xmlns:a16="http://schemas.microsoft.com/office/drawing/2014/main" xmlns=""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78" name="Line 8">
            <a:extLst>
              <a:ext uri="{FF2B5EF4-FFF2-40B4-BE49-F238E27FC236}">
                <a16:creationId xmlns:a16="http://schemas.microsoft.com/office/drawing/2014/main" xmlns=""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79" name="Line 9">
            <a:extLst>
              <a:ext uri="{FF2B5EF4-FFF2-40B4-BE49-F238E27FC236}">
                <a16:creationId xmlns:a16="http://schemas.microsoft.com/office/drawing/2014/main" xmlns=""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0" name="Line 7">
            <a:extLst>
              <a:ext uri="{FF2B5EF4-FFF2-40B4-BE49-F238E27FC236}">
                <a16:creationId xmlns:a16="http://schemas.microsoft.com/office/drawing/2014/main" xmlns=""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1" name="Line 8">
            <a:extLst>
              <a:ext uri="{FF2B5EF4-FFF2-40B4-BE49-F238E27FC236}">
                <a16:creationId xmlns:a16="http://schemas.microsoft.com/office/drawing/2014/main" xmlns=""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2" name="Line 9">
            <a:extLst>
              <a:ext uri="{FF2B5EF4-FFF2-40B4-BE49-F238E27FC236}">
                <a16:creationId xmlns:a16="http://schemas.microsoft.com/office/drawing/2014/main" xmlns=""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3" name="Line 7">
            <a:extLst>
              <a:ext uri="{FF2B5EF4-FFF2-40B4-BE49-F238E27FC236}">
                <a16:creationId xmlns:a16="http://schemas.microsoft.com/office/drawing/2014/main" xmlns=""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4" name="Line 8">
            <a:extLst>
              <a:ext uri="{FF2B5EF4-FFF2-40B4-BE49-F238E27FC236}">
                <a16:creationId xmlns:a16="http://schemas.microsoft.com/office/drawing/2014/main" xmlns=""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5" name="Line 9">
            <a:extLst>
              <a:ext uri="{FF2B5EF4-FFF2-40B4-BE49-F238E27FC236}">
                <a16:creationId xmlns:a16="http://schemas.microsoft.com/office/drawing/2014/main" xmlns=""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6" name="Line 7">
            <a:extLst>
              <a:ext uri="{FF2B5EF4-FFF2-40B4-BE49-F238E27FC236}">
                <a16:creationId xmlns:a16="http://schemas.microsoft.com/office/drawing/2014/main" xmlns=""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7" name="Line 8">
            <a:extLst>
              <a:ext uri="{FF2B5EF4-FFF2-40B4-BE49-F238E27FC236}">
                <a16:creationId xmlns:a16="http://schemas.microsoft.com/office/drawing/2014/main" xmlns=""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8" name="Line 9">
            <a:extLst>
              <a:ext uri="{FF2B5EF4-FFF2-40B4-BE49-F238E27FC236}">
                <a16:creationId xmlns:a16="http://schemas.microsoft.com/office/drawing/2014/main" xmlns=""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9" name="Line 7">
            <a:extLst>
              <a:ext uri="{FF2B5EF4-FFF2-40B4-BE49-F238E27FC236}">
                <a16:creationId xmlns:a16="http://schemas.microsoft.com/office/drawing/2014/main" xmlns=""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0" name="Line 8">
            <a:extLst>
              <a:ext uri="{FF2B5EF4-FFF2-40B4-BE49-F238E27FC236}">
                <a16:creationId xmlns:a16="http://schemas.microsoft.com/office/drawing/2014/main" xmlns=""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1" name="Line 9">
            <a:extLst>
              <a:ext uri="{FF2B5EF4-FFF2-40B4-BE49-F238E27FC236}">
                <a16:creationId xmlns:a16="http://schemas.microsoft.com/office/drawing/2014/main" xmlns=""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2" name="Line 7">
            <a:extLst>
              <a:ext uri="{FF2B5EF4-FFF2-40B4-BE49-F238E27FC236}">
                <a16:creationId xmlns:a16="http://schemas.microsoft.com/office/drawing/2014/main" xmlns=""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3" name="Line 8">
            <a:extLst>
              <a:ext uri="{FF2B5EF4-FFF2-40B4-BE49-F238E27FC236}">
                <a16:creationId xmlns:a16="http://schemas.microsoft.com/office/drawing/2014/main" xmlns=""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4" name="Line 9">
            <a:extLst>
              <a:ext uri="{FF2B5EF4-FFF2-40B4-BE49-F238E27FC236}">
                <a16:creationId xmlns:a16="http://schemas.microsoft.com/office/drawing/2014/main" xmlns=""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5" name="Line 7">
            <a:extLst>
              <a:ext uri="{FF2B5EF4-FFF2-40B4-BE49-F238E27FC236}">
                <a16:creationId xmlns:a16="http://schemas.microsoft.com/office/drawing/2014/main" xmlns=""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6" name="Line 8">
            <a:extLst>
              <a:ext uri="{FF2B5EF4-FFF2-40B4-BE49-F238E27FC236}">
                <a16:creationId xmlns:a16="http://schemas.microsoft.com/office/drawing/2014/main" xmlns=""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7" name="Line 9">
            <a:extLst>
              <a:ext uri="{FF2B5EF4-FFF2-40B4-BE49-F238E27FC236}">
                <a16:creationId xmlns:a16="http://schemas.microsoft.com/office/drawing/2014/main" xmlns=""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8" name="Line 7">
            <a:extLst>
              <a:ext uri="{FF2B5EF4-FFF2-40B4-BE49-F238E27FC236}">
                <a16:creationId xmlns:a16="http://schemas.microsoft.com/office/drawing/2014/main" xmlns=""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99" name="Line 8">
            <a:extLst>
              <a:ext uri="{FF2B5EF4-FFF2-40B4-BE49-F238E27FC236}">
                <a16:creationId xmlns:a16="http://schemas.microsoft.com/office/drawing/2014/main" xmlns=""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00" name="Line 9">
            <a:extLst>
              <a:ext uri="{FF2B5EF4-FFF2-40B4-BE49-F238E27FC236}">
                <a16:creationId xmlns:a16="http://schemas.microsoft.com/office/drawing/2014/main" xmlns=""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01" name="Line 7">
            <a:extLst>
              <a:ext uri="{FF2B5EF4-FFF2-40B4-BE49-F238E27FC236}">
                <a16:creationId xmlns:a16="http://schemas.microsoft.com/office/drawing/2014/main" xmlns=""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2" name="Line 8">
            <a:extLst>
              <a:ext uri="{FF2B5EF4-FFF2-40B4-BE49-F238E27FC236}">
                <a16:creationId xmlns:a16="http://schemas.microsoft.com/office/drawing/2014/main" xmlns=""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3" name="Line 9">
            <a:extLst>
              <a:ext uri="{FF2B5EF4-FFF2-40B4-BE49-F238E27FC236}">
                <a16:creationId xmlns:a16="http://schemas.microsoft.com/office/drawing/2014/main" xmlns=""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4" name="Line 7">
            <a:extLst>
              <a:ext uri="{FF2B5EF4-FFF2-40B4-BE49-F238E27FC236}">
                <a16:creationId xmlns:a16="http://schemas.microsoft.com/office/drawing/2014/main" xmlns=""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5" name="Line 8">
            <a:extLst>
              <a:ext uri="{FF2B5EF4-FFF2-40B4-BE49-F238E27FC236}">
                <a16:creationId xmlns:a16="http://schemas.microsoft.com/office/drawing/2014/main" xmlns=""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6" name="Line 9">
            <a:extLst>
              <a:ext uri="{FF2B5EF4-FFF2-40B4-BE49-F238E27FC236}">
                <a16:creationId xmlns:a16="http://schemas.microsoft.com/office/drawing/2014/main" xmlns=""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7" name="Line 7">
            <a:extLst>
              <a:ext uri="{FF2B5EF4-FFF2-40B4-BE49-F238E27FC236}">
                <a16:creationId xmlns:a16="http://schemas.microsoft.com/office/drawing/2014/main" xmlns=""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8" name="Line 8">
            <a:extLst>
              <a:ext uri="{FF2B5EF4-FFF2-40B4-BE49-F238E27FC236}">
                <a16:creationId xmlns:a16="http://schemas.microsoft.com/office/drawing/2014/main" xmlns=""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9" name="Line 9">
            <a:extLst>
              <a:ext uri="{FF2B5EF4-FFF2-40B4-BE49-F238E27FC236}">
                <a16:creationId xmlns:a16="http://schemas.microsoft.com/office/drawing/2014/main" xmlns=""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10" name="Line 7">
            <a:extLst>
              <a:ext uri="{FF2B5EF4-FFF2-40B4-BE49-F238E27FC236}">
                <a16:creationId xmlns:a16="http://schemas.microsoft.com/office/drawing/2014/main" xmlns=""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1" name="Line 8">
            <a:extLst>
              <a:ext uri="{FF2B5EF4-FFF2-40B4-BE49-F238E27FC236}">
                <a16:creationId xmlns:a16="http://schemas.microsoft.com/office/drawing/2014/main" xmlns=""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2" name="Line 9">
            <a:extLst>
              <a:ext uri="{FF2B5EF4-FFF2-40B4-BE49-F238E27FC236}">
                <a16:creationId xmlns:a16="http://schemas.microsoft.com/office/drawing/2014/main" xmlns=""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3" name="Line 7">
            <a:extLst>
              <a:ext uri="{FF2B5EF4-FFF2-40B4-BE49-F238E27FC236}">
                <a16:creationId xmlns:a16="http://schemas.microsoft.com/office/drawing/2014/main" xmlns=""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4" name="Line 8">
            <a:extLst>
              <a:ext uri="{FF2B5EF4-FFF2-40B4-BE49-F238E27FC236}">
                <a16:creationId xmlns:a16="http://schemas.microsoft.com/office/drawing/2014/main" xmlns=""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5" name="Line 9">
            <a:extLst>
              <a:ext uri="{FF2B5EF4-FFF2-40B4-BE49-F238E27FC236}">
                <a16:creationId xmlns:a16="http://schemas.microsoft.com/office/drawing/2014/main" xmlns=""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6" name="Line 7">
            <a:extLst>
              <a:ext uri="{FF2B5EF4-FFF2-40B4-BE49-F238E27FC236}">
                <a16:creationId xmlns:a16="http://schemas.microsoft.com/office/drawing/2014/main" xmlns=""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7" name="Line 8">
            <a:extLst>
              <a:ext uri="{FF2B5EF4-FFF2-40B4-BE49-F238E27FC236}">
                <a16:creationId xmlns:a16="http://schemas.microsoft.com/office/drawing/2014/main" xmlns=""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8" name="Line 9">
            <a:extLst>
              <a:ext uri="{FF2B5EF4-FFF2-40B4-BE49-F238E27FC236}">
                <a16:creationId xmlns:a16="http://schemas.microsoft.com/office/drawing/2014/main" xmlns=""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9" name="Line 7">
            <a:extLst>
              <a:ext uri="{FF2B5EF4-FFF2-40B4-BE49-F238E27FC236}">
                <a16:creationId xmlns:a16="http://schemas.microsoft.com/office/drawing/2014/main" xmlns=""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0" name="Line 8">
            <a:extLst>
              <a:ext uri="{FF2B5EF4-FFF2-40B4-BE49-F238E27FC236}">
                <a16:creationId xmlns:a16="http://schemas.microsoft.com/office/drawing/2014/main" xmlns=""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1" name="Line 9">
            <a:extLst>
              <a:ext uri="{FF2B5EF4-FFF2-40B4-BE49-F238E27FC236}">
                <a16:creationId xmlns:a16="http://schemas.microsoft.com/office/drawing/2014/main" xmlns=""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2" name="Line 7">
            <a:extLst>
              <a:ext uri="{FF2B5EF4-FFF2-40B4-BE49-F238E27FC236}">
                <a16:creationId xmlns:a16="http://schemas.microsoft.com/office/drawing/2014/main" xmlns=""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3" name="Line 8">
            <a:extLst>
              <a:ext uri="{FF2B5EF4-FFF2-40B4-BE49-F238E27FC236}">
                <a16:creationId xmlns:a16="http://schemas.microsoft.com/office/drawing/2014/main" xmlns=""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4" name="Line 9">
            <a:extLst>
              <a:ext uri="{FF2B5EF4-FFF2-40B4-BE49-F238E27FC236}">
                <a16:creationId xmlns:a16="http://schemas.microsoft.com/office/drawing/2014/main" xmlns=""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5" name="Line 7">
            <a:extLst>
              <a:ext uri="{FF2B5EF4-FFF2-40B4-BE49-F238E27FC236}">
                <a16:creationId xmlns:a16="http://schemas.microsoft.com/office/drawing/2014/main" xmlns=""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6" name="Line 8">
            <a:extLst>
              <a:ext uri="{FF2B5EF4-FFF2-40B4-BE49-F238E27FC236}">
                <a16:creationId xmlns:a16="http://schemas.microsoft.com/office/drawing/2014/main" xmlns=""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7" name="Line 9">
            <a:extLst>
              <a:ext uri="{FF2B5EF4-FFF2-40B4-BE49-F238E27FC236}">
                <a16:creationId xmlns:a16="http://schemas.microsoft.com/office/drawing/2014/main" xmlns=""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8" name="Line 7">
            <a:extLst>
              <a:ext uri="{FF2B5EF4-FFF2-40B4-BE49-F238E27FC236}">
                <a16:creationId xmlns:a16="http://schemas.microsoft.com/office/drawing/2014/main" xmlns=""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9" name="Line 8">
            <a:extLst>
              <a:ext uri="{FF2B5EF4-FFF2-40B4-BE49-F238E27FC236}">
                <a16:creationId xmlns:a16="http://schemas.microsoft.com/office/drawing/2014/main" xmlns=""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30" name="Line 9">
            <a:extLst>
              <a:ext uri="{FF2B5EF4-FFF2-40B4-BE49-F238E27FC236}">
                <a16:creationId xmlns:a16="http://schemas.microsoft.com/office/drawing/2014/main" xmlns=""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31" name="Line 7">
            <a:extLst>
              <a:ext uri="{FF2B5EF4-FFF2-40B4-BE49-F238E27FC236}">
                <a16:creationId xmlns:a16="http://schemas.microsoft.com/office/drawing/2014/main" xmlns=""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2" name="Line 8">
            <a:extLst>
              <a:ext uri="{FF2B5EF4-FFF2-40B4-BE49-F238E27FC236}">
                <a16:creationId xmlns:a16="http://schemas.microsoft.com/office/drawing/2014/main" xmlns=""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3" name="Line 9">
            <a:extLst>
              <a:ext uri="{FF2B5EF4-FFF2-40B4-BE49-F238E27FC236}">
                <a16:creationId xmlns:a16="http://schemas.microsoft.com/office/drawing/2014/main" xmlns=""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4" name="Line 7">
            <a:extLst>
              <a:ext uri="{FF2B5EF4-FFF2-40B4-BE49-F238E27FC236}">
                <a16:creationId xmlns:a16="http://schemas.microsoft.com/office/drawing/2014/main" xmlns=""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5" name="Line 8">
            <a:extLst>
              <a:ext uri="{FF2B5EF4-FFF2-40B4-BE49-F238E27FC236}">
                <a16:creationId xmlns:a16="http://schemas.microsoft.com/office/drawing/2014/main" xmlns=""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6" name="Line 9">
            <a:extLst>
              <a:ext uri="{FF2B5EF4-FFF2-40B4-BE49-F238E27FC236}">
                <a16:creationId xmlns:a16="http://schemas.microsoft.com/office/drawing/2014/main" xmlns=""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7" name="Line 7">
            <a:extLst>
              <a:ext uri="{FF2B5EF4-FFF2-40B4-BE49-F238E27FC236}">
                <a16:creationId xmlns:a16="http://schemas.microsoft.com/office/drawing/2014/main" xmlns=""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8" name="Line 8">
            <a:extLst>
              <a:ext uri="{FF2B5EF4-FFF2-40B4-BE49-F238E27FC236}">
                <a16:creationId xmlns:a16="http://schemas.microsoft.com/office/drawing/2014/main" xmlns=""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9" name="Line 9">
            <a:extLst>
              <a:ext uri="{FF2B5EF4-FFF2-40B4-BE49-F238E27FC236}">
                <a16:creationId xmlns:a16="http://schemas.microsoft.com/office/drawing/2014/main" xmlns=""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0" name="Line 7">
            <a:extLst>
              <a:ext uri="{FF2B5EF4-FFF2-40B4-BE49-F238E27FC236}">
                <a16:creationId xmlns:a16="http://schemas.microsoft.com/office/drawing/2014/main" xmlns=""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1" name="Line 8">
            <a:extLst>
              <a:ext uri="{FF2B5EF4-FFF2-40B4-BE49-F238E27FC236}">
                <a16:creationId xmlns:a16="http://schemas.microsoft.com/office/drawing/2014/main" xmlns=""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2" name="Line 9">
            <a:extLst>
              <a:ext uri="{FF2B5EF4-FFF2-40B4-BE49-F238E27FC236}">
                <a16:creationId xmlns:a16="http://schemas.microsoft.com/office/drawing/2014/main" xmlns=""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3" name="Line 7">
            <a:extLst>
              <a:ext uri="{FF2B5EF4-FFF2-40B4-BE49-F238E27FC236}">
                <a16:creationId xmlns:a16="http://schemas.microsoft.com/office/drawing/2014/main" xmlns=""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4" name="Line 8">
            <a:extLst>
              <a:ext uri="{FF2B5EF4-FFF2-40B4-BE49-F238E27FC236}">
                <a16:creationId xmlns:a16="http://schemas.microsoft.com/office/drawing/2014/main" xmlns=""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5" name="Line 9">
            <a:extLst>
              <a:ext uri="{FF2B5EF4-FFF2-40B4-BE49-F238E27FC236}">
                <a16:creationId xmlns:a16="http://schemas.microsoft.com/office/drawing/2014/main" xmlns=""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6" name="Line 7">
            <a:extLst>
              <a:ext uri="{FF2B5EF4-FFF2-40B4-BE49-F238E27FC236}">
                <a16:creationId xmlns:a16="http://schemas.microsoft.com/office/drawing/2014/main" xmlns=""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7" name="Line 8">
            <a:extLst>
              <a:ext uri="{FF2B5EF4-FFF2-40B4-BE49-F238E27FC236}">
                <a16:creationId xmlns:a16="http://schemas.microsoft.com/office/drawing/2014/main" xmlns=""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8" name="Line 9">
            <a:extLst>
              <a:ext uri="{FF2B5EF4-FFF2-40B4-BE49-F238E27FC236}">
                <a16:creationId xmlns:a16="http://schemas.microsoft.com/office/drawing/2014/main" xmlns=""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9" name="Line 7">
            <a:extLst>
              <a:ext uri="{FF2B5EF4-FFF2-40B4-BE49-F238E27FC236}">
                <a16:creationId xmlns:a16="http://schemas.microsoft.com/office/drawing/2014/main" xmlns=""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0" name="Line 8">
            <a:extLst>
              <a:ext uri="{FF2B5EF4-FFF2-40B4-BE49-F238E27FC236}">
                <a16:creationId xmlns:a16="http://schemas.microsoft.com/office/drawing/2014/main" xmlns=""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1" name="Line 9">
            <a:extLst>
              <a:ext uri="{FF2B5EF4-FFF2-40B4-BE49-F238E27FC236}">
                <a16:creationId xmlns:a16="http://schemas.microsoft.com/office/drawing/2014/main" xmlns=""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2" name="Line 7">
            <a:extLst>
              <a:ext uri="{FF2B5EF4-FFF2-40B4-BE49-F238E27FC236}">
                <a16:creationId xmlns:a16="http://schemas.microsoft.com/office/drawing/2014/main" xmlns=""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3" name="Line 8">
            <a:extLst>
              <a:ext uri="{FF2B5EF4-FFF2-40B4-BE49-F238E27FC236}">
                <a16:creationId xmlns:a16="http://schemas.microsoft.com/office/drawing/2014/main" xmlns=""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4" name="Line 9">
            <a:extLst>
              <a:ext uri="{FF2B5EF4-FFF2-40B4-BE49-F238E27FC236}">
                <a16:creationId xmlns:a16="http://schemas.microsoft.com/office/drawing/2014/main" xmlns=""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5" name="Line 7">
            <a:extLst>
              <a:ext uri="{FF2B5EF4-FFF2-40B4-BE49-F238E27FC236}">
                <a16:creationId xmlns:a16="http://schemas.microsoft.com/office/drawing/2014/main" xmlns=""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6" name="Line 8">
            <a:extLst>
              <a:ext uri="{FF2B5EF4-FFF2-40B4-BE49-F238E27FC236}">
                <a16:creationId xmlns:a16="http://schemas.microsoft.com/office/drawing/2014/main" xmlns=""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7" name="Line 9">
            <a:extLst>
              <a:ext uri="{FF2B5EF4-FFF2-40B4-BE49-F238E27FC236}">
                <a16:creationId xmlns:a16="http://schemas.microsoft.com/office/drawing/2014/main" xmlns=""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8" name="Line 7">
            <a:extLst>
              <a:ext uri="{FF2B5EF4-FFF2-40B4-BE49-F238E27FC236}">
                <a16:creationId xmlns:a16="http://schemas.microsoft.com/office/drawing/2014/main" xmlns=""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9" name="Line 8">
            <a:extLst>
              <a:ext uri="{FF2B5EF4-FFF2-40B4-BE49-F238E27FC236}">
                <a16:creationId xmlns:a16="http://schemas.microsoft.com/office/drawing/2014/main" xmlns=""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60" name="Line 9">
            <a:extLst>
              <a:ext uri="{FF2B5EF4-FFF2-40B4-BE49-F238E27FC236}">
                <a16:creationId xmlns:a16="http://schemas.microsoft.com/office/drawing/2014/main" xmlns=""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61" name="Line 7">
            <a:extLst>
              <a:ext uri="{FF2B5EF4-FFF2-40B4-BE49-F238E27FC236}">
                <a16:creationId xmlns:a16="http://schemas.microsoft.com/office/drawing/2014/main" xmlns=""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2" name="Line 8">
            <a:extLst>
              <a:ext uri="{FF2B5EF4-FFF2-40B4-BE49-F238E27FC236}">
                <a16:creationId xmlns:a16="http://schemas.microsoft.com/office/drawing/2014/main" xmlns=""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3" name="Line 9">
            <a:extLst>
              <a:ext uri="{FF2B5EF4-FFF2-40B4-BE49-F238E27FC236}">
                <a16:creationId xmlns:a16="http://schemas.microsoft.com/office/drawing/2014/main" xmlns=""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4" name="Line 7">
            <a:extLst>
              <a:ext uri="{FF2B5EF4-FFF2-40B4-BE49-F238E27FC236}">
                <a16:creationId xmlns:a16="http://schemas.microsoft.com/office/drawing/2014/main" xmlns=""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5" name="Line 8">
            <a:extLst>
              <a:ext uri="{FF2B5EF4-FFF2-40B4-BE49-F238E27FC236}">
                <a16:creationId xmlns:a16="http://schemas.microsoft.com/office/drawing/2014/main" xmlns=""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6" name="Line 9">
            <a:extLst>
              <a:ext uri="{FF2B5EF4-FFF2-40B4-BE49-F238E27FC236}">
                <a16:creationId xmlns:a16="http://schemas.microsoft.com/office/drawing/2014/main" xmlns=""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7" name="Line 7">
            <a:extLst>
              <a:ext uri="{FF2B5EF4-FFF2-40B4-BE49-F238E27FC236}">
                <a16:creationId xmlns:a16="http://schemas.microsoft.com/office/drawing/2014/main" xmlns=""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68" name="Line 8">
            <a:extLst>
              <a:ext uri="{FF2B5EF4-FFF2-40B4-BE49-F238E27FC236}">
                <a16:creationId xmlns:a16="http://schemas.microsoft.com/office/drawing/2014/main" xmlns=""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69" name="Line 9">
            <a:extLst>
              <a:ext uri="{FF2B5EF4-FFF2-40B4-BE49-F238E27FC236}">
                <a16:creationId xmlns:a16="http://schemas.microsoft.com/office/drawing/2014/main" xmlns=""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70" name="Line 7">
            <a:extLst>
              <a:ext uri="{FF2B5EF4-FFF2-40B4-BE49-F238E27FC236}">
                <a16:creationId xmlns:a16="http://schemas.microsoft.com/office/drawing/2014/main" xmlns=""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1" name="Line 8">
            <a:extLst>
              <a:ext uri="{FF2B5EF4-FFF2-40B4-BE49-F238E27FC236}">
                <a16:creationId xmlns:a16="http://schemas.microsoft.com/office/drawing/2014/main" xmlns=""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2" name="Line 9">
            <a:extLst>
              <a:ext uri="{FF2B5EF4-FFF2-40B4-BE49-F238E27FC236}">
                <a16:creationId xmlns:a16="http://schemas.microsoft.com/office/drawing/2014/main" xmlns=""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3" name="Line 7">
            <a:extLst>
              <a:ext uri="{FF2B5EF4-FFF2-40B4-BE49-F238E27FC236}">
                <a16:creationId xmlns:a16="http://schemas.microsoft.com/office/drawing/2014/main" xmlns=""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4" name="Line 8">
            <a:extLst>
              <a:ext uri="{FF2B5EF4-FFF2-40B4-BE49-F238E27FC236}">
                <a16:creationId xmlns:a16="http://schemas.microsoft.com/office/drawing/2014/main" xmlns=""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5" name="Line 9">
            <a:extLst>
              <a:ext uri="{FF2B5EF4-FFF2-40B4-BE49-F238E27FC236}">
                <a16:creationId xmlns:a16="http://schemas.microsoft.com/office/drawing/2014/main" xmlns=""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6" name="Line 7">
            <a:extLst>
              <a:ext uri="{FF2B5EF4-FFF2-40B4-BE49-F238E27FC236}">
                <a16:creationId xmlns:a16="http://schemas.microsoft.com/office/drawing/2014/main" xmlns=""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7" name="Line 8">
            <a:extLst>
              <a:ext uri="{FF2B5EF4-FFF2-40B4-BE49-F238E27FC236}">
                <a16:creationId xmlns:a16="http://schemas.microsoft.com/office/drawing/2014/main" xmlns=""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8" name="Line 9">
            <a:extLst>
              <a:ext uri="{FF2B5EF4-FFF2-40B4-BE49-F238E27FC236}">
                <a16:creationId xmlns:a16="http://schemas.microsoft.com/office/drawing/2014/main" xmlns=""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9" name="Line 7">
            <a:extLst>
              <a:ext uri="{FF2B5EF4-FFF2-40B4-BE49-F238E27FC236}">
                <a16:creationId xmlns:a16="http://schemas.microsoft.com/office/drawing/2014/main" xmlns=""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0" name="Line 8">
            <a:extLst>
              <a:ext uri="{FF2B5EF4-FFF2-40B4-BE49-F238E27FC236}">
                <a16:creationId xmlns:a16="http://schemas.microsoft.com/office/drawing/2014/main" xmlns=""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1" name="Line 9">
            <a:extLst>
              <a:ext uri="{FF2B5EF4-FFF2-40B4-BE49-F238E27FC236}">
                <a16:creationId xmlns:a16="http://schemas.microsoft.com/office/drawing/2014/main" xmlns=""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2" name="Line 7">
            <a:extLst>
              <a:ext uri="{FF2B5EF4-FFF2-40B4-BE49-F238E27FC236}">
                <a16:creationId xmlns:a16="http://schemas.microsoft.com/office/drawing/2014/main" xmlns=""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3" name="Line 8">
            <a:extLst>
              <a:ext uri="{FF2B5EF4-FFF2-40B4-BE49-F238E27FC236}">
                <a16:creationId xmlns:a16="http://schemas.microsoft.com/office/drawing/2014/main" xmlns=""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4" name="Line 9">
            <a:extLst>
              <a:ext uri="{FF2B5EF4-FFF2-40B4-BE49-F238E27FC236}">
                <a16:creationId xmlns:a16="http://schemas.microsoft.com/office/drawing/2014/main" xmlns=""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5" name="Line 7">
            <a:extLst>
              <a:ext uri="{FF2B5EF4-FFF2-40B4-BE49-F238E27FC236}">
                <a16:creationId xmlns:a16="http://schemas.microsoft.com/office/drawing/2014/main" xmlns=""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6" name="Line 8">
            <a:extLst>
              <a:ext uri="{FF2B5EF4-FFF2-40B4-BE49-F238E27FC236}">
                <a16:creationId xmlns:a16="http://schemas.microsoft.com/office/drawing/2014/main" xmlns=""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7" name="Line 9">
            <a:extLst>
              <a:ext uri="{FF2B5EF4-FFF2-40B4-BE49-F238E27FC236}">
                <a16:creationId xmlns:a16="http://schemas.microsoft.com/office/drawing/2014/main" xmlns=""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8" name="Line 7">
            <a:extLst>
              <a:ext uri="{FF2B5EF4-FFF2-40B4-BE49-F238E27FC236}">
                <a16:creationId xmlns:a16="http://schemas.microsoft.com/office/drawing/2014/main" xmlns=""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89" name="Line 8">
            <a:extLst>
              <a:ext uri="{FF2B5EF4-FFF2-40B4-BE49-F238E27FC236}">
                <a16:creationId xmlns:a16="http://schemas.microsoft.com/office/drawing/2014/main" xmlns=""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0" name="Line 9">
            <a:extLst>
              <a:ext uri="{FF2B5EF4-FFF2-40B4-BE49-F238E27FC236}">
                <a16:creationId xmlns:a16="http://schemas.microsoft.com/office/drawing/2014/main" xmlns=""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1" name="Line 7">
            <a:extLst>
              <a:ext uri="{FF2B5EF4-FFF2-40B4-BE49-F238E27FC236}">
                <a16:creationId xmlns:a16="http://schemas.microsoft.com/office/drawing/2014/main" xmlns=""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2" name="Line 8">
            <a:extLst>
              <a:ext uri="{FF2B5EF4-FFF2-40B4-BE49-F238E27FC236}">
                <a16:creationId xmlns:a16="http://schemas.microsoft.com/office/drawing/2014/main" xmlns=""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3" name="Line 9">
            <a:extLst>
              <a:ext uri="{FF2B5EF4-FFF2-40B4-BE49-F238E27FC236}">
                <a16:creationId xmlns:a16="http://schemas.microsoft.com/office/drawing/2014/main" xmlns=""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4" name="Line 7">
            <a:extLst>
              <a:ext uri="{FF2B5EF4-FFF2-40B4-BE49-F238E27FC236}">
                <a16:creationId xmlns:a16="http://schemas.microsoft.com/office/drawing/2014/main" xmlns=""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5" name="Line 8">
            <a:extLst>
              <a:ext uri="{FF2B5EF4-FFF2-40B4-BE49-F238E27FC236}">
                <a16:creationId xmlns:a16="http://schemas.microsoft.com/office/drawing/2014/main" xmlns=""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6" name="Line 9">
            <a:extLst>
              <a:ext uri="{FF2B5EF4-FFF2-40B4-BE49-F238E27FC236}">
                <a16:creationId xmlns:a16="http://schemas.microsoft.com/office/drawing/2014/main" xmlns=""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7" name="Line 7">
            <a:extLst>
              <a:ext uri="{FF2B5EF4-FFF2-40B4-BE49-F238E27FC236}">
                <a16:creationId xmlns:a16="http://schemas.microsoft.com/office/drawing/2014/main" xmlns=""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8" name="Line 8">
            <a:extLst>
              <a:ext uri="{FF2B5EF4-FFF2-40B4-BE49-F238E27FC236}">
                <a16:creationId xmlns:a16="http://schemas.microsoft.com/office/drawing/2014/main" xmlns=""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9" name="Line 9">
            <a:extLst>
              <a:ext uri="{FF2B5EF4-FFF2-40B4-BE49-F238E27FC236}">
                <a16:creationId xmlns:a16="http://schemas.microsoft.com/office/drawing/2014/main" xmlns=""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00" name="Line 7">
            <a:extLst>
              <a:ext uri="{FF2B5EF4-FFF2-40B4-BE49-F238E27FC236}">
                <a16:creationId xmlns:a16="http://schemas.microsoft.com/office/drawing/2014/main" xmlns=""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1" name="Line 8">
            <a:extLst>
              <a:ext uri="{FF2B5EF4-FFF2-40B4-BE49-F238E27FC236}">
                <a16:creationId xmlns:a16="http://schemas.microsoft.com/office/drawing/2014/main" xmlns=""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2" name="Line 9">
            <a:extLst>
              <a:ext uri="{FF2B5EF4-FFF2-40B4-BE49-F238E27FC236}">
                <a16:creationId xmlns:a16="http://schemas.microsoft.com/office/drawing/2014/main" xmlns=""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3" name="Line 7">
            <a:extLst>
              <a:ext uri="{FF2B5EF4-FFF2-40B4-BE49-F238E27FC236}">
                <a16:creationId xmlns:a16="http://schemas.microsoft.com/office/drawing/2014/main" xmlns=""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4" name="Line 8">
            <a:extLst>
              <a:ext uri="{FF2B5EF4-FFF2-40B4-BE49-F238E27FC236}">
                <a16:creationId xmlns:a16="http://schemas.microsoft.com/office/drawing/2014/main" xmlns=""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5" name="Line 9">
            <a:extLst>
              <a:ext uri="{FF2B5EF4-FFF2-40B4-BE49-F238E27FC236}">
                <a16:creationId xmlns:a16="http://schemas.microsoft.com/office/drawing/2014/main" xmlns=""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6" name="Line 7">
            <a:extLst>
              <a:ext uri="{FF2B5EF4-FFF2-40B4-BE49-F238E27FC236}">
                <a16:creationId xmlns:a16="http://schemas.microsoft.com/office/drawing/2014/main" xmlns=""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7" name="Line 8">
            <a:extLst>
              <a:ext uri="{FF2B5EF4-FFF2-40B4-BE49-F238E27FC236}">
                <a16:creationId xmlns:a16="http://schemas.microsoft.com/office/drawing/2014/main" xmlns=""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8" name="Line 9">
            <a:extLst>
              <a:ext uri="{FF2B5EF4-FFF2-40B4-BE49-F238E27FC236}">
                <a16:creationId xmlns:a16="http://schemas.microsoft.com/office/drawing/2014/main" xmlns=""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9" name="Line 7">
            <a:extLst>
              <a:ext uri="{FF2B5EF4-FFF2-40B4-BE49-F238E27FC236}">
                <a16:creationId xmlns:a16="http://schemas.microsoft.com/office/drawing/2014/main" xmlns=""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0" name="Line 8">
            <a:extLst>
              <a:ext uri="{FF2B5EF4-FFF2-40B4-BE49-F238E27FC236}">
                <a16:creationId xmlns:a16="http://schemas.microsoft.com/office/drawing/2014/main" xmlns=""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1" name="Line 9">
            <a:extLst>
              <a:ext uri="{FF2B5EF4-FFF2-40B4-BE49-F238E27FC236}">
                <a16:creationId xmlns:a16="http://schemas.microsoft.com/office/drawing/2014/main" xmlns=""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2" name="Line 7">
            <a:extLst>
              <a:ext uri="{FF2B5EF4-FFF2-40B4-BE49-F238E27FC236}">
                <a16:creationId xmlns:a16="http://schemas.microsoft.com/office/drawing/2014/main" xmlns=""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3" name="Line 8">
            <a:extLst>
              <a:ext uri="{FF2B5EF4-FFF2-40B4-BE49-F238E27FC236}">
                <a16:creationId xmlns:a16="http://schemas.microsoft.com/office/drawing/2014/main" xmlns=""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4" name="Line 9">
            <a:extLst>
              <a:ext uri="{FF2B5EF4-FFF2-40B4-BE49-F238E27FC236}">
                <a16:creationId xmlns:a16="http://schemas.microsoft.com/office/drawing/2014/main" xmlns=""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5" name="Line 7">
            <a:extLst>
              <a:ext uri="{FF2B5EF4-FFF2-40B4-BE49-F238E27FC236}">
                <a16:creationId xmlns:a16="http://schemas.microsoft.com/office/drawing/2014/main" xmlns=""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6" name="Line 8">
            <a:extLst>
              <a:ext uri="{FF2B5EF4-FFF2-40B4-BE49-F238E27FC236}">
                <a16:creationId xmlns:a16="http://schemas.microsoft.com/office/drawing/2014/main" xmlns=""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7" name="Line 9">
            <a:extLst>
              <a:ext uri="{FF2B5EF4-FFF2-40B4-BE49-F238E27FC236}">
                <a16:creationId xmlns:a16="http://schemas.microsoft.com/office/drawing/2014/main" xmlns=""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8" name="Line 7">
            <a:extLst>
              <a:ext uri="{FF2B5EF4-FFF2-40B4-BE49-F238E27FC236}">
                <a16:creationId xmlns:a16="http://schemas.microsoft.com/office/drawing/2014/main" xmlns=""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9" name="Line 8">
            <a:extLst>
              <a:ext uri="{FF2B5EF4-FFF2-40B4-BE49-F238E27FC236}">
                <a16:creationId xmlns:a16="http://schemas.microsoft.com/office/drawing/2014/main" xmlns=""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20" name="Line 9">
            <a:extLst>
              <a:ext uri="{FF2B5EF4-FFF2-40B4-BE49-F238E27FC236}">
                <a16:creationId xmlns:a16="http://schemas.microsoft.com/office/drawing/2014/main" xmlns=""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21" name="Line 7">
            <a:extLst>
              <a:ext uri="{FF2B5EF4-FFF2-40B4-BE49-F238E27FC236}">
                <a16:creationId xmlns:a16="http://schemas.microsoft.com/office/drawing/2014/main" xmlns=""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2" name="Line 8">
            <a:extLst>
              <a:ext uri="{FF2B5EF4-FFF2-40B4-BE49-F238E27FC236}">
                <a16:creationId xmlns:a16="http://schemas.microsoft.com/office/drawing/2014/main" xmlns=""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3" name="Line 9">
            <a:extLst>
              <a:ext uri="{FF2B5EF4-FFF2-40B4-BE49-F238E27FC236}">
                <a16:creationId xmlns:a16="http://schemas.microsoft.com/office/drawing/2014/main" xmlns=""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4" name="Line 7">
            <a:extLst>
              <a:ext uri="{FF2B5EF4-FFF2-40B4-BE49-F238E27FC236}">
                <a16:creationId xmlns:a16="http://schemas.microsoft.com/office/drawing/2014/main" xmlns=""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5" name="Line 8">
            <a:extLst>
              <a:ext uri="{FF2B5EF4-FFF2-40B4-BE49-F238E27FC236}">
                <a16:creationId xmlns:a16="http://schemas.microsoft.com/office/drawing/2014/main" xmlns=""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6" name="Line 9">
            <a:extLst>
              <a:ext uri="{FF2B5EF4-FFF2-40B4-BE49-F238E27FC236}">
                <a16:creationId xmlns:a16="http://schemas.microsoft.com/office/drawing/2014/main" xmlns=""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7" name="Line 7">
            <a:extLst>
              <a:ext uri="{FF2B5EF4-FFF2-40B4-BE49-F238E27FC236}">
                <a16:creationId xmlns:a16="http://schemas.microsoft.com/office/drawing/2014/main" xmlns=""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28" name="Line 8">
            <a:extLst>
              <a:ext uri="{FF2B5EF4-FFF2-40B4-BE49-F238E27FC236}">
                <a16:creationId xmlns:a16="http://schemas.microsoft.com/office/drawing/2014/main" xmlns=""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29" name="Line 9">
            <a:extLst>
              <a:ext uri="{FF2B5EF4-FFF2-40B4-BE49-F238E27FC236}">
                <a16:creationId xmlns:a16="http://schemas.microsoft.com/office/drawing/2014/main" xmlns=""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0" name="Line 7">
            <a:extLst>
              <a:ext uri="{FF2B5EF4-FFF2-40B4-BE49-F238E27FC236}">
                <a16:creationId xmlns:a16="http://schemas.microsoft.com/office/drawing/2014/main" xmlns=""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1" name="Line 8">
            <a:extLst>
              <a:ext uri="{FF2B5EF4-FFF2-40B4-BE49-F238E27FC236}">
                <a16:creationId xmlns:a16="http://schemas.microsoft.com/office/drawing/2014/main" xmlns=""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2" name="Line 9">
            <a:extLst>
              <a:ext uri="{FF2B5EF4-FFF2-40B4-BE49-F238E27FC236}">
                <a16:creationId xmlns:a16="http://schemas.microsoft.com/office/drawing/2014/main" xmlns=""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3" name="Line 7">
            <a:extLst>
              <a:ext uri="{FF2B5EF4-FFF2-40B4-BE49-F238E27FC236}">
                <a16:creationId xmlns:a16="http://schemas.microsoft.com/office/drawing/2014/main" xmlns=""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4" name="Line 8">
            <a:extLst>
              <a:ext uri="{FF2B5EF4-FFF2-40B4-BE49-F238E27FC236}">
                <a16:creationId xmlns:a16="http://schemas.microsoft.com/office/drawing/2014/main" xmlns=""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5" name="Line 9">
            <a:extLst>
              <a:ext uri="{FF2B5EF4-FFF2-40B4-BE49-F238E27FC236}">
                <a16:creationId xmlns:a16="http://schemas.microsoft.com/office/drawing/2014/main" xmlns=""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6" name="Line 7">
            <a:extLst>
              <a:ext uri="{FF2B5EF4-FFF2-40B4-BE49-F238E27FC236}">
                <a16:creationId xmlns:a16="http://schemas.microsoft.com/office/drawing/2014/main" xmlns=""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7" name="Line 8">
            <a:extLst>
              <a:ext uri="{FF2B5EF4-FFF2-40B4-BE49-F238E27FC236}">
                <a16:creationId xmlns:a16="http://schemas.microsoft.com/office/drawing/2014/main" xmlns=""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8" name="Line 9">
            <a:extLst>
              <a:ext uri="{FF2B5EF4-FFF2-40B4-BE49-F238E27FC236}">
                <a16:creationId xmlns:a16="http://schemas.microsoft.com/office/drawing/2014/main" xmlns=""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9" name="Line 7">
            <a:extLst>
              <a:ext uri="{FF2B5EF4-FFF2-40B4-BE49-F238E27FC236}">
                <a16:creationId xmlns:a16="http://schemas.microsoft.com/office/drawing/2014/main" xmlns=""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0" name="Line 8">
            <a:extLst>
              <a:ext uri="{FF2B5EF4-FFF2-40B4-BE49-F238E27FC236}">
                <a16:creationId xmlns:a16="http://schemas.microsoft.com/office/drawing/2014/main" xmlns=""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1" name="Line 9">
            <a:extLst>
              <a:ext uri="{FF2B5EF4-FFF2-40B4-BE49-F238E27FC236}">
                <a16:creationId xmlns:a16="http://schemas.microsoft.com/office/drawing/2014/main" xmlns=""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2" name="Line 7">
            <a:extLst>
              <a:ext uri="{FF2B5EF4-FFF2-40B4-BE49-F238E27FC236}">
                <a16:creationId xmlns:a16="http://schemas.microsoft.com/office/drawing/2014/main" xmlns=""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3" name="Line 8">
            <a:extLst>
              <a:ext uri="{FF2B5EF4-FFF2-40B4-BE49-F238E27FC236}">
                <a16:creationId xmlns:a16="http://schemas.microsoft.com/office/drawing/2014/main" xmlns=""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4" name="Line 9">
            <a:extLst>
              <a:ext uri="{FF2B5EF4-FFF2-40B4-BE49-F238E27FC236}">
                <a16:creationId xmlns:a16="http://schemas.microsoft.com/office/drawing/2014/main" xmlns=""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5" name="Line 7">
            <a:extLst>
              <a:ext uri="{FF2B5EF4-FFF2-40B4-BE49-F238E27FC236}">
                <a16:creationId xmlns:a16="http://schemas.microsoft.com/office/drawing/2014/main" xmlns=""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6" name="Line 8">
            <a:extLst>
              <a:ext uri="{FF2B5EF4-FFF2-40B4-BE49-F238E27FC236}">
                <a16:creationId xmlns:a16="http://schemas.microsoft.com/office/drawing/2014/main" xmlns=""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7" name="Line 9">
            <a:extLst>
              <a:ext uri="{FF2B5EF4-FFF2-40B4-BE49-F238E27FC236}">
                <a16:creationId xmlns:a16="http://schemas.microsoft.com/office/drawing/2014/main" xmlns=""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8" name="Line 7">
            <a:extLst>
              <a:ext uri="{FF2B5EF4-FFF2-40B4-BE49-F238E27FC236}">
                <a16:creationId xmlns:a16="http://schemas.microsoft.com/office/drawing/2014/main" xmlns=""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49" name="Line 8">
            <a:extLst>
              <a:ext uri="{FF2B5EF4-FFF2-40B4-BE49-F238E27FC236}">
                <a16:creationId xmlns:a16="http://schemas.microsoft.com/office/drawing/2014/main" xmlns=""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0" name="Line 9">
            <a:extLst>
              <a:ext uri="{FF2B5EF4-FFF2-40B4-BE49-F238E27FC236}">
                <a16:creationId xmlns:a16="http://schemas.microsoft.com/office/drawing/2014/main" xmlns=""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1" name="Line 7">
            <a:extLst>
              <a:ext uri="{FF2B5EF4-FFF2-40B4-BE49-F238E27FC236}">
                <a16:creationId xmlns:a16="http://schemas.microsoft.com/office/drawing/2014/main" xmlns=""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2" name="Line 8">
            <a:extLst>
              <a:ext uri="{FF2B5EF4-FFF2-40B4-BE49-F238E27FC236}">
                <a16:creationId xmlns:a16="http://schemas.microsoft.com/office/drawing/2014/main" xmlns=""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3" name="Line 9">
            <a:extLst>
              <a:ext uri="{FF2B5EF4-FFF2-40B4-BE49-F238E27FC236}">
                <a16:creationId xmlns:a16="http://schemas.microsoft.com/office/drawing/2014/main" xmlns=""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4" name="Line 7">
            <a:extLst>
              <a:ext uri="{FF2B5EF4-FFF2-40B4-BE49-F238E27FC236}">
                <a16:creationId xmlns:a16="http://schemas.microsoft.com/office/drawing/2014/main" xmlns=""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5" name="Line 8">
            <a:extLst>
              <a:ext uri="{FF2B5EF4-FFF2-40B4-BE49-F238E27FC236}">
                <a16:creationId xmlns:a16="http://schemas.microsoft.com/office/drawing/2014/main" xmlns=""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6" name="Line 9">
            <a:extLst>
              <a:ext uri="{FF2B5EF4-FFF2-40B4-BE49-F238E27FC236}">
                <a16:creationId xmlns:a16="http://schemas.microsoft.com/office/drawing/2014/main" xmlns=""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7" name="Line 7">
            <a:extLst>
              <a:ext uri="{FF2B5EF4-FFF2-40B4-BE49-F238E27FC236}">
                <a16:creationId xmlns:a16="http://schemas.microsoft.com/office/drawing/2014/main" xmlns=""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8" name="Line 8">
            <a:extLst>
              <a:ext uri="{FF2B5EF4-FFF2-40B4-BE49-F238E27FC236}">
                <a16:creationId xmlns:a16="http://schemas.microsoft.com/office/drawing/2014/main" xmlns=""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9" name="Line 9">
            <a:extLst>
              <a:ext uri="{FF2B5EF4-FFF2-40B4-BE49-F238E27FC236}">
                <a16:creationId xmlns:a16="http://schemas.microsoft.com/office/drawing/2014/main" xmlns=""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60" name="Line 7">
            <a:extLst>
              <a:ext uri="{FF2B5EF4-FFF2-40B4-BE49-F238E27FC236}">
                <a16:creationId xmlns:a16="http://schemas.microsoft.com/office/drawing/2014/main" xmlns=""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1" name="Line 8">
            <a:extLst>
              <a:ext uri="{FF2B5EF4-FFF2-40B4-BE49-F238E27FC236}">
                <a16:creationId xmlns:a16="http://schemas.microsoft.com/office/drawing/2014/main" xmlns=""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2" name="Line 9">
            <a:extLst>
              <a:ext uri="{FF2B5EF4-FFF2-40B4-BE49-F238E27FC236}">
                <a16:creationId xmlns:a16="http://schemas.microsoft.com/office/drawing/2014/main" xmlns=""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3" name="Line 7">
            <a:extLst>
              <a:ext uri="{FF2B5EF4-FFF2-40B4-BE49-F238E27FC236}">
                <a16:creationId xmlns:a16="http://schemas.microsoft.com/office/drawing/2014/main" xmlns=""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4" name="Line 8">
            <a:extLst>
              <a:ext uri="{FF2B5EF4-FFF2-40B4-BE49-F238E27FC236}">
                <a16:creationId xmlns:a16="http://schemas.microsoft.com/office/drawing/2014/main" xmlns=""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5" name="Line 9">
            <a:extLst>
              <a:ext uri="{FF2B5EF4-FFF2-40B4-BE49-F238E27FC236}">
                <a16:creationId xmlns:a16="http://schemas.microsoft.com/office/drawing/2014/main" xmlns=""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6" name="Line 7">
            <a:extLst>
              <a:ext uri="{FF2B5EF4-FFF2-40B4-BE49-F238E27FC236}">
                <a16:creationId xmlns:a16="http://schemas.microsoft.com/office/drawing/2014/main" xmlns=""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7" name="Line 8">
            <a:extLst>
              <a:ext uri="{FF2B5EF4-FFF2-40B4-BE49-F238E27FC236}">
                <a16:creationId xmlns:a16="http://schemas.microsoft.com/office/drawing/2014/main" xmlns=""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8" name="Line 9">
            <a:extLst>
              <a:ext uri="{FF2B5EF4-FFF2-40B4-BE49-F238E27FC236}">
                <a16:creationId xmlns:a16="http://schemas.microsoft.com/office/drawing/2014/main" xmlns=""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9" name="Line 7">
            <a:extLst>
              <a:ext uri="{FF2B5EF4-FFF2-40B4-BE49-F238E27FC236}">
                <a16:creationId xmlns:a16="http://schemas.microsoft.com/office/drawing/2014/main" xmlns=""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0" name="Line 8">
            <a:extLst>
              <a:ext uri="{FF2B5EF4-FFF2-40B4-BE49-F238E27FC236}">
                <a16:creationId xmlns:a16="http://schemas.microsoft.com/office/drawing/2014/main" xmlns=""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1" name="Line 9">
            <a:extLst>
              <a:ext uri="{FF2B5EF4-FFF2-40B4-BE49-F238E27FC236}">
                <a16:creationId xmlns:a16="http://schemas.microsoft.com/office/drawing/2014/main" xmlns=""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2" name="Line 7">
            <a:extLst>
              <a:ext uri="{FF2B5EF4-FFF2-40B4-BE49-F238E27FC236}">
                <a16:creationId xmlns:a16="http://schemas.microsoft.com/office/drawing/2014/main" xmlns=""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3" name="Line 8">
            <a:extLst>
              <a:ext uri="{FF2B5EF4-FFF2-40B4-BE49-F238E27FC236}">
                <a16:creationId xmlns:a16="http://schemas.microsoft.com/office/drawing/2014/main" xmlns=""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4" name="Line 9">
            <a:extLst>
              <a:ext uri="{FF2B5EF4-FFF2-40B4-BE49-F238E27FC236}">
                <a16:creationId xmlns:a16="http://schemas.microsoft.com/office/drawing/2014/main" xmlns=""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5" name="Line 7">
            <a:extLst>
              <a:ext uri="{FF2B5EF4-FFF2-40B4-BE49-F238E27FC236}">
                <a16:creationId xmlns:a16="http://schemas.microsoft.com/office/drawing/2014/main" xmlns=""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6" name="Line 8">
            <a:extLst>
              <a:ext uri="{FF2B5EF4-FFF2-40B4-BE49-F238E27FC236}">
                <a16:creationId xmlns:a16="http://schemas.microsoft.com/office/drawing/2014/main" xmlns=""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7" name="Line 9">
            <a:extLst>
              <a:ext uri="{FF2B5EF4-FFF2-40B4-BE49-F238E27FC236}">
                <a16:creationId xmlns:a16="http://schemas.microsoft.com/office/drawing/2014/main" xmlns=""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8" name="Line 7">
            <a:extLst>
              <a:ext uri="{FF2B5EF4-FFF2-40B4-BE49-F238E27FC236}">
                <a16:creationId xmlns:a16="http://schemas.microsoft.com/office/drawing/2014/main" xmlns=""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9" name="Line 8">
            <a:extLst>
              <a:ext uri="{FF2B5EF4-FFF2-40B4-BE49-F238E27FC236}">
                <a16:creationId xmlns:a16="http://schemas.microsoft.com/office/drawing/2014/main" xmlns=""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80" name="Line 9">
            <a:extLst>
              <a:ext uri="{FF2B5EF4-FFF2-40B4-BE49-F238E27FC236}">
                <a16:creationId xmlns:a16="http://schemas.microsoft.com/office/drawing/2014/main" xmlns=""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81" name="Line 7">
            <a:extLst>
              <a:ext uri="{FF2B5EF4-FFF2-40B4-BE49-F238E27FC236}">
                <a16:creationId xmlns:a16="http://schemas.microsoft.com/office/drawing/2014/main" xmlns=""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2" name="Line 8">
            <a:extLst>
              <a:ext uri="{FF2B5EF4-FFF2-40B4-BE49-F238E27FC236}">
                <a16:creationId xmlns:a16="http://schemas.microsoft.com/office/drawing/2014/main" xmlns=""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3" name="Line 9">
            <a:extLst>
              <a:ext uri="{FF2B5EF4-FFF2-40B4-BE49-F238E27FC236}">
                <a16:creationId xmlns:a16="http://schemas.microsoft.com/office/drawing/2014/main" xmlns=""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4" name="Line 7">
            <a:extLst>
              <a:ext uri="{FF2B5EF4-FFF2-40B4-BE49-F238E27FC236}">
                <a16:creationId xmlns:a16="http://schemas.microsoft.com/office/drawing/2014/main" xmlns=""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5" name="Line 8">
            <a:extLst>
              <a:ext uri="{FF2B5EF4-FFF2-40B4-BE49-F238E27FC236}">
                <a16:creationId xmlns:a16="http://schemas.microsoft.com/office/drawing/2014/main" xmlns=""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6" name="Line 9">
            <a:extLst>
              <a:ext uri="{FF2B5EF4-FFF2-40B4-BE49-F238E27FC236}">
                <a16:creationId xmlns:a16="http://schemas.microsoft.com/office/drawing/2014/main" xmlns=""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7" name="Line 7">
            <a:extLst>
              <a:ext uri="{FF2B5EF4-FFF2-40B4-BE49-F238E27FC236}">
                <a16:creationId xmlns:a16="http://schemas.microsoft.com/office/drawing/2014/main" xmlns=""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8" name="Line 8">
            <a:extLst>
              <a:ext uri="{FF2B5EF4-FFF2-40B4-BE49-F238E27FC236}">
                <a16:creationId xmlns:a16="http://schemas.microsoft.com/office/drawing/2014/main" xmlns=""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9" name="Line 9">
            <a:extLst>
              <a:ext uri="{FF2B5EF4-FFF2-40B4-BE49-F238E27FC236}">
                <a16:creationId xmlns:a16="http://schemas.microsoft.com/office/drawing/2014/main" xmlns=""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0" name="Line 7">
            <a:extLst>
              <a:ext uri="{FF2B5EF4-FFF2-40B4-BE49-F238E27FC236}">
                <a16:creationId xmlns:a16="http://schemas.microsoft.com/office/drawing/2014/main" xmlns=""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1" name="Line 8">
            <a:extLst>
              <a:ext uri="{FF2B5EF4-FFF2-40B4-BE49-F238E27FC236}">
                <a16:creationId xmlns:a16="http://schemas.microsoft.com/office/drawing/2014/main" xmlns=""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2" name="Line 9">
            <a:extLst>
              <a:ext uri="{FF2B5EF4-FFF2-40B4-BE49-F238E27FC236}">
                <a16:creationId xmlns:a16="http://schemas.microsoft.com/office/drawing/2014/main" xmlns=""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3" name="Line 7">
            <a:extLst>
              <a:ext uri="{FF2B5EF4-FFF2-40B4-BE49-F238E27FC236}">
                <a16:creationId xmlns:a16="http://schemas.microsoft.com/office/drawing/2014/main" xmlns=""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4" name="Line 8">
            <a:extLst>
              <a:ext uri="{FF2B5EF4-FFF2-40B4-BE49-F238E27FC236}">
                <a16:creationId xmlns:a16="http://schemas.microsoft.com/office/drawing/2014/main" xmlns=""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5" name="Line 9">
            <a:extLst>
              <a:ext uri="{FF2B5EF4-FFF2-40B4-BE49-F238E27FC236}">
                <a16:creationId xmlns:a16="http://schemas.microsoft.com/office/drawing/2014/main" xmlns=""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6" name="Line 7">
            <a:extLst>
              <a:ext uri="{FF2B5EF4-FFF2-40B4-BE49-F238E27FC236}">
                <a16:creationId xmlns:a16="http://schemas.microsoft.com/office/drawing/2014/main" xmlns=""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7" name="Line 8">
            <a:extLst>
              <a:ext uri="{FF2B5EF4-FFF2-40B4-BE49-F238E27FC236}">
                <a16:creationId xmlns:a16="http://schemas.microsoft.com/office/drawing/2014/main" xmlns=""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8" name="Line 9">
            <a:extLst>
              <a:ext uri="{FF2B5EF4-FFF2-40B4-BE49-F238E27FC236}">
                <a16:creationId xmlns:a16="http://schemas.microsoft.com/office/drawing/2014/main" xmlns=""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9" name="Line 7">
            <a:extLst>
              <a:ext uri="{FF2B5EF4-FFF2-40B4-BE49-F238E27FC236}">
                <a16:creationId xmlns:a16="http://schemas.microsoft.com/office/drawing/2014/main" xmlns=""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0" name="Line 8">
            <a:extLst>
              <a:ext uri="{FF2B5EF4-FFF2-40B4-BE49-F238E27FC236}">
                <a16:creationId xmlns:a16="http://schemas.microsoft.com/office/drawing/2014/main" xmlns=""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1" name="Line 9">
            <a:extLst>
              <a:ext uri="{FF2B5EF4-FFF2-40B4-BE49-F238E27FC236}">
                <a16:creationId xmlns:a16="http://schemas.microsoft.com/office/drawing/2014/main" xmlns=""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2" name="Line 7">
            <a:extLst>
              <a:ext uri="{FF2B5EF4-FFF2-40B4-BE49-F238E27FC236}">
                <a16:creationId xmlns:a16="http://schemas.microsoft.com/office/drawing/2014/main" xmlns=""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3" name="Line 8">
            <a:extLst>
              <a:ext uri="{FF2B5EF4-FFF2-40B4-BE49-F238E27FC236}">
                <a16:creationId xmlns:a16="http://schemas.microsoft.com/office/drawing/2014/main" xmlns=""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4" name="Line 9">
            <a:extLst>
              <a:ext uri="{FF2B5EF4-FFF2-40B4-BE49-F238E27FC236}">
                <a16:creationId xmlns:a16="http://schemas.microsoft.com/office/drawing/2014/main" xmlns=""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5" name="Line 7">
            <a:extLst>
              <a:ext uri="{FF2B5EF4-FFF2-40B4-BE49-F238E27FC236}">
                <a16:creationId xmlns:a16="http://schemas.microsoft.com/office/drawing/2014/main" xmlns=""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6" name="Line 8">
            <a:extLst>
              <a:ext uri="{FF2B5EF4-FFF2-40B4-BE49-F238E27FC236}">
                <a16:creationId xmlns:a16="http://schemas.microsoft.com/office/drawing/2014/main" xmlns=""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7" name="Line 9">
            <a:extLst>
              <a:ext uri="{FF2B5EF4-FFF2-40B4-BE49-F238E27FC236}">
                <a16:creationId xmlns:a16="http://schemas.microsoft.com/office/drawing/2014/main" xmlns=""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8" name="Line 7">
            <a:extLst>
              <a:ext uri="{FF2B5EF4-FFF2-40B4-BE49-F238E27FC236}">
                <a16:creationId xmlns:a16="http://schemas.microsoft.com/office/drawing/2014/main" xmlns=""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09" name="Line 8">
            <a:extLst>
              <a:ext uri="{FF2B5EF4-FFF2-40B4-BE49-F238E27FC236}">
                <a16:creationId xmlns:a16="http://schemas.microsoft.com/office/drawing/2014/main" xmlns=""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0" name="Line 9">
            <a:extLst>
              <a:ext uri="{FF2B5EF4-FFF2-40B4-BE49-F238E27FC236}">
                <a16:creationId xmlns:a16="http://schemas.microsoft.com/office/drawing/2014/main" xmlns=""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1" name="Line 7">
            <a:extLst>
              <a:ext uri="{FF2B5EF4-FFF2-40B4-BE49-F238E27FC236}">
                <a16:creationId xmlns:a16="http://schemas.microsoft.com/office/drawing/2014/main" xmlns=""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2" name="Line 8">
            <a:extLst>
              <a:ext uri="{FF2B5EF4-FFF2-40B4-BE49-F238E27FC236}">
                <a16:creationId xmlns:a16="http://schemas.microsoft.com/office/drawing/2014/main" xmlns=""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3" name="Line 9">
            <a:extLst>
              <a:ext uri="{FF2B5EF4-FFF2-40B4-BE49-F238E27FC236}">
                <a16:creationId xmlns:a16="http://schemas.microsoft.com/office/drawing/2014/main" xmlns=""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4" name="Line 7">
            <a:extLst>
              <a:ext uri="{FF2B5EF4-FFF2-40B4-BE49-F238E27FC236}">
                <a16:creationId xmlns:a16="http://schemas.microsoft.com/office/drawing/2014/main" xmlns=""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5" name="Line 8">
            <a:extLst>
              <a:ext uri="{FF2B5EF4-FFF2-40B4-BE49-F238E27FC236}">
                <a16:creationId xmlns:a16="http://schemas.microsoft.com/office/drawing/2014/main" xmlns=""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6" name="Line 9">
            <a:extLst>
              <a:ext uri="{FF2B5EF4-FFF2-40B4-BE49-F238E27FC236}">
                <a16:creationId xmlns:a16="http://schemas.microsoft.com/office/drawing/2014/main" xmlns=""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7" name="Line 7">
            <a:extLst>
              <a:ext uri="{FF2B5EF4-FFF2-40B4-BE49-F238E27FC236}">
                <a16:creationId xmlns:a16="http://schemas.microsoft.com/office/drawing/2014/main" xmlns=""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8" name="Line 8">
            <a:extLst>
              <a:ext uri="{FF2B5EF4-FFF2-40B4-BE49-F238E27FC236}">
                <a16:creationId xmlns:a16="http://schemas.microsoft.com/office/drawing/2014/main" xmlns=""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9" name="Line 9">
            <a:extLst>
              <a:ext uri="{FF2B5EF4-FFF2-40B4-BE49-F238E27FC236}">
                <a16:creationId xmlns:a16="http://schemas.microsoft.com/office/drawing/2014/main" xmlns=""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20" name="Line 7">
            <a:extLst>
              <a:ext uri="{FF2B5EF4-FFF2-40B4-BE49-F238E27FC236}">
                <a16:creationId xmlns:a16="http://schemas.microsoft.com/office/drawing/2014/main" xmlns=""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1" name="Line 8">
            <a:extLst>
              <a:ext uri="{FF2B5EF4-FFF2-40B4-BE49-F238E27FC236}">
                <a16:creationId xmlns:a16="http://schemas.microsoft.com/office/drawing/2014/main" xmlns=""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2" name="Line 9">
            <a:extLst>
              <a:ext uri="{FF2B5EF4-FFF2-40B4-BE49-F238E27FC236}">
                <a16:creationId xmlns:a16="http://schemas.microsoft.com/office/drawing/2014/main" xmlns=""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3" name="Line 7">
            <a:extLst>
              <a:ext uri="{FF2B5EF4-FFF2-40B4-BE49-F238E27FC236}">
                <a16:creationId xmlns:a16="http://schemas.microsoft.com/office/drawing/2014/main" xmlns=""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4" name="Line 8">
            <a:extLst>
              <a:ext uri="{FF2B5EF4-FFF2-40B4-BE49-F238E27FC236}">
                <a16:creationId xmlns:a16="http://schemas.microsoft.com/office/drawing/2014/main" xmlns=""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5" name="Line 9">
            <a:extLst>
              <a:ext uri="{FF2B5EF4-FFF2-40B4-BE49-F238E27FC236}">
                <a16:creationId xmlns:a16="http://schemas.microsoft.com/office/drawing/2014/main" xmlns=""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6" name="Line 7">
            <a:extLst>
              <a:ext uri="{FF2B5EF4-FFF2-40B4-BE49-F238E27FC236}">
                <a16:creationId xmlns:a16="http://schemas.microsoft.com/office/drawing/2014/main" xmlns=""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7" name="Line 8">
            <a:extLst>
              <a:ext uri="{FF2B5EF4-FFF2-40B4-BE49-F238E27FC236}">
                <a16:creationId xmlns:a16="http://schemas.microsoft.com/office/drawing/2014/main" xmlns=""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8" name="Line 9">
            <a:extLst>
              <a:ext uri="{FF2B5EF4-FFF2-40B4-BE49-F238E27FC236}">
                <a16:creationId xmlns:a16="http://schemas.microsoft.com/office/drawing/2014/main" xmlns=""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9" name="Line 7">
            <a:extLst>
              <a:ext uri="{FF2B5EF4-FFF2-40B4-BE49-F238E27FC236}">
                <a16:creationId xmlns:a16="http://schemas.microsoft.com/office/drawing/2014/main" xmlns=""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0" name="Line 8">
            <a:extLst>
              <a:ext uri="{FF2B5EF4-FFF2-40B4-BE49-F238E27FC236}">
                <a16:creationId xmlns:a16="http://schemas.microsoft.com/office/drawing/2014/main" xmlns=""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1" name="Line 9">
            <a:extLst>
              <a:ext uri="{FF2B5EF4-FFF2-40B4-BE49-F238E27FC236}">
                <a16:creationId xmlns:a16="http://schemas.microsoft.com/office/drawing/2014/main" xmlns=""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2" name="Line 7">
            <a:extLst>
              <a:ext uri="{FF2B5EF4-FFF2-40B4-BE49-F238E27FC236}">
                <a16:creationId xmlns:a16="http://schemas.microsoft.com/office/drawing/2014/main" xmlns=""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3" name="Line 8">
            <a:extLst>
              <a:ext uri="{FF2B5EF4-FFF2-40B4-BE49-F238E27FC236}">
                <a16:creationId xmlns:a16="http://schemas.microsoft.com/office/drawing/2014/main" xmlns=""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4" name="Line 9">
            <a:extLst>
              <a:ext uri="{FF2B5EF4-FFF2-40B4-BE49-F238E27FC236}">
                <a16:creationId xmlns:a16="http://schemas.microsoft.com/office/drawing/2014/main" xmlns=""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5" name="Line 7">
            <a:extLst>
              <a:ext uri="{FF2B5EF4-FFF2-40B4-BE49-F238E27FC236}">
                <a16:creationId xmlns:a16="http://schemas.microsoft.com/office/drawing/2014/main" xmlns=""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6" name="Line 8">
            <a:extLst>
              <a:ext uri="{FF2B5EF4-FFF2-40B4-BE49-F238E27FC236}">
                <a16:creationId xmlns:a16="http://schemas.microsoft.com/office/drawing/2014/main" xmlns=""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7" name="Line 9">
            <a:extLst>
              <a:ext uri="{FF2B5EF4-FFF2-40B4-BE49-F238E27FC236}">
                <a16:creationId xmlns:a16="http://schemas.microsoft.com/office/drawing/2014/main" xmlns=""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8" name="Line 7">
            <a:extLst>
              <a:ext uri="{FF2B5EF4-FFF2-40B4-BE49-F238E27FC236}">
                <a16:creationId xmlns:a16="http://schemas.microsoft.com/office/drawing/2014/main" xmlns=""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39" name="Line 8">
            <a:extLst>
              <a:ext uri="{FF2B5EF4-FFF2-40B4-BE49-F238E27FC236}">
                <a16:creationId xmlns:a16="http://schemas.microsoft.com/office/drawing/2014/main" xmlns=""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0" name="Line 9">
            <a:extLst>
              <a:ext uri="{FF2B5EF4-FFF2-40B4-BE49-F238E27FC236}">
                <a16:creationId xmlns:a16="http://schemas.microsoft.com/office/drawing/2014/main" xmlns=""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1" name="Line 7">
            <a:extLst>
              <a:ext uri="{FF2B5EF4-FFF2-40B4-BE49-F238E27FC236}">
                <a16:creationId xmlns:a16="http://schemas.microsoft.com/office/drawing/2014/main" xmlns=""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2" name="Line 8">
            <a:extLst>
              <a:ext uri="{FF2B5EF4-FFF2-40B4-BE49-F238E27FC236}">
                <a16:creationId xmlns:a16="http://schemas.microsoft.com/office/drawing/2014/main" xmlns=""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3" name="Line 9">
            <a:extLst>
              <a:ext uri="{FF2B5EF4-FFF2-40B4-BE49-F238E27FC236}">
                <a16:creationId xmlns:a16="http://schemas.microsoft.com/office/drawing/2014/main" xmlns=""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4" name="Line 7">
            <a:extLst>
              <a:ext uri="{FF2B5EF4-FFF2-40B4-BE49-F238E27FC236}">
                <a16:creationId xmlns:a16="http://schemas.microsoft.com/office/drawing/2014/main" xmlns=""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5" name="Line 8">
            <a:extLst>
              <a:ext uri="{FF2B5EF4-FFF2-40B4-BE49-F238E27FC236}">
                <a16:creationId xmlns:a16="http://schemas.microsoft.com/office/drawing/2014/main" xmlns=""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6" name="Line 9">
            <a:extLst>
              <a:ext uri="{FF2B5EF4-FFF2-40B4-BE49-F238E27FC236}">
                <a16:creationId xmlns:a16="http://schemas.microsoft.com/office/drawing/2014/main" xmlns=""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7" name="Line 7">
            <a:extLst>
              <a:ext uri="{FF2B5EF4-FFF2-40B4-BE49-F238E27FC236}">
                <a16:creationId xmlns:a16="http://schemas.microsoft.com/office/drawing/2014/main" xmlns=""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8" name="Line 8">
            <a:extLst>
              <a:ext uri="{FF2B5EF4-FFF2-40B4-BE49-F238E27FC236}">
                <a16:creationId xmlns:a16="http://schemas.microsoft.com/office/drawing/2014/main" xmlns=""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9" name="Line 9">
            <a:extLst>
              <a:ext uri="{FF2B5EF4-FFF2-40B4-BE49-F238E27FC236}">
                <a16:creationId xmlns:a16="http://schemas.microsoft.com/office/drawing/2014/main" xmlns=""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0" name="Line 7">
            <a:extLst>
              <a:ext uri="{FF2B5EF4-FFF2-40B4-BE49-F238E27FC236}">
                <a16:creationId xmlns:a16="http://schemas.microsoft.com/office/drawing/2014/main" xmlns=""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1" name="Line 8">
            <a:extLst>
              <a:ext uri="{FF2B5EF4-FFF2-40B4-BE49-F238E27FC236}">
                <a16:creationId xmlns:a16="http://schemas.microsoft.com/office/drawing/2014/main" xmlns=""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2" name="Line 9">
            <a:extLst>
              <a:ext uri="{FF2B5EF4-FFF2-40B4-BE49-F238E27FC236}">
                <a16:creationId xmlns:a16="http://schemas.microsoft.com/office/drawing/2014/main" xmlns=""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3" name="Line 7">
            <a:extLst>
              <a:ext uri="{FF2B5EF4-FFF2-40B4-BE49-F238E27FC236}">
                <a16:creationId xmlns:a16="http://schemas.microsoft.com/office/drawing/2014/main" xmlns=""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4" name="Line 8">
            <a:extLst>
              <a:ext uri="{FF2B5EF4-FFF2-40B4-BE49-F238E27FC236}">
                <a16:creationId xmlns:a16="http://schemas.microsoft.com/office/drawing/2014/main" xmlns=""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5" name="Line 9">
            <a:extLst>
              <a:ext uri="{FF2B5EF4-FFF2-40B4-BE49-F238E27FC236}">
                <a16:creationId xmlns:a16="http://schemas.microsoft.com/office/drawing/2014/main" xmlns=""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6" name="Line 7">
            <a:extLst>
              <a:ext uri="{FF2B5EF4-FFF2-40B4-BE49-F238E27FC236}">
                <a16:creationId xmlns:a16="http://schemas.microsoft.com/office/drawing/2014/main" xmlns=""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7" name="Line 8">
            <a:extLst>
              <a:ext uri="{FF2B5EF4-FFF2-40B4-BE49-F238E27FC236}">
                <a16:creationId xmlns:a16="http://schemas.microsoft.com/office/drawing/2014/main" xmlns=""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8" name="Line 9">
            <a:extLst>
              <a:ext uri="{FF2B5EF4-FFF2-40B4-BE49-F238E27FC236}">
                <a16:creationId xmlns:a16="http://schemas.microsoft.com/office/drawing/2014/main" xmlns=""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9" name="Line 7">
            <a:extLst>
              <a:ext uri="{FF2B5EF4-FFF2-40B4-BE49-F238E27FC236}">
                <a16:creationId xmlns:a16="http://schemas.microsoft.com/office/drawing/2014/main" xmlns=""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0" name="Line 8">
            <a:extLst>
              <a:ext uri="{FF2B5EF4-FFF2-40B4-BE49-F238E27FC236}">
                <a16:creationId xmlns:a16="http://schemas.microsoft.com/office/drawing/2014/main" xmlns=""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1" name="Line 9">
            <a:extLst>
              <a:ext uri="{FF2B5EF4-FFF2-40B4-BE49-F238E27FC236}">
                <a16:creationId xmlns:a16="http://schemas.microsoft.com/office/drawing/2014/main" xmlns=""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2" name="Line 7">
            <a:extLst>
              <a:ext uri="{FF2B5EF4-FFF2-40B4-BE49-F238E27FC236}">
                <a16:creationId xmlns:a16="http://schemas.microsoft.com/office/drawing/2014/main" xmlns=""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3" name="Line 8">
            <a:extLst>
              <a:ext uri="{FF2B5EF4-FFF2-40B4-BE49-F238E27FC236}">
                <a16:creationId xmlns:a16="http://schemas.microsoft.com/office/drawing/2014/main" xmlns=""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4" name="Line 9">
            <a:extLst>
              <a:ext uri="{FF2B5EF4-FFF2-40B4-BE49-F238E27FC236}">
                <a16:creationId xmlns:a16="http://schemas.microsoft.com/office/drawing/2014/main" xmlns=""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5" name="Line 7">
            <a:extLst>
              <a:ext uri="{FF2B5EF4-FFF2-40B4-BE49-F238E27FC236}">
                <a16:creationId xmlns:a16="http://schemas.microsoft.com/office/drawing/2014/main" xmlns=""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6" name="Line 8">
            <a:extLst>
              <a:ext uri="{FF2B5EF4-FFF2-40B4-BE49-F238E27FC236}">
                <a16:creationId xmlns:a16="http://schemas.microsoft.com/office/drawing/2014/main" xmlns=""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7" name="Line 9">
            <a:extLst>
              <a:ext uri="{FF2B5EF4-FFF2-40B4-BE49-F238E27FC236}">
                <a16:creationId xmlns:a16="http://schemas.microsoft.com/office/drawing/2014/main" xmlns=""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8" name="Line 7">
            <a:extLst>
              <a:ext uri="{FF2B5EF4-FFF2-40B4-BE49-F238E27FC236}">
                <a16:creationId xmlns:a16="http://schemas.microsoft.com/office/drawing/2014/main" xmlns=""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9" name="Line 8">
            <a:extLst>
              <a:ext uri="{FF2B5EF4-FFF2-40B4-BE49-F238E27FC236}">
                <a16:creationId xmlns:a16="http://schemas.microsoft.com/office/drawing/2014/main" xmlns=""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70" name="Line 9">
            <a:extLst>
              <a:ext uri="{FF2B5EF4-FFF2-40B4-BE49-F238E27FC236}">
                <a16:creationId xmlns:a16="http://schemas.microsoft.com/office/drawing/2014/main" xmlns=""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71" name="Line 7">
            <a:extLst>
              <a:ext uri="{FF2B5EF4-FFF2-40B4-BE49-F238E27FC236}">
                <a16:creationId xmlns:a16="http://schemas.microsoft.com/office/drawing/2014/main" xmlns=""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2" name="Line 8">
            <a:extLst>
              <a:ext uri="{FF2B5EF4-FFF2-40B4-BE49-F238E27FC236}">
                <a16:creationId xmlns:a16="http://schemas.microsoft.com/office/drawing/2014/main" xmlns=""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3" name="Line 9">
            <a:extLst>
              <a:ext uri="{FF2B5EF4-FFF2-40B4-BE49-F238E27FC236}">
                <a16:creationId xmlns:a16="http://schemas.microsoft.com/office/drawing/2014/main" xmlns=""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4" name="Line 7">
            <a:extLst>
              <a:ext uri="{FF2B5EF4-FFF2-40B4-BE49-F238E27FC236}">
                <a16:creationId xmlns:a16="http://schemas.microsoft.com/office/drawing/2014/main" xmlns=""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5" name="Line 8">
            <a:extLst>
              <a:ext uri="{FF2B5EF4-FFF2-40B4-BE49-F238E27FC236}">
                <a16:creationId xmlns:a16="http://schemas.microsoft.com/office/drawing/2014/main" xmlns=""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6" name="Line 9">
            <a:extLst>
              <a:ext uri="{FF2B5EF4-FFF2-40B4-BE49-F238E27FC236}">
                <a16:creationId xmlns:a16="http://schemas.microsoft.com/office/drawing/2014/main" xmlns=""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7" name="Line 7">
            <a:extLst>
              <a:ext uri="{FF2B5EF4-FFF2-40B4-BE49-F238E27FC236}">
                <a16:creationId xmlns:a16="http://schemas.microsoft.com/office/drawing/2014/main" xmlns=""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78" name="Line 8">
            <a:extLst>
              <a:ext uri="{FF2B5EF4-FFF2-40B4-BE49-F238E27FC236}">
                <a16:creationId xmlns:a16="http://schemas.microsoft.com/office/drawing/2014/main" xmlns=""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79" name="Line 9">
            <a:extLst>
              <a:ext uri="{FF2B5EF4-FFF2-40B4-BE49-F238E27FC236}">
                <a16:creationId xmlns:a16="http://schemas.microsoft.com/office/drawing/2014/main" xmlns=""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80" name="Line 7">
            <a:extLst>
              <a:ext uri="{FF2B5EF4-FFF2-40B4-BE49-F238E27FC236}">
                <a16:creationId xmlns:a16="http://schemas.microsoft.com/office/drawing/2014/main" xmlns=""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1" name="Line 8">
            <a:extLst>
              <a:ext uri="{FF2B5EF4-FFF2-40B4-BE49-F238E27FC236}">
                <a16:creationId xmlns:a16="http://schemas.microsoft.com/office/drawing/2014/main" xmlns=""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2" name="Line 9">
            <a:extLst>
              <a:ext uri="{FF2B5EF4-FFF2-40B4-BE49-F238E27FC236}">
                <a16:creationId xmlns:a16="http://schemas.microsoft.com/office/drawing/2014/main" xmlns=""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3" name="Line 7">
            <a:extLst>
              <a:ext uri="{FF2B5EF4-FFF2-40B4-BE49-F238E27FC236}">
                <a16:creationId xmlns:a16="http://schemas.microsoft.com/office/drawing/2014/main" xmlns=""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4" name="Line 8">
            <a:extLst>
              <a:ext uri="{FF2B5EF4-FFF2-40B4-BE49-F238E27FC236}">
                <a16:creationId xmlns:a16="http://schemas.microsoft.com/office/drawing/2014/main" xmlns=""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5" name="Line 9">
            <a:extLst>
              <a:ext uri="{FF2B5EF4-FFF2-40B4-BE49-F238E27FC236}">
                <a16:creationId xmlns:a16="http://schemas.microsoft.com/office/drawing/2014/main" xmlns=""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6" name="Line 7">
            <a:extLst>
              <a:ext uri="{FF2B5EF4-FFF2-40B4-BE49-F238E27FC236}">
                <a16:creationId xmlns:a16="http://schemas.microsoft.com/office/drawing/2014/main" xmlns=""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7" name="Line 8">
            <a:extLst>
              <a:ext uri="{FF2B5EF4-FFF2-40B4-BE49-F238E27FC236}">
                <a16:creationId xmlns:a16="http://schemas.microsoft.com/office/drawing/2014/main" xmlns=""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8" name="Line 9">
            <a:extLst>
              <a:ext uri="{FF2B5EF4-FFF2-40B4-BE49-F238E27FC236}">
                <a16:creationId xmlns:a16="http://schemas.microsoft.com/office/drawing/2014/main" xmlns=""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9" name="Line 7">
            <a:extLst>
              <a:ext uri="{FF2B5EF4-FFF2-40B4-BE49-F238E27FC236}">
                <a16:creationId xmlns:a16="http://schemas.microsoft.com/office/drawing/2014/main" xmlns=""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0" name="Line 8">
            <a:extLst>
              <a:ext uri="{FF2B5EF4-FFF2-40B4-BE49-F238E27FC236}">
                <a16:creationId xmlns:a16="http://schemas.microsoft.com/office/drawing/2014/main" xmlns=""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1" name="Line 9">
            <a:extLst>
              <a:ext uri="{FF2B5EF4-FFF2-40B4-BE49-F238E27FC236}">
                <a16:creationId xmlns:a16="http://schemas.microsoft.com/office/drawing/2014/main" xmlns=""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2" name="Line 7">
            <a:extLst>
              <a:ext uri="{FF2B5EF4-FFF2-40B4-BE49-F238E27FC236}">
                <a16:creationId xmlns:a16="http://schemas.microsoft.com/office/drawing/2014/main" xmlns=""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3" name="Line 8">
            <a:extLst>
              <a:ext uri="{FF2B5EF4-FFF2-40B4-BE49-F238E27FC236}">
                <a16:creationId xmlns:a16="http://schemas.microsoft.com/office/drawing/2014/main" xmlns=""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4" name="Line 9">
            <a:extLst>
              <a:ext uri="{FF2B5EF4-FFF2-40B4-BE49-F238E27FC236}">
                <a16:creationId xmlns:a16="http://schemas.microsoft.com/office/drawing/2014/main" xmlns=""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5" name="Line 7">
            <a:extLst>
              <a:ext uri="{FF2B5EF4-FFF2-40B4-BE49-F238E27FC236}">
                <a16:creationId xmlns:a16="http://schemas.microsoft.com/office/drawing/2014/main" xmlns=""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6" name="Line 8">
            <a:extLst>
              <a:ext uri="{FF2B5EF4-FFF2-40B4-BE49-F238E27FC236}">
                <a16:creationId xmlns:a16="http://schemas.microsoft.com/office/drawing/2014/main" xmlns=""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7" name="Line 9">
            <a:extLst>
              <a:ext uri="{FF2B5EF4-FFF2-40B4-BE49-F238E27FC236}">
                <a16:creationId xmlns:a16="http://schemas.microsoft.com/office/drawing/2014/main" xmlns=""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8" name="Line 7">
            <a:extLst>
              <a:ext uri="{FF2B5EF4-FFF2-40B4-BE49-F238E27FC236}">
                <a16:creationId xmlns:a16="http://schemas.microsoft.com/office/drawing/2014/main" xmlns=""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9" name="Line 8">
            <a:extLst>
              <a:ext uri="{FF2B5EF4-FFF2-40B4-BE49-F238E27FC236}">
                <a16:creationId xmlns:a16="http://schemas.microsoft.com/office/drawing/2014/main" xmlns=""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0" name="Line 9">
            <a:extLst>
              <a:ext uri="{FF2B5EF4-FFF2-40B4-BE49-F238E27FC236}">
                <a16:creationId xmlns:a16="http://schemas.microsoft.com/office/drawing/2014/main" xmlns=""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1" name="Line 7">
            <a:extLst>
              <a:ext uri="{FF2B5EF4-FFF2-40B4-BE49-F238E27FC236}">
                <a16:creationId xmlns:a16="http://schemas.microsoft.com/office/drawing/2014/main" xmlns=""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2" name="Line 8">
            <a:extLst>
              <a:ext uri="{FF2B5EF4-FFF2-40B4-BE49-F238E27FC236}">
                <a16:creationId xmlns:a16="http://schemas.microsoft.com/office/drawing/2014/main" xmlns=""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3" name="Line 9">
            <a:extLst>
              <a:ext uri="{FF2B5EF4-FFF2-40B4-BE49-F238E27FC236}">
                <a16:creationId xmlns:a16="http://schemas.microsoft.com/office/drawing/2014/main" xmlns=""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4" name="Line 7">
            <a:extLst>
              <a:ext uri="{FF2B5EF4-FFF2-40B4-BE49-F238E27FC236}">
                <a16:creationId xmlns:a16="http://schemas.microsoft.com/office/drawing/2014/main" xmlns=""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5" name="Line 8">
            <a:extLst>
              <a:ext uri="{FF2B5EF4-FFF2-40B4-BE49-F238E27FC236}">
                <a16:creationId xmlns:a16="http://schemas.microsoft.com/office/drawing/2014/main" xmlns=""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6" name="Line 9">
            <a:extLst>
              <a:ext uri="{FF2B5EF4-FFF2-40B4-BE49-F238E27FC236}">
                <a16:creationId xmlns:a16="http://schemas.microsoft.com/office/drawing/2014/main" xmlns=""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7" name="Line 7">
            <a:extLst>
              <a:ext uri="{FF2B5EF4-FFF2-40B4-BE49-F238E27FC236}">
                <a16:creationId xmlns:a16="http://schemas.microsoft.com/office/drawing/2014/main" xmlns=""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08" name="Line 8">
            <a:extLst>
              <a:ext uri="{FF2B5EF4-FFF2-40B4-BE49-F238E27FC236}">
                <a16:creationId xmlns:a16="http://schemas.microsoft.com/office/drawing/2014/main" xmlns=""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09" name="Line 9">
            <a:extLst>
              <a:ext uri="{FF2B5EF4-FFF2-40B4-BE49-F238E27FC236}">
                <a16:creationId xmlns:a16="http://schemas.microsoft.com/office/drawing/2014/main" xmlns=""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10" name="Line 7">
            <a:extLst>
              <a:ext uri="{FF2B5EF4-FFF2-40B4-BE49-F238E27FC236}">
                <a16:creationId xmlns:a16="http://schemas.microsoft.com/office/drawing/2014/main" xmlns=""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1" name="Line 8">
            <a:extLst>
              <a:ext uri="{FF2B5EF4-FFF2-40B4-BE49-F238E27FC236}">
                <a16:creationId xmlns:a16="http://schemas.microsoft.com/office/drawing/2014/main" xmlns=""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2" name="Line 9">
            <a:extLst>
              <a:ext uri="{FF2B5EF4-FFF2-40B4-BE49-F238E27FC236}">
                <a16:creationId xmlns:a16="http://schemas.microsoft.com/office/drawing/2014/main" xmlns=""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3" name="Line 7">
            <a:extLst>
              <a:ext uri="{FF2B5EF4-FFF2-40B4-BE49-F238E27FC236}">
                <a16:creationId xmlns:a16="http://schemas.microsoft.com/office/drawing/2014/main" xmlns=""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4" name="Line 8">
            <a:extLst>
              <a:ext uri="{FF2B5EF4-FFF2-40B4-BE49-F238E27FC236}">
                <a16:creationId xmlns:a16="http://schemas.microsoft.com/office/drawing/2014/main" xmlns=""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5" name="Line 9">
            <a:extLst>
              <a:ext uri="{FF2B5EF4-FFF2-40B4-BE49-F238E27FC236}">
                <a16:creationId xmlns:a16="http://schemas.microsoft.com/office/drawing/2014/main" xmlns=""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6" name="Line 7">
            <a:extLst>
              <a:ext uri="{FF2B5EF4-FFF2-40B4-BE49-F238E27FC236}">
                <a16:creationId xmlns:a16="http://schemas.microsoft.com/office/drawing/2014/main" xmlns=""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7" name="Line 8">
            <a:extLst>
              <a:ext uri="{FF2B5EF4-FFF2-40B4-BE49-F238E27FC236}">
                <a16:creationId xmlns:a16="http://schemas.microsoft.com/office/drawing/2014/main" xmlns=""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8" name="Line 9">
            <a:extLst>
              <a:ext uri="{FF2B5EF4-FFF2-40B4-BE49-F238E27FC236}">
                <a16:creationId xmlns:a16="http://schemas.microsoft.com/office/drawing/2014/main" xmlns=""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9" name="Line 7">
            <a:extLst>
              <a:ext uri="{FF2B5EF4-FFF2-40B4-BE49-F238E27FC236}">
                <a16:creationId xmlns:a16="http://schemas.microsoft.com/office/drawing/2014/main" xmlns=""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0" name="Line 8">
            <a:extLst>
              <a:ext uri="{FF2B5EF4-FFF2-40B4-BE49-F238E27FC236}">
                <a16:creationId xmlns:a16="http://schemas.microsoft.com/office/drawing/2014/main" xmlns=""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1" name="Line 9">
            <a:extLst>
              <a:ext uri="{FF2B5EF4-FFF2-40B4-BE49-F238E27FC236}">
                <a16:creationId xmlns:a16="http://schemas.microsoft.com/office/drawing/2014/main" xmlns=""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2" name="Line 7">
            <a:extLst>
              <a:ext uri="{FF2B5EF4-FFF2-40B4-BE49-F238E27FC236}">
                <a16:creationId xmlns:a16="http://schemas.microsoft.com/office/drawing/2014/main" xmlns=""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3" name="Line 8">
            <a:extLst>
              <a:ext uri="{FF2B5EF4-FFF2-40B4-BE49-F238E27FC236}">
                <a16:creationId xmlns:a16="http://schemas.microsoft.com/office/drawing/2014/main" xmlns=""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4" name="Line 9">
            <a:extLst>
              <a:ext uri="{FF2B5EF4-FFF2-40B4-BE49-F238E27FC236}">
                <a16:creationId xmlns:a16="http://schemas.microsoft.com/office/drawing/2014/main" xmlns=""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5" name="Line 7">
            <a:extLst>
              <a:ext uri="{FF2B5EF4-FFF2-40B4-BE49-F238E27FC236}">
                <a16:creationId xmlns:a16="http://schemas.microsoft.com/office/drawing/2014/main" xmlns=""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6" name="Line 8">
            <a:extLst>
              <a:ext uri="{FF2B5EF4-FFF2-40B4-BE49-F238E27FC236}">
                <a16:creationId xmlns:a16="http://schemas.microsoft.com/office/drawing/2014/main" xmlns=""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7" name="Line 9">
            <a:extLst>
              <a:ext uri="{FF2B5EF4-FFF2-40B4-BE49-F238E27FC236}">
                <a16:creationId xmlns:a16="http://schemas.microsoft.com/office/drawing/2014/main" xmlns=""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8" name="Line 7">
            <a:extLst>
              <a:ext uri="{FF2B5EF4-FFF2-40B4-BE49-F238E27FC236}">
                <a16:creationId xmlns:a16="http://schemas.microsoft.com/office/drawing/2014/main" xmlns=""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29" name="Line 8">
            <a:extLst>
              <a:ext uri="{FF2B5EF4-FFF2-40B4-BE49-F238E27FC236}">
                <a16:creationId xmlns:a16="http://schemas.microsoft.com/office/drawing/2014/main" xmlns=""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0" name="Line 9">
            <a:extLst>
              <a:ext uri="{FF2B5EF4-FFF2-40B4-BE49-F238E27FC236}">
                <a16:creationId xmlns:a16="http://schemas.microsoft.com/office/drawing/2014/main" xmlns=""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1" name="Line 7">
            <a:extLst>
              <a:ext uri="{FF2B5EF4-FFF2-40B4-BE49-F238E27FC236}">
                <a16:creationId xmlns:a16="http://schemas.microsoft.com/office/drawing/2014/main" xmlns=""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2" name="Line 8">
            <a:extLst>
              <a:ext uri="{FF2B5EF4-FFF2-40B4-BE49-F238E27FC236}">
                <a16:creationId xmlns:a16="http://schemas.microsoft.com/office/drawing/2014/main" xmlns=""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3" name="Line 9">
            <a:extLst>
              <a:ext uri="{FF2B5EF4-FFF2-40B4-BE49-F238E27FC236}">
                <a16:creationId xmlns:a16="http://schemas.microsoft.com/office/drawing/2014/main" xmlns=""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4" name="Line 7">
            <a:extLst>
              <a:ext uri="{FF2B5EF4-FFF2-40B4-BE49-F238E27FC236}">
                <a16:creationId xmlns:a16="http://schemas.microsoft.com/office/drawing/2014/main" xmlns=""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5" name="Line 8">
            <a:extLst>
              <a:ext uri="{FF2B5EF4-FFF2-40B4-BE49-F238E27FC236}">
                <a16:creationId xmlns:a16="http://schemas.microsoft.com/office/drawing/2014/main" xmlns=""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6" name="Line 9">
            <a:extLst>
              <a:ext uri="{FF2B5EF4-FFF2-40B4-BE49-F238E27FC236}">
                <a16:creationId xmlns:a16="http://schemas.microsoft.com/office/drawing/2014/main" xmlns=""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7" name="Line 7">
            <a:extLst>
              <a:ext uri="{FF2B5EF4-FFF2-40B4-BE49-F238E27FC236}">
                <a16:creationId xmlns:a16="http://schemas.microsoft.com/office/drawing/2014/main" xmlns=""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8" name="Line 8">
            <a:extLst>
              <a:ext uri="{FF2B5EF4-FFF2-40B4-BE49-F238E27FC236}">
                <a16:creationId xmlns:a16="http://schemas.microsoft.com/office/drawing/2014/main" xmlns=""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9" name="Line 9">
            <a:extLst>
              <a:ext uri="{FF2B5EF4-FFF2-40B4-BE49-F238E27FC236}">
                <a16:creationId xmlns:a16="http://schemas.microsoft.com/office/drawing/2014/main" xmlns=""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40" name="Line 7">
            <a:extLst>
              <a:ext uri="{FF2B5EF4-FFF2-40B4-BE49-F238E27FC236}">
                <a16:creationId xmlns:a16="http://schemas.microsoft.com/office/drawing/2014/main" xmlns=""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1" name="Line 8">
            <a:extLst>
              <a:ext uri="{FF2B5EF4-FFF2-40B4-BE49-F238E27FC236}">
                <a16:creationId xmlns:a16="http://schemas.microsoft.com/office/drawing/2014/main" xmlns=""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2" name="Line 9">
            <a:extLst>
              <a:ext uri="{FF2B5EF4-FFF2-40B4-BE49-F238E27FC236}">
                <a16:creationId xmlns:a16="http://schemas.microsoft.com/office/drawing/2014/main" xmlns=""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3" name="Line 7">
            <a:extLst>
              <a:ext uri="{FF2B5EF4-FFF2-40B4-BE49-F238E27FC236}">
                <a16:creationId xmlns:a16="http://schemas.microsoft.com/office/drawing/2014/main" xmlns=""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4" name="Line 8">
            <a:extLst>
              <a:ext uri="{FF2B5EF4-FFF2-40B4-BE49-F238E27FC236}">
                <a16:creationId xmlns:a16="http://schemas.microsoft.com/office/drawing/2014/main" xmlns=""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5" name="Line 9">
            <a:extLst>
              <a:ext uri="{FF2B5EF4-FFF2-40B4-BE49-F238E27FC236}">
                <a16:creationId xmlns:a16="http://schemas.microsoft.com/office/drawing/2014/main" xmlns=""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6" name="Line 7">
            <a:extLst>
              <a:ext uri="{FF2B5EF4-FFF2-40B4-BE49-F238E27FC236}">
                <a16:creationId xmlns:a16="http://schemas.microsoft.com/office/drawing/2014/main" xmlns=""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7" name="Line 8">
            <a:extLst>
              <a:ext uri="{FF2B5EF4-FFF2-40B4-BE49-F238E27FC236}">
                <a16:creationId xmlns:a16="http://schemas.microsoft.com/office/drawing/2014/main" xmlns=""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8" name="Line 9">
            <a:extLst>
              <a:ext uri="{FF2B5EF4-FFF2-40B4-BE49-F238E27FC236}">
                <a16:creationId xmlns:a16="http://schemas.microsoft.com/office/drawing/2014/main" xmlns=""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9" name="Line 7">
            <a:extLst>
              <a:ext uri="{FF2B5EF4-FFF2-40B4-BE49-F238E27FC236}">
                <a16:creationId xmlns:a16="http://schemas.microsoft.com/office/drawing/2014/main" xmlns=""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0" name="Line 8">
            <a:extLst>
              <a:ext uri="{FF2B5EF4-FFF2-40B4-BE49-F238E27FC236}">
                <a16:creationId xmlns:a16="http://schemas.microsoft.com/office/drawing/2014/main" xmlns=""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1" name="Line 9">
            <a:extLst>
              <a:ext uri="{FF2B5EF4-FFF2-40B4-BE49-F238E27FC236}">
                <a16:creationId xmlns:a16="http://schemas.microsoft.com/office/drawing/2014/main" xmlns=""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2" name="Line 7">
            <a:extLst>
              <a:ext uri="{FF2B5EF4-FFF2-40B4-BE49-F238E27FC236}">
                <a16:creationId xmlns:a16="http://schemas.microsoft.com/office/drawing/2014/main" xmlns=""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3" name="Line 8">
            <a:extLst>
              <a:ext uri="{FF2B5EF4-FFF2-40B4-BE49-F238E27FC236}">
                <a16:creationId xmlns:a16="http://schemas.microsoft.com/office/drawing/2014/main" xmlns=""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4" name="Line 9">
            <a:extLst>
              <a:ext uri="{FF2B5EF4-FFF2-40B4-BE49-F238E27FC236}">
                <a16:creationId xmlns:a16="http://schemas.microsoft.com/office/drawing/2014/main" xmlns=""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5" name="Line 7">
            <a:extLst>
              <a:ext uri="{FF2B5EF4-FFF2-40B4-BE49-F238E27FC236}">
                <a16:creationId xmlns:a16="http://schemas.microsoft.com/office/drawing/2014/main" xmlns=""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6" name="Line 8">
            <a:extLst>
              <a:ext uri="{FF2B5EF4-FFF2-40B4-BE49-F238E27FC236}">
                <a16:creationId xmlns:a16="http://schemas.microsoft.com/office/drawing/2014/main" xmlns=""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7" name="Line 9">
            <a:extLst>
              <a:ext uri="{FF2B5EF4-FFF2-40B4-BE49-F238E27FC236}">
                <a16:creationId xmlns:a16="http://schemas.microsoft.com/office/drawing/2014/main" xmlns=""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8" name="Line 7">
            <a:extLst>
              <a:ext uri="{FF2B5EF4-FFF2-40B4-BE49-F238E27FC236}">
                <a16:creationId xmlns:a16="http://schemas.microsoft.com/office/drawing/2014/main" xmlns=""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59" name="Line 8">
            <a:extLst>
              <a:ext uri="{FF2B5EF4-FFF2-40B4-BE49-F238E27FC236}">
                <a16:creationId xmlns:a16="http://schemas.microsoft.com/office/drawing/2014/main" xmlns=""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60" name="Line 9">
            <a:extLst>
              <a:ext uri="{FF2B5EF4-FFF2-40B4-BE49-F238E27FC236}">
                <a16:creationId xmlns:a16="http://schemas.microsoft.com/office/drawing/2014/main" xmlns=""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61" name="Line 7">
            <a:extLst>
              <a:ext uri="{FF2B5EF4-FFF2-40B4-BE49-F238E27FC236}">
                <a16:creationId xmlns:a16="http://schemas.microsoft.com/office/drawing/2014/main" xmlns=""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2" name="Line 8">
            <a:extLst>
              <a:ext uri="{FF2B5EF4-FFF2-40B4-BE49-F238E27FC236}">
                <a16:creationId xmlns:a16="http://schemas.microsoft.com/office/drawing/2014/main" xmlns=""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3" name="Line 9">
            <a:extLst>
              <a:ext uri="{FF2B5EF4-FFF2-40B4-BE49-F238E27FC236}">
                <a16:creationId xmlns:a16="http://schemas.microsoft.com/office/drawing/2014/main" xmlns=""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4" name="Line 7">
            <a:extLst>
              <a:ext uri="{FF2B5EF4-FFF2-40B4-BE49-F238E27FC236}">
                <a16:creationId xmlns:a16="http://schemas.microsoft.com/office/drawing/2014/main" xmlns=""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5" name="Line 8">
            <a:extLst>
              <a:ext uri="{FF2B5EF4-FFF2-40B4-BE49-F238E27FC236}">
                <a16:creationId xmlns:a16="http://schemas.microsoft.com/office/drawing/2014/main" xmlns=""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6" name="Line 9">
            <a:extLst>
              <a:ext uri="{FF2B5EF4-FFF2-40B4-BE49-F238E27FC236}">
                <a16:creationId xmlns:a16="http://schemas.microsoft.com/office/drawing/2014/main" xmlns=""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7" name="Line 7">
            <a:extLst>
              <a:ext uri="{FF2B5EF4-FFF2-40B4-BE49-F238E27FC236}">
                <a16:creationId xmlns:a16="http://schemas.microsoft.com/office/drawing/2014/main" xmlns=""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68" name="Line 8">
            <a:extLst>
              <a:ext uri="{FF2B5EF4-FFF2-40B4-BE49-F238E27FC236}">
                <a16:creationId xmlns:a16="http://schemas.microsoft.com/office/drawing/2014/main" xmlns=""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69" name="Line 9">
            <a:extLst>
              <a:ext uri="{FF2B5EF4-FFF2-40B4-BE49-F238E27FC236}">
                <a16:creationId xmlns:a16="http://schemas.microsoft.com/office/drawing/2014/main" xmlns=""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0" name="Line 7">
            <a:extLst>
              <a:ext uri="{FF2B5EF4-FFF2-40B4-BE49-F238E27FC236}">
                <a16:creationId xmlns:a16="http://schemas.microsoft.com/office/drawing/2014/main" xmlns=""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1" name="Line 8">
            <a:extLst>
              <a:ext uri="{FF2B5EF4-FFF2-40B4-BE49-F238E27FC236}">
                <a16:creationId xmlns:a16="http://schemas.microsoft.com/office/drawing/2014/main" xmlns=""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2" name="Line 9">
            <a:extLst>
              <a:ext uri="{FF2B5EF4-FFF2-40B4-BE49-F238E27FC236}">
                <a16:creationId xmlns:a16="http://schemas.microsoft.com/office/drawing/2014/main" xmlns=""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3" name="Line 7">
            <a:extLst>
              <a:ext uri="{FF2B5EF4-FFF2-40B4-BE49-F238E27FC236}">
                <a16:creationId xmlns:a16="http://schemas.microsoft.com/office/drawing/2014/main" xmlns=""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4" name="Line 8">
            <a:extLst>
              <a:ext uri="{FF2B5EF4-FFF2-40B4-BE49-F238E27FC236}">
                <a16:creationId xmlns:a16="http://schemas.microsoft.com/office/drawing/2014/main" xmlns=""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5" name="Line 9">
            <a:extLst>
              <a:ext uri="{FF2B5EF4-FFF2-40B4-BE49-F238E27FC236}">
                <a16:creationId xmlns:a16="http://schemas.microsoft.com/office/drawing/2014/main" xmlns=""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6" name="Line 7">
            <a:extLst>
              <a:ext uri="{FF2B5EF4-FFF2-40B4-BE49-F238E27FC236}">
                <a16:creationId xmlns:a16="http://schemas.microsoft.com/office/drawing/2014/main" xmlns=""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7" name="Line 8">
            <a:extLst>
              <a:ext uri="{FF2B5EF4-FFF2-40B4-BE49-F238E27FC236}">
                <a16:creationId xmlns:a16="http://schemas.microsoft.com/office/drawing/2014/main" xmlns=""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8" name="Line 9">
            <a:extLst>
              <a:ext uri="{FF2B5EF4-FFF2-40B4-BE49-F238E27FC236}">
                <a16:creationId xmlns:a16="http://schemas.microsoft.com/office/drawing/2014/main" xmlns=""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9" name="Line 7">
            <a:extLst>
              <a:ext uri="{FF2B5EF4-FFF2-40B4-BE49-F238E27FC236}">
                <a16:creationId xmlns:a16="http://schemas.microsoft.com/office/drawing/2014/main" xmlns=""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0" name="Line 8">
            <a:extLst>
              <a:ext uri="{FF2B5EF4-FFF2-40B4-BE49-F238E27FC236}">
                <a16:creationId xmlns:a16="http://schemas.microsoft.com/office/drawing/2014/main" xmlns=""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1" name="Line 9">
            <a:extLst>
              <a:ext uri="{FF2B5EF4-FFF2-40B4-BE49-F238E27FC236}">
                <a16:creationId xmlns:a16="http://schemas.microsoft.com/office/drawing/2014/main" xmlns=""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2" name="Line 7">
            <a:extLst>
              <a:ext uri="{FF2B5EF4-FFF2-40B4-BE49-F238E27FC236}">
                <a16:creationId xmlns:a16="http://schemas.microsoft.com/office/drawing/2014/main" xmlns=""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3" name="Line 8">
            <a:extLst>
              <a:ext uri="{FF2B5EF4-FFF2-40B4-BE49-F238E27FC236}">
                <a16:creationId xmlns:a16="http://schemas.microsoft.com/office/drawing/2014/main" xmlns=""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4" name="Line 9">
            <a:extLst>
              <a:ext uri="{FF2B5EF4-FFF2-40B4-BE49-F238E27FC236}">
                <a16:creationId xmlns:a16="http://schemas.microsoft.com/office/drawing/2014/main" xmlns=""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5" name="Line 7">
            <a:extLst>
              <a:ext uri="{FF2B5EF4-FFF2-40B4-BE49-F238E27FC236}">
                <a16:creationId xmlns:a16="http://schemas.microsoft.com/office/drawing/2014/main" xmlns=""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6" name="Line 8">
            <a:extLst>
              <a:ext uri="{FF2B5EF4-FFF2-40B4-BE49-F238E27FC236}">
                <a16:creationId xmlns:a16="http://schemas.microsoft.com/office/drawing/2014/main" xmlns=""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7" name="Line 9">
            <a:extLst>
              <a:ext uri="{FF2B5EF4-FFF2-40B4-BE49-F238E27FC236}">
                <a16:creationId xmlns:a16="http://schemas.microsoft.com/office/drawing/2014/main" xmlns=""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8" name="Line 7">
            <a:extLst>
              <a:ext uri="{FF2B5EF4-FFF2-40B4-BE49-F238E27FC236}">
                <a16:creationId xmlns:a16="http://schemas.microsoft.com/office/drawing/2014/main" xmlns=""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89" name="Line 8">
            <a:extLst>
              <a:ext uri="{FF2B5EF4-FFF2-40B4-BE49-F238E27FC236}">
                <a16:creationId xmlns:a16="http://schemas.microsoft.com/office/drawing/2014/main" xmlns=""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90" name="Line 9">
            <a:extLst>
              <a:ext uri="{FF2B5EF4-FFF2-40B4-BE49-F238E27FC236}">
                <a16:creationId xmlns:a16="http://schemas.microsoft.com/office/drawing/2014/main" xmlns=""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91" name="Line 7">
            <a:extLst>
              <a:ext uri="{FF2B5EF4-FFF2-40B4-BE49-F238E27FC236}">
                <a16:creationId xmlns:a16="http://schemas.microsoft.com/office/drawing/2014/main" xmlns=""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2" name="Line 8">
            <a:extLst>
              <a:ext uri="{FF2B5EF4-FFF2-40B4-BE49-F238E27FC236}">
                <a16:creationId xmlns:a16="http://schemas.microsoft.com/office/drawing/2014/main" xmlns=""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3" name="Line 9">
            <a:extLst>
              <a:ext uri="{FF2B5EF4-FFF2-40B4-BE49-F238E27FC236}">
                <a16:creationId xmlns:a16="http://schemas.microsoft.com/office/drawing/2014/main" xmlns=""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4" name="Line 7">
            <a:extLst>
              <a:ext uri="{FF2B5EF4-FFF2-40B4-BE49-F238E27FC236}">
                <a16:creationId xmlns:a16="http://schemas.microsoft.com/office/drawing/2014/main" xmlns=""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5" name="Line 8">
            <a:extLst>
              <a:ext uri="{FF2B5EF4-FFF2-40B4-BE49-F238E27FC236}">
                <a16:creationId xmlns:a16="http://schemas.microsoft.com/office/drawing/2014/main" xmlns=""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6" name="Line 9">
            <a:extLst>
              <a:ext uri="{FF2B5EF4-FFF2-40B4-BE49-F238E27FC236}">
                <a16:creationId xmlns:a16="http://schemas.microsoft.com/office/drawing/2014/main" xmlns=""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7" name="Line 7">
            <a:extLst>
              <a:ext uri="{FF2B5EF4-FFF2-40B4-BE49-F238E27FC236}">
                <a16:creationId xmlns:a16="http://schemas.microsoft.com/office/drawing/2014/main" xmlns=""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8" name="Line 8">
            <a:extLst>
              <a:ext uri="{FF2B5EF4-FFF2-40B4-BE49-F238E27FC236}">
                <a16:creationId xmlns:a16="http://schemas.microsoft.com/office/drawing/2014/main" xmlns=""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9" name="Line 9">
            <a:extLst>
              <a:ext uri="{FF2B5EF4-FFF2-40B4-BE49-F238E27FC236}">
                <a16:creationId xmlns:a16="http://schemas.microsoft.com/office/drawing/2014/main" xmlns=""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0" name="Line 7">
            <a:extLst>
              <a:ext uri="{FF2B5EF4-FFF2-40B4-BE49-F238E27FC236}">
                <a16:creationId xmlns:a16="http://schemas.microsoft.com/office/drawing/2014/main" xmlns=""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1" name="Line 8">
            <a:extLst>
              <a:ext uri="{FF2B5EF4-FFF2-40B4-BE49-F238E27FC236}">
                <a16:creationId xmlns:a16="http://schemas.microsoft.com/office/drawing/2014/main" xmlns=""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2" name="Line 9">
            <a:extLst>
              <a:ext uri="{FF2B5EF4-FFF2-40B4-BE49-F238E27FC236}">
                <a16:creationId xmlns:a16="http://schemas.microsoft.com/office/drawing/2014/main" xmlns=""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3" name="Line 7">
            <a:extLst>
              <a:ext uri="{FF2B5EF4-FFF2-40B4-BE49-F238E27FC236}">
                <a16:creationId xmlns:a16="http://schemas.microsoft.com/office/drawing/2014/main" xmlns=""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4" name="Line 8">
            <a:extLst>
              <a:ext uri="{FF2B5EF4-FFF2-40B4-BE49-F238E27FC236}">
                <a16:creationId xmlns:a16="http://schemas.microsoft.com/office/drawing/2014/main" xmlns=""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5" name="Line 9">
            <a:extLst>
              <a:ext uri="{FF2B5EF4-FFF2-40B4-BE49-F238E27FC236}">
                <a16:creationId xmlns:a16="http://schemas.microsoft.com/office/drawing/2014/main" xmlns=""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6" name="Line 7">
            <a:extLst>
              <a:ext uri="{FF2B5EF4-FFF2-40B4-BE49-F238E27FC236}">
                <a16:creationId xmlns:a16="http://schemas.microsoft.com/office/drawing/2014/main" xmlns=""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7" name="Line 8">
            <a:extLst>
              <a:ext uri="{FF2B5EF4-FFF2-40B4-BE49-F238E27FC236}">
                <a16:creationId xmlns:a16="http://schemas.microsoft.com/office/drawing/2014/main" xmlns=""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8" name="Line 9">
            <a:extLst>
              <a:ext uri="{FF2B5EF4-FFF2-40B4-BE49-F238E27FC236}">
                <a16:creationId xmlns:a16="http://schemas.microsoft.com/office/drawing/2014/main" xmlns=""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9" name="Line 7">
            <a:extLst>
              <a:ext uri="{FF2B5EF4-FFF2-40B4-BE49-F238E27FC236}">
                <a16:creationId xmlns:a16="http://schemas.microsoft.com/office/drawing/2014/main" xmlns=""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0" name="Line 8">
            <a:extLst>
              <a:ext uri="{FF2B5EF4-FFF2-40B4-BE49-F238E27FC236}">
                <a16:creationId xmlns:a16="http://schemas.microsoft.com/office/drawing/2014/main" xmlns=""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1" name="Line 9">
            <a:extLst>
              <a:ext uri="{FF2B5EF4-FFF2-40B4-BE49-F238E27FC236}">
                <a16:creationId xmlns:a16="http://schemas.microsoft.com/office/drawing/2014/main" xmlns=""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2" name="Line 7">
            <a:extLst>
              <a:ext uri="{FF2B5EF4-FFF2-40B4-BE49-F238E27FC236}">
                <a16:creationId xmlns:a16="http://schemas.microsoft.com/office/drawing/2014/main" xmlns=""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3" name="Line 8">
            <a:extLst>
              <a:ext uri="{FF2B5EF4-FFF2-40B4-BE49-F238E27FC236}">
                <a16:creationId xmlns:a16="http://schemas.microsoft.com/office/drawing/2014/main" xmlns=""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4" name="Line 9">
            <a:extLst>
              <a:ext uri="{FF2B5EF4-FFF2-40B4-BE49-F238E27FC236}">
                <a16:creationId xmlns:a16="http://schemas.microsoft.com/office/drawing/2014/main" xmlns=""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5" name="Line 7">
            <a:extLst>
              <a:ext uri="{FF2B5EF4-FFF2-40B4-BE49-F238E27FC236}">
                <a16:creationId xmlns:a16="http://schemas.microsoft.com/office/drawing/2014/main" xmlns=""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6" name="Line 8">
            <a:extLst>
              <a:ext uri="{FF2B5EF4-FFF2-40B4-BE49-F238E27FC236}">
                <a16:creationId xmlns:a16="http://schemas.microsoft.com/office/drawing/2014/main" xmlns=""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7" name="Line 9">
            <a:extLst>
              <a:ext uri="{FF2B5EF4-FFF2-40B4-BE49-F238E27FC236}">
                <a16:creationId xmlns:a16="http://schemas.microsoft.com/office/drawing/2014/main" xmlns=""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8" name="Line 7">
            <a:extLst>
              <a:ext uri="{FF2B5EF4-FFF2-40B4-BE49-F238E27FC236}">
                <a16:creationId xmlns:a16="http://schemas.microsoft.com/office/drawing/2014/main" xmlns=""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19" name="Line 8">
            <a:extLst>
              <a:ext uri="{FF2B5EF4-FFF2-40B4-BE49-F238E27FC236}">
                <a16:creationId xmlns:a16="http://schemas.microsoft.com/office/drawing/2014/main" xmlns=""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0" name="Line 9">
            <a:extLst>
              <a:ext uri="{FF2B5EF4-FFF2-40B4-BE49-F238E27FC236}">
                <a16:creationId xmlns:a16="http://schemas.microsoft.com/office/drawing/2014/main" xmlns=""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1" name="Line 7">
            <a:extLst>
              <a:ext uri="{FF2B5EF4-FFF2-40B4-BE49-F238E27FC236}">
                <a16:creationId xmlns:a16="http://schemas.microsoft.com/office/drawing/2014/main" xmlns=""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2" name="Line 8">
            <a:extLst>
              <a:ext uri="{FF2B5EF4-FFF2-40B4-BE49-F238E27FC236}">
                <a16:creationId xmlns:a16="http://schemas.microsoft.com/office/drawing/2014/main" xmlns=""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3" name="Line 9">
            <a:extLst>
              <a:ext uri="{FF2B5EF4-FFF2-40B4-BE49-F238E27FC236}">
                <a16:creationId xmlns:a16="http://schemas.microsoft.com/office/drawing/2014/main" xmlns=""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4" name="Line 7">
            <a:extLst>
              <a:ext uri="{FF2B5EF4-FFF2-40B4-BE49-F238E27FC236}">
                <a16:creationId xmlns:a16="http://schemas.microsoft.com/office/drawing/2014/main" xmlns=""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5" name="Line 8">
            <a:extLst>
              <a:ext uri="{FF2B5EF4-FFF2-40B4-BE49-F238E27FC236}">
                <a16:creationId xmlns:a16="http://schemas.microsoft.com/office/drawing/2014/main" xmlns=""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6" name="Line 9">
            <a:extLst>
              <a:ext uri="{FF2B5EF4-FFF2-40B4-BE49-F238E27FC236}">
                <a16:creationId xmlns:a16="http://schemas.microsoft.com/office/drawing/2014/main" xmlns=""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7" name="Line 7">
            <a:extLst>
              <a:ext uri="{FF2B5EF4-FFF2-40B4-BE49-F238E27FC236}">
                <a16:creationId xmlns:a16="http://schemas.microsoft.com/office/drawing/2014/main" xmlns=""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8" name="Line 8">
            <a:extLst>
              <a:ext uri="{FF2B5EF4-FFF2-40B4-BE49-F238E27FC236}">
                <a16:creationId xmlns:a16="http://schemas.microsoft.com/office/drawing/2014/main" xmlns=""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9" name="Line 9">
            <a:extLst>
              <a:ext uri="{FF2B5EF4-FFF2-40B4-BE49-F238E27FC236}">
                <a16:creationId xmlns:a16="http://schemas.microsoft.com/office/drawing/2014/main" xmlns=""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30" name="Line 7">
            <a:extLst>
              <a:ext uri="{FF2B5EF4-FFF2-40B4-BE49-F238E27FC236}">
                <a16:creationId xmlns:a16="http://schemas.microsoft.com/office/drawing/2014/main" xmlns=""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1" name="Line 8">
            <a:extLst>
              <a:ext uri="{FF2B5EF4-FFF2-40B4-BE49-F238E27FC236}">
                <a16:creationId xmlns:a16="http://schemas.microsoft.com/office/drawing/2014/main" xmlns=""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2" name="Line 9">
            <a:extLst>
              <a:ext uri="{FF2B5EF4-FFF2-40B4-BE49-F238E27FC236}">
                <a16:creationId xmlns:a16="http://schemas.microsoft.com/office/drawing/2014/main" xmlns=""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3" name="Line 7">
            <a:extLst>
              <a:ext uri="{FF2B5EF4-FFF2-40B4-BE49-F238E27FC236}">
                <a16:creationId xmlns:a16="http://schemas.microsoft.com/office/drawing/2014/main" xmlns=""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4" name="Line 8">
            <a:extLst>
              <a:ext uri="{FF2B5EF4-FFF2-40B4-BE49-F238E27FC236}">
                <a16:creationId xmlns:a16="http://schemas.microsoft.com/office/drawing/2014/main" xmlns=""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5" name="Line 9">
            <a:extLst>
              <a:ext uri="{FF2B5EF4-FFF2-40B4-BE49-F238E27FC236}">
                <a16:creationId xmlns:a16="http://schemas.microsoft.com/office/drawing/2014/main" xmlns=""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6" name="Line 7">
            <a:extLst>
              <a:ext uri="{FF2B5EF4-FFF2-40B4-BE49-F238E27FC236}">
                <a16:creationId xmlns:a16="http://schemas.microsoft.com/office/drawing/2014/main" xmlns=""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7" name="Line 8">
            <a:extLst>
              <a:ext uri="{FF2B5EF4-FFF2-40B4-BE49-F238E27FC236}">
                <a16:creationId xmlns:a16="http://schemas.microsoft.com/office/drawing/2014/main" xmlns=""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8" name="Line 9">
            <a:extLst>
              <a:ext uri="{FF2B5EF4-FFF2-40B4-BE49-F238E27FC236}">
                <a16:creationId xmlns:a16="http://schemas.microsoft.com/office/drawing/2014/main" xmlns=""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9" name="Line 7">
            <a:extLst>
              <a:ext uri="{FF2B5EF4-FFF2-40B4-BE49-F238E27FC236}">
                <a16:creationId xmlns:a16="http://schemas.microsoft.com/office/drawing/2014/main" xmlns=""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0" name="Line 8">
            <a:extLst>
              <a:ext uri="{FF2B5EF4-FFF2-40B4-BE49-F238E27FC236}">
                <a16:creationId xmlns:a16="http://schemas.microsoft.com/office/drawing/2014/main" xmlns=""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1" name="Line 9">
            <a:extLst>
              <a:ext uri="{FF2B5EF4-FFF2-40B4-BE49-F238E27FC236}">
                <a16:creationId xmlns:a16="http://schemas.microsoft.com/office/drawing/2014/main" xmlns=""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2" name="Line 7">
            <a:extLst>
              <a:ext uri="{FF2B5EF4-FFF2-40B4-BE49-F238E27FC236}">
                <a16:creationId xmlns:a16="http://schemas.microsoft.com/office/drawing/2014/main" xmlns=""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3" name="Line 8">
            <a:extLst>
              <a:ext uri="{FF2B5EF4-FFF2-40B4-BE49-F238E27FC236}">
                <a16:creationId xmlns:a16="http://schemas.microsoft.com/office/drawing/2014/main" xmlns=""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4" name="Line 9">
            <a:extLst>
              <a:ext uri="{FF2B5EF4-FFF2-40B4-BE49-F238E27FC236}">
                <a16:creationId xmlns:a16="http://schemas.microsoft.com/office/drawing/2014/main" xmlns=""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5" name="Line 7">
            <a:extLst>
              <a:ext uri="{FF2B5EF4-FFF2-40B4-BE49-F238E27FC236}">
                <a16:creationId xmlns:a16="http://schemas.microsoft.com/office/drawing/2014/main" xmlns=""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6" name="Line 8">
            <a:extLst>
              <a:ext uri="{FF2B5EF4-FFF2-40B4-BE49-F238E27FC236}">
                <a16:creationId xmlns:a16="http://schemas.microsoft.com/office/drawing/2014/main" xmlns=""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7" name="Line 9">
            <a:extLst>
              <a:ext uri="{FF2B5EF4-FFF2-40B4-BE49-F238E27FC236}">
                <a16:creationId xmlns:a16="http://schemas.microsoft.com/office/drawing/2014/main" xmlns=""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8" name="Line 7">
            <a:extLst>
              <a:ext uri="{FF2B5EF4-FFF2-40B4-BE49-F238E27FC236}">
                <a16:creationId xmlns:a16="http://schemas.microsoft.com/office/drawing/2014/main" xmlns=""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9" name="Line 8">
            <a:extLst>
              <a:ext uri="{FF2B5EF4-FFF2-40B4-BE49-F238E27FC236}">
                <a16:creationId xmlns:a16="http://schemas.microsoft.com/office/drawing/2014/main" xmlns=""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0" name="Line 9">
            <a:extLst>
              <a:ext uri="{FF2B5EF4-FFF2-40B4-BE49-F238E27FC236}">
                <a16:creationId xmlns:a16="http://schemas.microsoft.com/office/drawing/2014/main" xmlns=""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1" name="Line 7">
            <a:extLst>
              <a:ext uri="{FF2B5EF4-FFF2-40B4-BE49-F238E27FC236}">
                <a16:creationId xmlns:a16="http://schemas.microsoft.com/office/drawing/2014/main" xmlns=""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2" name="Line 8">
            <a:extLst>
              <a:ext uri="{FF2B5EF4-FFF2-40B4-BE49-F238E27FC236}">
                <a16:creationId xmlns:a16="http://schemas.microsoft.com/office/drawing/2014/main" xmlns=""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3" name="Line 9">
            <a:extLst>
              <a:ext uri="{FF2B5EF4-FFF2-40B4-BE49-F238E27FC236}">
                <a16:creationId xmlns:a16="http://schemas.microsoft.com/office/drawing/2014/main" xmlns=""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4" name="Line 7">
            <a:extLst>
              <a:ext uri="{FF2B5EF4-FFF2-40B4-BE49-F238E27FC236}">
                <a16:creationId xmlns:a16="http://schemas.microsoft.com/office/drawing/2014/main" xmlns=""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5" name="Line 8">
            <a:extLst>
              <a:ext uri="{FF2B5EF4-FFF2-40B4-BE49-F238E27FC236}">
                <a16:creationId xmlns:a16="http://schemas.microsoft.com/office/drawing/2014/main" xmlns=""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6" name="Line 9">
            <a:extLst>
              <a:ext uri="{FF2B5EF4-FFF2-40B4-BE49-F238E27FC236}">
                <a16:creationId xmlns:a16="http://schemas.microsoft.com/office/drawing/2014/main" xmlns=""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7" name="Line 7">
            <a:extLst>
              <a:ext uri="{FF2B5EF4-FFF2-40B4-BE49-F238E27FC236}">
                <a16:creationId xmlns:a16="http://schemas.microsoft.com/office/drawing/2014/main" xmlns=""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8" name="Line 8">
            <a:extLst>
              <a:ext uri="{FF2B5EF4-FFF2-40B4-BE49-F238E27FC236}">
                <a16:creationId xmlns:a16="http://schemas.microsoft.com/office/drawing/2014/main" xmlns=""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9" name="Line 9">
            <a:extLst>
              <a:ext uri="{FF2B5EF4-FFF2-40B4-BE49-F238E27FC236}">
                <a16:creationId xmlns:a16="http://schemas.microsoft.com/office/drawing/2014/main" xmlns=""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0" name="Line 7">
            <a:extLst>
              <a:ext uri="{FF2B5EF4-FFF2-40B4-BE49-F238E27FC236}">
                <a16:creationId xmlns:a16="http://schemas.microsoft.com/office/drawing/2014/main" xmlns=""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1" name="Line 8">
            <a:extLst>
              <a:ext uri="{FF2B5EF4-FFF2-40B4-BE49-F238E27FC236}">
                <a16:creationId xmlns:a16="http://schemas.microsoft.com/office/drawing/2014/main" xmlns=""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2" name="Line 9">
            <a:extLst>
              <a:ext uri="{FF2B5EF4-FFF2-40B4-BE49-F238E27FC236}">
                <a16:creationId xmlns:a16="http://schemas.microsoft.com/office/drawing/2014/main" xmlns=""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3" name="Line 7">
            <a:extLst>
              <a:ext uri="{FF2B5EF4-FFF2-40B4-BE49-F238E27FC236}">
                <a16:creationId xmlns:a16="http://schemas.microsoft.com/office/drawing/2014/main" xmlns=""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4" name="Line 8">
            <a:extLst>
              <a:ext uri="{FF2B5EF4-FFF2-40B4-BE49-F238E27FC236}">
                <a16:creationId xmlns:a16="http://schemas.microsoft.com/office/drawing/2014/main" xmlns=""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5" name="Line 9">
            <a:extLst>
              <a:ext uri="{FF2B5EF4-FFF2-40B4-BE49-F238E27FC236}">
                <a16:creationId xmlns:a16="http://schemas.microsoft.com/office/drawing/2014/main" xmlns=""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6" name="Line 7">
            <a:extLst>
              <a:ext uri="{FF2B5EF4-FFF2-40B4-BE49-F238E27FC236}">
                <a16:creationId xmlns:a16="http://schemas.microsoft.com/office/drawing/2014/main" xmlns=""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7" name="Line 8">
            <a:extLst>
              <a:ext uri="{FF2B5EF4-FFF2-40B4-BE49-F238E27FC236}">
                <a16:creationId xmlns:a16="http://schemas.microsoft.com/office/drawing/2014/main" xmlns=""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8" name="Line 9">
            <a:extLst>
              <a:ext uri="{FF2B5EF4-FFF2-40B4-BE49-F238E27FC236}">
                <a16:creationId xmlns:a16="http://schemas.microsoft.com/office/drawing/2014/main" xmlns=""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9" name="Line 7">
            <a:extLst>
              <a:ext uri="{FF2B5EF4-FFF2-40B4-BE49-F238E27FC236}">
                <a16:creationId xmlns:a16="http://schemas.microsoft.com/office/drawing/2014/main" xmlns=""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0" name="Line 8">
            <a:extLst>
              <a:ext uri="{FF2B5EF4-FFF2-40B4-BE49-F238E27FC236}">
                <a16:creationId xmlns:a16="http://schemas.microsoft.com/office/drawing/2014/main" xmlns=""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1" name="Line 9">
            <a:extLst>
              <a:ext uri="{FF2B5EF4-FFF2-40B4-BE49-F238E27FC236}">
                <a16:creationId xmlns:a16="http://schemas.microsoft.com/office/drawing/2014/main" xmlns=""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2" name="Line 7">
            <a:extLst>
              <a:ext uri="{FF2B5EF4-FFF2-40B4-BE49-F238E27FC236}">
                <a16:creationId xmlns:a16="http://schemas.microsoft.com/office/drawing/2014/main" xmlns=""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3" name="Line 8">
            <a:extLst>
              <a:ext uri="{FF2B5EF4-FFF2-40B4-BE49-F238E27FC236}">
                <a16:creationId xmlns:a16="http://schemas.microsoft.com/office/drawing/2014/main" xmlns=""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4" name="Line 9">
            <a:extLst>
              <a:ext uri="{FF2B5EF4-FFF2-40B4-BE49-F238E27FC236}">
                <a16:creationId xmlns:a16="http://schemas.microsoft.com/office/drawing/2014/main" xmlns=""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5" name="Line 7">
            <a:extLst>
              <a:ext uri="{FF2B5EF4-FFF2-40B4-BE49-F238E27FC236}">
                <a16:creationId xmlns:a16="http://schemas.microsoft.com/office/drawing/2014/main" xmlns=""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6" name="Line 8">
            <a:extLst>
              <a:ext uri="{FF2B5EF4-FFF2-40B4-BE49-F238E27FC236}">
                <a16:creationId xmlns:a16="http://schemas.microsoft.com/office/drawing/2014/main" xmlns=""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7" name="Line 9">
            <a:extLst>
              <a:ext uri="{FF2B5EF4-FFF2-40B4-BE49-F238E27FC236}">
                <a16:creationId xmlns:a16="http://schemas.microsoft.com/office/drawing/2014/main" xmlns=""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8" name="Line 7">
            <a:extLst>
              <a:ext uri="{FF2B5EF4-FFF2-40B4-BE49-F238E27FC236}">
                <a16:creationId xmlns:a16="http://schemas.microsoft.com/office/drawing/2014/main" xmlns=""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79" name="Line 8">
            <a:extLst>
              <a:ext uri="{FF2B5EF4-FFF2-40B4-BE49-F238E27FC236}">
                <a16:creationId xmlns:a16="http://schemas.microsoft.com/office/drawing/2014/main" xmlns=""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80" name="Line 9">
            <a:extLst>
              <a:ext uri="{FF2B5EF4-FFF2-40B4-BE49-F238E27FC236}">
                <a16:creationId xmlns:a16="http://schemas.microsoft.com/office/drawing/2014/main" xmlns=""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81" name="Line 7">
            <a:extLst>
              <a:ext uri="{FF2B5EF4-FFF2-40B4-BE49-F238E27FC236}">
                <a16:creationId xmlns:a16="http://schemas.microsoft.com/office/drawing/2014/main" xmlns=""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2" name="Line 8">
            <a:extLst>
              <a:ext uri="{FF2B5EF4-FFF2-40B4-BE49-F238E27FC236}">
                <a16:creationId xmlns:a16="http://schemas.microsoft.com/office/drawing/2014/main" xmlns=""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3" name="Line 9">
            <a:extLst>
              <a:ext uri="{FF2B5EF4-FFF2-40B4-BE49-F238E27FC236}">
                <a16:creationId xmlns:a16="http://schemas.microsoft.com/office/drawing/2014/main" xmlns=""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4" name="Line 7">
            <a:extLst>
              <a:ext uri="{FF2B5EF4-FFF2-40B4-BE49-F238E27FC236}">
                <a16:creationId xmlns:a16="http://schemas.microsoft.com/office/drawing/2014/main" xmlns=""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5" name="Line 8">
            <a:extLst>
              <a:ext uri="{FF2B5EF4-FFF2-40B4-BE49-F238E27FC236}">
                <a16:creationId xmlns:a16="http://schemas.microsoft.com/office/drawing/2014/main" xmlns=""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6" name="Line 9">
            <a:extLst>
              <a:ext uri="{FF2B5EF4-FFF2-40B4-BE49-F238E27FC236}">
                <a16:creationId xmlns:a16="http://schemas.microsoft.com/office/drawing/2014/main" xmlns=""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7" name="Line 7">
            <a:extLst>
              <a:ext uri="{FF2B5EF4-FFF2-40B4-BE49-F238E27FC236}">
                <a16:creationId xmlns:a16="http://schemas.microsoft.com/office/drawing/2014/main" xmlns=""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8" name="Line 8">
            <a:extLst>
              <a:ext uri="{FF2B5EF4-FFF2-40B4-BE49-F238E27FC236}">
                <a16:creationId xmlns:a16="http://schemas.microsoft.com/office/drawing/2014/main" xmlns=""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9" name="Line 9">
            <a:extLst>
              <a:ext uri="{FF2B5EF4-FFF2-40B4-BE49-F238E27FC236}">
                <a16:creationId xmlns:a16="http://schemas.microsoft.com/office/drawing/2014/main" xmlns=""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0" name="Line 7">
            <a:extLst>
              <a:ext uri="{FF2B5EF4-FFF2-40B4-BE49-F238E27FC236}">
                <a16:creationId xmlns:a16="http://schemas.microsoft.com/office/drawing/2014/main" xmlns=""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1" name="Line 8">
            <a:extLst>
              <a:ext uri="{FF2B5EF4-FFF2-40B4-BE49-F238E27FC236}">
                <a16:creationId xmlns:a16="http://schemas.microsoft.com/office/drawing/2014/main" xmlns=""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2" name="Line 9">
            <a:extLst>
              <a:ext uri="{FF2B5EF4-FFF2-40B4-BE49-F238E27FC236}">
                <a16:creationId xmlns:a16="http://schemas.microsoft.com/office/drawing/2014/main" xmlns=""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3" name="Line 7">
            <a:extLst>
              <a:ext uri="{FF2B5EF4-FFF2-40B4-BE49-F238E27FC236}">
                <a16:creationId xmlns:a16="http://schemas.microsoft.com/office/drawing/2014/main" xmlns=""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4" name="Line 8">
            <a:extLst>
              <a:ext uri="{FF2B5EF4-FFF2-40B4-BE49-F238E27FC236}">
                <a16:creationId xmlns:a16="http://schemas.microsoft.com/office/drawing/2014/main" xmlns=""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5" name="Line 9">
            <a:extLst>
              <a:ext uri="{FF2B5EF4-FFF2-40B4-BE49-F238E27FC236}">
                <a16:creationId xmlns:a16="http://schemas.microsoft.com/office/drawing/2014/main" xmlns=""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6" name="Line 7">
            <a:extLst>
              <a:ext uri="{FF2B5EF4-FFF2-40B4-BE49-F238E27FC236}">
                <a16:creationId xmlns:a16="http://schemas.microsoft.com/office/drawing/2014/main" xmlns=""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7" name="Line 8">
            <a:extLst>
              <a:ext uri="{FF2B5EF4-FFF2-40B4-BE49-F238E27FC236}">
                <a16:creationId xmlns:a16="http://schemas.microsoft.com/office/drawing/2014/main" xmlns=""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8" name="Line 9">
            <a:extLst>
              <a:ext uri="{FF2B5EF4-FFF2-40B4-BE49-F238E27FC236}">
                <a16:creationId xmlns:a16="http://schemas.microsoft.com/office/drawing/2014/main" xmlns=""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9" name="Line 7">
            <a:extLst>
              <a:ext uri="{FF2B5EF4-FFF2-40B4-BE49-F238E27FC236}">
                <a16:creationId xmlns:a16="http://schemas.microsoft.com/office/drawing/2014/main" xmlns=""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0" name="Line 8">
            <a:extLst>
              <a:ext uri="{FF2B5EF4-FFF2-40B4-BE49-F238E27FC236}">
                <a16:creationId xmlns:a16="http://schemas.microsoft.com/office/drawing/2014/main" xmlns=""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1" name="Line 9">
            <a:extLst>
              <a:ext uri="{FF2B5EF4-FFF2-40B4-BE49-F238E27FC236}">
                <a16:creationId xmlns:a16="http://schemas.microsoft.com/office/drawing/2014/main" xmlns=""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2" name="Line 7">
            <a:extLst>
              <a:ext uri="{FF2B5EF4-FFF2-40B4-BE49-F238E27FC236}">
                <a16:creationId xmlns:a16="http://schemas.microsoft.com/office/drawing/2014/main" xmlns=""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3" name="Line 8">
            <a:extLst>
              <a:ext uri="{FF2B5EF4-FFF2-40B4-BE49-F238E27FC236}">
                <a16:creationId xmlns:a16="http://schemas.microsoft.com/office/drawing/2014/main" xmlns=""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4" name="Line 9">
            <a:extLst>
              <a:ext uri="{FF2B5EF4-FFF2-40B4-BE49-F238E27FC236}">
                <a16:creationId xmlns:a16="http://schemas.microsoft.com/office/drawing/2014/main" xmlns=""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5" name="Line 7">
            <a:extLst>
              <a:ext uri="{FF2B5EF4-FFF2-40B4-BE49-F238E27FC236}">
                <a16:creationId xmlns:a16="http://schemas.microsoft.com/office/drawing/2014/main" xmlns=""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6" name="Line 8">
            <a:extLst>
              <a:ext uri="{FF2B5EF4-FFF2-40B4-BE49-F238E27FC236}">
                <a16:creationId xmlns:a16="http://schemas.microsoft.com/office/drawing/2014/main" xmlns=""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7" name="Line 9">
            <a:extLst>
              <a:ext uri="{FF2B5EF4-FFF2-40B4-BE49-F238E27FC236}">
                <a16:creationId xmlns:a16="http://schemas.microsoft.com/office/drawing/2014/main" xmlns=""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8" name="Line 7">
            <a:extLst>
              <a:ext uri="{FF2B5EF4-FFF2-40B4-BE49-F238E27FC236}">
                <a16:creationId xmlns:a16="http://schemas.microsoft.com/office/drawing/2014/main" xmlns=""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09" name="Line 8">
            <a:extLst>
              <a:ext uri="{FF2B5EF4-FFF2-40B4-BE49-F238E27FC236}">
                <a16:creationId xmlns:a16="http://schemas.microsoft.com/office/drawing/2014/main" xmlns=""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10" name="Line 9">
            <a:extLst>
              <a:ext uri="{FF2B5EF4-FFF2-40B4-BE49-F238E27FC236}">
                <a16:creationId xmlns:a16="http://schemas.microsoft.com/office/drawing/2014/main" xmlns=""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11" name="Line 7">
            <a:extLst>
              <a:ext uri="{FF2B5EF4-FFF2-40B4-BE49-F238E27FC236}">
                <a16:creationId xmlns:a16="http://schemas.microsoft.com/office/drawing/2014/main" xmlns=""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2" name="Line 8">
            <a:extLst>
              <a:ext uri="{FF2B5EF4-FFF2-40B4-BE49-F238E27FC236}">
                <a16:creationId xmlns:a16="http://schemas.microsoft.com/office/drawing/2014/main" xmlns=""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3" name="Line 9">
            <a:extLst>
              <a:ext uri="{FF2B5EF4-FFF2-40B4-BE49-F238E27FC236}">
                <a16:creationId xmlns:a16="http://schemas.microsoft.com/office/drawing/2014/main" xmlns=""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4" name="Line 7">
            <a:extLst>
              <a:ext uri="{FF2B5EF4-FFF2-40B4-BE49-F238E27FC236}">
                <a16:creationId xmlns:a16="http://schemas.microsoft.com/office/drawing/2014/main" xmlns=""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5" name="Line 8">
            <a:extLst>
              <a:ext uri="{FF2B5EF4-FFF2-40B4-BE49-F238E27FC236}">
                <a16:creationId xmlns:a16="http://schemas.microsoft.com/office/drawing/2014/main" xmlns=""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6" name="Line 9">
            <a:extLst>
              <a:ext uri="{FF2B5EF4-FFF2-40B4-BE49-F238E27FC236}">
                <a16:creationId xmlns:a16="http://schemas.microsoft.com/office/drawing/2014/main" xmlns=""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7" name="Line 7">
            <a:extLst>
              <a:ext uri="{FF2B5EF4-FFF2-40B4-BE49-F238E27FC236}">
                <a16:creationId xmlns:a16="http://schemas.microsoft.com/office/drawing/2014/main" xmlns=""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18" name="Line 8">
            <a:extLst>
              <a:ext uri="{FF2B5EF4-FFF2-40B4-BE49-F238E27FC236}">
                <a16:creationId xmlns:a16="http://schemas.microsoft.com/office/drawing/2014/main" xmlns=""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19" name="Line 9">
            <a:extLst>
              <a:ext uri="{FF2B5EF4-FFF2-40B4-BE49-F238E27FC236}">
                <a16:creationId xmlns:a16="http://schemas.microsoft.com/office/drawing/2014/main" xmlns=""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20" name="Line 7">
            <a:extLst>
              <a:ext uri="{FF2B5EF4-FFF2-40B4-BE49-F238E27FC236}">
                <a16:creationId xmlns:a16="http://schemas.microsoft.com/office/drawing/2014/main" xmlns=""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1" name="Line 8">
            <a:extLst>
              <a:ext uri="{FF2B5EF4-FFF2-40B4-BE49-F238E27FC236}">
                <a16:creationId xmlns:a16="http://schemas.microsoft.com/office/drawing/2014/main" xmlns=""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2" name="Line 9">
            <a:extLst>
              <a:ext uri="{FF2B5EF4-FFF2-40B4-BE49-F238E27FC236}">
                <a16:creationId xmlns:a16="http://schemas.microsoft.com/office/drawing/2014/main" xmlns=""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3" name="Line 7">
            <a:extLst>
              <a:ext uri="{FF2B5EF4-FFF2-40B4-BE49-F238E27FC236}">
                <a16:creationId xmlns:a16="http://schemas.microsoft.com/office/drawing/2014/main" xmlns=""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4" name="Line 8">
            <a:extLst>
              <a:ext uri="{FF2B5EF4-FFF2-40B4-BE49-F238E27FC236}">
                <a16:creationId xmlns:a16="http://schemas.microsoft.com/office/drawing/2014/main" xmlns=""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5" name="Line 9">
            <a:extLst>
              <a:ext uri="{FF2B5EF4-FFF2-40B4-BE49-F238E27FC236}">
                <a16:creationId xmlns:a16="http://schemas.microsoft.com/office/drawing/2014/main" xmlns=""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6" name="Line 7">
            <a:extLst>
              <a:ext uri="{FF2B5EF4-FFF2-40B4-BE49-F238E27FC236}">
                <a16:creationId xmlns:a16="http://schemas.microsoft.com/office/drawing/2014/main" xmlns=""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7" name="Line 8">
            <a:extLst>
              <a:ext uri="{FF2B5EF4-FFF2-40B4-BE49-F238E27FC236}">
                <a16:creationId xmlns:a16="http://schemas.microsoft.com/office/drawing/2014/main" xmlns=""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8" name="Line 9">
            <a:extLst>
              <a:ext uri="{FF2B5EF4-FFF2-40B4-BE49-F238E27FC236}">
                <a16:creationId xmlns:a16="http://schemas.microsoft.com/office/drawing/2014/main" xmlns=""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9" name="Line 7">
            <a:extLst>
              <a:ext uri="{FF2B5EF4-FFF2-40B4-BE49-F238E27FC236}">
                <a16:creationId xmlns:a16="http://schemas.microsoft.com/office/drawing/2014/main" xmlns=""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0" name="Line 8">
            <a:extLst>
              <a:ext uri="{FF2B5EF4-FFF2-40B4-BE49-F238E27FC236}">
                <a16:creationId xmlns:a16="http://schemas.microsoft.com/office/drawing/2014/main" xmlns=""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1" name="Line 9">
            <a:extLst>
              <a:ext uri="{FF2B5EF4-FFF2-40B4-BE49-F238E27FC236}">
                <a16:creationId xmlns:a16="http://schemas.microsoft.com/office/drawing/2014/main" xmlns=""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2" name="Line 7">
            <a:extLst>
              <a:ext uri="{FF2B5EF4-FFF2-40B4-BE49-F238E27FC236}">
                <a16:creationId xmlns:a16="http://schemas.microsoft.com/office/drawing/2014/main" xmlns=""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3" name="Line 8">
            <a:extLst>
              <a:ext uri="{FF2B5EF4-FFF2-40B4-BE49-F238E27FC236}">
                <a16:creationId xmlns:a16="http://schemas.microsoft.com/office/drawing/2014/main" xmlns=""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4" name="Line 9">
            <a:extLst>
              <a:ext uri="{FF2B5EF4-FFF2-40B4-BE49-F238E27FC236}">
                <a16:creationId xmlns:a16="http://schemas.microsoft.com/office/drawing/2014/main" xmlns=""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5" name="Line 7">
            <a:extLst>
              <a:ext uri="{FF2B5EF4-FFF2-40B4-BE49-F238E27FC236}">
                <a16:creationId xmlns:a16="http://schemas.microsoft.com/office/drawing/2014/main" xmlns=""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6" name="Line 8">
            <a:extLst>
              <a:ext uri="{FF2B5EF4-FFF2-40B4-BE49-F238E27FC236}">
                <a16:creationId xmlns:a16="http://schemas.microsoft.com/office/drawing/2014/main" xmlns=""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7" name="Line 9">
            <a:extLst>
              <a:ext uri="{FF2B5EF4-FFF2-40B4-BE49-F238E27FC236}">
                <a16:creationId xmlns:a16="http://schemas.microsoft.com/office/drawing/2014/main" xmlns=""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8" name="Line 7">
            <a:extLst>
              <a:ext uri="{FF2B5EF4-FFF2-40B4-BE49-F238E27FC236}">
                <a16:creationId xmlns:a16="http://schemas.microsoft.com/office/drawing/2014/main" xmlns=""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9" name="Line 8">
            <a:extLst>
              <a:ext uri="{FF2B5EF4-FFF2-40B4-BE49-F238E27FC236}">
                <a16:creationId xmlns:a16="http://schemas.microsoft.com/office/drawing/2014/main" xmlns=""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0" name="Line 9">
            <a:extLst>
              <a:ext uri="{FF2B5EF4-FFF2-40B4-BE49-F238E27FC236}">
                <a16:creationId xmlns:a16="http://schemas.microsoft.com/office/drawing/2014/main" xmlns=""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1" name="Line 7">
            <a:extLst>
              <a:ext uri="{FF2B5EF4-FFF2-40B4-BE49-F238E27FC236}">
                <a16:creationId xmlns:a16="http://schemas.microsoft.com/office/drawing/2014/main" xmlns=""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2" name="Line 8">
            <a:extLst>
              <a:ext uri="{FF2B5EF4-FFF2-40B4-BE49-F238E27FC236}">
                <a16:creationId xmlns:a16="http://schemas.microsoft.com/office/drawing/2014/main" xmlns=""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3" name="Line 9">
            <a:extLst>
              <a:ext uri="{FF2B5EF4-FFF2-40B4-BE49-F238E27FC236}">
                <a16:creationId xmlns:a16="http://schemas.microsoft.com/office/drawing/2014/main" xmlns=""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4" name="Line 7">
            <a:extLst>
              <a:ext uri="{FF2B5EF4-FFF2-40B4-BE49-F238E27FC236}">
                <a16:creationId xmlns:a16="http://schemas.microsoft.com/office/drawing/2014/main" xmlns=""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5" name="Line 8">
            <a:extLst>
              <a:ext uri="{FF2B5EF4-FFF2-40B4-BE49-F238E27FC236}">
                <a16:creationId xmlns:a16="http://schemas.microsoft.com/office/drawing/2014/main" xmlns=""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6" name="Line 9">
            <a:extLst>
              <a:ext uri="{FF2B5EF4-FFF2-40B4-BE49-F238E27FC236}">
                <a16:creationId xmlns:a16="http://schemas.microsoft.com/office/drawing/2014/main" xmlns=""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7" name="Line 7">
            <a:extLst>
              <a:ext uri="{FF2B5EF4-FFF2-40B4-BE49-F238E27FC236}">
                <a16:creationId xmlns:a16="http://schemas.microsoft.com/office/drawing/2014/main" xmlns=""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8" name="Line 8">
            <a:extLst>
              <a:ext uri="{FF2B5EF4-FFF2-40B4-BE49-F238E27FC236}">
                <a16:creationId xmlns:a16="http://schemas.microsoft.com/office/drawing/2014/main" xmlns=""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9" name="Line 9">
            <a:extLst>
              <a:ext uri="{FF2B5EF4-FFF2-40B4-BE49-F238E27FC236}">
                <a16:creationId xmlns:a16="http://schemas.microsoft.com/office/drawing/2014/main" xmlns=""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0" name="Line 7">
            <a:extLst>
              <a:ext uri="{FF2B5EF4-FFF2-40B4-BE49-F238E27FC236}">
                <a16:creationId xmlns:a16="http://schemas.microsoft.com/office/drawing/2014/main" xmlns=""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1" name="Line 8">
            <a:extLst>
              <a:ext uri="{FF2B5EF4-FFF2-40B4-BE49-F238E27FC236}">
                <a16:creationId xmlns:a16="http://schemas.microsoft.com/office/drawing/2014/main" xmlns=""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2" name="Line 9">
            <a:extLst>
              <a:ext uri="{FF2B5EF4-FFF2-40B4-BE49-F238E27FC236}">
                <a16:creationId xmlns:a16="http://schemas.microsoft.com/office/drawing/2014/main" xmlns=""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3" name="Line 7">
            <a:extLst>
              <a:ext uri="{FF2B5EF4-FFF2-40B4-BE49-F238E27FC236}">
                <a16:creationId xmlns:a16="http://schemas.microsoft.com/office/drawing/2014/main" xmlns=""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4" name="Line 8">
            <a:extLst>
              <a:ext uri="{FF2B5EF4-FFF2-40B4-BE49-F238E27FC236}">
                <a16:creationId xmlns:a16="http://schemas.microsoft.com/office/drawing/2014/main" xmlns=""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5" name="Line 9">
            <a:extLst>
              <a:ext uri="{FF2B5EF4-FFF2-40B4-BE49-F238E27FC236}">
                <a16:creationId xmlns:a16="http://schemas.microsoft.com/office/drawing/2014/main" xmlns=""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6" name="Line 7">
            <a:extLst>
              <a:ext uri="{FF2B5EF4-FFF2-40B4-BE49-F238E27FC236}">
                <a16:creationId xmlns:a16="http://schemas.microsoft.com/office/drawing/2014/main" xmlns=""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57" name="Line 8">
            <a:extLst>
              <a:ext uri="{FF2B5EF4-FFF2-40B4-BE49-F238E27FC236}">
                <a16:creationId xmlns:a16="http://schemas.microsoft.com/office/drawing/2014/main" xmlns=""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58" name="Line 9">
            <a:extLst>
              <a:ext uri="{FF2B5EF4-FFF2-40B4-BE49-F238E27FC236}">
                <a16:creationId xmlns:a16="http://schemas.microsoft.com/office/drawing/2014/main" xmlns=""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3359" name="Straight Connector 3358">
            <a:extLst>
              <a:ext uri="{FF2B5EF4-FFF2-40B4-BE49-F238E27FC236}">
                <a16:creationId xmlns:a16="http://schemas.microsoft.com/office/drawing/2014/main" xmlns=""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3360" name="Straight Connector 3359">
            <a:extLst>
              <a:ext uri="{FF2B5EF4-FFF2-40B4-BE49-F238E27FC236}">
                <a16:creationId xmlns:a16="http://schemas.microsoft.com/office/drawing/2014/main" xmlns=""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3361" name="Straight Connector 3360">
            <a:extLst>
              <a:ext uri="{FF2B5EF4-FFF2-40B4-BE49-F238E27FC236}">
                <a16:creationId xmlns:a16="http://schemas.microsoft.com/office/drawing/2014/main" xmlns=""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3362" name="Line 7">
            <a:extLst>
              <a:ext uri="{FF2B5EF4-FFF2-40B4-BE49-F238E27FC236}">
                <a16:creationId xmlns:a16="http://schemas.microsoft.com/office/drawing/2014/main" xmlns=""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3" name="Line 8">
            <a:extLst>
              <a:ext uri="{FF2B5EF4-FFF2-40B4-BE49-F238E27FC236}">
                <a16:creationId xmlns:a16="http://schemas.microsoft.com/office/drawing/2014/main" xmlns=""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4" name="Line 9">
            <a:extLst>
              <a:ext uri="{FF2B5EF4-FFF2-40B4-BE49-F238E27FC236}">
                <a16:creationId xmlns:a16="http://schemas.microsoft.com/office/drawing/2014/main" xmlns=""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3365" name="Straight Connector 3364">
            <a:extLst>
              <a:ext uri="{FF2B5EF4-FFF2-40B4-BE49-F238E27FC236}">
                <a16:creationId xmlns:a16="http://schemas.microsoft.com/office/drawing/2014/main" xmlns="" id="{00000000-0008-0000-1000-0000EA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3366" name="Line 7">
            <a:extLst>
              <a:ext uri="{FF2B5EF4-FFF2-40B4-BE49-F238E27FC236}">
                <a16:creationId xmlns:a16="http://schemas.microsoft.com/office/drawing/2014/main" xmlns=""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7" name="Line 8">
            <a:extLst>
              <a:ext uri="{FF2B5EF4-FFF2-40B4-BE49-F238E27FC236}">
                <a16:creationId xmlns:a16="http://schemas.microsoft.com/office/drawing/2014/main" xmlns=""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8" name="Line 9">
            <a:extLst>
              <a:ext uri="{FF2B5EF4-FFF2-40B4-BE49-F238E27FC236}">
                <a16:creationId xmlns:a16="http://schemas.microsoft.com/office/drawing/2014/main" xmlns=""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9" name="Line 7">
            <a:extLst>
              <a:ext uri="{FF2B5EF4-FFF2-40B4-BE49-F238E27FC236}">
                <a16:creationId xmlns:a16="http://schemas.microsoft.com/office/drawing/2014/main" xmlns=""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0" name="Line 8">
            <a:extLst>
              <a:ext uri="{FF2B5EF4-FFF2-40B4-BE49-F238E27FC236}">
                <a16:creationId xmlns:a16="http://schemas.microsoft.com/office/drawing/2014/main" xmlns=""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1" name="Line 9">
            <a:extLst>
              <a:ext uri="{FF2B5EF4-FFF2-40B4-BE49-F238E27FC236}">
                <a16:creationId xmlns:a16="http://schemas.microsoft.com/office/drawing/2014/main" xmlns=""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2" name="Line 7">
            <a:extLst>
              <a:ext uri="{FF2B5EF4-FFF2-40B4-BE49-F238E27FC236}">
                <a16:creationId xmlns:a16="http://schemas.microsoft.com/office/drawing/2014/main" xmlns=""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3" name="Line 8">
            <a:extLst>
              <a:ext uri="{FF2B5EF4-FFF2-40B4-BE49-F238E27FC236}">
                <a16:creationId xmlns:a16="http://schemas.microsoft.com/office/drawing/2014/main" xmlns=""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4" name="Line 9">
            <a:extLst>
              <a:ext uri="{FF2B5EF4-FFF2-40B4-BE49-F238E27FC236}">
                <a16:creationId xmlns:a16="http://schemas.microsoft.com/office/drawing/2014/main" xmlns=""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5" name="Line 7">
            <a:extLst>
              <a:ext uri="{FF2B5EF4-FFF2-40B4-BE49-F238E27FC236}">
                <a16:creationId xmlns:a16="http://schemas.microsoft.com/office/drawing/2014/main" xmlns=""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6" name="Line 8">
            <a:extLst>
              <a:ext uri="{FF2B5EF4-FFF2-40B4-BE49-F238E27FC236}">
                <a16:creationId xmlns:a16="http://schemas.microsoft.com/office/drawing/2014/main" xmlns=""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7" name="Line 9">
            <a:extLst>
              <a:ext uri="{FF2B5EF4-FFF2-40B4-BE49-F238E27FC236}">
                <a16:creationId xmlns:a16="http://schemas.microsoft.com/office/drawing/2014/main" xmlns=""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8" name="Line 7">
            <a:extLst>
              <a:ext uri="{FF2B5EF4-FFF2-40B4-BE49-F238E27FC236}">
                <a16:creationId xmlns:a16="http://schemas.microsoft.com/office/drawing/2014/main" xmlns=""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9" name="Line 8">
            <a:extLst>
              <a:ext uri="{FF2B5EF4-FFF2-40B4-BE49-F238E27FC236}">
                <a16:creationId xmlns:a16="http://schemas.microsoft.com/office/drawing/2014/main" xmlns=""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0" name="Line 9">
            <a:extLst>
              <a:ext uri="{FF2B5EF4-FFF2-40B4-BE49-F238E27FC236}">
                <a16:creationId xmlns:a16="http://schemas.microsoft.com/office/drawing/2014/main" xmlns=""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1" name="Line 7">
            <a:extLst>
              <a:ext uri="{FF2B5EF4-FFF2-40B4-BE49-F238E27FC236}">
                <a16:creationId xmlns:a16="http://schemas.microsoft.com/office/drawing/2014/main" xmlns=""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2" name="Line 8">
            <a:extLst>
              <a:ext uri="{FF2B5EF4-FFF2-40B4-BE49-F238E27FC236}">
                <a16:creationId xmlns:a16="http://schemas.microsoft.com/office/drawing/2014/main" xmlns=""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3" name="Line 9">
            <a:extLst>
              <a:ext uri="{FF2B5EF4-FFF2-40B4-BE49-F238E27FC236}">
                <a16:creationId xmlns:a16="http://schemas.microsoft.com/office/drawing/2014/main" xmlns=""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4" name="Line 7">
            <a:extLst>
              <a:ext uri="{FF2B5EF4-FFF2-40B4-BE49-F238E27FC236}">
                <a16:creationId xmlns:a16="http://schemas.microsoft.com/office/drawing/2014/main" xmlns=""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5" name="Line 8">
            <a:extLst>
              <a:ext uri="{FF2B5EF4-FFF2-40B4-BE49-F238E27FC236}">
                <a16:creationId xmlns:a16="http://schemas.microsoft.com/office/drawing/2014/main" xmlns=""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6" name="Line 9">
            <a:extLst>
              <a:ext uri="{FF2B5EF4-FFF2-40B4-BE49-F238E27FC236}">
                <a16:creationId xmlns:a16="http://schemas.microsoft.com/office/drawing/2014/main" xmlns=""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7" name="Line 7">
            <a:extLst>
              <a:ext uri="{FF2B5EF4-FFF2-40B4-BE49-F238E27FC236}">
                <a16:creationId xmlns:a16="http://schemas.microsoft.com/office/drawing/2014/main" xmlns=""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8" name="Line 8">
            <a:extLst>
              <a:ext uri="{FF2B5EF4-FFF2-40B4-BE49-F238E27FC236}">
                <a16:creationId xmlns:a16="http://schemas.microsoft.com/office/drawing/2014/main" xmlns=""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9" name="Line 9">
            <a:extLst>
              <a:ext uri="{FF2B5EF4-FFF2-40B4-BE49-F238E27FC236}">
                <a16:creationId xmlns:a16="http://schemas.microsoft.com/office/drawing/2014/main" xmlns=""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90" name="Line 7">
            <a:extLst>
              <a:ext uri="{FF2B5EF4-FFF2-40B4-BE49-F238E27FC236}">
                <a16:creationId xmlns:a16="http://schemas.microsoft.com/office/drawing/2014/main" xmlns=""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1" name="Line 8">
            <a:extLst>
              <a:ext uri="{FF2B5EF4-FFF2-40B4-BE49-F238E27FC236}">
                <a16:creationId xmlns:a16="http://schemas.microsoft.com/office/drawing/2014/main" xmlns=""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2" name="Line 9">
            <a:extLst>
              <a:ext uri="{FF2B5EF4-FFF2-40B4-BE49-F238E27FC236}">
                <a16:creationId xmlns:a16="http://schemas.microsoft.com/office/drawing/2014/main" xmlns=""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3" name="Line 7">
            <a:extLst>
              <a:ext uri="{FF2B5EF4-FFF2-40B4-BE49-F238E27FC236}">
                <a16:creationId xmlns:a16="http://schemas.microsoft.com/office/drawing/2014/main" xmlns=""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4" name="Line 8">
            <a:extLst>
              <a:ext uri="{FF2B5EF4-FFF2-40B4-BE49-F238E27FC236}">
                <a16:creationId xmlns:a16="http://schemas.microsoft.com/office/drawing/2014/main" xmlns=""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5" name="Line 9">
            <a:extLst>
              <a:ext uri="{FF2B5EF4-FFF2-40B4-BE49-F238E27FC236}">
                <a16:creationId xmlns:a16="http://schemas.microsoft.com/office/drawing/2014/main" xmlns=""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6" name="Line 7">
            <a:extLst>
              <a:ext uri="{FF2B5EF4-FFF2-40B4-BE49-F238E27FC236}">
                <a16:creationId xmlns:a16="http://schemas.microsoft.com/office/drawing/2014/main" xmlns=""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7" name="Line 8">
            <a:extLst>
              <a:ext uri="{FF2B5EF4-FFF2-40B4-BE49-F238E27FC236}">
                <a16:creationId xmlns:a16="http://schemas.microsoft.com/office/drawing/2014/main" xmlns=""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8" name="Line 9">
            <a:extLst>
              <a:ext uri="{FF2B5EF4-FFF2-40B4-BE49-F238E27FC236}">
                <a16:creationId xmlns:a16="http://schemas.microsoft.com/office/drawing/2014/main" xmlns=""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9" name="Line 7">
            <a:extLst>
              <a:ext uri="{FF2B5EF4-FFF2-40B4-BE49-F238E27FC236}">
                <a16:creationId xmlns:a16="http://schemas.microsoft.com/office/drawing/2014/main" xmlns=""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0" name="Line 8">
            <a:extLst>
              <a:ext uri="{FF2B5EF4-FFF2-40B4-BE49-F238E27FC236}">
                <a16:creationId xmlns:a16="http://schemas.microsoft.com/office/drawing/2014/main" xmlns=""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1" name="Line 9">
            <a:extLst>
              <a:ext uri="{FF2B5EF4-FFF2-40B4-BE49-F238E27FC236}">
                <a16:creationId xmlns:a16="http://schemas.microsoft.com/office/drawing/2014/main" xmlns=""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2" name="Line 7">
            <a:extLst>
              <a:ext uri="{FF2B5EF4-FFF2-40B4-BE49-F238E27FC236}">
                <a16:creationId xmlns:a16="http://schemas.microsoft.com/office/drawing/2014/main" xmlns=""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3" name="Line 8">
            <a:extLst>
              <a:ext uri="{FF2B5EF4-FFF2-40B4-BE49-F238E27FC236}">
                <a16:creationId xmlns:a16="http://schemas.microsoft.com/office/drawing/2014/main" xmlns=""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4" name="Line 9">
            <a:extLst>
              <a:ext uri="{FF2B5EF4-FFF2-40B4-BE49-F238E27FC236}">
                <a16:creationId xmlns:a16="http://schemas.microsoft.com/office/drawing/2014/main" xmlns=""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5" name="Line 7">
            <a:extLst>
              <a:ext uri="{FF2B5EF4-FFF2-40B4-BE49-F238E27FC236}">
                <a16:creationId xmlns:a16="http://schemas.microsoft.com/office/drawing/2014/main" xmlns=""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6" name="Line 8">
            <a:extLst>
              <a:ext uri="{FF2B5EF4-FFF2-40B4-BE49-F238E27FC236}">
                <a16:creationId xmlns:a16="http://schemas.microsoft.com/office/drawing/2014/main" xmlns=""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7" name="Line 9">
            <a:extLst>
              <a:ext uri="{FF2B5EF4-FFF2-40B4-BE49-F238E27FC236}">
                <a16:creationId xmlns:a16="http://schemas.microsoft.com/office/drawing/2014/main" xmlns=""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8" name="Line 7">
            <a:extLst>
              <a:ext uri="{FF2B5EF4-FFF2-40B4-BE49-F238E27FC236}">
                <a16:creationId xmlns:a16="http://schemas.microsoft.com/office/drawing/2014/main" xmlns=""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09" name="Line 8">
            <a:extLst>
              <a:ext uri="{FF2B5EF4-FFF2-40B4-BE49-F238E27FC236}">
                <a16:creationId xmlns:a16="http://schemas.microsoft.com/office/drawing/2014/main" xmlns=""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10" name="Line 9">
            <a:extLst>
              <a:ext uri="{FF2B5EF4-FFF2-40B4-BE49-F238E27FC236}">
                <a16:creationId xmlns:a16="http://schemas.microsoft.com/office/drawing/2014/main" xmlns=""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11" name="Line 7">
            <a:extLst>
              <a:ext uri="{FF2B5EF4-FFF2-40B4-BE49-F238E27FC236}">
                <a16:creationId xmlns:a16="http://schemas.microsoft.com/office/drawing/2014/main" xmlns=""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2" name="Line 8">
            <a:extLst>
              <a:ext uri="{FF2B5EF4-FFF2-40B4-BE49-F238E27FC236}">
                <a16:creationId xmlns:a16="http://schemas.microsoft.com/office/drawing/2014/main" xmlns=""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3" name="Line 9">
            <a:extLst>
              <a:ext uri="{FF2B5EF4-FFF2-40B4-BE49-F238E27FC236}">
                <a16:creationId xmlns:a16="http://schemas.microsoft.com/office/drawing/2014/main" xmlns=""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4" name="Line 7">
            <a:extLst>
              <a:ext uri="{FF2B5EF4-FFF2-40B4-BE49-F238E27FC236}">
                <a16:creationId xmlns:a16="http://schemas.microsoft.com/office/drawing/2014/main" xmlns=""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5" name="Line 8">
            <a:extLst>
              <a:ext uri="{FF2B5EF4-FFF2-40B4-BE49-F238E27FC236}">
                <a16:creationId xmlns:a16="http://schemas.microsoft.com/office/drawing/2014/main" xmlns=""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6" name="Line 9">
            <a:extLst>
              <a:ext uri="{FF2B5EF4-FFF2-40B4-BE49-F238E27FC236}">
                <a16:creationId xmlns:a16="http://schemas.microsoft.com/office/drawing/2014/main" xmlns=""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7" name="Line 7">
            <a:extLst>
              <a:ext uri="{FF2B5EF4-FFF2-40B4-BE49-F238E27FC236}">
                <a16:creationId xmlns:a16="http://schemas.microsoft.com/office/drawing/2014/main" xmlns=""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18" name="Line 8">
            <a:extLst>
              <a:ext uri="{FF2B5EF4-FFF2-40B4-BE49-F238E27FC236}">
                <a16:creationId xmlns:a16="http://schemas.microsoft.com/office/drawing/2014/main" xmlns=""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19" name="Line 9">
            <a:extLst>
              <a:ext uri="{FF2B5EF4-FFF2-40B4-BE49-F238E27FC236}">
                <a16:creationId xmlns:a16="http://schemas.microsoft.com/office/drawing/2014/main" xmlns=""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20" name="Line 7">
            <a:extLst>
              <a:ext uri="{FF2B5EF4-FFF2-40B4-BE49-F238E27FC236}">
                <a16:creationId xmlns:a16="http://schemas.microsoft.com/office/drawing/2014/main" xmlns=""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1" name="Line 8">
            <a:extLst>
              <a:ext uri="{FF2B5EF4-FFF2-40B4-BE49-F238E27FC236}">
                <a16:creationId xmlns:a16="http://schemas.microsoft.com/office/drawing/2014/main" xmlns=""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2" name="Line 9">
            <a:extLst>
              <a:ext uri="{FF2B5EF4-FFF2-40B4-BE49-F238E27FC236}">
                <a16:creationId xmlns:a16="http://schemas.microsoft.com/office/drawing/2014/main" xmlns=""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3" name="Line 7">
            <a:extLst>
              <a:ext uri="{FF2B5EF4-FFF2-40B4-BE49-F238E27FC236}">
                <a16:creationId xmlns:a16="http://schemas.microsoft.com/office/drawing/2014/main" xmlns=""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4" name="Line 8">
            <a:extLst>
              <a:ext uri="{FF2B5EF4-FFF2-40B4-BE49-F238E27FC236}">
                <a16:creationId xmlns:a16="http://schemas.microsoft.com/office/drawing/2014/main" xmlns=""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5" name="Line 9">
            <a:extLst>
              <a:ext uri="{FF2B5EF4-FFF2-40B4-BE49-F238E27FC236}">
                <a16:creationId xmlns:a16="http://schemas.microsoft.com/office/drawing/2014/main" xmlns=""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6" name="Line 7">
            <a:extLst>
              <a:ext uri="{FF2B5EF4-FFF2-40B4-BE49-F238E27FC236}">
                <a16:creationId xmlns:a16="http://schemas.microsoft.com/office/drawing/2014/main" xmlns=""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7" name="Line 8">
            <a:extLst>
              <a:ext uri="{FF2B5EF4-FFF2-40B4-BE49-F238E27FC236}">
                <a16:creationId xmlns:a16="http://schemas.microsoft.com/office/drawing/2014/main" xmlns=""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8" name="Line 9">
            <a:extLst>
              <a:ext uri="{FF2B5EF4-FFF2-40B4-BE49-F238E27FC236}">
                <a16:creationId xmlns:a16="http://schemas.microsoft.com/office/drawing/2014/main" xmlns=""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9" name="Line 7">
            <a:extLst>
              <a:ext uri="{FF2B5EF4-FFF2-40B4-BE49-F238E27FC236}">
                <a16:creationId xmlns:a16="http://schemas.microsoft.com/office/drawing/2014/main" xmlns=""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0" name="Line 8">
            <a:extLst>
              <a:ext uri="{FF2B5EF4-FFF2-40B4-BE49-F238E27FC236}">
                <a16:creationId xmlns:a16="http://schemas.microsoft.com/office/drawing/2014/main" xmlns=""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1" name="Line 9">
            <a:extLst>
              <a:ext uri="{FF2B5EF4-FFF2-40B4-BE49-F238E27FC236}">
                <a16:creationId xmlns:a16="http://schemas.microsoft.com/office/drawing/2014/main" xmlns=""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2" name="Line 7">
            <a:extLst>
              <a:ext uri="{FF2B5EF4-FFF2-40B4-BE49-F238E27FC236}">
                <a16:creationId xmlns:a16="http://schemas.microsoft.com/office/drawing/2014/main" xmlns=""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3" name="Line 8">
            <a:extLst>
              <a:ext uri="{FF2B5EF4-FFF2-40B4-BE49-F238E27FC236}">
                <a16:creationId xmlns:a16="http://schemas.microsoft.com/office/drawing/2014/main" xmlns=""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4" name="Line 9">
            <a:extLst>
              <a:ext uri="{FF2B5EF4-FFF2-40B4-BE49-F238E27FC236}">
                <a16:creationId xmlns:a16="http://schemas.microsoft.com/office/drawing/2014/main" xmlns=""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5" name="Line 7">
            <a:extLst>
              <a:ext uri="{FF2B5EF4-FFF2-40B4-BE49-F238E27FC236}">
                <a16:creationId xmlns:a16="http://schemas.microsoft.com/office/drawing/2014/main" xmlns=""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6" name="Line 8">
            <a:extLst>
              <a:ext uri="{FF2B5EF4-FFF2-40B4-BE49-F238E27FC236}">
                <a16:creationId xmlns:a16="http://schemas.microsoft.com/office/drawing/2014/main" xmlns=""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7" name="Line 9">
            <a:extLst>
              <a:ext uri="{FF2B5EF4-FFF2-40B4-BE49-F238E27FC236}">
                <a16:creationId xmlns:a16="http://schemas.microsoft.com/office/drawing/2014/main" xmlns=""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8" name="Line 7">
            <a:extLst>
              <a:ext uri="{FF2B5EF4-FFF2-40B4-BE49-F238E27FC236}">
                <a16:creationId xmlns:a16="http://schemas.microsoft.com/office/drawing/2014/main" xmlns=""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9" name="Line 8">
            <a:extLst>
              <a:ext uri="{FF2B5EF4-FFF2-40B4-BE49-F238E27FC236}">
                <a16:creationId xmlns:a16="http://schemas.microsoft.com/office/drawing/2014/main" xmlns=""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40" name="Line 9">
            <a:extLst>
              <a:ext uri="{FF2B5EF4-FFF2-40B4-BE49-F238E27FC236}">
                <a16:creationId xmlns:a16="http://schemas.microsoft.com/office/drawing/2014/main" xmlns=""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41" name="Line 7">
            <a:extLst>
              <a:ext uri="{FF2B5EF4-FFF2-40B4-BE49-F238E27FC236}">
                <a16:creationId xmlns:a16="http://schemas.microsoft.com/office/drawing/2014/main" xmlns=""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2" name="Line 8">
            <a:extLst>
              <a:ext uri="{FF2B5EF4-FFF2-40B4-BE49-F238E27FC236}">
                <a16:creationId xmlns:a16="http://schemas.microsoft.com/office/drawing/2014/main" xmlns=""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3" name="Line 9">
            <a:extLst>
              <a:ext uri="{FF2B5EF4-FFF2-40B4-BE49-F238E27FC236}">
                <a16:creationId xmlns:a16="http://schemas.microsoft.com/office/drawing/2014/main" xmlns=""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4" name="Line 7">
            <a:extLst>
              <a:ext uri="{FF2B5EF4-FFF2-40B4-BE49-F238E27FC236}">
                <a16:creationId xmlns:a16="http://schemas.microsoft.com/office/drawing/2014/main" xmlns=""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5" name="Line 8">
            <a:extLst>
              <a:ext uri="{FF2B5EF4-FFF2-40B4-BE49-F238E27FC236}">
                <a16:creationId xmlns:a16="http://schemas.microsoft.com/office/drawing/2014/main" xmlns=""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6" name="Line 9">
            <a:extLst>
              <a:ext uri="{FF2B5EF4-FFF2-40B4-BE49-F238E27FC236}">
                <a16:creationId xmlns:a16="http://schemas.microsoft.com/office/drawing/2014/main" xmlns=""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7" name="Line 7">
            <a:extLst>
              <a:ext uri="{FF2B5EF4-FFF2-40B4-BE49-F238E27FC236}">
                <a16:creationId xmlns:a16="http://schemas.microsoft.com/office/drawing/2014/main" xmlns=""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48" name="Line 8">
            <a:extLst>
              <a:ext uri="{FF2B5EF4-FFF2-40B4-BE49-F238E27FC236}">
                <a16:creationId xmlns:a16="http://schemas.microsoft.com/office/drawing/2014/main" xmlns=""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49" name="Line 9">
            <a:extLst>
              <a:ext uri="{FF2B5EF4-FFF2-40B4-BE49-F238E27FC236}">
                <a16:creationId xmlns:a16="http://schemas.microsoft.com/office/drawing/2014/main" xmlns=""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50" name="Line 7">
            <a:extLst>
              <a:ext uri="{FF2B5EF4-FFF2-40B4-BE49-F238E27FC236}">
                <a16:creationId xmlns:a16="http://schemas.microsoft.com/office/drawing/2014/main" xmlns=""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1" name="Line 8">
            <a:extLst>
              <a:ext uri="{FF2B5EF4-FFF2-40B4-BE49-F238E27FC236}">
                <a16:creationId xmlns:a16="http://schemas.microsoft.com/office/drawing/2014/main" xmlns=""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2" name="Line 9">
            <a:extLst>
              <a:ext uri="{FF2B5EF4-FFF2-40B4-BE49-F238E27FC236}">
                <a16:creationId xmlns:a16="http://schemas.microsoft.com/office/drawing/2014/main" xmlns=""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3" name="Line 7">
            <a:extLst>
              <a:ext uri="{FF2B5EF4-FFF2-40B4-BE49-F238E27FC236}">
                <a16:creationId xmlns:a16="http://schemas.microsoft.com/office/drawing/2014/main" xmlns=""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4" name="Line 8">
            <a:extLst>
              <a:ext uri="{FF2B5EF4-FFF2-40B4-BE49-F238E27FC236}">
                <a16:creationId xmlns:a16="http://schemas.microsoft.com/office/drawing/2014/main" xmlns=""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5" name="Line 9">
            <a:extLst>
              <a:ext uri="{FF2B5EF4-FFF2-40B4-BE49-F238E27FC236}">
                <a16:creationId xmlns:a16="http://schemas.microsoft.com/office/drawing/2014/main" xmlns=""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6" name="Line 7">
            <a:extLst>
              <a:ext uri="{FF2B5EF4-FFF2-40B4-BE49-F238E27FC236}">
                <a16:creationId xmlns:a16="http://schemas.microsoft.com/office/drawing/2014/main" xmlns=""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7" name="Line 8">
            <a:extLst>
              <a:ext uri="{FF2B5EF4-FFF2-40B4-BE49-F238E27FC236}">
                <a16:creationId xmlns:a16="http://schemas.microsoft.com/office/drawing/2014/main" xmlns=""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8" name="Line 9">
            <a:extLst>
              <a:ext uri="{FF2B5EF4-FFF2-40B4-BE49-F238E27FC236}">
                <a16:creationId xmlns:a16="http://schemas.microsoft.com/office/drawing/2014/main" xmlns=""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9" name="Line 7">
            <a:extLst>
              <a:ext uri="{FF2B5EF4-FFF2-40B4-BE49-F238E27FC236}">
                <a16:creationId xmlns:a16="http://schemas.microsoft.com/office/drawing/2014/main" xmlns=""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0" name="Line 8">
            <a:extLst>
              <a:ext uri="{FF2B5EF4-FFF2-40B4-BE49-F238E27FC236}">
                <a16:creationId xmlns:a16="http://schemas.microsoft.com/office/drawing/2014/main" xmlns=""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1" name="Line 9">
            <a:extLst>
              <a:ext uri="{FF2B5EF4-FFF2-40B4-BE49-F238E27FC236}">
                <a16:creationId xmlns:a16="http://schemas.microsoft.com/office/drawing/2014/main" xmlns=""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2" name="Line 7">
            <a:extLst>
              <a:ext uri="{FF2B5EF4-FFF2-40B4-BE49-F238E27FC236}">
                <a16:creationId xmlns:a16="http://schemas.microsoft.com/office/drawing/2014/main" xmlns=""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3" name="Line 8">
            <a:extLst>
              <a:ext uri="{FF2B5EF4-FFF2-40B4-BE49-F238E27FC236}">
                <a16:creationId xmlns:a16="http://schemas.microsoft.com/office/drawing/2014/main" xmlns=""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4" name="Line 9">
            <a:extLst>
              <a:ext uri="{FF2B5EF4-FFF2-40B4-BE49-F238E27FC236}">
                <a16:creationId xmlns:a16="http://schemas.microsoft.com/office/drawing/2014/main" xmlns=""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5" name="Line 7">
            <a:extLst>
              <a:ext uri="{FF2B5EF4-FFF2-40B4-BE49-F238E27FC236}">
                <a16:creationId xmlns:a16="http://schemas.microsoft.com/office/drawing/2014/main" xmlns=""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6" name="Line 8">
            <a:extLst>
              <a:ext uri="{FF2B5EF4-FFF2-40B4-BE49-F238E27FC236}">
                <a16:creationId xmlns:a16="http://schemas.microsoft.com/office/drawing/2014/main" xmlns=""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7" name="Line 9">
            <a:extLst>
              <a:ext uri="{FF2B5EF4-FFF2-40B4-BE49-F238E27FC236}">
                <a16:creationId xmlns:a16="http://schemas.microsoft.com/office/drawing/2014/main" xmlns=""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8" name="Line 7">
            <a:extLst>
              <a:ext uri="{FF2B5EF4-FFF2-40B4-BE49-F238E27FC236}">
                <a16:creationId xmlns:a16="http://schemas.microsoft.com/office/drawing/2014/main" xmlns=""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9" name="Line 8">
            <a:extLst>
              <a:ext uri="{FF2B5EF4-FFF2-40B4-BE49-F238E27FC236}">
                <a16:creationId xmlns:a16="http://schemas.microsoft.com/office/drawing/2014/main" xmlns=""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0" name="Line 9">
            <a:extLst>
              <a:ext uri="{FF2B5EF4-FFF2-40B4-BE49-F238E27FC236}">
                <a16:creationId xmlns:a16="http://schemas.microsoft.com/office/drawing/2014/main" xmlns=""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1" name="Line 7">
            <a:extLst>
              <a:ext uri="{FF2B5EF4-FFF2-40B4-BE49-F238E27FC236}">
                <a16:creationId xmlns:a16="http://schemas.microsoft.com/office/drawing/2014/main" xmlns=""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2" name="Line 8">
            <a:extLst>
              <a:ext uri="{FF2B5EF4-FFF2-40B4-BE49-F238E27FC236}">
                <a16:creationId xmlns:a16="http://schemas.microsoft.com/office/drawing/2014/main" xmlns=""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3" name="Line 9">
            <a:extLst>
              <a:ext uri="{FF2B5EF4-FFF2-40B4-BE49-F238E27FC236}">
                <a16:creationId xmlns:a16="http://schemas.microsoft.com/office/drawing/2014/main" xmlns=""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4" name="Line 7">
            <a:extLst>
              <a:ext uri="{FF2B5EF4-FFF2-40B4-BE49-F238E27FC236}">
                <a16:creationId xmlns:a16="http://schemas.microsoft.com/office/drawing/2014/main" xmlns=""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5" name="Line 8">
            <a:extLst>
              <a:ext uri="{FF2B5EF4-FFF2-40B4-BE49-F238E27FC236}">
                <a16:creationId xmlns:a16="http://schemas.microsoft.com/office/drawing/2014/main" xmlns=""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6" name="Line 9">
            <a:extLst>
              <a:ext uri="{FF2B5EF4-FFF2-40B4-BE49-F238E27FC236}">
                <a16:creationId xmlns:a16="http://schemas.microsoft.com/office/drawing/2014/main" xmlns=""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7" name="Line 7">
            <a:extLst>
              <a:ext uri="{FF2B5EF4-FFF2-40B4-BE49-F238E27FC236}">
                <a16:creationId xmlns:a16="http://schemas.microsoft.com/office/drawing/2014/main" xmlns=""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78" name="Line 8">
            <a:extLst>
              <a:ext uri="{FF2B5EF4-FFF2-40B4-BE49-F238E27FC236}">
                <a16:creationId xmlns:a16="http://schemas.microsoft.com/office/drawing/2014/main" xmlns=""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79" name="Line 9">
            <a:extLst>
              <a:ext uri="{FF2B5EF4-FFF2-40B4-BE49-F238E27FC236}">
                <a16:creationId xmlns:a16="http://schemas.microsoft.com/office/drawing/2014/main" xmlns=""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0" name="Line 7">
            <a:extLst>
              <a:ext uri="{FF2B5EF4-FFF2-40B4-BE49-F238E27FC236}">
                <a16:creationId xmlns:a16="http://schemas.microsoft.com/office/drawing/2014/main" xmlns=""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1" name="Line 8">
            <a:extLst>
              <a:ext uri="{FF2B5EF4-FFF2-40B4-BE49-F238E27FC236}">
                <a16:creationId xmlns:a16="http://schemas.microsoft.com/office/drawing/2014/main" xmlns=""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2" name="Line 9">
            <a:extLst>
              <a:ext uri="{FF2B5EF4-FFF2-40B4-BE49-F238E27FC236}">
                <a16:creationId xmlns:a16="http://schemas.microsoft.com/office/drawing/2014/main" xmlns=""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3" name="Line 7">
            <a:extLst>
              <a:ext uri="{FF2B5EF4-FFF2-40B4-BE49-F238E27FC236}">
                <a16:creationId xmlns:a16="http://schemas.microsoft.com/office/drawing/2014/main" xmlns=""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4" name="Line 8">
            <a:extLst>
              <a:ext uri="{FF2B5EF4-FFF2-40B4-BE49-F238E27FC236}">
                <a16:creationId xmlns:a16="http://schemas.microsoft.com/office/drawing/2014/main" xmlns=""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5" name="Line 9">
            <a:extLst>
              <a:ext uri="{FF2B5EF4-FFF2-40B4-BE49-F238E27FC236}">
                <a16:creationId xmlns:a16="http://schemas.microsoft.com/office/drawing/2014/main" xmlns=""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6" name="Line 7">
            <a:extLst>
              <a:ext uri="{FF2B5EF4-FFF2-40B4-BE49-F238E27FC236}">
                <a16:creationId xmlns:a16="http://schemas.microsoft.com/office/drawing/2014/main" xmlns=""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7" name="Line 8">
            <a:extLst>
              <a:ext uri="{FF2B5EF4-FFF2-40B4-BE49-F238E27FC236}">
                <a16:creationId xmlns:a16="http://schemas.microsoft.com/office/drawing/2014/main" xmlns=""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8" name="Line 9">
            <a:extLst>
              <a:ext uri="{FF2B5EF4-FFF2-40B4-BE49-F238E27FC236}">
                <a16:creationId xmlns:a16="http://schemas.microsoft.com/office/drawing/2014/main" xmlns=""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9" name="Line 7">
            <a:extLst>
              <a:ext uri="{FF2B5EF4-FFF2-40B4-BE49-F238E27FC236}">
                <a16:creationId xmlns:a16="http://schemas.microsoft.com/office/drawing/2014/main" xmlns=""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0" name="Line 8">
            <a:extLst>
              <a:ext uri="{FF2B5EF4-FFF2-40B4-BE49-F238E27FC236}">
                <a16:creationId xmlns:a16="http://schemas.microsoft.com/office/drawing/2014/main" xmlns=""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1" name="Line 9">
            <a:extLst>
              <a:ext uri="{FF2B5EF4-FFF2-40B4-BE49-F238E27FC236}">
                <a16:creationId xmlns:a16="http://schemas.microsoft.com/office/drawing/2014/main" xmlns=""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2" name="Line 7">
            <a:extLst>
              <a:ext uri="{FF2B5EF4-FFF2-40B4-BE49-F238E27FC236}">
                <a16:creationId xmlns:a16="http://schemas.microsoft.com/office/drawing/2014/main" xmlns=""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3" name="Line 8">
            <a:extLst>
              <a:ext uri="{FF2B5EF4-FFF2-40B4-BE49-F238E27FC236}">
                <a16:creationId xmlns:a16="http://schemas.microsoft.com/office/drawing/2014/main" xmlns=""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4" name="Line 9">
            <a:extLst>
              <a:ext uri="{FF2B5EF4-FFF2-40B4-BE49-F238E27FC236}">
                <a16:creationId xmlns:a16="http://schemas.microsoft.com/office/drawing/2014/main" xmlns=""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5" name="Line 7">
            <a:extLst>
              <a:ext uri="{FF2B5EF4-FFF2-40B4-BE49-F238E27FC236}">
                <a16:creationId xmlns:a16="http://schemas.microsoft.com/office/drawing/2014/main" xmlns=""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6" name="Line 8">
            <a:extLst>
              <a:ext uri="{FF2B5EF4-FFF2-40B4-BE49-F238E27FC236}">
                <a16:creationId xmlns:a16="http://schemas.microsoft.com/office/drawing/2014/main" xmlns=""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7" name="Line 9">
            <a:extLst>
              <a:ext uri="{FF2B5EF4-FFF2-40B4-BE49-F238E27FC236}">
                <a16:creationId xmlns:a16="http://schemas.microsoft.com/office/drawing/2014/main" xmlns=""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8" name="Line 7">
            <a:extLst>
              <a:ext uri="{FF2B5EF4-FFF2-40B4-BE49-F238E27FC236}">
                <a16:creationId xmlns:a16="http://schemas.microsoft.com/office/drawing/2014/main" xmlns=""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9" name="Line 8">
            <a:extLst>
              <a:ext uri="{FF2B5EF4-FFF2-40B4-BE49-F238E27FC236}">
                <a16:creationId xmlns:a16="http://schemas.microsoft.com/office/drawing/2014/main" xmlns=""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500" name="Line 9">
            <a:extLst>
              <a:ext uri="{FF2B5EF4-FFF2-40B4-BE49-F238E27FC236}">
                <a16:creationId xmlns:a16="http://schemas.microsoft.com/office/drawing/2014/main" xmlns=""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501" name="Line 7">
            <a:extLst>
              <a:ext uri="{FF2B5EF4-FFF2-40B4-BE49-F238E27FC236}">
                <a16:creationId xmlns:a16="http://schemas.microsoft.com/office/drawing/2014/main" xmlns=""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2" name="Line 8">
            <a:extLst>
              <a:ext uri="{FF2B5EF4-FFF2-40B4-BE49-F238E27FC236}">
                <a16:creationId xmlns:a16="http://schemas.microsoft.com/office/drawing/2014/main" xmlns=""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3" name="Line 9">
            <a:extLst>
              <a:ext uri="{FF2B5EF4-FFF2-40B4-BE49-F238E27FC236}">
                <a16:creationId xmlns:a16="http://schemas.microsoft.com/office/drawing/2014/main" xmlns=""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4" name="Line 7">
            <a:extLst>
              <a:ext uri="{FF2B5EF4-FFF2-40B4-BE49-F238E27FC236}">
                <a16:creationId xmlns:a16="http://schemas.microsoft.com/office/drawing/2014/main" xmlns=""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5" name="Line 8">
            <a:extLst>
              <a:ext uri="{FF2B5EF4-FFF2-40B4-BE49-F238E27FC236}">
                <a16:creationId xmlns:a16="http://schemas.microsoft.com/office/drawing/2014/main" xmlns=""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6" name="Line 9">
            <a:extLst>
              <a:ext uri="{FF2B5EF4-FFF2-40B4-BE49-F238E27FC236}">
                <a16:creationId xmlns:a16="http://schemas.microsoft.com/office/drawing/2014/main" xmlns=""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7" name="Line 7">
            <a:extLst>
              <a:ext uri="{FF2B5EF4-FFF2-40B4-BE49-F238E27FC236}">
                <a16:creationId xmlns:a16="http://schemas.microsoft.com/office/drawing/2014/main" xmlns=""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08" name="Line 8">
            <a:extLst>
              <a:ext uri="{FF2B5EF4-FFF2-40B4-BE49-F238E27FC236}">
                <a16:creationId xmlns:a16="http://schemas.microsoft.com/office/drawing/2014/main" xmlns=""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09" name="Line 9">
            <a:extLst>
              <a:ext uri="{FF2B5EF4-FFF2-40B4-BE49-F238E27FC236}">
                <a16:creationId xmlns:a16="http://schemas.microsoft.com/office/drawing/2014/main" xmlns=""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10" name="Line 7">
            <a:extLst>
              <a:ext uri="{FF2B5EF4-FFF2-40B4-BE49-F238E27FC236}">
                <a16:creationId xmlns:a16="http://schemas.microsoft.com/office/drawing/2014/main" xmlns=""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1" name="Line 8">
            <a:extLst>
              <a:ext uri="{FF2B5EF4-FFF2-40B4-BE49-F238E27FC236}">
                <a16:creationId xmlns:a16="http://schemas.microsoft.com/office/drawing/2014/main" xmlns=""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2" name="Line 9">
            <a:extLst>
              <a:ext uri="{FF2B5EF4-FFF2-40B4-BE49-F238E27FC236}">
                <a16:creationId xmlns:a16="http://schemas.microsoft.com/office/drawing/2014/main" xmlns=""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3" name="Line 7">
            <a:extLst>
              <a:ext uri="{FF2B5EF4-FFF2-40B4-BE49-F238E27FC236}">
                <a16:creationId xmlns:a16="http://schemas.microsoft.com/office/drawing/2014/main" xmlns=""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4" name="Line 8">
            <a:extLst>
              <a:ext uri="{FF2B5EF4-FFF2-40B4-BE49-F238E27FC236}">
                <a16:creationId xmlns:a16="http://schemas.microsoft.com/office/drawing/2014/main" xmlns=""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5" name="Line 9">
            <a:extLst>
              <a:ext uri="{FF2B5EF4-FFF2-40B4-BE49-F238E27FC236}">
                <a16:creationId xmlns:a16="http://schemas.microsoft.com/office/drawing/2014/main" xmlns=""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6" name="Line 7">
            <a:extLst>
              <a:ext uri="{FF2B5EF4-FFF2-40B4-BE49-F238E27FC236}">
                <a16:creationId xmlns:a16="http://schemas.microsoft.com/office/drawing/2014/main" xmlns=""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7" name="Line 8">
            <a:extLst>
              <a:ext uri="{FF2B5EF4-FFF2-40B4-BE49-F238E27FC236}">
                <a16:creationId xmlns:a16="http://schemas.microsoft.com/office/drawing/2014/main" xmlns=""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8" name="Line 9">
            <a:extLst>
              <a:ext uri="{FF2B5EF4-FFF2-40B4-BE49-F238E27FC236}">
                <a16:creationId xmlns:a16="http://schemas.microsoft.com/office/drawing/2014/main" xmlns=""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9" name="Line 7">
            <a:extLst>
              <a:ext uri="{FF2B5EF4-FFF2-40B4-BE49-F238E27FC236}">
                <a16:creationId xmlns:a16="http://schemas.microsoft.com/office/drawing/2014/main" xmlns=""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0" name="Line 8">
            <a:extLst>
              <a:ext uri="{FF2B5EF4-FFF2-40B4-BE49-F238E27FC236}">
                <a16:creationId xmlns:a16="http://schemas.microsoft.com/office/drawing/2014/main" xmlns=""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1" name="Line 9">
            <a:extLst>
              <a:ext uri="{FF2B5EF4-FFF2-40B4-BE49-F238E27FC236}">
                <a16:creationId xmlns:a16="http://schemas.microsoft.com/office/drawing/2014/main" xmlns=""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2" name="Line 7">
            <a:extLst>
              <a:ext uri="{FF2B5EF4-FFF2-40B4-BE49-F238E27FC236}">
                <a16:creationId xmlns:a16="http://schemas.microsoft.com/office/drawing/2014/main" xmlns=""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3" name="Line 8">
            <a:extLst>
              <a:ext uri="{FF2B5EF4-FFF2-40B4-BE49-F238E27FC236}">
                <a16:creationId xmlns:a16="http://schemas.microsoft.com/office/drawing/2014/main" xmlns=""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4" name="Line 9">
            <a:extLst>
              <a:ext uri="{FF2B5EF4-FFF2-40B4-BE49-F238E27FC236}">
                <a16:creationId xmlns:a16="http://schemas.microsoft.com/office/drawing/2014/main" xmlns=""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5" name="Line 7">
            <a:extLst>
              <a:ext uri="{FF2B5EF4-FFF2-40B4-BE49-F238E27FC236}">
                <a16:creationId xmlns:a16="http://schemas.microsoft.com/office/drawing/2014/main" xmlns=""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6" name="Line 8">
            <a:extLst>
              <a:ext uri="{FF2B5EF4-FFF2-40B4-BE49-F238E27FC236}">
                <a16:creationId xmlns:a16="http://schemas.microsoft.com/office/drawing/2014/main" xmlns=""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7" name="Line 9">
            <a:extLst>
              <a:ext uri="{FF2B5EF4-FFF2-40B4-BE49-F238E27FC236}">
                <a16:creationId xmlns:a16="http://schemas.microsoft.com/office/drawing/2014/main" xmlns=""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8" name="Line 7">
            <a:extLst>
              <a:ext uri="{FF2B5EF4-FFF2-40B4-BE49-F238E27FC236}">
                <a16:creationId xmlns:a16="http://schemas.microsoft.com/office/drawing/2014/main" xmlns=""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29" name="Line 8">
            <a:extLst>
              <a:ext uri="{FF2B5EF4-FFF2-40B4-BE49-F238E27FC236}">
                <a16:creationId xmlns:a16="http://schemas.microsoft.com/office/drawing/2014/main" xmlns=""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30" name="Line 9">
            <a:extLst>
              <a:ext uri="{FF2B5EF4-FFF2-40B4-BE49-F238E27FC236}">
                <a16:creationId xmlns:a16="http://schemas.microsoft.com/office/drawing/2014/main" xmlns=""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31" name="Line 7">
            <a:extLst>
              <a:ext uri="{FF2B5EF4-FFF2-40B4-BE49-F238E27FC236}">
                <a16:creationId xmlns:a16="http://schemas.microsoft.com/office/drawing/2014/main" xmlns=""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2" name="Line 8">
            <a:extLst>
              <a:ext uri="{FF2B5EF4-FFF2-40B4-BE49-F238E27FC236}">
                <a16:creationId xmlns:a16="http://schemas.microsoft.com/office/drawing/2014/main" xmlns=""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3" name="Line 9">
            <a:extLst>
              <a:ext uri="{FF2B5EF4-FFF2-40B4-BE49-F238E27FC236}">
                <a16:creationId xmlns:a16="http://schemas.microsoft.com/office/drawing/2014/main" xmlns=""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4" name="Line 7">
            <a:extLst>
              <a:ext uri="{FF2B5EF4-FFF2-40B4-BE49-F238E27FC236}">
                <a16:creationId xmlns:a16="http://schemas.microsoft.com/office/drawing/2014/main" xmlns=""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5" name="Line 8">
            <a:extLst>
              <a:ext uri="{FF2B5EF4-FFF2-40B4-BE49-F238E27FC236}">
                <a16:creationId xmlns:a16="http://schemas.microsoft.com/office/drawing/2014/main" xmlns=""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6" name="Line 9">
            <a:extLst>
              <a:ext uri="{FF2B5EF4-FFF2-40B4-BE49-F238E27FC236}">
                <a16:creationId xmlns:a16="http://schemas.microsoft.com/office/drawing/2014/main" xmlns=""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7" name="Line 7">
            <a:extLst>
              <a:ext uri="{FF2B5EF4-FFF2-40B4-BE49-F238E27FC236}">
                <a16:creationId xmlns:a16="http://schemas.microsoft.com/office/drawing/2014/main" xmlns=""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38" name="Line 8">
            <a:extLst>
              <a:ext uri="{FF2B5EF4-FFF2-40B4-BE49-F238E27FC236}">
                <a16:creationId xmlns:a16="http://schemas.microsoft.com/office/drawing/2014/main" xmlns=""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39" name="Line 9">
            <a:extLst>
              <a:ext uri="{FF2B5EF4-FFF2-40B4-BE49-F238E27FC236}">
                <a16:creationId xmlns:a16="http://schemas.microsoft.com/office/drawing/2014/main" xmlns=""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0" name="Line 7">
            <a:extLst>
              <a:ext uri="{FF2B5EF4-FFF2-40B4-BE49-F238E27FC236}">
                <a16:creationId xmlns:a16="http://schemas.microsoft.com/office/drawing/2014/main" xmlns=""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1" name="Line 8">
            <a:extLst>
              <a:ext uri="{FF2B5EF4-FFF2-40B4-BE49-F238E27FC236}">
                <a16:creationId xmlns:a16="http://schemas.microsoft.com/office/drawing/2014/main" xmlns=""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2" name="Line 9">
            <a:extLst>
              <a:ext uri="{FF2B5EF4-FFF2-40B4-BE49-F238E27FC236}">
                <a16:creationId xmlns:a16="http://schemas.microsoft.com/office/drawing/2014/main" xmlns=""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3" name="Line 7">
            <a:extLst>
              <a:ext uri="{FF2B5EF4-FFF2-40B4-BE49-F238E27FC236}">
                <a16:creationId xmlns:a16="http://schemas.microsoft.com/office/drawing/2014/main" xmlns=""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4" name="Line 8">
            <a:extLst>
              <a:ext uri="{FF2B5EF4-FFF2-40B4-BE49-F238E27FC236}">
                <a16:creationId xmlns:a16="http://schemas.microsoft.com/office/drawing/2014/main" xmlns=""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5" name="Line 9">
            <a:extLst>
              <a:ext uri="{FF2B5EF4-FFF2-40B4-BE49-F238E27FC236}">
                <a16:creationId xmlns:a16="http://schemas.microsoft.com/office/drawing/2014/main" xmlns=""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6" name="Line 7">
            <a:extLst>
              <a:ext uri="{FF2B5EF4-FFF2-40B4-BE49-F238E27FC236}">
                <a16:creationId xmlns:a16="http://schemas.microsoft.com/office/drawing/2014/main" xmlns=""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7" name="Line 8">
            <a:extLst>
              <a:ext uri="{FF2B5EF4-FFF2-40B4-BE49-F238E27FC236}">
                <a16:creationId xmlns:a16="http://schemas.microsoft.com/office/drawing/2014/main" xmlns=""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8" name="Line 9">
            <a:extLst>
              <a:ext uri="{FF2B5EF4-FFF2-40B4-BE49-F238E27FC236}">
                <a16:creationId xmlns:a16="http://schemas.microsoft.com/office/drawing/2014/main" xmlns=""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9" name="Line 7">
            <a:extLst>
              <a:ext uri="{FF2B5EF4-FFF2-40B4-BE49-F238E27FC236}">
                <a16:creationId xmlns:a16="http://schemas.microsoft.com/office/drawing/2014/main" xmlns=""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0" name="Line 8">
            <a:extLst>
              <a:ext uri="{FF2B5EF4-FFF2-40B4-BE49-F238E27FC236}">
                <a16:creationId xmlns:a16="http://schemas.microsoft.com/office/drawing/2014/main" xmlns=""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1" name="Line 9">
            <a:extLst>
              <a:ext uri="{FF2B5EF4-FFF2-40B4-BE49-F238E27FC236}">
                <a16:creationId xmlns:a16="http://schemas.microsoft.com/office/drawing/2014/main" xmlns=""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2" name="Line 7">
            <a:extLst>
              <a:ext uri="{FF2B5EF4-FFF2-40B4-BE49-F238E27FC236}">
                <a16:creationId xmlns:a16="http://schemas.microsoft.com/office/drawing/2014/main" xmlns=""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3" name="Line 8">
            <a:extLst>
              <a:ext uri="{FF2B5EF4-FFF2-40B4-BE49-F238E27FC236}">
                <a16:creationId xmlns:a16="http://schemas.microsoft.com/office/drawing/2014/main" xmlns=""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4" name="Line 9">
            <a:extLst>
              <a:ext uri="{FF2B5EF4-FFF2-40B4-BE49-F238E27FC236}">
                <a16:creationId xmlns:a16="http://schemas.microsoft.com/office/drawing/2014/main" xmlns=""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5" name="Line 7">
            <a:extLst>
              <a:ext uri="{FF2B5EF4-FFF2-40B4-BE49-F238E27FC236}">
                <a16:creationId xmlns:a16="http://schemas.microsoft.com/office/drawing/2014/main" xmlns=""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6" name="Line 8">
            <a:extLst>
              <a:ext uri="{FF2B5EF4-FFF2-40B4-BE49-F238E27FC236}">
                <a16:creationId xmlns:a16="http://schemas.microsoft.com/office/drawing/2014/main" xmlns=""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7" name="Line 9">
            <a:extLst>
              <a:ext uri="{FF2B5EF4-FFF2-40B4-BE49-F238E27FC236}">
                <a16:creationId xmlns:a16="http://schemas.microsoft.com/office/drawing/2014/main" xmlns=""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8" name="Line 7">
            <a:extLst>
              <a:ext uri="{FF2B5EF4-FFF2-40B4-BE49-F238E27FC236}">
                <a16:creationId xmlns:a16="http://schemas.microsoft.com/office/drawing/2014/main" xmlns=""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59" name="Line 8">
            <a:extLst>
              <a:ext uri="{FF2B5EF4-FFF2-40B4-BE49-F238E27FC236}">
                <a16:creationId xmlns:a16="http://schemas.microsoft.com/office/drawing/2014/main" xmlns=""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60" name="Line 9">
            <a:extLst>
              <a:ext uri="{FF2B5EF4-FFF2-40B4-BE49-F238E27FC236}">
                <a16:creationId xmlns:a16="http://schemas.microsoft.com/office/drawing/2014/main" xmlns=""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61" name="Line 7">
            <a:extLst>
              <a:ext uri="{FF2B5EF4-FFF2-40B4-BE49-F238E27FC236}">
                <a16:creationId xmlns:a16="http://schemas.microsoft.com/office/drawing/2014/main" xmlns=""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2" name="Line 8">
            <a:extLst>
              <a:ext uri="{FF2B5EF4-FFF2-40B4-BE49-F238E27FC236}">
                <a16:creationId xmlns:a16="http://schemas.microsoft.com/office/drawing/2014/main" xmlns=""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3" name="Line 9">
            <a:extLst>
              <a:ext uri="{FF2B5EF4-FFF2-40B4-BE49-F238E27FC236}">
                <a16:creationId xmlns:a16="http://schemas.microsoft.com/office/drawing/2014/main" xmlns=""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4" name="Line 7">
            <a:extLst>
              <a:ext uri="{FF2B5EF4-FFF2-40B4-BE49-F238E27FC236}">
                <a16:creationId xmlns:a16="http://schemas.microsoft.com/office/drawing/2014/main" xmlns=""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5" name="Line 8">
            <a:extLst>
              <a:ext uri="{FF2B5EF4-FFF2-40B4-BE49-F238E27FC236}">
                <a16:creationId xmlns:a16="http://schemas.microsoft.com/office/drawing/2014/main" xmlns=""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6" name="Line 9">
            <a:extLst>
              <a:ext uri="{FF2B5EF4-FFF2-40B4-BE49-F238E27FC236}">
                <a16:creationId xmlns:a16="http://schemas.microsoft.com/office/drawing/2014/main" xmlns=""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7" name="Line 7">
            <a:extLst>
              <a:ext uri="{FF2B5EF4-FFF2-40B4-BE49-F238E27FC236}">
                <a16:creationId xmlns:a16="http://schemas.microsoft.com/office/drawing/2014/main" xmlns=""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68" name="Line 8">
            <a:extLst>
              <a:ext uri="{FF2B5EF4-FFF2-40B4-BE49-F238E27FC236}">
                <a16:creationId xmlns:a16="http://schemas.microsoft.com/office/drawing/2014/main" xmlns=""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69" name="Line 9">
            <a:extLst>
              <a:ext uri="{FF2B5EF4-FFF2-40B4-BE49-F238E27FC236}">
                <a16:creationId xmlns:a16="http://schemas.microsoft.com/office/drawing/2014/main" xmlns=""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0" name="Line 7">
            <a:extLst>
              <a:ext uri="{FF2B5EF4-FFF2-40B4-BE49-F238E27FC236}">
                <a16:creationId xmlns:a16="http://schemas.microsoft.com/office/drawing/2014/main" xmlns=""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1" name="Line 8">
            <a:extLst>
              <a:ext uri="{FF2B5EF4-FFF2-40B4-BE49-F238E27FC236}">
                <a16:creationId xmlns:a16="http://schemas.microsoft.com/office/drawing/2014/main" xmlns=""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2" name="Line 9">
            <a:extLst>
              <a:ext uri="{FF2B5EF4-FFF2-40B4-BE49-F238E27FC236}">
                <a16:creationId xmlns:a16="http://schemas.microsoft.com/office/drawing/2014/main" xmlns=""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3" name="Line 7">
            <a:extLst>
              <a:ext uri="{FF2B5EF4-FFF2-40B4-BE49-F238E27FC236}">
                <a16:creationId xmlns:a16="http://schemas.microsoft.com/office/drawing/2014/main" xmlns=""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4" name="Line 8">
            <a:extLst>
              <a:ext uri="{FF2B5EF4-FFF2-40B4-BE49-F238E27FC236}">
                <a16:creationId xmlns:a16="http://schemas.microsoft.com/office/drawing/2014/main" xmlns=""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5" name="Line 9">
            <a:extLst>
              <a:ext uri="{FF2B5EF4-FFF2-40B4-BE49-F238E27FC236}">
                <a16:creationId xmlns:a16="http://schemas.microsoft.com/office/drawing/2014/main" xmlns=""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6" name="Line 7">
            <a:extLst>
              <a:ext uri="{FF2B5EF4-FFF2-40B4-BE49-F238E27FC236}">
                <a16:creationId xmlns:a16="http://schemas.microsoft.com/office/drawing/2014/main" xmlns=""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7" name="Line 8">
            <a:extLst>
              <a:ext uri="{FF2B5EF4-FFF2-40B4-BE49-F238E27FC236}">
                <a16:creationId xmlns:a16="http://schemas.microsoft.com/office/drawing/2014/main" xmlns=""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8" name="Line 9">
            <a:extLst>
              <a:ext uri="{FF2B5EF4-FFF2-40B4-BE49-F238E27FC236}">
                <a16:creationId xmlns:a16="http://schemas.microsoft.com/office/drawing/2014/main" xmlns=""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9" name="Line 7">
            <a:extLst>
              <a:ext uri="{FF2B5EF4-FFF2-40B4-BE49-F238E27FC236}">
                <a16:creationId xmlns:a16="http://schemas.microsoft.com/office/drawing/2014/main" xmlns=""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0" name="Line 8">
            <a:extLst>
              <a:ext uri="{FF2B5EF4-FFF2-40B4-BE49-F238E27FC236}">
                <a16:creationId xmlns:a16="http://schemas.microsoft.com/office/drawing/2014/main" xmlns=""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1" name="Line 9">
            <a:extLst>
              <a:ext uri="{FF2B5EF4-FFF2-40B4-BE49-F238E27FC236}">
                <a16:creationId xmlns:a16="http://schemas.microsoft.com/office/drawing/2014/main" xmlns=""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2" name="Line 7">
            <a:extLst>
              <a:ext uri="{FF2B5EF4-FFF2-40B4-BE49-F238E27FC236}">
                <a16:creationId xmlns:a16="http://schemas.microsoft.com/office/drawing/2014/main" xmlns=""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3" name="Line 8">
            <a:extLst>
              <a:ext uri="{FF2B5EF4-FFF2-40B4-BE49-F238E27FC236}">
                <a16:creationId xmlns:a16="http://schemas.microsoft.com/office/drawing/2014/main" xmlns=""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4" name="Line 9">
            <a:extLst>
              <a:ext uri="{FF2B5EF4-FFF2-40B4-BE49-F238E27FC236}">
                <a16:creationId xmlns:a16="http://schemas.microsoft.com/office/drawing/2014/main" xmlns=""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5" name="Line 7">
            <a:extLst>
              <a:ext uri="{FF2B5EF4-FFF2-40B4-BE49-F238E27FC236}">
                <a16:creationId xmlns:a16="http://schemas.microsoft.com/office/drawing/2014/main" xmlns=""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6" name="Line 8">
            <a:extLst>
              <a:ext uri="{FF2B5EF4-FFF2-40B4-BE49-F238E27FC236}">
                <a16:creationId xmlns:a16="http://schemas.microsoft.com/office/drawing/2014/main" xmlns=""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7" name="Line 9">
            <a:extLst>
              <a:ext uri="{FF2B5EF4-FFF2-40B4-BE49-F238E27FC236}">
                <a16:creationId xmlns:a16="http://schemas.microsoft.com/office/drawing/2014/main" xmlns=""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8" name="Line 7">
            <a:extLst>
              <a:ext uri="{FF2B5EF4-FFF2-40B4-BE49-F238E27FC236}">
                <a16:creationId xmlns:a16="http://schemas.microsoft.com/office/drawing/2014/main" xmlns=""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89" name="Line 8">
            <a:extLst>
              <a:ext uri="{FF2B5EF4-FFF2-40B4-BE49-F238E27FC236}">
                <a16:creationId xmlns:a16="http://schemas.microsoft.com/office/drawing/2014/main" xmlns=""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0" name="Line 9">
            <a:extLst>
              <a:ext uri="{FF2B5EF4-FFF2-40B4-BE49-F238E27FC236}">
                <a16:creationId xmlns:a16="http://schemas.microsoft.com/office/drawing/2014/main" xmlns=""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1" name="Line 7">
            <a:extLst>
              <a:ext uri="{FF2B5EF4-FFF2-40B4-BE49-F238E27FC236}">
                <a16:creationId xmlns:a16="http://schemas.microsoft.com/office/drawing/2014/main" xmlns=""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2" name="Line 8">
            <a:extLst>
              <a:ext uri="{FF2B5EF4-FFF2-40B4-BE49-F238E27FC236}">
                <a16:creationId xmlns:a16="http://schemas.microsoft.com/office/drawing/2014/main" xmlns=""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3" name="Line 9">
            <a:extLst>
              <a:ext uri="{FF2B5EF4-FFF2-40B4-BE49-F238E27FC236}">
                <a16:creationId xmlns:a16="http://schemas.microsoft.com/office/drawing/2014/main" xmlns=""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4" name="Line 7">
            <a:extLst>
              <a:ext uri="{FF2B5EF4-FFF2-40B4-BE49-F238E27FC236}">
                <a16:creationId xmlns:a16="http://schemas.microsoft.com/office/drawing/2014/main" xmlns=""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5" name="Line 8">
            <a:extLst>
              <a:ext uri="{FF2B5EF4-FFF2-40B4-BE49-F238E27FC236}">
                <a16:creationId xmlns:a16="http://schemas.microsoft.com/office/drawing/2014/main" xmlns=""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6" name="Line 9">
            <a:extLst>
              <a:ext uri="{FF2B5EF4-FFF2-40B4-BE49-F238E27FC236}">
                <a16:creationId xmlns:a16="http://schemas.microsoft.com/office/drawing/2014/main" xmlns=""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7" name="Line 7">
            <a:extLst>
              <a:ext uri="{FF2B5EF4-FFF2-40B4-BE49-F238E27FC236}">
                <a16:creationId xmlns:a16="http://schemas.microsoft.com/office/drawing/2014/main" xmlns=""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8" name="Line 8">
            <a:extLst>
              <a:ext uri="{FF2B5EF4-FFF2-40B4-BE49-F238E27FC236}">
                <a16:creationId xmlns:a16="http://schemas.microsoft.com/office/drawing/2014/main" xmlns=""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9" name="Line 9">
            <a:extLst>
              <a:ext uri="{FF2B5EF4-FFF2-40B4-BE49-F238E27FC236}">
                <a16:creationId xmlns:a16="http://schemas.microsoft.com/office/drawing/2014/main" xmlns=""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00" name="Line 7">
            <a:extLst>
              <a:ext uri="{FF2B5EF4-FFF2-40B4-BE49-F238E27FC236}">
                <a16:creationId xmlns:a16="http://schemas.microsoft.com/office/drawing/2014/main" xmlns=""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1" name="Line 8">
            <a:extLst>
              <a:ext uri="{FF2B5EF4-FFF2-40B4-BE49-F238E27FC236}">
                <a16:creationId xmlns:a16="http://schemas.microsoft.com/office/drawing/2014/main" xmlns=""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2" name="Line 9">
            <a:extLst>
              <a:ext uri="{FF2B5EF4-FFF2-40B4-BE49-F238E27FC236}">
                <a16:creationId xmlns:a16="http://schemas.microsoft.com/office/drawing/2014/main" xmlns=""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3" name="Line 7">
            <a:extLst>
              <a:ext uri="{FF2B5EF4-FFF2-40B4-BE49-F238E27FC236}">
                <a16:creationId xmlns:a16="http://schemas.microsoft.com/office/drawing/2014/main" xmlns=""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4" name="Line 8">
            <a:extLst>
              <a:ext uri="{FF2B5EF4-FFF2-40B4-BE49-F238E27FC236}">
                <a16:creationId xmlns:a16="http://schemas.microsoft.com/office/drawing/2014/main" xmlns=""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5" name="Line 9">
            <a:extLst>
              <a:ext uri="{FF2B5EF4-FFF2-40B4-BE49-F238E27FC236}">
                <a16:creationId xmlns:a16="http://schemas.microsoft.com/office/drawing/2014/main" xmlns=""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6" name="Line 7">
            <a:extLst>
              <a:ext uri="{FF2B5EF4-FFF2-40B4-BE49-F238E27FC236}">
                <a16:creationId xmlns:a16="http://schemas.microsoft.com/office/drawing/2014/main" xmlns=""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7" name="Line 8">
            <a:extLst>
              <a:ext uri="{FF2B5EF4-FFF2-40B4-BE49-F238E27FC236}">
                <a16:creationId xmlns:a16="http://schemas.microsoft.com/office/drawing/2014/main" xmlns=""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8" name="Line 9">
            <a:extLst>
              <a:ext uri="{FF2B5EF4-FFF2-40B4-BE49-F238E27FC236}">
                <a16:creationId xmlns:a16="http://schemas.microsoft.com/office/drawing/2014/main" xmlns=""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9" name="Line 7">
            <a:extLst>
              <a:ext uri="{FF2B5EF4-FFF2-40B4-BE49-F238E27FC236}">
                <a16:creationId xmlns:a16="http://schemas.microsoft.com/office/drawing/2014/main" xmlns=""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0" name="Line 8">
            <a:extLst>
              <a:ext uri="{FF2B5EF4-FFF2-40B4-BE49-F238E27FC236}">
                <a16:creationId xmlns:a16="http://schemas.microsoft.com/office/drawing/2014/main" xmlns=""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1" name="Line 9">
            <a:extLst>
              <a:ext uri="{FF2B5EF4-FFF2-40B4-BE49-F238E27FC236}">
                <a16:creationId xmlns:a16="http://schemas.microsoft.com/office/drawing/2014/main" xmlns=""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2" name="Line 7">
            <a:extLst>
              <a:ext uri="{FF2B5EF4-FFF2-40B4-BE49-F238E27FC236}">
                <a16:creationId xmlns:a16="http://schemas.microsoft.com/office/drawing/2014/main" xmlns=""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3" name="Line 8">
            <a:extLst>
              <a:ext uri="{FF2B5EF4-FFF2-40B4-BE49-F238E27FC236}">
                <a16:creationId xmlns:a16="http://schemas.microsoft.com/office/drawing/2014/main" xmlns=""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4" name="Line 9">
            <a:extLst>
              <a:ext uri="{FF2B5EF4-FFF2-40B4-BE49-F238E27FC236}">
                <a16:creationId xmlns:a16="http://schemas.microsoft.com/office/drawing/2014/main" xmlns=""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5" name="Line 7">
            <a:extLst>
              <a:ext uri="{FF2B5EF4-FFF2-40B4-BE49-F238E27FC236}">
                <a16:creationId xmlns:a16="http://schemas.microsoft.com/office/drawing/2014/main" xmlns=""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6" name="Line 8">
            <a:extLst>
              <a:ext uri="{FF2B5EF4-FFF2-40B4-BE49-F238E27FC236}">
                <a16:creationId xmlns:a16="http://schemas.microsoft.com/office/drawing/2014/main" xmlns=""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7" name="Line 9">
            <a:extLst>
              <a:ext uri="{FF2B5EF4-FFF2-40B4-BE49-F238E27FC236}">
                <a16:creationId xmlns:a16="http://schemas.microsoft.com/office/drawing/2014/main" xmlns=""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8" name="Line 7">
            <a:extLst>
              <a:ext uri="{FF2B5EF4-FFF2-40B4-BE49-F238E27FC236}">
                <a16:creationId xmlns:a16="http://schemas.microsoft.com/office/drawing/2014/main" xmlns=""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9" name="Line 8">
            <a:extLst>
              <a:ext uri="{FF2B5EF4-FFF2-40B4-BE49-F238E27FC236}">
                <a16:creationId xmlns:a16="http://schemas.microsoft.com/office/drawing/2014/main" xmlns=""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20" name="Line 9">
            <a:extLst>
              <a:ext uri="{FF2B5EF4-FFF2-40B4-BE49-F238E27FC236}">
                <a16:creationId xmlns:a16="http://schemas.microsoft.com/office/drawing/2014/main" xmlns=""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21" name="Line 7">
            <a:extLst>
              <a:ext uri="{FF2B5EF4-FFF2-40B4-BE49-F238E27FC236}">
                <a16:creationId xmlns:a16="http://schemas.microsoft.com/office/drawing/2014/main" xmlns=""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2" name="Line 8">
            <a:extLst>
              <a:ext uri="{FF2B5EF4-FFF2-40B4-BE49-F238E27FC236}">
                <a16:creationId xmlns:a16="http://schemas.microsoft.com/office/drawing/2014/main" xmlns=""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3" name="Line 9">
            <a:extLst>
              <a:ext uri="{FF2B5EF4-FFF2-40B4-BE49-F238E27FC236}">
                <a16:creationId xmlns:a16="http://schemas.microsoft.com/office/drawing/2014/main" xmlns=""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4" name="Line 7">
            <a:extLst>
              <a:ext uri="{FF2B5EF4-FFF2-40B4-BE49-F238E27FC236}">
                <a16:creationId xmlns:a16="http://schemas.microsoft.com/office/drawing/2014/main" xmlns=""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5" name="Line 8">
            <a:extLst>
              <a:ext uri="{FF2B5EF4-FFF2-40B4-BE49-F238E27FC236}">
                <a16:creationId xmlns:a16="http://schemas.microsoft.com/office/drawing/2014/main" xmlns=""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6" name="Line 9">
            <a:extLst>
              <a:ext uri="{FF2B5EF4-FFF2-40B4-BE49-F238E27FC236}">
                <a16:creationId xmlns:a16="http://schemas.microsoft.com/office/drawing/2014/main" xmlns=""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7" name="Line 7">
            <a:extLst>
              <a:ext uri="{FF2B5EF4-FFF2-40B4-BE49-F238E27FC236}">
                <a16:creationId xmlns:a16="http://schemas.microsoft.com/office/drawing/2014/main" xmlns=""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28" name="Line 8">
            <a:extLst>
              <a:ext uri="{FF2B5EF4-FFF2-40B4-BE49-F238E27FC236}">
                <a16:creationId xmlns:a16="http://schemas.microsoft.com/office/drawing/2014/main" xmlns=""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29" name="Line 9">
            <a:extLst>
              <a:ext uri="{FF2B5EF4-FFF2-40B4-BE49-F238E27FC236}">
                <a16:creationId xmlns:a16="http://schemas.microsoft.com/office/drawing/2014/main" xmlns=""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0" name="Line 7">
            <a:extLst>
              <a:ext uri="{FF2B5EF4-FFF2-40B4-BE49-F238E27FC236}">
                <a16:creationId xmlns:a16="http://schemas.microsoft.com/office/drawing/2014/main" xmlns=""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1" name="Line 8">
            <a:extLst>
              <a:ext uri="{FF2B5EF4-FFF2-40B4-BE49-F238E27FC236}">
                <a16:creationId xmlns:a16="http://schemas.microsoft.com/office/drawing/2014/main" xmlns=""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2" name="Line 9">
            <a:extLst>
              <a:ext uri="{FF2B5EF4-FFF2-40B4-BE49-F238E27FC236}">
                <a16:creationId xmlns:a16="http://schemas.microsoft.com/office/drawing/2014/main" xmlns=""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3" name="Line 7">
            <a:extLst>
              <a:ext uri="{FF2B5EF4-FFF2-40B4-BE49-F238E27FC236}">
                <a16:creationId xmlns:a16="http://schemas.microsoft.com/office/drawing/2014/main" xmlns=""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4" name="Line 8">
            <a:extLst>
              <a:ext uri="{FF2B5EF4-FFF2-40B4-BE49-F238E27FC236}">
                <a16:creationId xmlns:a16="http://schemas.microsoft.com/office/drawing/2014/main" xmlns=""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5" name="Line 9">
            <a:extLst>
              <a:ext uri="{FF2B5EF4-FFF2-40B4-BE49-F238E27FC236}">
                <a16:creationId xmlns:a16="http://schemas.microsoft.com/office/drawing/2014/main" xmlns=""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6" name="Line 7">
            <a:extLst>
              <a:ext uri="{FF2B5EF4-FFF2-40B4-BE49-F238E27FC236}">
                <a16:creationId xmlns:a16="http://schemas.microsoft.com/office/drawing/2014/main" xmlns=""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7" name="Line 8">
            <a:extLst>
              <a:ext uri="{FF2B5EF4-FFF2-40B4-BE49-F238E27FC236}">
                <a16:creationId xmlns:a16="http://schemas.microsoft.com/office/drawing/2014/main" xmlns=""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8" name="Line 9">
            <a:extLst>
              <a:ext uri="{FF2B5EF4-FFF2-40B4-BE49-F238E27FC236}">
                <a16:creationId xmlns:a16="http://schemas.microsoft.com/office/drawing/2014/main" xmlns=""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9" name="Line 7">
            <a:extLst>
              <a:ext uri="{FF2B5EF4-FFF2-40B4-BE49-F238E27FC236}">
                <a16:creationId xmlns:a16="http://schemas.microsoft.com/office/drawing/2014/main" xmlns=""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0" name="Line 8">
            <a:extLst>
              <a:ext uri="{FF2B5EF4-FFF2-40B4-BE49-F238E27FC236}">
                <a16:creationId xmlns:a16="http://schemas.microsoft.com/office/drawing/2014/main" xmlns=""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1" name="Line 9">
            <a:extLst>
              <a:ext uri="{FF2B5EF4-FFF2-40B4-BE49-F238E27FC236}">
                <a16:creationId xmlns:a16="http://schemas.microsoft.com/office/drawing/2014/main" xmlns=""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2" name="Line 7">
            <a:extLst>
              <a:ext uri="{FF2B5EF4-FFF2-40B4-BE49-F238E27FC236}">
                <a16:creationId xmlns:a16="http://schemas.microsoft.com/office/drawing/2014/main" xmlns=""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3" name="Line 8">
            <a:extLst>
              <a:ext uri="{FF2B5EF4-FFF2-40B4-BE49-F238E27FC236}">
                <a16:creationId xmlns:a16="http://schemas.microsoft.com/office/drawing/2014/main" xmlns=""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4" name="Line 9">
            <a:extLst>
              <a:ext uri="{FF2B5EF4-FFF2-40B4-BE49-F238E27FC236}">
                <a16:creationId xmlns:a16="http://schemas.microsoft.com/office/drawing/2014/main" xmlns=""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5" name="Line 7">
            <a:extLst>
              <a:ext uri="{FF2B5EF4-FFF2-40B4-BE49-F238E27FC236}">
                <a16:creationId xmlns:a16="http://schemas.microsoft.com/office/drawing/2014/main" xmlns=""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6" name="Line 8">
            <a:extLst>
              <a:ext uri="{FF2B5EF4-FFF2-40B4-BE49-F238E27FC236}">
                <a16:creationId xmlns:a16="http://schemas.microsoft.com/office/drawing/2014/main" xmlns=""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7" name="Line 9">
            <a:extLst>
              <a:ext uri="{FF2B5EF4-FFF2-40B4-BE49-F238E27FC236}">
                <a16:creationId xmlns:a16="http://schemas.microsoft.com/office/drawing/2014/main" xmlns=""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8" name="Line 7">
            <a:extLst>
              <a:ext uri="{FF2B5EF4-FFF2-40B4-BE49-F238E27FC236}">
                <a16:creationId xmlns:a16="http://schemas.microsoft.com/office/drawing/2014/main" xmlns=""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49" name="Line 8">
            <a:extLst>
              <a:ext uri="{FF2B5EF4-FFF2-40B4-BE49-F238E27FC236}">
                <a16:creationId xmlns:a16="http://schemas.microsoft.com/office/drawing/2014/main" xmlns=""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0" name="Line 9">
            <a:extLst>
              <a:ext uri="{FF2B5EF4-FFF2-40B4-BE49-F238E27FC236}">
                <a16:creationId xmlns:a16="http://schemas.microsoft.com/office/drawing/2014/main" xmlns=""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1" name="Line 7">
            <a:extLst>
              <a:ext uri="{FF2B5EF4-FFF2-40B4-BE49-F238E27FC236}">
                <a16:creationId xmlns:a16="http://schemas.microsoft.com/office/drawing/2014/main" xmlns=""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2" name="Line 8">
            <a:extLst>
              <a:ext uri="{FF2B5EF4-FFF2-40B4-BE49-F238E27FC236}">
                <a16:creationId xmlns:a16="http://schemas.microsoft.com/office/drawing/2014/main" xmlns=""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3" name="Line 9">
            <a:extLst>
              <a:ext uri="{FF2B5EF4-FFF2-40B4-BE49-F238E27FC236}">
                <a16:creationId xmlns:a16="http://schemas.microsoft.com/office/drawing/2014/main" xmlns=""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4" name="Line 7">
            <a:extLst>
              <a:ext uri="{FF2B5EF4-FFF2-40B4-BE49-F238E27FC236}">
                <a16:creationId xmlns:a16="http://schemas.microsoft.com/office/drawing/2014/main" xmlns=""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5" name="Line 8">
            <a:extLst>
              <a:ext uri="{FF2B5EF4-FFF2-40B4-BE49-F238E27FC236}">
                <a16:creationId xmlns:a16="http://schemas.microsoft.com/office/drawing/2014/main" xmlns=""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6" name="Line 9">
            <a:extLst>
              <a:ext uri="{FF2B5EF4-FFF2-40B4-BE49-F238E27FC236}">
                <a16:creationId xmlns:a16="http://schemas.microsoft.com/office/drawing/2014/main" xmlns=""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7" name="Line 7">
            <a:extLst>
              <a:ext uri="{FF2B5EF4-FFF2-40B4-BE49-F238E27FC236}">
                <a16:creationId xmlns:a16="http://schemas.microsoft.com/office/drawing/2014/main" xmlns=""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8" name="Line 8">
            <a:extLst>
              <a:ext uri="{FF2B5EF4-FFF2-40B4-BE49-F238E27FC236}">
                <a16:creationId xmlns:a16="http://schemas.microsoft.com/office/drawing/2014/main" xmlns=""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9" name="Line 9">
            <a:extLst>
              <a:ext uri="{FF2B5EF4-FFF2-40B4-BE49-F238E27FC236}">
                <a16:creationId xmlns:a16="http://schemas.microsoft.com/office/drawing/2014/main" xmlns=""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60" name="Line 7">
            <a:extLst>
              <a:ext uri="{FF2B5EF4-FFF2-40B4-BE49-F238E27FC236}">
                <a16:creationId xmlns:a16="http://schemas.microsoft.com/office/drawing/2014/main" xmlns=""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1" name="Line 8">
            <a:extLst>
              <a:ext uri="{FF2B5EF4-FFF2-40B4-BE49-F238E27FC236}">
                <a16:creationId xmlns:a16="http://schemas.microsoft.com/office/drawing/2014/main" xmlns=""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2" name="Line 9">
            <a:extLst>
              <a:ext uri="{FF2B5EF4-FFF2-40B4-BE49-F238E27FC236}">
                <a16:creationId xmlns:a16="http://schemas.microsoft.com/office/drawing/2014/main" xmlns=""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3" name="Line 7">
            <a:extLst>
              <a:ext uri="{FF2B5EF4-FFF2-40B4-BE49-F238E27FC236}">
                <a16:creationId xmlns:a16="http://schemas.microsoft.com/office/drawing/2014/main" xmlns=""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4" name="Line 8">
            <a:extLst>
              <a:ext uri="{FF2B5EF4-FFF2-40B4-BE49-F238E27FC236}">
                <a16:creationId xmlns:a16="http://schemas.microsoft.com/office/drawing/2014/main" xmlns=""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5" name="Line 9">
            <a:extLst>
              <a:ext uri="{FF2B5EF4-FFF2-40B4-BE49-F238E27FC236}">
                <a16:creationId xmlns:a16="http://schemas.microsoft.com/office/drawing/2014/main" xmlns=""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6" name="Line 7">
            <a:extLst>
              <a:ext uri="{FF2B5EF4-FFF2-40B4-BE49-F238E27FC236}">
                <a16:creationId xmlns:a16="http://schemas.microsoft.com/office/drawing/2014/main" xmlns=""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7" name="Line 8">
            <a:extLst>
              <a:ext uri="{FF2B5EF4-FFF2-40B4-BE49-F238E27FC236}">
                <a16:creationId xmlns:a16="http://schemas.microsoft.com/office/drawing/2014/main" xmlns=""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8" name="Line 9">
            <a:extLst>
              <a:ext uri="{FF2B5EF4-FFF2-40B4-BE49-F238E27FC236}">
                <a16:creationId xmlns:a16="http://schemas.microsoft.com/office/drawing/2014/main" xmlns=""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9" name="Line 7">
            <a:extLst>
              <a:ext uri="{FF2B5EF4-FFF2-40B4-BE49-F238E27FC236}">
                <a16:creationId xmlns:a16="http://schemas.microsoft.com/office/drawing/2014/main" xmlns=""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0" name="Line 8">
            <a:extLst>
              <a:ext uri="{FF2B5EF4-FFF2-40B4-BE49-F238E27FC236}">
                <a16:creationId xmlns:a16="http://schemas.microsoft.com/office/drawing/2014/main" xmlns=""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1" name="Line 9">
            <a:extLst>
              <a:ext uri="{FF2B5EF4-FFF2-40B4-BE49-F238E27FC236}">
                <a16:creationId xmlns:a16="http://schemas.microsoft.com/office/drawing/2014/main" xmlns=""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2" name="Line 7">
            <a:extLst>
              <a:ext uri="{FF2B5EF4-FFF2-40B4-BE49-F238E27FC236}">
                <a16:creationId xmlns:a16="http://schemas.microsoft.com/office/drawing/2014/main" xmlns=""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3" name="Line 8">
            <a:extLst>
              <a:ext uri="{FF2B5EF4-FFF2-40B4-BE49-F238E27FC236}">
                <a16:creationId xmlns:a16="http://schemas.microsoft.com/office/drawing/2014/main" xmlns=""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4" name="Line 9">
            <a:extLst>
              <a:ext uri="{FF2B5EF4-FFF2-40B4-BE49-F238E27FC236}">
                <a16:creationId xmlns:a16="http://schemas.microsoft.com/office/drawing/2014/main" xmlns=""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5" name="Line 7">
            <a:extLst>
              <a:ext uri="{FF2B5EF4-FFF2-40B4-BE49-F238E27FC236}">
                <a16:creationId xmlns:a16="http://schemas.microsoft.com/office/drawing/2014/main" xmlns=""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6" name="Line 8">
            <a:extLst>
              <a:ext uri="{FF2B5EF4-FFF2-40B4-BE49-F238E27FC236}">
                <a16:creationId xmlns:a16="http://schemas.microsoft.com/office/drawing/2014/main" xmlns=""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7" name="Line 9">
            <a:extLst>
              <a:ext uri="{FF2B5EF4-FFF2-40B4-BE49-F238E27FC236}">
                <a16:creationId xmlns:a16="http://schemas.microsoft.com/office/drawing/2014/main" xmlns=""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8" name="Line 7">
            <a:extLst>
              <a:ext uri="{FF2B5EF4-FFF2-40B4-BE49-F238E27FC236}">
                <a16:creationId xmlns:a16="http://schemas.microsoft.com/office/drawing/2014/main" xmlns=""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9" name="Line 8">
            <a:extLst>
              <a:ext uri="{FF2B5EF4-FFF2-40B4-BE49-F238E27FC236}">
                <a16:creationId xmlns:a16="http://schemas.microsoft.com/office/drawing/2014/main" xmlns=""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80" name="Line 9">
            <a:extLst>
              <a:ext uri="{FF2B5EF4-FFF2-40B4-BE49-F238E27FC236}">
                <a16:creationId xmlns:a16="http://schemas.microsoft.com/office/drawing/2014/main" xmlns=""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81" name="Line 7">
            <a:extLst>
              <a:ext uri="{FF2B5EF4-FFF2-40B4-BE49-F238E27FC236}">
                <a16:creationId xmlns:a16="http://schemas.microsoft.com/office/drawing/2014/main" xmlns=""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2" name="Line 8">
            <a:extLst>
              <a:ext uri="{FF2B5EF4-FFF2-40B4-BE49-F238E27FC236}">
                <a16:creationId xmlns:a16="http://schemas.microsoft.com/office/drawing/2014/main" xmlns=""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3" name="Line 9">
            <a:extLst>
              <a:ext uri="{FF2B5EF4-FFF2-40B4-BE49-F238E27FC236}">
                <a16:creationId xmlns:a16="http://schemas.microsoft.com/office/drawing/2014/main" xmlns=""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4" name="Line 7">
            <a:extLst>
              <a:ext uri="{FF2B5EF4-FFF2-40B4-BE49-F238E27FC236}">
                <a16:creationId xmlns:a16="http://schemas.microsoft.com/office/drawing/2014/main" xmlns=""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5" name="Line 8">
            <a:extLst>
              <a:ext uri="{FF2B5EF4-FFF2-40B4-BE49-F238E27FC236}">
                <a16:creationId xmlns:a16="http://schemas.microsoft.com/office/drawing/2014/main" xmlns=""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6" name="Line 9">
            <a:extLst>
              <a:ext uri="{FF2B5EF4-FFF2-40B4-BE49-F238E27FC236}">
                <a16:creationId xmlns:a16="http://schemas.microsoft.com/office/drawing/2014/main" xmlns=""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7" name="Line 7">
            <a:extLst>
              <a:ext uri="{FF2B5EF4-FFF2-40B4-BE49-F238E27FC236}">
                <a16:creationId xmlns:a16="http://schemas.microsoft.com/office/drawing/2014/main" xmlns=""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8" name="Line 8">
            <a:extLst>
              <a:ext uri="{FF2B5EF4-FFF2-40B4-BE49-F238E27FC236}">
                <a16:creationId xmlns:a16="http://schemas.microsoft.com/office/drawing/2014/main" xmlns=""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9" name="Line 9">
            <a:extLst>
              <a:ext uri="{FF2B5EF4-FFF2-40B4-BE49-F238E27FC236}">
                <a16:creationId xmlns:a16="http://schemas.microsoft.com/office/drawing/2014/main" xmlns=""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0" name="Line 7">
            <a:extLst>
              <a:ext uri="{FF2B5EF4-FFF2-40B4-BE49-F238E27FC236}">
                <a16:creationId xmlns:a16="http://schemas.microsoft.com/office/drawing/2014/main" xmlns=""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1" name="Line 8">
            <a:extLst>
              <a:ext uri="{FF2B5EF4-FFF2-40B4-BE49-F238E27FC236}">
                <a16:creationId xmlns:a16="http://schemas.microsoft.com/office/drawing/2014/main" xmlns=""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2" name="Line 9">
            <a:extLst>
              <a:ext uri="{FF2B5EF4-FFF2-40B4-BE49-F238E27FC236}">
                <a16:creationId xmlns:a16="http://schemas.microsoft.com/office/drawing/2014/main" xmlns=""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3" name="Line 7">
            <a:extLst>
              <a:ext uri="{FF2B5EF4-FFF2-40B4-BE49-F238E27FC236}">
                <a16:creationId xmlns:a16="http://schemas.microsoft.com/office/drawing/2014/main" xmlns=""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4" name="Line 8">
            <a:extLst>
              <a:ext uri="{FF2B5EF4-FFF2-40B4-BE49-F238E27FC236}">
                <a16:creationId xmlns:a16="http://schemas.microsoft.com/office/drawing/2014/main" xmlns=""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5" name="Line 9">
            <a:extLst>
              <a:ext uri="{FF2B5EF4-FFF2-40B4-BE49-F238E27FC236}">
                <a16:creationId xmlns:a16="http://schemas.microsoft.com/office/drawing/2014/main" xmlns=""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6" name="Line 7">
            <a:extLst>
              <a:ext uri="{FF2B5EF4-FFF2-40B4-BE49-F238E27FC236}">
                <a16:creationId xmlns:a16="http://schemas.microsoft.com/office/drawing/2014/main" xmlns=""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7" name="Line 8">
            <a:extLst>
              <a:ext uri="{FF2B5EF4-FFF2-40B4-BE49-F238E27FC236}">
                <a16:creationId xmlns:a16="http://schemas.microsoft.com/office/drawing/2014/main" xmlns=""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8" name="Line 9">
            <a:extLst>
              <a:ext uri="{FF2B5EF4-FFF2-40B4-BE49-F238E27FC236}">
                <a16:creationId xmlns:a16="http://schemas.microsoft.com/office/drawing/2014/main" xmlns=""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9" name="Line 7">
            <a:extLst>
              <a:ext uri="{FF2B5EF4-FFF2-40B4-BE49-F238E27FC236}">
                <a16:creationId xmlns:a16="http://schemas.microsoft.com/office/drawing/2014/main" xmlns=""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0" name="Line 8">
            <a:extLst>
              <a:ext uri="{FF2B5EF4-FFF2-40B4-BE49-F238E27FC236}">
                <a16:creationId xmlns:a16="http://schemas.microsoft.com/office/drawing/2014/main" xmlns=""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1" name="Line 9">
            <a:extLst>
              <a:ext uri="{FF2B5EF4-FFF2-40B4-BE49-F238E27FC236}">
                <a16:creationId xmlns:a16="http://schemas.microsoft.com/office/drawing/2014/main" xmlns=""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2" name="Line 7">
            <a:extLst>
              <a:ext uri="{FF2B5EF4-FFF2-40B4-BE49-F238E27FC236}">
                <a16:creationId xmlns:a16="http://schemas.microsoft.com/office/drawing/2014/main" xmlns=""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3" name="Line 8">
            <a:extLst>
              <a:ext uri="{FF2B5EF4-FFF2-40B4-BE49-F238E27FC236}">
                <a16:creationId xmlns:a16="http://schemas.microsoft.com/office/drawing/2014/main" xmlns=""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4" name="Line 9">
            <a:extLst>
              <a:ext uri="{FF2B5EF4-FFF2-40B4-BE49-F238E27FC236}">
                <a16:creationId xmlns:a16="http://schemas.microsoft.com/office/drawing/2014/main" xmlns=""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5" name="Line 7">
            <a:extLst>
              <a:ext uri="{FF2B5EF4-FFF2-40B4-BE49-F238E27FC236}">
                <a16:creationId xmlns:a16="http://schemas.microsoft.com/office/drawing/2014/main" xmlns=""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6" name="Line 8">
            <a:extLst>
              <a:ext uri="{FF2B5EF4-FFF2-40B4-BE49-F238E27FC236}">
                <a16:creationId xmlns:a16="http://schemas.microsoft.com/office/drawing/2014/main" xmlns=""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7" name="Line 9">
            <a:extLst>
              <a:ext uri="{FF2B5EF4-FFF2-40B4-BE49-F238E27FC236}">
                <a16:creationId xmlns:a16="http://schemas.microsoft.com/office/drawing/2014/main" xmlns=""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8" name="Line 7">
            <a:extLst>
              <a:ext uri="{FF2B5EF4-FFF2-40B4-BE49-F238E27FC236}">
                <a16:creationId xmlns:a16="http://schemas.microsoft.com/office/drawing/2014/main" xmlns=""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09" name="Line 8">
            <a:extLst>
              <a:ext uri="{FF2B5EF4-FFF2-40B4-BE49-F238E27FC236}">
                <a16:creationId xmlns:a16="http://schemas.microsoft.com/office/drawing/2014/main" xmlns=""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0" name="Line 9">
            <a:extLst>
              <a:ext uri="{FF2B5EF4-FFF2-40B4-BE49-F238E27FC236}">
                <a16:creationId xmlns:a16="http://schemas.microsoft.com/office/drawing/2014/main" xmlns=""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1" name="Line 7">
            <a:extLst>
              <a:ext uri="{FF2B5EF4-FFF2-40B4-BE49-F238E27FC236}">
                <a16:creationId xmlns:a16="http://schemas.microsoft.com/office/drawing/2014/main" xmlns=""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2" name="Line 8">
            <a:extLst>
              <a:ext uri="{FF2B5EF4-FFF2-40B4-BE49-F238E27FC236}">
                <a16:creationId xmlns:a16="http://schemas.microsoft.com/office/drawing/2014/main" xmlns=""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3" name="Line 9">
            <a:extLst>
              <a:ext uri="{FF2B5EF4-FFF2-40B4-BE49-F238E27FC236}">
                <a16:creationId xmlns:a16="http://schemas.microsoft.com/office/drawing/2014/main" xmlns=""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4" name="Line 7">
            <a:extLst>
              <a:ext uri="{FF2B5EF4-FFF2-40B4-BE49-F238E27FC236}">
                <a16:creationId xmlns:a16="http://schemas.microsoft.com/office/drawing/2014/main" xmlns=""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5" name="Line 8">
            <a:extLst>
              <a:ext uri="{FF2B5EF4-FFF2-40B4-BE49-F238E27FC236}">
                <a16:creationId xmlns:a16="http://schemas.microsoft.com/office/drawing/2014/main" xmlns=""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6" name="Line 9">
            <a:extLst>
              <a:ext uri="{FF2B5EF4-FFF2-40B4-BE49-F238E27FC236}">
                <a16:creationId xmlns:a16="http://schemas.microsoft.com/office/drawing/2014/main" xmlns=""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7" name="Line 7">
            <a:extLst>
              <a:ext uri="{FF2B5EF4-FFF2-40B4-BE49-F238E27FC236}">
                <a16:creationId xmlns:a16="http://schemas.microsoft.com/office/drawing/2014/main" xmlns=""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18" name="Line 8">
            <a:extLst>
              <a:ext uri="{FF2B5EF4-FFF2-40B4-BE49-F238E27FC236}">
                <a16:creationId xmlns:a16="http://schemas.microsoft.com/office/drawing/2014/main" xmlns=""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19" name="Line 9">
            <a:extLst>
              <a:ext uri="{FF2B5EF4-FFF2-40B4-BE49-F238E27FC236}">
                <a16:creationId xmlns:a16="http://schemas.microsoft.com/office/drawing/2014/main" xmlns=""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20" name="Line 7">
            <a:extLst>
              <a:ext uri="{FF2B5EF4-FFF2-40B4-BE49-F238E27FC236}">
                <a16:creationId xmlns:a16="http://schemas.microsoft.com/office/drawing/2014/main" xmlns=""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1" name="Line 8">
            <a:extLst>
              <a:ext uri="{FF2B5EF4-FFF2-40B4-BE49-F238E27FC236}">
                <a16:creationId xmlns:a16="http://schemas.microsoft.com/office/drawing/2014/main" xmlns=""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2" name="Line 9">
            <a:extLst>
              <a:ext uri="{FF2B5EF4-FFF2-40B4-BE49-F238E27FC236}">
                <a16:creationId xmlns:a16="http://schemas.microsoft.com/office/drawing/2014/main" xmlns=""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3" name="Line 7">
            <a:extLst>
              <a:ext uri="{FF2B5EF4-FFF2-40B4-BE49-F238E27FC236}">
                <a16:creationId xmlns:a16="http://schemas.microsoft.com/office/drawing/2014/main" xmlns=""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4" name="Line 8">
            <a:extLst>
              <a:ext uri="{FF2B5EF4-FFF2-40B4-BE49-F238E27FC236}">
                <a16:creationId xmlns:a16="http://schemas.microsoft.com/office/drawing/2014/main" xmlns=""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5" name="Line 9">
            <a:extLst>
              <a:ext uri="{FF2B5EF4-FFF2-40B4-BE49-F238E27FC236}">
                <a16:creationId xmlns:a16="http://schemas.microsoft.com/office/drawing/2014/main" xmlns=""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6" name="Line 7">
            <a:extLst>
              <a:ext uri="{FF2B5EF4-FFF2-40B4-BE49-F238E27FC236}">
                <a16:creationId xmlns:a16="http://schemas.microsoft.com/office/drawing/2014/main" xmlns=""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7" name="Line 8">
            <a:extLst>
              <a:ext uri="{FF2B5EF4-FFF2-40B4-BE49-F238E27FC236}">
                <a16:creationId xmlns:a16="http://schemas.microsoft.com/office/drawing/2014/main" xmlns=""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8" name="Line 9">
            <a:extLst>
              <a:ext uri="{FF2B5EF4-FFF2-40B4-BE49-F238E27FC236}">
                <a16:creationId xmlns:a16="http://schemas.microsoft.com/office/drawing/2014/main" xmlns=""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9" name="Line 7">
            <a:extLst>
              <a:ext uri="{FF2B5EF4-FFF2-40B4-BE49-F238E27FC236}">
                <a16:creationId xmlns:a16="http://schemas.microsoft.com/office/drawing/2014/main" xmlns=""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0" name="Line 8">
            <a:extLst>
              <a:ext uri="{FF2B5EF4-FFF2-40B4-BE49-F238E27FC236}">
                <a16:creationId xmlns:a16="http://schemas.microsoft.com/office/drawing/2014/main" xmlns=""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1" name="Line 9">
            <a:extLst>
              <a:ext uri="{FF2B5EF4-FFF2-40B4-BE49-F238E27FC236}">
                <a16:creationId xmlns:a16="http://schemas.microsoft.com/office/drawing/2014/main" xmlns=""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2" name="Line 7">
            <a:extLst>
              <a:ext uri="{FF2B5EF4-FFF2-40B4-BE49-F238E27FC236}">
                <a16:creationId xmlns:a16="http://schemas.microsoft.com/office/drawing/2014/main" xmlns=""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3" name="Line 8">
            <a:extLst>
              <a:ext uri="{FF2B5EF4-FFF2-40B4-BE49-F238E27FC236}">
                <a16:creationId xmlns:a16="http://schemas.microsoft.com/office/drawing/2014/main" xmlns=""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4" name="Line 9">
            <a:extLst>
              <a:ext uri="{FF2B5EF4-FFF2-40B4-BE49-F238E27FC236}">
                <a16:creationId xmlns:a16="http://schemas.microsoft.com/office/drawing/2014/main" xmlns=""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5" name="Line 7">
            <a:extLst>
              <a:ext uri="{FF2B5EF4-FFF2-40B4-BE49-F238E27FC236}">
                <a16:creationId xmlns:a16="http://schemas.microsoft.com/office/drawing/2014/main" xmlns=""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6" name="Line 8">
            <a:extLst>
              <a:ext uri="{FF2B5EF4-FFF2-40B4-BE49-F238E27FC236}">
                <a16:creationId xmlns:a16="http://schemas.microsoft.com/office/drawing/2014/main" xmlns=""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7" name="Line 9">
            <a:extLst>
              <a:ext uri="{FF2B5EF4-FFF2-40B4-BE49-F238E27FC236}">
                <a16:creationId xmlns:a16="http://schemas.microsoft.com/office/drawing/2014/main" xmlns=""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8" name="Line 7">
            <a:extLst>
              <a:ext uri="{FF2B5EF4-FFF2-40B4-BE49-F238E27FC236}">
                <a16:creationId xmlns:a16="http://schemas.microsoft.com/office/drawing/2014/main" xmlns=""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9" name="Line 8">
            <a:extLst>
              <a:ext uri="{FF2B5EF4-FFF2-40B4-BE49-F238E27FC236}">
                <a16:creationId xmlns:a16="http://schemas.microsoft.com/office/drawing/2014/main" xmlns=""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0" name="Line 9">
            <a:extLst>
              <a:ext uri="{FF2B5EF4-FFF2-40B4-BE49-F238E27FC236}">
                <a16:creationId xmlns:a16="http://schemas.microsoft.com/office/drawing/2014/main" xmlns=""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1" name="Line 7">
            <a:extLst>
              <a:ext uri="{FF2B5EF4-FFF2-40B4-BE49-F238E27FC236}">
                <a16:creationId xmlns:a16="http://schemas.microsoft.com/office/drawing/2014/main" xmlns=""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2" name="Line 8">
            <a:extLst>
              <a:ext uri="{FF2B5EF4-FFF2-40B4-BE49-F238E27FC236}">
                <a16:creationId xmlns:a16="http://schemas.microsoft.com/office/drawing/2014/main" xmlns=""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3" name="Line 9">
            <a:extLst>
              <a:ext uri="{FF2B5EF4-FFF2-40B4-BE49-F238E27FC236}">
                <a16:creationId xmlns:a16="http://schemas.microsoft.com/office/drawing/2014/main" xmlns=""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4" name="Line 7">
            <a:extLst>
              <a:ext uri="{FF2B5EF4-FFF2-40B4-BE49-F238E27FC236}">
                <a16:creationId xmlns:a16="http://schemas.microsoft.com/office/drawing/2014/main" xmlns=""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5" name="Line 8">
            <a:extLst>
              <a:ext uri="{FF2B5EF4-FFF2-40B4-BE49-F238E27FC236}">
                <a16:creationId xmlns:a16="http://schemas.microsoft.com/office/drawing/2014/main" xmlns=""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6" name="Line 9">
            <a:extLst>
              <a:ext uri="{FF2B5EF4-FFF2-40B4-BE49-F238E27FC236}">
                <a16:creationId xmlns:a16="http://schemas.microsoft.com/office/drawing/2014/main" xmlns=""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7" name="Line 7">
            <a:extLst>
              <a:ext uri="{FF2B5EF4-FFF2-40B4-BE49-F238E27FC236}">
                <a16:creationId xmlns:a16="http://schemas.microsoft.com/office/drawing/2014/main" xmlns=""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48" name="Line 8">
            <a:extLst>
              <a:ext uri="{FF2B5EF4-FFF2-40B4-BE49-F238E27FC236}">
                <a16:creationId xmlns:a16="http://schemas.microsoft.com/office/drawing/2014/main" xmlns=""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49" name="Line 9">
            <a:extLst>
              <a:ext uri="{FF2B5EF4-FFF2-40B4-BE49-F238E27FC236}">
                <a16:creationId xmlns:a16="http://schemas.microsoft.com/office/drawing/2014/main" xmlns=""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50" name="Line 7">
            <a:extLst>
              <a:ext uri="{FF2B5EF4-FFF2-40B4-BE49-F238E27FC236}">
                <a16:creationId xmlns:a16="http://schemas.microsoft.com/office/drawing/2014/main" xmlns=""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1" name="Line 8">
            <a:extLst>
              <a:ext uri="{FF2B5EF4-FFF2-40B4-BE49-F238E27FC236}">
                <a16:creationId xmlns:a16="http://schemas.microsoft.com/office/drawing/2014/main" xmlns=""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2" name="Line 9">
            <a:extLst>
              <a:ext uri="{FF2B5EF4-FFF2-40B4-BE49-F238E27FC236}">
                <a16:creationId xmlns:a16="http://schemas.microsoft.com/office/drawing/2014/main" xmlns=""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3" name="Line 7">
            <a:extLst>
              <a:ext uri="{FF2B5EF4-FFF2-40B4-BE49-F238E27FC236}">
                <a16:creationId xmlns:a16="http://schemas.microsoft.com/office/drawing/2014/main" xmlns=""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4" name="Line 8">
            <a:extLst>
              <a:ext uri="{FF2B5EF4-FFF2-40B4-BE49-F238E27FC236}">
                <a16:creationId xmlns:a16="http://schemas.microsoft.com/office/drawing/2014/main" xmlns=""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5" name="Line 9">
            <a:extLst>
              <a:ext uri="{FF2B5EF4-FFF2-40B4-BE49-F238E27FC236}">
                <a16:creationId xmlns:a16="http://schemas.microsoft.com/office/drawing/2014/main" xmlns=""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6" name="Line 7">
            <a:extLst>
              <a:ext uri="{FF2B5EF4-FFF2-40B4-BE49-F238E27FC236}">
                <a16:creationId xmlns:a16="http://schemas.microsoft.com/office/drawing/2014/main" xmlns=""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7" name="Line 8">
            <a:extLst>
              <a:ext uri="{FF2B5EF4-FFF2-40B4-BE49-F238E27FC236}">
                <a16:creationId xmlns:a16="http://schemas.microsoft.com/office/drawing/2014/main" xmlns=""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8" name="Line 9">
            <a:extLst>
              <a:ext uri="{FF2B5EF4-FFF2-40B4-BE49-F238E27FC236}">
                <a16:creationId xmlns:a16="http://schemas.microsoft.com/office/drawing/2014/main" xmlns=""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9" name="Line 7">
            <a:extLst>
              <a:ext uri="{FF2B5EF4-FFF2-40B4-BE49-F238E27FC236}">
                <a16:creationId xmlns:a16="http://schemas.microsoft.com/office/drawing/2014/main" xmlns=""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0" name="Line 8">
            <a:extLst>
              <a:ext uri="{FF2B5EF4-FFF2-40B4-BE49-F238E27FC236}">
                <a16:creationId xmlns:a16="http://schemas.microsoft.com/office/drawing/2014/main" xmlns=""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1" name="Line 9">
            <a:extLst>
              <a:ext uri="{FF2B5EF4-FFF2-40B4-BE49-F238E27FC236}">
                <a16:creationId xmlns:a16="http://schemas.microsoft.com/office/drawing/2014/main" xmlns=""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2" name="Line 7">
            <a:extLst>
              <a:ext uri="{FF2B5EF4-FFF2-40B4-BE49-F238E27FC236}">
                <a16:creationId xmlns:a16="http://schemas.microsoft.com/office/drawing/2014/main" xmlns=""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3" name="Line 8">
            <a:extLst>
              <a:ext uri="{FF2B5EF4-FFF2-40B4-BE49-F238E27FC236}">
                <a16:creationId xmlns:a16="http://schemas.microsoft.com/office/drawing/2014/main" xmlns=""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4" name="Line 9">
            <a:extLst>
              <a:ext uri="{FF2B5EF4-FFF2-40B4-BE49-F238E27FC236}">
                <a16:creationId xmlns:a16="http://schemas.microsoft.com/office/drawing/2014/main" xmlns=""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5" name="Line 7">
            <a:extLst>
              <a:ext uri="{FF2B5EF4-FFF2-40B4-BE49-F238E27FC236}">
                <a16:creationId xmlns:a16="http://schemas.microsoft.com/office/drawing/2014/main" xmlns=""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6" name="Line 8">
            <a:extLst>
              <a:ext uri="{FF2B5EF4-FFF2-40B4-BE49-F238E27FC236}">
                <a16:creationId xmlns:a16="http://schemas.microsoft.com/office/drawing/2014/main" xmlns=""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7" name="Line 9">
            <a:extLst>
              <a:ext uri="{FF2B5EF4-FFF2-40B4-BE49-F238E27FC236}">
                <a16:creationId xmlns:a16="http://schemas.microsoft.com/office/drawing/2014/main" xmlns=""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8" name="Line 7">
            <a:extLst>
              <a:ext uri="{FF2B5EF4-FFF2-40B4-BE49-F238E27FC236}">
                <a16:creationId xmlns:a16="http://schemas.microsoft.com/office/drawing/2014/main" xmlns=""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69" name="Line 8">
            <a:extLst>
              <a:ext uri="{FF2B5EF4-FFF2-40B4-BE49-F238E27FC236}">
                <a16:creationId xmlns:a16="http://schemas.microsoft.com/office/drawing/2014/main" xmlns=""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70" name="Line 9">
            <a:extLst>
              <a:ext uri="{FF2B5EF4-FFF2-40B4-BE49-F238E27FC236}">
                <a16:creationId xmlns:a16="http://schemas.microsoft.com/office/drawing/2014/main" xmlns=""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71" name="Line 7">
            <a:extLst>
              <a:ext uri="{FF2B5EF4-FFF2-40B4-BE49-F238E27FC236}">
                <a16:creationId xmlns:a16="http://schemas.microsoft.com/office/drawing/2014/main" xmlns=""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2" name="Line 8">
            <a:extLst>
              <a:ext uri="{FF2B5EF4-FFF2-40B4-BE49-F238E27FC236}">
                <a16:creationId xmlns:a16="http://schemas.microsoft.com/office/drawing/2014/main" xmlns=""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3" name="Line 9">
            <a:extLst>
              <a:ext uri="{FF2B5EF4-FFF2-40B4-BE49-F238E27FC236}">
                <a16:creationId xmlns:a16="http://schemas.microsoft.com/office/drawing/2014/main" xmlns=""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4" name="Line 7">
            <a:extLst>
              <a:ext uri="{FF2B5EF4-FFF2-40B4-BE49-F238E27FC236}">
                <a16:creationId xmlns:a16="http://schemas.microsoft.com/office/drawing/2014/main" xmlns=""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5" name="Line 8">
            <a:extLst>
              <a:ext uri="{FF2B5EF4-FFF2-40B4-BE49-F238E27FC236}">
                <a16:creationId xmlns:a16="http://schemas.microsoft.com/office/drawing/2014/main" xmlns=""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6" name="Line 9">
            <a:extLst>
              <a:ext uri="{FF2B5EF4-FFF2-40B4-BE49-F238E27FC236}">
                <a16:creationId xmlns:a16="http://schemas.microsoft.com/office/drawing/2014/main" xmlns=""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7" name="Line 7">
            <a:extLst>
              <a:ext uri="{FF2B5EF4-FFF2-40B4-BE49-F238E27FC236}">
                <a16:creationId xmlns:a16="http://schemas.microsoft.com/office/drawing/2014/main" xmlns=""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78" name="Line 8">
            <a:extLst>
              <a:ext uri="{FF2B5EF4-FFF2-40B4-BE49-F238E27FC236}">
                <a16:creationId xmlns:a16="http://schemas.microsoft.com/office/drawing/2014/main" xmlns=""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79" name="Line 9">
            <a:extLst>
              <a:ext uri="{FF2B5EF4-FFF2-40B4-BE49-F238E27FC236}">
                <a16:creationId xmlns:a16="http://schemas.microsoft.com/office/drawing/2014/main" xmlns=""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0" name="Line 7">
            <a:extLst>
              <a:ext uri="{FF2B5EF4-FFF2-40B4-BE49-F238E27FC236}">
                <a16:creationId xmlns:a16="http://schemas.microsoft.com/office/drawing/2014/main" xmlns=""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1" name="Line 8">
            <a:extLst>
              <a:ext uri="{FF2B5EF4-FFF2-40B4-BE49-F238E27FC236}">
                <a16:creationId xmlns:a16="http://schemas.microsoft.com/office/drawing/2014/main" xmlns=""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2" name="Line 9">
            <a:extLst>
              <a:ext uri="{FF2B5EF4-FFF2-40B4-BE49-F238E27FC236}">
                <a16:creationId xmlns:a16="http://schemas.microsoft.com/office/drawing/2014/main" xmlns=""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3" name="Line 7">
            <a:extLst>
              <a:ext uri="{FF2B5EF4-FFF2-40B4-BE49-F238E27FC236}">
                <a16:creationId xmlns:a16="http://schemas.microsoft.com/office/drawing/2014/main" xmlns=""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4" name="Line 8">
            <a:extLst>
              <a:ext uri="{FF2B5EF4-FFF2-40B4-BE49-F238E27FC236}">
                <a16:creationId xmlns:a16="http://schemas.microsoft.com/office/drawing/2014/main" xmlns=""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5" name="Line 9">
            <a:extLst>
              <a:ext uri="{FF2B5EF4-FFF2-40B4-BE49-F238E27FC236}">
                <a16:creationId xmlns:a16="http://schemas.microsoft.com/office/drawing/2014/main" xmlns=""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6" name="Line 7">
            <a:extLst>
              <a:ext uri="{FF2B5EF4-FFF2-40B4-BE49-F238E27FC236}">
                <a16:creationId xmlns:a16="http://schemas.microsoft.com/office/drawing/2014/main" xmlns=""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7" name="Line 8">
            <a:extLst>
              <a:ext uri="{FF2B5EF4-FFF2-40B4-BE49-F238E27FC236}">
                <a16:creationId xmlns:a16="http://schemas.microsoft.com/office/drawing/2014/main" xmlns=""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8" name="Line 9">
            <a:extLst>
              <a:ext uri="{FF2B5EF4-FFF2-40B4-BE49-F238E27FC236}">
                <a16:creationId xmlns:a16="http://schemas.microsoft.com/office/drawing/2014/main" xmlns=""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9" name="Line 7">
            <a:extLst>
              <a:ext uri="{FF2B5EF4-FFF2-40B4-BE49-F238E27FC236}">
                <a16:creationId xmlns:a16="http://schemas.microsoft.com/office/drawing/2014/main" xmlns=""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0" name="Line 8">
            <a:extLst>
              <a:ext uri="{FF2B5EF4-FFF2-40B4-BE49-F238E27FC236}">
                <a16:creationId xmlns:a16="http://schemas.microsoft.com/office/drawing/2014/main" xmlns=""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1" name="Line 9">
            <a:extLst>
              <a:ext uri="{FF2B5EF4-FFF2-40B4-BE49-F238E27FC236}">
                <a16:creationId xmlns:a16="http://schemas.microsoft.com/office/drawing/2014/main" xmlns=""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2" name="Line 7">
            <a:extLst>
              <a:ext uri="{FF2B5EF4-FFF2-40B4-BE49-F238E27FC236}">
                <a16:creationId xmlns:a16="http://schemas.microsoft.com/office/drawing/2014/main" xmlns=""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3" name="Line 8">
            <a:extLst>
              <a:ext uri="{FF2B5EF4-FFF2-40B4-BE49-F238E27FC236}">
                <a16:creationId xmlns:a16="http://schemas.microsoft.com/office/drawing/2014/main" xmlns=""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4" name="Line 9">
            <a:extLst>
              <a:ext uri="{FF2B5EF4-FFF2-40B4-BE49-F238E27FC236}">
                <a16:creationId xmlns:a16="http://schemas.microsoft.com/office/drawing/2014/main" xmlns=""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5" name="Line 7">
            <a:extLst>
              <a:ext uri="{FF2B5EF4-FFF2-40B4-BE49-F238E27FC236}">
                <a16:creationId xmlns:a16="http://schemas.microsoft.com/office/drawing/2014/main" xmlns=""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6" name="Line 8">
            <a:extLst>
              <a:ext uri="{FF2B5EF4-FFF2-40B4-BE49-F238E27FC236}">
                <a16:creationId xmlns:a16="http://schemas.microsoft.com/office/drawing/2014/main" xmlns=""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7" name="Line 9">
            <a:extLst>
              <a:ext uri="{FF2B5EF4-FFF2-40B4-BE49-F238E27FC236}">
                <a16:creationId xmlns:a16="http://schemas.microsoft.com/office/drawing/2014/main" xmlns=""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8" name="Line 7">
            <a:extLst>
              <a:ext uri="{FF2B5EF4-FFF2-40B4-BE49-F238E27FC236}">
                <a16:creationId xmlns:a16="http://schemas.microsoft.com/office/drawing/2014/main" xmlns=""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99" name="Line 8">
            <a:extLst>
              <a:ext uri="{FF2B5EF4-FFF2-40B4-BE49-F238E27FC236}">
                <a16:creationId xmlns:a16="http://schemas.microsoft.com/office/drawing/2014/main" xmlns=""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00" name="Line 9">
            <a:extLst>
              <a:ext uri="{FF2B5EF4-FFF2-40B4-BE49-F238E27FC236}">
                <a16:creationId xmlns:a16="http://schemas.microsoft.com/office/drawing/2014/main" xmlns=""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01" name="Line 7">
            <a:extLst>
              <a:ext uri="{FF2B5EF4-FFF2-40B4-BE49-F238E27FC236}">
                <a16:creationId xmlns:a16="http://schemas.microsoft.com/office/drawing/2014/main" xmlns=""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2" name="Line 8">
            <a:extLst>
              <a:ext uri="{FF2B5EF4-FFF2-40B4-BE49-F238E27FC236}">
                <a16:creationId xmlns:a16="http://schemas.microsoft.com/office/drawing/2014/main" xmlns=""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3" name="Line 9">
            <a:extLst>
              <a:ext uri="{FF2B5EF4-FFF2-40B4-BE49-F238E27FC236}">
                <a16:creationId xmlns:a16="http://schemas.microsoft.com/office/drawing/2014/main" xmlns=""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4" name="Line 7">
            <a:extLst>
              <a:ext uri="{FF2B5EF4-FFF2-40B4-BE49-F238E27FC236}">
                <a16:creationId xmlns:a16="http://schemas.microsoft.com/office/drawing/2014/main" xmlns=""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5" name="Line 8">
            <a:extLst>
              <a:ext uri="{FF2B5EF4-FFF2-40B4-BE49-F238E27FC236}">
                <a16:creationId xmlns:a16="http://schemas.microsoft.com/office/drawing/2014/main" xmlns=""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6" name="Line 9">
            <a:extLst>
              <a:ext uri="{FF2B5EF4-FFF2-40B4-BE49-F238E27FC236}">
                <a16:creationId xmlns:a16="http://schemas.microsoft.com/office/drawing/2014/main" xmlns=""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7" name="Line 7">
            <a:extLst>
              <a:ext uri="{FF2B5EF4-FFF2-40B4-BE49-F238E27FC236}">
                <a16:creationId xmlns:a16="http://schemas.microsoft.com/office/drawing/2014/main" xmlns=""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08" name="Line 8">
            <a:extLst>
              <a:ext uri="{FF2B5EF4-FFF2-40B4-BE49-F238E27FC236}">
                <a16:creationId xmlns:a16="http://schemas.microsoft.com/office/drawing/2014/main" xmlns=""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09" name="Line 9">
            <a:extLst>
              <a:ext uri="{FF2B5EF4-FFF2-40B4-BE49-F238E27FC236}">
                <a16:creationId xmlns:a16="http://schemas.microsoft.com/office/drawing/2014/main" xmlns=""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0" name="Line 7">
            <a:extLst>
              <a:ext uri="{FF2B5EF4-FFF2-40B4-BE49-F238E27FC236}">
                <a16:creationId xmlns:a16="http://schemas.microsoft.com/office/drawing/2014/main" xmlns=""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1" name="Line 8">
            <a:extLst>
              <a:ext uri="{FF2B5EF4-FFF2-40B4-BE49-F238E27FC236}">
                <a16:creationId xmlns:a16="http://schemas.microsoft.com/office/drawing/2014/main" xmlns=""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2" name="Line 9">
            <a:extLst>
              <a:ext uri="{FF2B5EF4-FFF2-40B4-BE49-F238E27FC236}">
                <a16:creationId xmlns:a16="http://schemas.microsoft.com/office/drawing/2014/main" xmlns=""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3" name="Line 7">
            <a:extLst>
              <a:ext uri="{FF2B5EF4-FFF2-40B4-BE49-F238E27FC236}">
                <a16:creationId xmlns:a16="http://schemas.microsoft.com/office/drawing/2014/main" xmlns=""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4" name="Line 8">
            <a:extLst>
              <a:ext uri="{FF2B5EF4-FFF2-40B4-BE49-F238E27FC236}">
                <a16:creationId xmlns:a16="http://schemas.microsoft.com/office/drawing/2014/main" xmlns=""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5" name="Line 9">
            <a:extLst>
              <a:ext uri="{FF2B5EF4-FFF2-40B4-BE49-F238E27FC236}">
                <a16:creationId xmlns:a16="http://schemas.microsoft.com/office/drawing/2014/main" xmlns=""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6" name="Line 7">
            <a:extLst>
              <a:ext uri="{FF2B5EF4-FFF2-40B4-BE49-F238E27FC236}">
                <a16:creationId xmlns:a16="http://schemas.microsoft.com/office/drawing/2014/main" xmlns=""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7" name="Line 8">
            <a:extLst>
              <a:ext uri="{FF2B5EF4-FFF2-40B4-BE49-F238E27FC236}">
                <a16:creationId xmlns:a16="http://schemas.microsoft.com/office/drawing/2014/main" xmlns=""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8" name="Line 9">
            <a:extLst>
              <a:ext uri="{FF2B5EF4-FFF2-40B4-BE49-F238E27FC236}">
                <a16:creationId xmlns:a16="http://schemas.microsoft.com/office/drawing/2014/main" xmlns=""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9" name="Line 7">
            <a:extLst>
              <a:ext uri="{FF2B5EF4-FFF2-40B4-BE49-F238E27FC236}">
                <a16:creationId xmlns:a16="http://schemas.microsoft.com/office/drawing/2014/main" xmlns=""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0" name="Line 8">
            <a:extLst>
              <a:ext uri="{FF2B5EF4-FFF2-40B4-BE49-F238E27FC236}">
                <a16:creationId xmlns:a16="http://schemas.microsoft.com/office/drawing/2014/main" xmlns=""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1" name="Line 9">
            <a:extLst>
              <a:ext uri="{FF2B5EF4-FFF2-40B4-BE49-F238E27FC236}">
                <a16:creationId xmlns:a16="http://schemas.microsoft.com/office/drawing/2014/main" xmlns=""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2" name="Line 7">
            <a:extLst>
              <a:ext uri="{FF2B5EF4-FFF2-40B4-BE49-F238E27FC236}">
                <a16:creationId xmlns:a16="http://schemas.microsoft.com/office/drawing/2014/main" xmlns=""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3" name="Line 8">
            <a:extLst>
              <a:ext uri="{FF2B5EF4-FFF2-40B4-BE49-F238E27FC236}">
                <a16:creationId xmlns:a16="http://schemas.microsoft.com/office/drawing/2014/main" xmlns=""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4" name="Line 9">
            <a:extLst>
              <a:ext uri="{FF2B5EF4-FFF2-40B4-BE49-F238E27FC236}">
                <a16:creationId xmlns:a16="http://schemas.microsoft.com/office/drawing/2014/main" xmlns=""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5" name="Line 7">
            <a:extLst>
              <a:ext uri="{FF2B5EF4-FFF2-40B4-BE49-F238E27FC236}">
                <a16:creationId xmlns:a16="http://schemas.microsoft.com/office/drawing/2014/main" xmlns=""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6" name="Line 8">
            <a:extLst>
              <a:ext uri="{FF2B5EF4-FFF2-40B4-BE49-F238E27FC236}">
                <a16:creationId xmlns:a16="http://schemas.microsoft.com/office/drawing/2014/main" xmlns=""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7" name="Line 9">
            <a:extLst>
              <a:ext uri="{FF2B5EF4-FFF2-40B4-BE49-F238E27FC236}">
                <a16:creationId xmlns:a16="http://schemas.microsoft.com/office/drawing/2014/main" xmlns=""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8" name="Line 7">
            <a:extLst>
              <a:ext uri="{FF2B5EF4-FFF2-40B4-BE49-F238E27FC236}">
                <a16:creationId xmlns:a16="http://schemas.microsoft.com/office/drawing/2014/main" xmlns=""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9" name="Line 8">
            <a:extLst>
              <a:ext uri="{FF2B5EF4-FFF2-40B4-BE49-F238E27FC236}">
                <a16:creationId xmlns:a16="http://schemas.microsoft.com/office/drawing/2014/main" xmlns=""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30" name="Line 9">
            <a:extLst>
              <a:ext uri="{FF2B5EF4-FFF2-40B4-BE49-F238E27FC236}">
                <a16:creationId xmlns:a16="http://schemas.microsoft.com/office/drawing/2014/main" xmlns=""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31" name="Line 7">
            <a:extLst>
              <a:ext uri="{FF2B5EF4-FFF2-40B4-BE49-F238E27FC236}">
                <a16:creationId xmlns:a16="http://schemas.microsoft.com/office/drawing/2014/main" xmlns=""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2" name="Line 8">
            <a:extLst>
              <a:ext uri="{FF2B5EF4-FFF2-40B4-BE49-F238E27FC236}">
                <a16:creationId xmlns:a16="http://schemas.microsoft.com/office/drawing/2014/main" xmlns=""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3" name="Line 9">
            <a:extLst>
              <a:ext uri="{FF2B5EF4-FFF2-40B4-BE49-F238E27FC236}">
                <a16:creationId xmlns:a16="http://schemas.microsoft.com/office/drawing/2014/main" xmlns=""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4" name="Line 7">
            <a:extLst>
              <a:ext uri="{FF2B5EF4-FFF2-40B4-BE49-F238E27FC236}">
                <a16:creationId xmlns:a16="http://schemas.microsoft.com/office/drawing/2014/main" xmlns=""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5" name="Line 8">
            <a:extLst>
              <a:ext uri="{FF2B5EF4-FFF2-40B4-BE49-F238E27FC236}">
                <a16:creationId xmlns:a16="http://schemas.microsoft.com/office/drawing/2014/main" xmlns=""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6" name="Line 9">
            <a:extLst>
              <a:ext uri="{FF2B5EF4-FFF2-40B4-BE49-F238E27FC236}">
                <a16:creationId xmlns:a16="http://schemas.microsoft.com/office/drawing/2014/main" xmlns=""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7" name="Line 7">
            <a:extLst>
              <a:ext uri="{FF2B5EF4-FFF2-40B4-BE49-F238E27FC236}">
                <a16:creationId xmlns:a16="http://schemas.microsoft.com/office/drawing/2014/main" xmlns=""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38" name="Line 8">
            <a:extLst>
              <a:ext uri="{FF2B5EF4-FFF2-40B4-BE49-F238E27FC236}">
                <a16:creationId xmlns:a16="http://schemas.microsoft.com/office/drawing/2014/main" xmlns=""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39" name="Line 9">
            <a:extLst>
              <a:ext uri="{FF2B5EF4-FFF2-40B4-BE49-F238E27FC236}">
                <a16:creationId xmlns:a16="http://schemas.microsoft.com/office/drawing/2014/main" xmlns=""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40" name="Line 7">
            <a:extLst>
              <a:ext uri="{FF2B5EF4-FFF2-40B4-BE49-F238E27FC236}">
                <a16:creationId xmlns:a16="http://schemas.microsoft.com/office/drawing/2014/main" xmlns=""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1" name="Line 8">
            <a:extLst>
              <a:ext uri="{FF2B5EF4-FFF2-40B4-BE49-F238E27FC236}">
                <a16:creationId xmlns:a16="http://schemas.microsoft.com/office/drawing/2014/main" xmlns=""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2" name="Line 9">
            <a:extLst>
              <a:ext uri="{FF2B5EF4-FFF2-40B4-BE49-F238E27FC236}">
                <a16:creationId xmlns:a16="http://schemas.microsoft.com/office/drawing/2014/main" xmlns=""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3" name="Line 7">
            <a:extLst>
              <a:ext uri="{FF2B5EF4-FFF2-40B4-BE49-F238E27FC236}">
                <a16:creationId xmlns:a16="http://schemas.microsoft.com/office/drawing/2014/main" xmlns=""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4" name="Line 8">
            <a:extLst>
              <a:ext uri="{FF2B5EF4-FFF2-40B4-BE49-F238E27FC236}">
                <a16:creationId xmlns:a16="http://schemas.microsoft.com/office/drawing/2014/main" xmlns=""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5" name="Line 9">
            <a:extLst>
              <a:ext uri="{FF2B5EF4-FFF2-40B4-BE49-F238E27FC236}">
                <a16:creationId xmlns:a16="http://schemas.microsoft.com/office/drawing/2014/main" xmlns=""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6" name="Line 7">
            <a:extLst>
              <a:ext uri="{FF2B5EF4-FFF2-40B4-BE49-F238E27FC236}">
                <a16:creationId xmlns:a16="http://schemas.microsoft.com/office/drawing/2014/main" xmlns=""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7" name="Line 8">
            <a:extLst>
              <a:ext uri="{FF2B5EF4-FFF2-40B4-BE49-F238E27FC236}">
                <a16:creationId xmlns:a16="http://schemas.microsoft.com/office/drawing/2014/main" xmlns=""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8" name="Line 9">
            <a:extLst>
              <a:ext uri="{FF2B5EF4-FFF2-40B4-BE49-F238E27FC236}">
                <a16:creationId xmlns:a16="http://schemas.microsoft.com/office/drawing/2014/main" xmlns=""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9" name="Line 7">
            <a:extLst>
              <a:ext uri="{FF2B5EF4-FFF2-40B4-BE49-F238E27FC236}">
                <a16:creationId xmlns:a16="http://schemas.microsoft.com/office/drawing/2014/main" xmlns=""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0" name="Line 8">
            <a:extLst>
              <a:ext uri="{FF2B5EF4-FFF2-40B4-BE49-F238E27FC236}">
                <a16:creationId xmlns:a16="http://schemas.microsoft.com/office/drawing/2014/main" xmlns=""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1" name="Line 9">
            <a:extLst>
              <a:ext uri="{FF2B5EF4-FFF2-40B4-BE49-F238E27FC236}">
                <a16:creationId xmlns:a16="http://schemas.microsoft.com/office/drawing/2014/main" xmlns=""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2" name="Line 7">
            <a:extLst>
              <a:ext uri="{FF2B5EF4-FFF2-40B4-BE49-F238E27FC236}">
                <a16:creationId xmlns:a16="http://schemas.microsoft.com/office/drawing/2014/main" xmlns=""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3" name="Line 8">
            <a:extLst>
              <a:ext uri="{FF2B5EF4-FFF2-40B4-BE49-F238E27FC236}">
                <a16:creationId xmlns:a16="http://schemas.microsoft.com/office/drawing/2014/main" xmlns=""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4" name="Line 9">
            <a:extLst>
              <a:ext uri="{FF2B5EF4-FFF2-40B4-BE49-F238E27FC236}">
                <a16:creationId xmlns:a16="http://schemas.microsoft.com/office/drawing/2014/main" xmlns=""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5" name="Line 7">
            <a:extLst>
              <a:ext uri="{FF2B5EF4-FFF2-40B4-BE49-F238E27FC236}">
                <a16:creationId xmlns:a16="http://schemas.microsoft.com/office/drawing/2014/main" xmlns=""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6" name="Line 8">
            <a:extLst>
              <a:ext uri="{FF2B5EF4-FFF2-40B4-BE49-F238E27FC236}">
                <a16:creationId xmlns:a16="http://schemas.microsoft.com/office/drawing/2014/main" xmlns=""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7" name="Line 9">
            <a:extLst>
              <a:ext uri="{FF2B5EF4-FFF2-40B4-BE49-F238E27FC236}">
                <a16:creationId xmlns:a16="http://schemas.microsoft.com/office/drawing/2014/main" xmlns=""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8" name="Line 7">
            <a:extLst>
              <a:ext uri="{FF2B5EF4-FFF2-40B4-BE49-F238E27FC236}">
                <a16:creationId xmlns:a16="http://schemas.microsoft.com/office/drawing/2014/main" xmlns=""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9" name="Line 8">
            <a:extLst>
              <a:ext uri="{FF2B5EF4-FFF2-40B4-BE49-F238E27FC236}">
                <a16:creationId xmlns:a16="http://schemas.microsoft.com/office/drawing/2014/main" xmlns=""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0" name="Line 9">
            <a:extLst>
              <a:ext uri="{FF2B5EF4-FFF2-40B4-BE49-F238E27FC236}">
                <a16:creationId xmlns:a16="http://schemas.microsoft.com/office/drawing/2014/main" xmlns=""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1" name="Line 7">
            <a:extLst>
              <a:ext uri="{FF2B5EF4-FFF2-40B4-BE49-F238E27FC236}">
                <a16:creationId xmlns:a16="http://schemas.microsoft.com/office/drawing/2014/main" xmlns=""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2" name="Line 8">
            <a:extLst>
              <a:ext uri="{FF2B5EF4-FFF2-40B4-BE49-F238E27FC236}">
                <a16:creationId xmlns:a16="http://schemas.microsoft.com/office/drawing/2014/main" xmlns=""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3" name="Line 9">
            <a:extLst>
              <a:ext uri="{FF2B5EF4-FFF2-40B4-BE49-F238E27FC236}">
                <a16:creationId xmlns:a16="http://schemas.microsoft.com/office/drawing/2014/main" xmlns=""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4" name="Line 7">
            <a:extLst>
              <a:ext uri="{FF2B5EF4-FFF2-40B4-BE49-F238E27FC236}">
                <a16:creationId xmlns:a16="http://schemas.microsoft.com/office/drawing/2014/main" xmlns=""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5" name="Line 8">
            <a:extLst>
              <a:ext uri="{FF2B5EF4-FFF2-40B4-BE49-F238E27FC236}">
                <a16:creationId xmlns:a16="http://schemas.microsoft.com/office/drawing/2014/main" xmlns=""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6" name="Line 9">
            <a:extLst>
              <a:ext uri="{FF2B5EF4-FFF2-40B4-BE49-F238E27FC236}">
                <a16:creationId xmlns:a16="http://schemas.microsoft.com/office/drawing/2014/main" xmlns=""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7" name="Line 7">
            <a:extLst>
              <a:ext uri="{FF2B5EF4-FFF2-40B4-BE49-F238E27FC236}">
                <a16:creationId xmlns:a16="http://schemas.microsoft.com/office/drawing/2014/main" xmlns=""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68" name="Line 8">
            <a:extLst>
              <a:ext uri="{FF2B5EF4-FFF2-40B4-BE49-F238E27FC236}">
                <a16:creationId xmlns:a16="http://schemas.microsoft.com/office/drawing/2014/main" xmlns=""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69" name="Line 9">
            <a:extLst>
              <a:ext uri="{FF2B5EF4-FFF2-40B4-BE49-F238E27FC236}">
                <a16:creationId xmlns:a16="http://schemas.microsoft.com/office/drawing/2014/main" xmlns=""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70" name="Line 7">
            <a:extLst>
              <a:ext uri="{FF2B5EF4-FFF2-40B4-BE49-F238E27FC236}">
                <a16:creationId xmlns:a16="http://schemas.microsoft.com/office/drawing/2014/main" xmlns=""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1" name="Line 8">
            <a:extLst>
              <a:ext uri="{FF2B5EF4-FFF2-40B4-BE49-F238E27FC236}">
                <a16:creationId xmlns:a16="http://schemas.microsoft.com/office/drawing/2014/main" xmlns=""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2" name="Line 9">
            <a:extLst>
              <a:ext uri="{FF2B5EF4-FFF2-40B4-BE49-F238E27FC236}">
                <a16:creationId xmlns:a16="http://schemas.microsoft.com/office/drawing/2014/main" xmlns=""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3" name="Line 7">
            <a:extLst>
              <a:ext uri="{FF2B5EF4-FFF2-40B4-BE49-F238E27FC236}">
                <a16:creationId xmlns:a16="http://schemas.microsoft.com/office/drawing/2014/main" xmlns=""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4" name="Line 8">
            <a:extLst>
              <a:ext uri="{FF2B5EF4-FFF2-40B4-BE49-F238E27FC236}">
                <a16:creationId xmlns:a16="http://schemas.microsoft.com/office/drawing/2014/main" xmlns=""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5" name="Line 9">
            <a:extLst>
              <a:ext uri="{FF2B5EF4-FFF2-40B4-BE49-F238E27FC236}">
                <a16:creationId xmlns:a16="http://schemas.microsoft.com/office/drawing/2014/main" xmlns=""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6" name="Line 7">
            <a:extLst>
              <a:ext uri="{FF2B5EF4-FFF2-40B4-BE49-F238E27FC236}">
                <a16:creationId xmlns:a16="http://schemas.microsoft.com/office/drawing/2014/main" xmlns=""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7" name="Line 8">
            <a:extLst>
              <a:ext uri="{FF2B5EF4-FFF2-40B4-BE49-F238E27FC236}">
                <a16:creationId xmlns:a16="http://schemas.microsoft.com/office/drawing/2014/main" xmlns=""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8" name="Line 9">
            <a:extLst>
              <a:ext uri="{FF2B5EF4-FFF2-40B4-BE49-F238E27FC236}">
                <a16:creationId xmlns:a16="http://schemas.microsoft.com/office/drawing/2014/main" xmlns=""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9" name="Line 7">
            <a:extLst>
              <a:ext uri="{FF2B5EF4-FFF2-40B4-BE49-F238E27FC236}">
                <a16:creationId xmlns:a16="http://schemas.microsoft.com/office/drawing/2014/main" xmlns=""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0" name="Line 8">
            <a:extLst>
              <a:ext uri="{FF2B5EF4-FFF2-40B4-BE49-F238E27FC236}">
                <a16:creationId xmlns:a16="http://schemas.microsoft.com/office/drawing/2014/main" xmlns=""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1" name="Line 9">
            <a:extLst>
              <a:ext uri="{FF2B5EF4-FFF2-40B4-BE49-F238E27FC236}">
                <a16:creationId xmlns:a16="http://schemas.microsoft.com/office/drawing/2014/main" xmlns=""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2" name="Line 7">
            <a:extLst>
              <a:ext uri="{FF2B5EF4-FFF2-40B4-BE49-F238E27FC236}">
                <a16:creationId xmlns:a16="http://schemas.microsoft.com/office/drawing/2014/main" xmlns=""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3" name="Line 8">
            <a:extLst>
              <a:ext uri="{FF2B5EF4-FFF2-40B4-BE49-F238E27FC236}">
                <a16:creationId xmlns:a16="http://schemas.microsoft.com/office/drawing/2014/main" xmlns=""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4" name="Line 9">
            <a:extLst>
              <a:ext uri="{FF2B5EF4-FFF2-40B4-BE49-F238E27FC236}">
                <a16:creationId xmlns:a16="http://schemas.microsoft.com/office/drawing/2014/main" xmlns=""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5" name="Line 7">
            <a:extLst>
              <a:ext uri="{FF2B5EF4-FFF2-40B4-BE49-F238E27FC236}">
                <a16:creationId xmlns:a16="http://schemas.microsoft.com/office/drawing/2014/main" xmlns=""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6" name="Line 8">
            <a:extLst>
              <a:ext uri="{FF2B5EF4-FFF2-40B4-BE49-F238E27FC236}">
                <a16:creationId xmlns:a16="http://schemas.microsoft.com/office/drawing/2014/main" xmlns=""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7" name="Line 9">
            <a:extLst>
              <a:ext uri="{FF2B5EF4-FFF2-40B4-BE49-F238E27FC236}">
                <a16:creationId xmlns:a16="http://schemas.microsoft.com/office/drawing/2014/main" xmlns=""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8" name="Line 7">
            <a:extLst>
              <a:ext uri="{FF2B5EF4-FFF2-40B4-BE49-F238E27FC236}">
                <a16:creationId xmlns:a16="http://schemas.microsoft.com/office/drawing/2014/main" xmlns=""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89" name="Line 8">
            <a:extLst>
              <a:ext uri="{FF2B5EF4-FFF2-40B4-BE49-F238E27FC236}">
                <a16:creationId xmlns:a16="http://schemas.microsoft.com/office/drawing/2014/main" xmlns=""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0" name="Line 9">
            <a:extLst>
              <a:ext uri="{FF2B5EF4-FFF2-40B4-BE49-F238E27FC236}">
                <a16:creationId xmlns:a16="http://schemas.microsoft.com/office/drawing/2014/main" xmlns=""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1" name="Line 7">
            <a:extLst>
              <a:ext uri="{FF2B5EF4-FFF2-40B4-BE49-F238E27FC236}">
                <a16:creationId xmlns:a16="http://schemas.microsoft.com/office/drawing/2014/main" xmlns=""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2" name="Line 8">
            <a:extLst>
              <a:ext uri="{FF2B5EF4-FFF2-40B4-BE49-F238E27FC236}">
                <a16:creationId xmlns:a16="http://schemas.microsoft.com/office/drawing/2014/main" xmlns=""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3" name="Line 9">
            <a:extLst>
              <a:ext uri="{FF2B5EF4-FFF2-40B4-BE49-F238E27FC236}">
                <a16:creationId xmlns:a16="http://schemas.microsoft.com/office/drawing/2014/main" xmlns=""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4" name="Line 7">
            <a:extLst>
              <a:ext uri="{FF2B5EF4-FFF2-40B4-BE49-F238E27FC236}">
                <a16:creationId xmlns:a16="http://schemas.microsoft.com/office/drawing/2014/main" xmlns=""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5" name="Line 8">
            <a:extLst>
              <a:ext uri="{FF2B5EF4-FFF2-40B4-BE49-F238E27FC236}">
                <a16:creationId xmlns:a16="http://schemas.microsoft.com/office/drawing/2014/main" xmlns=""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6" name="Line 9">
            <a:extLst>
              <a:ext uri="{FF2B5EF4-FFF2-40B4-BE49-F238E27FC236}">
                <a16:creationId xmlns:a16="http://schemas.microsoft.com/office/drawing/2014/main" xmlns=""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7" name="Line 7">
            <a:extLst>
              <a:ext uri="{FF2B5EF4-FFF2-40B4-BE49-F238E27FC236}">
                <a16:creationId xmlns:a16="http://schemas.microsoft.com/office/drawing/2014/main" xmlns=""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98" name="Line 8">
            <a:extLst>
              <a:ext uri="{FF2B5EF4-FFF2-40B4-BE49-F238E27FC236}">
                <a16:creationId xmlns:a16="http://schemas.microsoft.com/office/drawing/2014/main" xmlns=""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99" name="Line 9">
            <a:extLst>
              <a:ext uri="{FF2B5EF4-FFF2-40B4-BE49-F238E27FC236}">
                <a16:creationId xmlns:a16="http://schemas.microsoft.com/office/drawing/2014/main" xmlns=""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00" name="Line 7">
            <a:extLst>
              <a:ext uri="{FF2B5EF4-FFF2-40B4-BE49-F238E27FC236}">
                <a16:creationId xmlns:a16="http://schemas.microsoft.com/office/drawing/2014/main" xmlns=""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1" name="Line 8">
            <a:extLst>
              <a:ext uri="{FF2B5EF4-FFF2-40B4-BE49-F238E27FC236}">
                <a16:creationId xmlns:a16="http://schemas.microsoft.com/office/drawing/2014/main" xmlns=""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2" name="Line 9">
            <a:extLst>
              <a:ext uri="{FF2B5EF4-FFF2-40B4-BE49-F238E27FC236}">
                <a16:creationId xmlns:a16="http://schemas.microsoft.com/office/drawing/2014/main" xmlns=""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3" name="Line 7">
            <a:extLst>
              <a:ext uri="{FF2B5EF4-FFF2-40B4-BE49-F238E27FC236}">
                <a16:creationId xmlns:a16="http://schemas.microsoft.com/office/drawing/2014/main" xmlns=""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4" name="Line 8">
            <a:extLst>
              <a:ext uri="{FF2B5EF4-FFF2-40B4-BE49-F238E27FC236}">
                <a16:creationId xmlns:a16="http://schemas.microsoft.com/office/drawing/2014/main" xmlns=""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5" name="Line 9">
            <a:extLst>
              <a:ext uri="{FF2B5EF4-FFF2-40B4-BE49-F238E27FC236}">
                <a16:creationId xmlns:a16="http://schemas.microsoft.com/office/drawing/2014/main" xmlns=""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6" name="Line 7">
            <a:extLst>
              <a:ext uri="{FF2B5EF4-FFF2-40B4-BE49-F238E27FC236}">
                <a16:creationId xmlns:a16="http://schemas.microsoft.com/office/drawing/2014/main" xmlns=""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7" name="Line 8">
            <a:extLst>
              <a:ext uri="{FF2B5EF4-FFF2-40B4-BE49-F238E27FC236}">
                <a16:creationId xmlns:a16="http://schemas.microsoft.com/office/drawing/2014/main" xmlns=""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8" name="Line 9">
            <a:extLst>
              <a:ext uri="{FF2B5EF4-FFF2-40B4-BE49-F238E27FC236}">
                <a16:creationId xmlns:a16="http://schemas.microsoft.com/office/drawing/2014/main" xmlns=""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9" name="Line 7">
            <a:extLst>
              <a:ext uri="{FF2B5EF4-FFF2-40B4-BE49-F238E27FC236}">
                <a16:creationId xmlns:a16="http://schemas.microsoft.com/office/drawing/2014/main" xmlns=""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0" name="Line 8">
            <a:extLst>
              <a:ext uri="{FF2B5EF4-FFF2-40B4-BE49-F238E27FC236}">
                <a16:creationId xmlns:a16="http://schemas.microsoft.com/office/drawing/2014/main" xmlns=""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1" name="Line 9">
            <a:extLst>
              <a:ext uri="{FF2B5EF4-FFF2-40B4-BE49-F238E27FC236}">
                <a16:creationId xmlns:a16="http://schemas.microsoft.com/office/drawing/2014/main" xmlns=""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2" name="Line 7">
            <a:extLst>
              <a:ext uri="{FF2B5EF4-FFF2-40B4-BE49-F238E27FC236}">
                <a16:creationId xmlns:a16="http://schemas.microsoft.com/office/drawing/2014/main" xmlns=""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3" name="Line 8">
            <a:extLst>
              <a:ext uri="{FF2B5EF4-FFF2-40B4-BE49-F238E27FC236}">
                <a16:creationId xmlns:a16="http://schemas.microsoft.com/office/drawing/2014/main" xmlns=""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4" name="Line 9">
            <a:extLst>
              <a:ext uri="{FF2B5EF4-FFF2-40B4-BE49-F238E27FC236}">
                <a16:creationId xmlns:a16="http://schemas.microsoft.com/office/drawing/2014/main" xmlns=""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5" name="Line 7">
            <a:extLst>
              <a:ext uri="{FF2B5EF4-FFF2-40B4-BE49-F238E27FC236}">
                <a16:creationId xmlns:a16="http://schemas.microsoft.com/office/drawing/2014/main" xmlns=""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6" name="Line 8">
            <a:extLst>
              <a:ext uri="{FF2B5EF4-FFF2-40B4-BE49-F238E27FC236}">
                <a16:creationId xmlns:a16="http://schemas.microsoft.com/office/drawing/2014/main" xmlns=""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7" name="Line 9">
            <a:extLst>
              <a:ext uri="{FF2B5EF4-FFF2-40B4-BE49-F238E27FC236}">
                <a16:creationId xmlns:a16="http://schemas.microsoft.com/office/drawing/2014/main" xmlns=""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8" name="Line 7">
            <a:extLst>
              <a:ext uri="{FF2B5EF4-FFF2-40B4-BE49-F238E27FC236}">
                <a16:creationId xmlns:a16="http://schemas.microsoft.com/office/drawing/2014/main" xmlns=""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19" name="Line 8">
            <a:extLst>
              <a:ext uri="{FF2B5EF4-FFF2-40B4-BE49-F238E27FC236}">
                <a16:creationId xmlns:a16="http://schemas.microsoft.com/office/drawing/2014/main" xmlns=""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20" name="Line 9">
            <a:extLst>
              <a:ext uri="{FF2B5EF4-FFF2-40B4-BE49-F238E27FC236}">
                <a16:creationId xmlns:a16="http://schemas.microsoft.com/office/drawing/2014/main" xmlns=""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21" name="Line 7">
            <a:extLst>
              <a:ext uri="{FF2B5EF4-FFF2-40B4-BE49-F238E27FC236}">
                <a16:creationId xmlns:a16="http://schemas.microsoft.com/office/drawing/2014/main" xmlns=""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2" name="Line 8">
            <a:extLst>
              <a:ext uri="{FF2B5EF4-FFF2-40B4-BE49-F238E27FC236}">
                <a16:creationId xmlns:a16="http://schemas.microsoft.com/office/drawing/2014/main" xmlns=""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3" name="Line 9">
            <a:extLst>
              <a:ext uri="{FF2B5EF4-FFF2-40B4-BE49-F238E27FC236}">
                <a16:creationId xmlns:a16="http://schemas.microsoft.com/office/drawing/2014/main" xmlns=""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4" name="Line 7">
            <a:extLst>
              <a:ext uri="{FF2B5EF4-FFF2-40B4-BE49-F238E27FC236}">
                <a16:creationId xmlns:a16="http://schemas.microsoft.com/office/drawing/2014/main" xmlns=""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5" name="Line 8">
            <a:extLst>
              <a:ext uri="{FF2B5EF4-FFF2-40B4-BE49-F238E27FC236}">
                <a16:creationId xmlns:a16="http://schemas.microsoft.com/office/drawing/2014/main" xmlns=""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6" name="Line 9">
            <a:extLst>
              <a:ext uri="{FF2B5EF4-FFF2-40B4-BE49-F238E27FC236}">
                <a16:creationId xmlns:a16="http://schemas.microsoft.com/office/drawing/2014/main" xmlns=""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7" name="Line 7">
            <a:extLst>
              <a:ext uri="{FF2B5EF4-FFF2-40B4-BE49-F238E27FC236}">
                <a16:creationId xmlns:a16="http://schemas.microsoft.com/office/drawing/2014/main" xmlns=""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28" name="Line 8">
            <a:extLst>
              <a:ext uri="{FF2B5EF4-FFF2-40B4-BE49-F238E27FC236}">
                <a16:creationId xmlns:a16="http://schemas.microsoft.com/office/drawing/2014/main" xmlns=""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29" name="Line 9">
            <a:extLst>
              <a:ext uri="{FF2B5EF4-FFF2-40B4-BE49-F238E27FC236}">
                <a16:creationId xmlns:a16="http://schemas.microsoft.com/office/drawing/2014/main" xmlns=""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30" name="Line 7">
            <a:extLst>
              <a:ext uri="{FF2B5EF4-FFF2-40B4-BE49-F238E27FC236}">
                <a16:creationId xmlns:a16="http://schemas.microsoft.com/office/drawing/2014/main" xmlns=""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1" name="Line 8">
            <a:extLst>
              <a:ext uri="{FF2B5EF4-FFF2-40B4-BE49-F238E27FC236}">
                <a16:creationId xmlns:a16="http://schemas.microsoft.com/office/drawing/2014/main" xmlns=""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2" name="Line 9">
            <a:extLst>
              <a:ext uri="{FF2B5EF4-FFF2-40B4-BE49-F238E27FC236}">
                <a16:creationId xmlns:a16="http://schemas.microsoft.com/office/drawing/2014/main" xmlns=""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3" name="Line 7">
            <a:extLst>
              <a:ext uri="{FF2B5EF4-FFF2-40B4-BE49-F238E27FC236}">
                <a16:creationId xmlns:a16="http://schemas.microsoft.com/office/drawing/2014/main" xmlns=""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4" name="Line 8">
            <a:extLst>
              <a:ext uri="{FF2B5EF4-FFF2-40B4-BE49-F238E27FC236}">
                <a16:creationId xmlns:a16="http://schemas.microsoft.com/office/drawing/2014/main" xmlns=""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5" name="Line 9">
            <a:extLst>
              <a:ext uri="{FF2B5EF4-FFF2-40B4-BE49-F238E27FC236}">
                <a16:creationId xmlns:a16="http://schemas.microsoft.com/office/drawing/2014/main" xmlns=""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6" name="Line 7">
            <a:extLst>
              <a:ext uri="{FF2B5EF4-FFF2-40B4-BE49-F238E27FC236}">
                <a16:creationId xmlns:a16="http://schemas.microsoft.com/office/drawing/2014/main" xmlns=""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7" name="Line 8">
            <a:extLst>
              <a:ext uri="{FF2B5EF4-FFF2-40B4-BE49-F238E27FC236}">
                <a16:creationId xmlns:a16="http://schemas.microsoft.com/office/drawing/2014/main" xmlns=""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8" name="Line 9">
            <a:extLst>
              <a:ext uri="{FF2B5EF4-FFF2-40B4-BE49-F238E27FC236}">
                <a16:creationId xmlns:a16="http://schemas.microsoft.com/office/drawing/2014/main" xmlns=""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9" name="Line 7">
            <a:extLst>
              <a:ext uri="{FF2B5EF4-FFF2-40B4-BE49-F238E27FC236}">
                <a16:creationId xmlns:a16="http://schemas.microsoft.com/office/drawing/2014/main" xmlns=""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0" name="Line 8">
            <a:extLst>
              <a:ext uri="{FF2B5EF4-FFF2-40B4-BE49-F238E27FC236}">
                <a16:creationId xmlns:a16="http://schemas.microsoft.com/office/drawing/2014/main" xmlns=""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1" name="Line 9">
            <a:extLst>
              <a:ext uri="{FF2B5EF4-FFF2-40B4-BE49-F238E27FC236}">
                <a16:creationId xmlns:a16="http://schemas.microsoft.com/office/drawing/2014/main" xmlns=""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2" name="Line 7">
            <a:extLst>
              <a:ext uri="{FF2B5EF4-FFF2-40B4-BE49-F238E27FC236}">
                <a16:creationId xmlns:a16="http://schemas.microsoft.com/office/drawing/2014/main" xmlns=""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3" name="Line 8">
            <a:extLst>
              <a:ext uri="{FF2B5EF4-FFF2-40B4-BE49-F238E27FC236}">
                <a16:creationId xmlns:a16="http://schemas.microsoft.com/office/drawing/2014/main" xmlns=""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4" name="Line 9">
            <a:extLst>
              <a:ext uri="{FF2B5EF4-FFF2-40B4-BE49-F238E27FC236}">
                <a16:creationId xmlns:a16="http://schemas.microsoft.com/office/drawing/2014/main" xmlns=""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5" name="Line 7">
            <a:extLst>
              <a:ext uri="{FF2B5EF4-FFF2-40B4-BE49-F238E27FC236}">
                <a16:creationId xmlns:a16="http://schemas.microsoft.com/office/drawing/2014/main" xmlns=""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6" name="Line 8">
            <a:extLst>
              <a:ext uri="{FF2B5EF4-FFF2-40B4-BE49-F238E27FC236}">
                <a16:creationId xmlns:a16="http://schemas.microsoft.com/office/drawing/2014/main" xmlns=""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7" name="Line 9">
            <a:extLst>
              <a:ext uri="{FF2B5EF4-FFF2-40B4-BE49-F238E27FC236}">
                <a16:creationId xmlns:a16="http://schemas.microsoft.com/office/drawing/2014/main" xmlns=""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8" name="Line 7">
            <a:extLst>
              <a:ext uri="{FF2B5EF4-FFF2-40B4-BE49-F238E27FC236}">
                <a16:creationId xmlns:a16="http://schemas.microsoft.com/office/drawing/2014/main" xmlns=""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49" name="Line 8">
            <a:extLst>
              <a:ext uri="{FF2B5EF4-FFF2-40B4-BE49-F238E27FC236}">
                <a16:creationId xmlns:a16="http://schemas.microsoft.com/office/drawing/2014/main" xmlns=""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50" name="Line 9">
            <a:extLst>
              <a:ext uri="{FF2B5EF4-FFF2-40B4-BE49-F238E27FC236}">
                <a16:creationId xmlns:a16="http://schemas.microsoft.com/office/drawing/2014/main" xmlns=""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51" name="Line 7">
            <a:extLst>
              <a:ext uri="{FF2B5EF4-FFF2-40B4-BE49-F238E27FC236}">
                <a16:creationId xmlns:a16="http://schemas.microsoft.com/office/drawing/2014/main" xmlns=""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2" name="Line 8">
            <a:extLst>
              <a:ext uri="{FF2B5EF4-FFF2-40B4-BE49-F238E27FC236}">
                <a16:creationId xmlns:a16="http://schemas.microsoft.com/office/drawing/2014/main" xmlns=""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3" name="Line 9">
            <a:extLst>
              <a:ext uri="{FF2B5EF4-FFF2-40B4-BE49-F238E27FC236}">
                <a16:creationId xmlns:a16="http://schemas.microsoft.com/office/drawing/2014/main" xmlns=""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4" name="Line 7">
            <a:extLst>
              <a:ext uri="{FF2B5EF4-FFF2-40B4-BE49-F238E27FC236}">
                <a16:creationId xmlns:a16="http://schemas.microsoft.com/office/drawing/2014/main" xmlns=""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5" name="Line 8">
            <a:extLst>
              <a:ext uri="{FF2B5EF4-FFF2-40B4-BE49-F238E27FC236}">
                <a16:creationId xmlns:a16="http://schemas.microsoft.com/office/drawing/2014/main" xmlns=""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6" name="Line 9">
            <a:extLst>
              <a:ext uri="{FF2B5EF4-FFF2-40B4-BE49-F238E27FC236}">
                <a16:creationId xmlns:a16="http://schemas.microsoft.com/office/drawing/2014/main" xmlns=""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7" name="Line 7">
            <a:extLst>
              <a:ext uri="{FF2B5EF4-FFF2-40B4-BE49-F238E27FC236}">
                <a16:creationId xmlns:a16="http://schemas.microsoft.com/office/drawing/2014/main" xmlns=""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8" name="Line 8">
            <a:extLst>
              <a:ext uri="{FF2B5EF4-FFF2-40B4-BE49-F238E27FC236}">
                <a16:creationId xmlns:a16="http://schemas.microsoft.com/office/drawing/2014/main" xmlns=""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9" name="Line 9">
            <a:extLst>
              <a:ext uri="{FF2B5EF4-FFF2-40B4-BE49-F238E27FC236}">
                <a16:creationId xmlns:a16="http://schemas.microsoft.com/office/drawing/2014/main" xmlns=""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0" name="Line 7">
            <a:extLst>
              <a:ext uri="{FF2B5EF4-FFF2-40B4-BE49-F238E27FC236}">
                <a16:creationId xmlns:a16="http://schemas.microsoft.com/office/drawing/2014/main" xmlns=""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1" name="Line 8">
            <a:extLst>
              <a:ext uri="{FF2B5EF4-FFF2-40B4-BE49-F238E27FC236}">
                <a16:creationId xmlns:a16="http://schemas.microsoft.com/office/drawing/2014/main" xmlns=""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2" name="Line 9">
            <a:extLst>
              <a:ext uri="{FF2B5EF4-FFF2-40B4-BE49-F238E27FC236}">
                <a16:creationId xmlns:a16="http://schemas.microsoft.com/office/drawing/2014/main" xmlns=""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3" name="Line 7">
            <a:extLst>
              <a:ext uri="{FF2B5EF4-FFF2-40B4-BE49-F238E27FC236}">
                <a16:creationId xmlns:a16="http://schemas.microsoft.com/office/drawing/2014/main" xmlns=""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4" name="Line 8">
            <a:extLst>
              <a:ext uri="{FF2B5EF4-FFF2-40B4-BE49-F238E27FC236}">
                <a16:creationId xmlns:a16="http://schemas.microsoft.com/office/drawing/2014/main" xmlns=""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5" name="Line 9">
            <a:extLst>
              <a:ext uri="{FF2B5EF4-FFF2-40B4-BE49-F238E27FC236}">
                <a16:creationId xmlns:a16="http://schemas.microsoft.com/office/drawing/2014/main" xmlns=""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6" name="Line 7">
            <a:extLst>
              <a:ext uri="{FF2B5EF4-FFF2-40B4-BE49-F238E27FC236}">
                <a16:creationId xmlns:a16="http://schemas.microsoft.com/office/drawing/2014/main" xmlns=""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7" name="Line 8">
            <a:extLst>
              <a:ext uri="{FF2B5EF4-FFF2-40B4-BE49-F238E27FC236}">
                <a16:creationId xmlns:a16="http://schemas.microsoft.com/office/drawing/2014/main" xmlns=""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8" name="Line 9">
            <a:extLst>
              <a:ext uri="{FF2B5EF4-FFF2-40B4-BE49-F238E27FC236}">
                <a16:creationId xmlns:a16="http://schemas.microsoft.com/office/drawing/2014/main" xmlns=""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9" name="Line 7">
            <a:extLst>
              <a:ext uri="{FF2B5EF4-FFF2-40B4-BE49-F238E27FC236}">
                <a16:creationId xmlns:a16="http://schemas.microsoft.com/office/drawing/2014/main" xmlns=""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0" name="Line 8">
            <a:extLst>
              <a:ext uri="{FF2B5EF4-FFF2-40B4-BE49-F238E27FC236}">
                <a16:creationId xmlns:a16="http://schemas.microsoft.com/office/drawing/2014/main" xmlns=""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1" name="Line 9">
            <a:extLst>
              <a:ext uri="{FF2B5EF4-FFF2-40B4-BE49-F238E27FC236}">
                <a16:creationId xmlns:a16="http://schemas.microsoft.com/office/drawing/2014/main" xmlns=""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2" name="Line 7">
            <a:extLst>
              <a:ext uri="{FF2B5EF4-FFF2-40B4-BE49-F238E27FC236}">
                <a16:creationId xmlns:a16="http://schemas.microsoft.com/office/drawing/2014/main" xmlns=""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3" name="Line 8">
            <a:extLst>
              <a:ext uri="{FF2B5EF4-FFF2-40B4-BE49-F238E27FC236}">
                <a16:creationId xmlns:a16="http://schemas.microsoft.com/office/drawing/2014/main" xmlns=""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4" name="Line 9">
            <a:extLst>
              <a:ext uri="{FF2B5EF4-FFF2-40B4-BE49-F238E27FC236}">
                <a16:creationId xmlns:a16="http://schemas.microsoft.com/office/drawing/2014/main" xmlns=""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5" name="Line 7">
            <a:extLst>
              <a:ext uri="{FF2B5EF4-FFF2-40B4-BE49-F238E27FC236}">
                <a16:creationId xmlns:a16="http://schemas.microsoft.com/office/drawing/2014/main" xmlns=""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6" name="Line 8">
            <a:extLst>
              <a:ext uri="{FF2B5EF4-FFF2-40B4-BE49-F238E27FC236}">
                <a16:creationId xmlns:a16="http://schemas.microsoft.com/office/drawing/2014/main" xmlns=""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7" name="Line 9">
            <a:extLst>
              <a:ext uri="{FF2B5EF4-FFF2-40B4-BE49-F238E27FC236}">
                <a16:creationId xmlns:a16="http://schemas.microsoft.com/office/drawing/2014/main" xmlns=""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8" name="Line 7">
            <a:extLst>
              <a:ext uri="{FF2B5EF4-FFF2-40B4-BE49-F238E27FC236}">
                <a16:creationId xmlns:a16="http://schemas.microsoft.com/office/drawing/2014/main" xmlns=""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79" name="Line 8">
            <a:extLst>
              <a:ext uri="{FF2B5EF4-FFF2-40B4-BE49-F238E27FC236}">
                <a16:creationId xmlns:a16="http://schemas.microsoft.com/office/drawing/2014/main" xmlns=""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80" name="Line 9">
            <a:extLst>
              <a:ext uri="{FF2B5EF4-FFF2-40B4-BE49-F238E27FC236}">
                <a16:creationId xmlns:a16="http://schemas.microsoft.com/office/drawing/2014/main" xmlns=""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81" name="Line 7">
            <a:extLst>
              <a:ext uri="{FF2B5EF4-FFF2-40B4-BE49-F238E27FC236}">
                <a16:creationId xmlns:a16="http://schemas.microsoft.com/office/drawing/2014/main" xmlns=""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2" name="Line 8">
            <a:extLst>
              <a:ext uri="{FF2B5EF4-FFF2-40B4-BE49-F238E27FC236}">
                <a16:creationId xmlns:a16="http://schemas.microsoft.com/office/drawing/2014/main" xmlns=""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3" name="Line 9">
            <a:extLst>
              <a:ext uri="{FF2B5EF4-FFF2-40B4-BE49-F238E27FC236}">
                <a16:creationId xmlns:a16="http://schemas.microsoft.com/office/drawing/2014/main" xmlns=""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4" name="Line 7">
            <a:extLst>
              <a:ext uri="{FF2B5EF4-FFF2-40B4-BE49-F238E27FC236}">
                <a16:creationId xmlns:a16="http://schemas.microsoft.com/office/drawing/2014/main" xmlns=""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5" name="Line 8">
            <a:extLst>
              <a:ext uri="{FF2B5EF4-FFF2-40B4-BE49-F238E27FC236}">
                <a16:creationId xmlns:a16="http://schemas.microsoft.com/office/drawing/2014/main" xmlns=""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6" name="Line 9">
            <a:extLst>
              <a:ext uri="{FF2B5EF4-FFF2-40B4-BE49-F238E27FC236}">
                <a16:creationId xmlns:a16="http://schemas.microsoft.com/office/drawing/2014/main" xmlns=""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7" name="Line 7">
            <a:extLst>
              <a:ext uri="{FF2B5EF4-FFF2-40B4-BE49-F238E27FC236}">
                <a16:creationId xmlns:a16="http://schemas.microsoft.com/office/drawing/2014/main" xmlns=""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88" name="Line 8">
            <a:extLst>
              <a:ext uri="{FF2B5EF4-FFF2-40B4-BE49-F238E27FC236}">
                <a16:creationId xmlns:a16="http://schemas.microsoft.com/office/drawing/2014/main" xmlns=""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89" name="Line 9">
            <a:extLst>
              <a:ext uri="{FF2B5EF4-FFF2-40B4-BE49-F238E27FC236}">
                <a16:creationId xmlns:a16="http://schemas.microsoft.com/office/drawing/2014/main" xmlns=""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90" name="Line 7">
            <a:extLst>
              <a:ext uri="{FF2B5EF4-FFF2-40B4-BE49-F238E27FC236}">
                <a16:creationId xmlns:a16="http://schemas.microsoft.com/office/drawing/2014/main" xmlns=""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1" name="Line 8">
            <a:extLst>
              <a:ext uri="{FF2B5EF4-FFF2-40B4-BE49-F238E27FC236}">
                <a16:creationId xmlns:a16="http://schemas.microsoft.com/office/drawing/2014/main" xmlns=""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2" name="Line 9">
            <a:extLst>
              <a:ext uri="{FF2B5EF4-FFF2-40B4-BE49-F238E27FC236}">
                <a16:creationId xmlns:a16="http://schemas.microsoft.com/office/drawing/2014/main" xmlns=""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3" name="Line 7">
            <a:extLst>
              <a:ext uri="{FF2B5EF4-FFF2-40B4-BE49-F238E27FC236}">
                <a16:creationId xmlns:a16="http://schemas.microsoft.com/office/drawing/2014/main" xmlns=""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4" name="Line 8">
            <a:extLst>
              <a:ext uri="{FF2B5EF4-FFF2-40B4-BE49-F238E27FC236}">
                <a16:creationId xmlns:a16="http://schemas.microsoft.com/office/drawing/2014/main" xmlns=""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5" name="Line 9">
            <a:extLst>
              <a:ext uri="{FF2B5EF4-FFF2-40B4-BE49-F238E27FC236}">
                <a16:creationId xmlns:a16="http://schemas.microsoft.com/office/drawing/2014/main" xmlns=""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6" name="Line 7">
            <a:extLst>
              <a:ext uri="{FF2B5EF4-FFF2-40B4-BE49-F238E27FC236}">
                <a16:creationId xmlns:a16="http://schemas.microsoft.com/office/drawing/2014/main" xmlns=""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7" name="Line 8">
            <a:extLst>
              <a:ext uri="{FF2B5EF4-FFF2-40B4-BE49-F238E27FC236}">
                <a16:creationId xmlns:a16="http://schemas.microsoft.com/office/drawing/2014/main" xmlns=""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8" name="Line 9">
            <a:extLst>
              <a:ext uri="{FF2B5EF4-FFF2-40B4-BE49-F238E27FC236}">
                <a16:creationId xmlns:a16="http://schemas.microsoft.com/office/drawing/2014/main" xmlns=""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9" name="Line 7">
            <a:extLst>
              <a:ext uri="{FF2B5EF4-FFF2-40B4-BE49-F238E27FC236}">
                <a16:creationId xmlns:a16="http://schemas.microsoft.com/office/drawing/2014/main" xmlns=""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0" name="Line 8">
            <a:extLst>
              <a:ext uri="{FF2B5EF4-FFF2-40B4-BE49-F238E27FC236}">
                <a16:creationId xmlns:a16="http://schemas.microsoft.com/office/drawing/2014/main" xmlns=""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1" name="Line 9">
            <a:extLst>
              <a:ext uri="{FF2B5EF4-FFF2-40B4-BE49-F238E27FC236}">
                <a16:creationId xmlns:a16="http://schemas.microsoft.com/office/drawing/2014/main" xmlns=""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2" name="Line 7">
            <a:extLst>
              <a:ext uri="{FF2B5EF4-FFF2-40B4-BE49-F238E27FC236}">
                <a16:creationId xmlns:a16="http://schemas.microsoft.com/office/drawing/2014/main" xmlns=""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3" name="Line 8">
            <a:extLst>
              <a:ext uri="{FF2B5EF4-FFF2-40B4-BE49-F238E27FC236}">
                <a16:creationId xmlns:a16="http://schemas.microsoft.com/office/drawing/2014/main" xmlns=""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4" name="Line 9">
            <a:extLst>
              <a:ext uri="{FF2B5EF4-FFF2-40B4-BE49-F238E27FC236}">
                <a16:creationId xmlns:a16="http://schemas.microsoft.com/office/drawing/2014/main" xmlns=""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5" name="Line 7">
            <a:extLst>
              <a:ext uri="{FF2B5EF4-FFF2-40B4-BE49-F238E27FC236}">
                <a16:creationId xmlns:a16="http://schemas.microsoft.com/office/drawing/2014/main" xmlns=""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6" name="Line 8">
            <a:extLst>
              <a:ext uri="{FF2B5EF4-FFF2-40B4-BE49-F238E27FC236}">
                <a16:creationId xmlns:a16="http://schemas.microsoft.com/office/drawing/2014/main" xmlns=""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7" name="Line 9">
            <a:extLst>
              <a:ext uri="{FF2B5EF4-FFF2-40B4-BE49-F238E27FC236}">
                <a16:creationId xmlns:a16="http://schemas.microsoft.com/office/drawing/2014/main" xmlns=""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8" name="Line 7">
            <a:extLst>
              <a:ext uri="{FF2B5EF4-FFF2-40B4-BE49-F238E27FC236}">
                <a16:creationId xmlns:a16="http://schemas.microsoft.com/office/drawing/2014/main" xmlns=""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9" name="Line 8">
            <a:extLst>
              <a:ext uri="{FF2B5EF4-FFF2-40B4-BE49-F238E27FC236}">
                <a16:creationId xmlns:a16="http://schemas.microsoft.com/office/drawing/2014/main" xmlns=""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0" name="Line 9">
            <a:extLst>
              <a:ext uri="{FF2B5EF4-FFF2-40B4-BE49-F238E27FC236}">
                <a16:creationId xmlns:a16="http://schemas.microsoft.com/office/drawing/2014/main" xmlns=""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1" name="Line 7">
            <a:extLst>
              <a:ext uri="{FF2B5EF4-FFF2-40B4-BE49-F238E27FC236}">
                <a16:creationId xmlns:a16="http://schemas.microsoft.com/office/drawing/2014/main" xmlns=""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2" name="Line 8">
            <a:extLst>
              <a:ext uri="{FF2B5EF4-FFF2-40B4-BE49-F238E27FC236}">
                <a16:creationId xmlns:a16="http://schemas.microsoft.com/office/drawing/2014/main" xmlns=""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3" name="Line 9">
            <a:extLst>
              <a:ext uri="{FF2B5EF4-FFF2-40B4-BE49-F238E27FC236}">
                <a16:creationId xmlns:a16="http://schemas.microsoft.com/office/drawing/2014/main" xmlns=""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4" name="Line 7">
            <a:extLst>
              <a:ext uri="{FF2B5EF4-FFF2-40B4-BE49-F238E27FC236}">
                <a16:creationId xmlns:a16="http://schemas.microsoft.com/office/drawing/2014/main" xmlns=""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5" name="Line 8">
            <a:extLst>
              <a:ext uri="{FF2B5EF4-FFF2-40B4-BE49-F238E27FC236}">
                <a16:creationId xmlns:a16="http://schemas.microsoft.com/office/drawing/2014/main" xmlns=""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6" name="Line 9">
            <a:extLst>
              <a:ext uri="{FF2B5EF4-FFF2-40B4-BE49-F238E27FC236}">
                <a16:creationId xmlns:a16="http://schemas.microsoft.com/office/drawing/2014/main" xmlns=""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7" name="Line 7">
            <a:extLst>
              <a:ext uri="{FF2B5EF4-FFF2-40B4-BE49-F238E27FC236}">
                <a16:creationId xmlns:a16="http://schemas.microsoft.com/office/drawing/2014/main" xmlns=""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8" name="Line 8">
            <a:extLst>
              <a:ext uri="{FF2B5EF4-FFF2-40B4-BE49-F238E27FC236}">
                <a16:creationId xmlns:a16="http://schemas.microsoft.com/office/drawing/2014/main" xmlns=""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9" name="Line 9">
            <a:extLst>
              <a:ext uri="{FF2B5EF4-FFF2-40B4-BE49-F238E27FC236}">
                <a16:creationId xmlns:a16="http://schemas.microsoft.com/office/drawing/2014/main" xmlns=""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20" name="Line 7">
            <a:extLst>
              <a:ext uri="{FF2B5EF4-FFF2-40B4-BE49-F238E27FC236}">
                <a16:creationId xmlns:a16="http://schemas.microsoft.com/office/drawing/2014/main" xmlns=""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1" name="Line 8">
            <a:extLst>
              <a:ext uri="{FF2B5EF4-FFF2-40B4-BE49-F238E27FC236}">
                <a16:creationId xmlns:a16="http://schemas.microsoft.com/office/drawing/2014/main" xmlns=""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2" name="Line 9">
            <a:extLst>
              <a:ext uri="{FF2B5EF4-FFF2-40B4-BE49-F238E27FC236}">
                <a16:creationId xmlns:a16="http://schemas.microsoft.com/office/drawing/2014/main" xmlns=""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3" name="Line 7">
            <a:extLst>
              <a:ext uri="{FF2B5EF4-FFF2-40B4-BE49-F238E27FC236}">
                <a16:creationId xmlns:a16="http://schemas.microsoft.com/office/drawing/2014/main" xmlns=""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4" name="Line 8">
            <a:extLst>
              <a:ext uri="{FF2B5EF4-FFF2-40B4-BE49-F238E27FC236}">
                <a16:creationId xmlns:a16="http://schemas.microsoft.com/office/drawing/2014/main" xmlns=""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5" name="Line 9">
            <a:extLst>
              <a:ext uri="{FF2B5EF4-FFF2-40B4-BE49-F238E27FC236}">
                <a16:creationId xmlns:a16="http://schemas.microsoft.com/office/drawing/2014/main" xmlns=""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6" name="Line 7">
            <a:extLst>
              <a:ext uri="{FF2B5EF4-FFF2-40B4-BE49-F238E27FC236}">
                <a16:creationId xmlns:a16="http://schemas.microsoft.com/office/drawing/2014/main" xmlns=""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7" name="Line 8">
            <a:extLst>
              <a:ext uri="{FF2B5EF4-FFF2-40B4-BE49-F238E27FC236}">
                <a16:creationId xmlns:a16="http://schemas.microsoft.com/office/drawing/2014/main" xmlns=""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8" name="Line 9">
            <a:extLst>
              <a:ext uri="{FF2B5EF4-FFF2-40B4-BE49-F238E27FC236}">
                <a16:creationId xmlns:a16="http://schemas.microsoft.com/office/drawing/2014/main" xmlns=""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9" name="Line 7">
            <a:extLst>
              <a:ext uri="{FF2B5EF4-FFF2-40B4-BE49-F238E27FC236}">
                <a16:creationId xmlns:a16="http://schemas.microsoft.com/office/drawing/2014/main" xmlns=""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0" name="Line 8">
            <a:extLst>
              <a:ext uri="{FF2B5EF4-FFF2-40B4-BE49-F238E27FC236}">
                <a16:creationId xmlns:a16="http://schemas.microsoft.com/office/drawing/2014/main" xmlns=""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1" name="Line 9">
            <a:extLst>
              <a:ext uri="{FF2B5EF4-FFF2-40B4-BE49-F238E27FC236}">
                <a16:creationId xmlns:a16="http://schemas.microsoft.com/office/drawing/2014/main" xmlns=""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2" name="Line 7">
            <a:extLst>
              <a:ext uri="{FF2B5EF4-FFF2-40B4-BE49-F238E27FC236}">
                <a16:creationId xmlns:a16="http://schemas.microsoft.com/office/drawing/2014/main" xmlns=""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3" name="Line 8">
            <a:extLst>
              <a:ext uri="{FF2B5EF4-FFF2-40B4-BE49-F238E27FC236}">
                <a16:creationId xmlns:a16="http://schemas.microsoft.com/office/drawing/2014/main" xmlns=""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4" name="Line 9">
            <a:extLst>
              <a:ext uri="{FF2B5EF4-FFF2-40B4-BE49-F238E27FC236}">
                <a16:creationId xmlns:a16="http://schemas.microsoft.com/office/drawing/2014/main" xmlns=""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5" name="Line 7">
            <a:extLst>
              <a:ext uri="{FF2B5EF4-FFF2-40B4-BE49-F238E27FC236}">
                <a16:creationId xmlns:a16="http://schemas.microsoft.com/office/drawing/2014/main" xmlns=""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6" name="Line 8">
            <a:extLst>
              <a:ext uri="{FF2B5EF4-FFF2-40B4-BE49-F238E27FC236}">
                <a16:creationId xmlns:a16="http://schemas.microsoft.com/office/drawing/2014/main" xmlns=""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7" name="Line 9">
            <a:extLst>
              <a:ext uri="{FF2B5EF4-FFF2-40B4-BE49-F238E27FC236}">
                <a16:creationId xmlns:a16="http://schemas.microsoft.com/office/drawing/2014/main" xmlns=""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8" name="Line 7">
            <a:extLst>
              <a:ext uri="{FF2B5EF4-FFF2-40B4-BE49-F238E27FC236}">
                <a16:creationId xmlns:a16="http://schemas.microsoft.com/office/drawing/2014/main" xmlns=""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9" name="Line 8">
            <a:extLst>
              <a:ext uri="{FF2B5EF4-FFF2-40B4-BE49-F238E27FC236}">
                <a16:creationId xmlns:a16="http://schemas.microsoft.com/office/drawing/2014/main" xmlns=""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0" name="Line 9">
            <a:extLst>
              <a:ext uri="{FF2B5EF4-FFF2-40B4-BE49-F238E27FC236}">
                <a16:creationId xmlns:a16="http://schemas.microsoft.com/office/drawing/2014/main" xmlns=""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1" name="Line 7">
            <a:extLst>
              <a:ext uri="{FF2B5EF4-FFF2-40B4-BE49-F238E27FC236}">
                <a16:creationId xmlns:a16="http://schemas.microsoft.com/office/drawing/2014/main" xmlns=""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2" name="Line 8">
            <a:extLst>
              <a:ext uri="{FF2B5EF4-FFF2-40B4-BE49-F238E27FC236}">
                <a16:creationId xmlns:a16="http://schemas.microsoft.com/office/drawing/2014/main" xmlns=""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3" name="Line 9">
            <a:extLst>
              <a:ext uri="{FF2B5EF4-FFF2-40B4-BE49-F238E27FC236}">
                <a16:creationId xmlns:a16="http://schemas.microsoft.com/office/drawing/2014/main" xmlns=""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4" name="Line 7">
            <a:extLst>
              <a:ext uri="{FF2B5EF4-FFF2-40B4-BE49-F238E27FC236}">
                <a16:creationId xmlns:a16="http://schemas.microsoft.com/office/drawing/2014/main" xmlns=""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5" name="Line 8">
            <a:extLst>
              <a:ext uri="{FF2B5EF4-FFF2-40B4-BE49-F238E27FC236}">
                <a16:creationId xmlns:a16="http://schemas.microsoft.com/office/drawing/2014/main" xmlns=""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6" name="Line 9">
            <a:extLst>
              <a:ext uri="{FF2B5EF4-FFF2-40B4-BE49-F238E27FC236}">
                <a16:creationId xmlns:a16="http://schemas.microsoft.com/office/drawing/2014/main" xmlns=""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7" name="Line 7">
            <a:extLst>
              <a:ext uri="{FF2B5EF4-FFF2-40B4-BE49-F238E27FC236}">
                <a16:creationId xmlns:a16="http://schemas.microsoft.com/office/drawing/2014/main" xmlns=""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48" name="Line 8">
            <a:extLst>
              <a:ext uri="{FF2B5EF4-FFF2-40B4-BE49-F238E27FC236}">
                <a16:creationId xmlns:a16="http://schemas.microsoft.com/office/drawing/2014/main" xmlns=""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49" name="Line 9">
            <a:extLst>
              <a:ext uri="{FF2B5EF4-FFF2-40B4-BE49-F238E27FC236}">
                <a16:creationId xmlns:a16="http://schemas.microsoft.com/office/drawing/2014/main" xmlns=""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50" name="Line 7">
            <a:extLst>
              <a:ext uri="{FF2B5EF4-FFF2-40B4-BE49-F238E27FC236}">
                <a16:creationId xmlns:a16="http://schemas.microsoft.com/office/drawing/2014/main" xmlns=""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1" name="Line 8">
            <a:extLst>
              <a:ext uri="{FF2B5EF4-FFF2-40B4-BE49-F238E27FC236}">
                <a16:creationId xmlns:a16="http://schemas.microsoft.com/office/drawing/2014/main" xmlns=""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2" name="Line 9">
            <a:extLst>
              <a:ext uri="{FF2B5EF4-FFF2-40B4-BE49-F238E27FC236}">
                <a16:creationId xmlns:a16="http://schemas.microsoft.com/office/drawing/2014/main" xmlns=""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3" name="Line 7">
            <a:extLst>
              <a:ext uri="{FF2B5EF4-FFF2-40B4-BE49-F238E27FC236}">
                <a16:creationId xmlns:a16="http://schemas.microsoft.com/office/drawing/2014/main" xmlns=""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4" name="Line 8">
            <a:extLst>
              <a:ext uri="{FF2B5EF4-FFF2-40B4-BE49-F238E27FC236}">
                <a16:creationId xmlns:a16="http://schemas.microsoft.com/office/drawing/2014/main" xmlns=""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5" name="Line 9">
            <a:extLst>
              <a:ext uri="{FF2B5EF4-FFF2-40B4-BE49-F238E27FC236}">
                <a16:creationId xmlns:a16="http://schemas.microsoft.com/office/drawing/2014/main" xmlns=""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6" name="Line 7">
            <a:extLst>
              <a:ext uri="{FF2B5EF4-FFF2-40B4-BE49-F238E27FC236}">
                <a16:creationId xmlns:a16="http://schemas.microsoft.com/office/drawing/2014/main" xmlns=""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7" name="Line 8">
            <a:extLst>
              <a:ext uri="{FF2B5EF4-FFF2-40B4-BE49-F238E27FC236}">
                <a16:creationId xmlns:a16="http://schemas.microsoft.com/office/drawing/2014/main" xmlns=""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8" name="Line 9">
            <a:extLst>
              <a:ext uri="{FF2B5EF4-FFF2-40B4-BE49-F238E27FC236}">
                <a16:creationId xmlns:a16="http://schemas.microsoft.com/office/drawing/2014/main" xmlns=""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9" name="Line 7">
            <a:extLst>
              <a:ext uri="{FF2B5EF4-FFF2-40B4-BE49-F238E27FC236}">
                <a16:creationId xmlns:a16="http://schemas.microsoft.com/office/drawing/2014/main" xmlns=""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0" name="Line 8">
            <a:extLst>
              <a:ext uri="{FF2B5EF4-FFF2-40B4-BE49-F238E27FC236}">
                <a16:creationId xmlns:a16="http://schemas.microsoft.com/office/drawing/2014/main" xmlns=""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1" name="Line 9">
            <a:extLst>
              <a:ext uri="{FF2B5EF4-FFF2-40B4-BE49-F238E27FC236}">
                <a16:creationId xmlns:a16="http://schemas.microsoft.com/office/drawing/2014/main" xmlns=""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2" name="Line 7">
            <a:extLst>
              <a:ext uri="{FF2B5EF4-FFF2-40B4-BE49-F238E27FC236}">
                <a16:creationId xmlns:a16="http://schemas.microsoft.com/office/drawing/2014/main" xmlns=""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3" name="Line 8">
            <a:extLst>
              <a:ext uri="{FF2B5EF4-FFF2-40B4-BE49-F238E27FC236}">
                <a16:creationId xmlns:a16="http://schemas.microsoft.com/office/drawing/2014/main" xmlns=""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4" name="Line 9">
            <a:extLst>
              <a:ext uri="{FF2B5EF4-FFF2-40B4-BE49-F238E27FC236}">
                <a16:creationId xmlns:a16="http://schemas.microsoft.com/office/drawing/2014/main" xmlns=""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5" name="Line 7">
            <a:extLst>
              <a:ext uri="{FF2B5EF4-FFF2-40B4-BE49-F238E27FC236}">
                <a16:creationId xmlns:a16="http://schemas.microsoft.com/office/drawing/2014/main" xmlns=""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6" name="Line 8">
            <a:extLst>
              <a:ext uri="{FF2B5EF4-FFF2-40B4-BE49-F238E27FC236}">
                <a16:creationId xmlns:a16="http://schemas.microsoft.com/office/drawing/2014/main" xmlns=""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7" name="Line 9">
            <a:extLst>
              <a:ext uri="{FF2B5EF4-FFF2-40B4-BE49-F238E27FC236}">
                <a16:creationId xmlns:a16="http://schemas.microsoft.com/office/drawing/2014/main" xmlns=""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8" name="Line 7">
            <a:extLst>
              <a:ext uri="{FF2B5EF4-FFF2-40B4-BE49-F238E27FC236}">
                <a16:creationId xmlns:a16="http://schemas.microsoft.com/office/drawing/2014/main" xmlns=""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69" name="Line 8">
            <a:extLst>
              <a:ext uri="{FF2B5EF4-FFF2-40B4-BE49-F238E27FC236}">
                <a16:creationId xmlns:a16="http://schemas.microsoft.com/office/drawing/2014/main" xmlns=""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70" name="Line 9">
            <a:extLst>
              <a:ext uri="{FF2B5EF4-FFF2-40B4-BE49-F238E27FC236}">
                <a16:creationId xmlns:a16="http://schemas.microsoft.com/office/drawing/2014/main" xmlns=""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71" name="Line 7">
            <a:extLst>
              <a:ext uri="{FF2B5EF4-FFF2-40B4-BE49-F238E27FC236}">
                <a16:creationId xmlns:a16="http://schemas.microsoft.com/office/drawing/2014/main" xmlns=""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2" name="Line 8">
            <a:extLst>
              <a:ext uri="{FF2B5EF4-FFF2-40B4-BE49-F238E27FC236}">
                <a16:creationId xmlns:a16="http://schemas.microsoft.com/office/drawing/2014/main" xmlns=""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3" name="Line 9">
            <a:extLst>
              <a:ext uri="{FF2B5EF4-FFF2-40B4-BE49-F238E27FC236}">
                <a16:creationId xmlns:a16="http://schemas.microsoft.com/office/drawing/2014/main" xmlns=""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4" name="Line 7">
            <a:extLst>
              <a:ext uri="{FF2B5EF4-FFF2-40B4-BE49-F238E27FC236}">
                <a16:creationId xmlns:a16="http://schemas.microsoft.com/office/drawing/2014/main" xmlns=""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5" name="Line 8">
            <a:extLst>
              <a:ext uri="{FF2B5EF4-FFF2-40B4-BE49-F238E27FC236}">
                <a16:creationId xmlns:a16="http://schemas.microsoft.com/office/drawing/2014/main" xmlns=""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6" name="Line 9">
            <a:extLst>
              <a:ext uri="{FF2B5EF4-FFF2-40B4-BE49-F238E27FC236}">
                <a16:creationId xmlns:a16="http://schemas.microsoft.com/office/drawing/2014/main" xmlns=""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7" name="Line 7">
            <a:extLst>
              <a:ext uri="{FF2B5EF4-FFF2-40B4-BE49-F238E27FC236}">
                <a16:creationId xmlns:a16="http://schemas.microsoft.com/office/drawing/2014/main" xmlns=""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8" name="Line 8">
            <a:extLst>
              <a:ext uri="{FF2B5EF4-FFF2-40B4-BE49-F238E27FC236}">
                <a16:creationId xmlns:a16="http://schemas.microsoft.com/office/drawing/2014/main" xmlns=""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9" name="Line 9">
            <a:extLst>
              <a:ext uri="{FF2B5EF4-FFF2-40B4-BE49-F238E27FC236}">
                <a16:creationId xmlns:a16="http://schemas.microsoft.com/office/drawing/2014/main" xmlns=""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80" name="Line 7">
            <a:extLst>
              <a:ext uri="{FF2B5EF4-FFF2-40B4-BE49-F238E27FC236}">
                <a16:creationId xmlns:a16="http://schemas.microsoft.com/office/drawing/2014/main" xmlns=""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1" name="Line 8">
            <a:extLst>
              <a:ext uri="{FF2B5EF4-FFF2-40B4-BE49-F238E27FC236}">
                <a16:creationId xmlns:a16="http://schemas.microsoft.com/office/drawing/2014/main" xmlns=""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2" name="Line 9">
            <a:extLst>
              <a:ext uri="{FF2B5EF4-FFF2-40B4-BE49-F238E27FC236}">
                <a16:creationId xmlns:a16="http://schemas.microsoft.com/office/drawing/2014/main" xmlns=""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3" name="Line 7">
            <a:extLst>
              <a:ext uri="{FF2B5EF4-FFF2-40B4-BE49-F238E27FC236}">
                <a16:creationId xmlns:a16="http://schemas.microsoft.com/office/drawing/2014/main" xmlns=""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4" name="Line 8">
            <a:extLst>
              <a:ext uri="{FF2B5EF4-FFF2-40B4-BE49-F238E27FC236}">
                <a16:creationId xmlns:a16="http://schemas.microsoft.com/office/drawing/2014/main" xmlns=""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5" name="Line 9">
            <a:extLst>
              <a:ext uri="{FF2B5EF4-FFF2-40B4-BE49-F238E27FC236}">
                <a16:creationId xmlns:a16="http://schemas.microsoft.com/office/drawing/2014/main" xmlns=""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6" name="Line 7">
            <a:extLst>
              <a:ext uri="{FF2B5EF4-FFF2-40B4-BE49-F238E27FC236}">
                <a16:creationId xmlns:a16="http://schemas.microsoft.com/office/drawing/2014/main" xmlns=""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7" name="Line 8">
            <a:extLst>
              <a:ext uri="{FF2B5EF4-FFF2-40B4-BE49-F238E27FC236}">
                <a16:creationId xmlns:a16="http://schemas.microsoft.com/office/drawing/2014/main" xmlns=""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8" name="Line 9">
            <a:extLst>
              <a:ext uri="{FF2B5EF4-FFF2-40B4-BE49-F238E27FC236}">
                <a16:creationId xmlns:a16="http://schemas.microsoft.com/office/drawing/2014/main" xmlns=""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9" name="Line 7">
            <a:extLst>
              <a:ext uri="{FF2B5EF4-FFF2-40B4-BE49-F238E27FC236}">
                <a16:creationId xmlns:a16="http://schemas.microsoft.com/office/drawing/2014/main" xmlns=""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0" name="Line 8">
            <a:extLst>
              <a:ext uri="{FF2B5EF4-FFF2-40B4-BE49-F238E27FC236}">
                <a16:creationId xmlns:a16="http://schemas.microsoft.com/office/drawing/2014/main" xmlns=""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1" name="Line 9">
            <a:extLst>
              <a:ext uri="{FF2B5EF4-FFF2-40B4-BE49-F238E27FC236}">
                <a16:creationId xmlns:a16="http://schemas.microsoft.com/office/drawing/2014/main" xmlns=""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2" name="Line 7">
            <a:extLst>
              <a:ext uri="{FF2B5EF4-FFF2-40B4-BE49-F238E27FC236}">
                <a16:creationId xmlns:a16="http://schemas.microsoft.com/office/drawing/2014/main" xmlns=""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3" name="Line 8">
            <a:extLst>
              <a:ext uri="{FF2B5EF4-FFF2-40B4-BE49-F238E27FC236}">
                <a16:creationId xmlns:a16="http://schemas.microsoft.com/office/drawing/2014/main" xmlns=""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4" name="Line 9">
            <a:extLst>
              <a:ext uri="{FF2B5EF4-FFF2-40B4-BE49-F238E27FC236}">
                <a16:creationId xmlns:a16="http://schemas.microsoft.com/office/drawing/2014/main" xmlns=""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5" name="Line 7">
            <a:extLst>
              <a:ext uri="{FF2B5EF4-FFF2-40B4-BE49-F238E27FC236}">
                <a16:creationId xmlns:a16="http://schemas.microsoft.com/office/drawing/2014/main" xmlns=""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6" name="Line 8">
            <a:extLst>
              <a:ext uri="{FF2B5EF4-FFF2-40B4-BE49-F238E27FC236}">
                <a16:creationId xmlns:a16="http://schemas.microsoft.com/office/drawing/2014/main" xmlns=""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7" name="Line 9">
            <a:extLst>
              <a:ext uri="{FF2B5EF4-FFF2-40B4-BE49-F238E27FC236}">
                <a16:creationId xmlns:a16="http://schemas.microsoft.com/office/drawing/2014/main" xmlns=""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8" name="Line 7">
            <a:extLst>
              <a:ext uri="{FF2B5EF4-FFF2-40B4-BE49-F238E27FC236}">
                <a16:creationId xmlns:a16="http://schemas.microsoft.com/office/drawing/2014/main" xmlns=""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99" name="Line 8">
            <a:extLst>
              <a:ext uri="{FF2B5EF4-FFF2-40B4-BE49-F238E27FC236}">
                <a16:creationId xmlns:a16="http://schemas.microsoft.com/office/drawing/2014/main" xmlns=""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00" name="Line 9">
            <a:extLst>
              <a:ext uri="{FF2B5EF4-FFF2-40B4-BE49-F238E27FC236}">
                <a16:creationId xmlns:a16="http://schemas.microsoft.com/office/drawing/2014/main" xmlns=""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01" name="Line 7">
            <a:extLst>
              <a:ext uri="{FF2B5EF4-FFF2-40B4-BE49-F238E27FC236}">
                <a16:creationId xmlns:a16="http://schemas.microsoft.com/office/drawing/2014/main" xmlns=""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2" name="Line 8">
            <a:extLst>
              <a:ext uri="{FF2B5EF4-FFF2-40B4-BE49-F238E27FC236}">
                <a16:creationId xmlns:a16="http://schemas.microsoft.com/office/drawing/2014/main" xmlns=""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3" name="Line 9">
            <a:extLst>
              <a:ext uri="{FF2B5EF4-FFF2-40B4-BE49-F238E27FC236}">
                <a16:creationId xmlns:a16="http://schemas.microsoft.com/office/drawing/2014/main" xmlns=""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4" name="Line 7">
            <a:extLst>
              <a:ext uri="{FF2B5EF4-FFF2-40B4-BE49-F238E27FC236}">
                <a16:creationId xmlns:a16="http://schemas.microsoft.com/office/drawing/2014/main" xmlns=""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5" name="Line 8">
            <a:extLst>
              <a:ext uri="{FF2B5EF4-FFF2-40B4-BE49-F238E27FC236}">
                <a16:creationId xmlns:a16="http://schemas.microsoft.com/office/drawing/2014/main" xmlns=""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6" name="Line 9">
            <a:extLst>
              <a:ext uri="{FF2B5EF4-FFF2-40B4-BE49-F238E27FC236}">
                <a16:creationId xmlns:a16="http://schemas.microsoft.com/office/drawing/2014/main" xmlns=""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7" name="Line 7">
            <a:extLst>
              <a:ext uri="{FF2B5EF4-FFF2-40B4-BE49-F238E27FC236}">
                <a16:creationId xmlns:a16="http://schemas.microsoft.com/office/drawing/2014/main" xmlns=""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8" name="Line 8">
            <a:extLst>
              <a:ext uri="{FF2B5EF4-FFF2-40B4-BE49-F238E27FC236}">
                <a16:creationId xmlns:a16="http://schemas.microsoft.com/office/drawing/2014/main" xmlns=""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9" name="Line 9">
            <a:extLst>
              <a:ext uri="{FF2B5EF4-FFF2-40B4-BE49-F238E27FC236}">
                <a16:creationId xmlns:a16="http://schemas.microsoft.com/office/drawing/2014/main" xmlns=""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0" name="Line 7">
            <a:extLst>
              <a:ext uri="{FF2B5EF4-FFF2-40B4-BE49-F238E27FC236}">
                <a16:creationId xmlns:a16="http://schemas.microsoft.com/office/drawing/2014/main" xmlns=""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1" name="Line 8">
            <a:extLst>
              <a:ext uri="{FF2B5EF4-FFF2-40B4-BE49-F238E27FC236}">
                <a16:creationId xmlns:a16="http://schemas.microsoft.com/office/drawing/2014/main" xmlns=""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2" name="Line 9">
            <a:extLst>
              <a:ext uri="{FF2B5EF4-FFF2-40B4-BE49-F238E27FC236}">
                <a16:creationId xmlns:a16="http://schemas.microsoft.com/office/drawing/2014/main" xmlns=""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3" name="Line 7">
            <a:extLst>
              <a:ext uri="{FF2B5EF4-FFF2-40B4-BE49-F238E27FC236}">
                <a16:creationId xmlns:a16="http://schemas.microsoft.com/office/drawing/2014/main" xmlns=""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4" name="Line 8">
            <a:extLst>
              <a:ext uri="{FF2B5EF4-FFF2-40B4-BE49-F238E27FC236}">
                <a16:creationId xmlns:a16="http://schemas.microsoft.com/office/drawing/2014/main" xmlns=""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5" name="Line 9">
            <a:extLst>
              <a:ext uri="{FF2B5EF4-FFF2-40B4-BE49-F238E27FC236}">
                <a16:creationId xmlns:a16="http://schemas.microsoft.com/office/drawing/2014/main" xmlns=""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6" name="Line 7">
            <a:extLst>
              <a:ext uri="{FF2B5EF4-FFF2-40B4-BE49-F238E27FC236}">
                <a16:creationId xmlns:a16="http://schemas.microsoft.com/office/drawing/2014/main" xmlns=""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7" name="Line 8">
            <a:extLst>
              <a:ext uri="{FF2B5EF4-FFF2-40B4-BE49-F238E27FC236}">
                <a16:creationId xmlns:a16="http://schemas.microsoft.com/office/drawing/2014/main" xmlns=""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8" name="Line 9">
            <a:extLst>
              <a:ext uri="{FF2B5EF4-FFF2-40B4-BE49-F238E27FC236}">
                <a16:creationId xmlns:a16="http://schemas.microsoft.com/office/drawing/2014/main" xmlns=""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9" name="Line 7">
            <a:extLst>
              <a:ext uri="{FF2B5EF4-FFF2-40B4-BE49-F238E27FC236}">
                <a16:creationId xmlns:a16="http://schemas.microsoft.com/office/drawing/2014/main" xmlns=""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0" name="Line 8">
            <a:extLst>
              <a:ext uri="{FF2B5EF4-FFF2-40B4-BE49-F238E27FC236}">
                <a16:creationId xmlns:a16="http://schemas.microsoft.com/office/drawing/2014/main" xmlns=""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1" name="Line 9">
            <a:extLst>
              <a:ext uri="{FF2B5EF4-FFF2-40B4-BE49-F238E27FC236}">
                <a16:creationId xmlns:a16="http://schemas.microsoft.com/office/drawing/2014/main" xmlns=""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2" name="Line 7">
            <a:extLst>
              <a:ext uri="{FF2B5EF4-FFF2-40B4-BE49-F238E27FC236}">
                <a16:creationId xmlns:a16="http://schemas.microsoft.com/office/drawing/2014/main" xmlns=""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3" name="Line 8">
            <a:extLst>
              <a:ext uri="{FF2B5EF4-FFF2-40B4-BE49-F238E27FC236}">
                <a16:creationId xmlns:a16="http://schemas.microsoft.com/office/drawing/2014/main" xmlns=""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4" name="Line 9">
            <a:extLst>
              <a:ext uri="{FF2B5EF4-FFF2-40B4-BE49-F238E27FC236}">
                <a16:creationId xmlns:a16="http://schemas.microsoft.com/office/drawing/2014/main" xmlns=""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5" name="Line 7">
            <a:extLst>
              <a:ext uri="{FF2B5EF4-FFF2-40B4-BE49-F238E27FC236}">
                <a16:creationId xmlns:a16="http://schemas.microsoft.com/office/drawing/2014/main" xmlns=""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6" name="Line 8">
            <a:extLst>
              <a:ext uri="{FF2B5EF4-FFF2-40B4-BE49-F238E27FC236}">
                <a16:creationId xmlns:a16="http://schemas.microsoft.com/office/drawing/2014/main" xmlns=""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7" name="Line 9">
            <a:extLst>
              <a:ext uri="{FF2B5EF4-FFF2-40B4-BE49-F238E27FC236}">
                <a16:creationId xmlns:a16="http://schemas.microsoft.com/office/drawing/2014/main" xmlns=""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8" name="Line 7">
            <a:extLst>
              <a:ext uri="{FF2B5EF4-FFF2-40B4-BE49-F238E27FC236}">
                <a16:creationId xmlns:a16="http://schemas.microsoft.com/office/drawing/2014/main" xmlns=""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29" name="Line 8">
            <a:extLst>
              <a:ext uri="{FF2B5EF4-FFF2-40B4-BE49-F238E27FC236}">
                <a16:creationId xmlns:a16="http://schemas.microsoft.com/office/drawing/2014/main" xmlns=""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30" name="Line 9">
            <a:extLst>
              <a:ext uri="{FF2B5EF4-FFF2-40B4-BE49-F238E27FC236}">
                <a16:creationId xmlns:a16="http://schemas.microsoft.com/office/drawing/2014/main" xmlns=""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31" name="Line 7">
            <a:extLst>
              <a:ext uri="{FF2B5EF4-FFF2-40B4-BE49-F238E27FC236}">
                <a16:creationId xmlns:a16="http://schemas.microsoft.com/office/drawing/2014/main" xmlns=""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2" name="Line 8">
            <a:extLst>
              <a:ext uri="{FF2B5EF4-FFF2-40B4-BE49-F238E27FC236}">
                <a16:creationId xmlns:a16="http://schemas.microsoft.com/office/drawing/2014/main" xmlns=""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3" name="Line 9">
            <a:extLst>
              <a:ext uri="{FF2B5EF4-FFF2-40B4-BE49-F238E27FC236}">
                <a16:creationId xmlns:a16="http://schemas.microsoft.com/office/drawing/2014/main" xmlns=""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4" name="Line 7">
            <a:extLst>
              <a:ext uri="{FF2B5EF4-FFF2-40B4-BE49-F238E27FC236}">
                <a16:creationId xmlns:a16="http://schemas.microsoft.com/office/drawing/2014/main" xmlns=""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5" name="Line 8">
            <a:extLst>
              <a:ext uri="{FF2B5EF4-FFF2-40B4-BE49-F238E27FC236}">
                <a16:creationId xmlns:a16="http://schemas.microsoft.com/office/drawing/2014/main" xmlns=""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6" name="Line 9">
            <a:extLst>
              <a:ext uri="{FF2B5EF4-FFF2-40B4-BE49-F238E27FC236}">
                <a16:creationId xmlns:a16="http://schemas.microsoft.com/office/drawing/2014/main" xmlns=""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7" name="Line 7">
            <a:extLst>
              <a:ext uri="{FF2B5EF4-FFF2-40B4-BE49-F238E27FC236}">
                <a16:creationId xmlns:a16="http://schemas.microsoft.com/office/drawing/2014/main" xmlns=""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8" name="Line 8">
            <a:extLst>
              <a:ext uri="{FF2B5EF4-FFF2-40B4-BE49-F238E27FC236}">
                <a16:creationId xmlns:a16="http://schemas.microsoft.com/office/drawing/2014/main" xmlns=""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9" name="Line 9">
            <a:extLst>
              <a:ext uri="{FF2B5EF4-FFF2-40B4-BE49-F238E27FC236}">
                <a16:creationId xmlns:a16="http://schemas.microsoft.com/office/drawing/2014/main" xmlns=""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40" name="Line 7">
            <a:extLst>
              <a:ext uri="{FF2B5EF4-FFF2-40B4-BE49-F238E27FC236}">
                <a16:creationId xmlns:a16="http://schemas.microsoft.com/office/drawing/2014/main" xmlns=""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1" name="Line 8">
            <a:extLst>
              <a:ext uri="{FF2B5EF4-FFF2-40B4-BE49-F238E27FC236}">
                <a16:creationId xmlns:a16="http://schemas.microsoft.com/office/drawing/2014/main" xmlns=""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2" name="Line 9">
            <a:extLst>
              <a:ext uri="{FF2B5EF4-FFF2-40B4-BE49-F238E27FC236}">
                <a16:creationId xmlns:a16="http://schemas.microsoft.com/office/drawing/2014/main" xmlns=""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3" name="Line 7">
            <a:extLst>
              <a:ext uri="{FF2B5EF4-FFF2-40B4-BE49-F238E27FC236}">
                <a16:creationId xmlns:a16="http://schemas.microsoft.com/office/drawing/2014/main" xmlns=""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4" name="Line 8">
            <a:extLst>
              <a:ext uri="{FF2B5EF4-FFF2-40B4-BE49-F238E27FC236}">
                <a16:creationId xmlns:a16="http://schemas.microsoft.com/office/drawing/2014/main" xmlns=""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5" name="Line 9">
            <a:extLst>
              <a:ext uri="{FF2B5EF4-FFF2-40B4-BE49-F238E27FC236}">
                <a16:creationId xmlns:a16="http://schemas.microsoft.com/office/drawing/2014/main" xmlns=""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6" name="Line 7">
            <a:extLst>
              <a:ext uri="{FF2B5EF4-FFF2-40B4-BE49-F238E27FC236}">
                <a16:creationId xmlns:a16="http://schemas.microsoft.com/office/drawing/2014/main" xmlns=""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7" name="Line 8">
            <a:extLst>
              <a:ext uri="{FF2B5EF4-FFF2-40B4-BE49-F238E27FC236}">
                <a16:creationId xmlns:a16="http://schemas.microsoft.com/office/drawing/2014/main" xmlns=""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8" name="Line 9">
            <a:extLst>
              <a:ext uri="{FF2B5EF4-FFF2-40B4-BE49-F238E27FC236}">
                <a16:creationId xmlns:a16="http://schemas.microsoft.com/office/drawing/2014/main" xmlns=""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9" name="Line 7">
            <a:extLst>
              <a:ext uri="{FF2B5EF4-FFF2-40B4-BE49-F238E27FC236}">
                <a16:creationId xmlns:a16="http://schemas.microsoft.com/office/drawing/2014/main" xmlns=""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0" name="Line 8">
            <a:extLst>
              <a:ext uri="{FF2B5EF4-FFF2-40B4-BE49-F238E27FC236}">
                <a16:creationId xmlns:a16="http://schemas.microsoft.com/office/drawing/2014/main" xmlns=""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1" name="Line 9">
            <a:extLst>
              <a:ext uri="{FF2B5EF4-FFF2-40B4-BE49-F238E27FC236}">
                <a16:creationId xmlns:a16="http://schemas.microsoft.com/office/drawing/2014/main" xmlns=""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2" name="Line 7">
            <a:extLst>
              <a:ext uri="{FF2B5EF4-FFF2-40B4-BE49-F238E27FC236}">
                <a16:creationId xmlns:a16="http://schemas.microsoft.com/office/drawing/2014/main" xmlns=""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3" name="Line 8">
            <a:extLst>
              <a:ext uri="{FF2B5EF4-FFF2-40B4-BE49-F238E27FC236}">
                <a16:creationId xmlns:a16="http://schemas.microsoft.com/office/drawing/2014/main" xmlns=""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4" name="Line 9">
            <a:extLst>
              <a:ext uri="{FF2B5EF4-FFF2-40B4-BE49-F238E27FC236}">
                <a16:creationId xmlns:a16="http://schemas.microsoft.com/office/drawing/2014/main" xmlns=""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5" name="Line 7">
            <a:extLst>
              <a:ext uri="{FF2B5EF4-FFF2-40B4-BE49-F238E27FC236}">
                <a16:creationId xmlns:a16="http://schemas.microsoft.com/office/drawing/2014/main" xmlns=""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6" name="Line 8">
            <a:extLst>
              <a:ext uri="{FF2B5EF4-FFF2-40B4-BE49-F238E27FC236}">
                <a16:creationId xmlns:a16="http://schemas.microsoft.com/office/drawing/2014/main" xmlns=""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7" name="Line 9">
            <a:extLst>
              <a:ext uri="{FF2B5EF4-FFF2-40B4-BE49-F238E27FC236}">
                <a16:creationId xmlns:a16="http://schemas.microsoft.com/office/drawing/2014/main" xmlns=""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8" name="Line 7">
            <a:extLst>
              <a:ext uri="{FF2B5EF4-FFF2-40B4-BE49-F238E27FC236}">
                <a16:creationId xmlns:a16="http://schemas.microsoft.com/office/drawing/2014/main" xmlns=""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9" name="Line 8">
            <a:extLst>
              <a:ext uri="{FF2B5EF4-FFF2-40B4-BE49-F238E27FC236}">
                <a16:creationId xmlns:a16="http://schemas.microsoft.com/office/drawing/2014/main" xmlns=""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60" name="Line 9">
            <a:extLst>
              <a:ext uri="{FF2B5EF4-FFF2-40B4-BE49-F238E27FC236}">
                <a16:creationId xmlns:a16="http://schemas.microsoft.com/office/drawing/2014/main" xmlns=""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61" name="Line 7">
            <a:extLst>
              <a:ext uri="{FF2B5EF4-FFF2-40B4-BE49-F238E27FC236}">
                <a16:creationId xmlns:a16="http://schemas.microsoft.com/office/drawing/2014/main" xmlns=""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2" name="Line 8">
            <a:extLst>
              <a:ext uri="{FF2B5EF4-FFF2-40B4-BE49-F238E27FC236}">
                <a16:creationId xmlns:a16="http://schemas.microsoft.com/office/drawing/2014/main" xmlns=""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3" name="Line 9">
            <a:extLst>
              <a:ext uri="{FF2B5EF4-FFF2-40B4-BE49-F238E27FC236}">
                <a16:creationId xmlns:a16="http://schemas.microsoft.com/office/drawing/2014/main" xmlns=""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4" name="Line 7">
            <a:extLst>
              <a:ext uri="{FF2B5EF4-FFF2-40B4-BE49-F238E27FC236}">
                <a16:creationId xmlns:a16="http://schemas.microsoft.com/office/drawing/2014/main" xmlns=""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5" name="Line 8">
            <a:extLst>
              <a:ext uri="{FF2B5EF4-FFF2-40B4-BE49-F238E27FC236}">
                <a16:creationId xmlns:a16="http://schemas.microsoft.com/office/drawing/2014/main" xmlns=""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6" name="Line 9">
            <a:extLst>
              <a:ext uri="{FF2B5EF4-FFF2-40B4-BE49-F238E27FC236}">
                <a16:creationId xmlns:a16="http://schemas.microsoft.com/office/drawing/2014/main" xmlns=""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7" name="Line 7">
            <a:extLst>
              <a:ext uri="{FF2B5EF4-FFF2-40B4-BE49-F238E27FC236}">
                <a16:creationId xmlns:a16="http://schemas.microsoft.com/office/drawing/2014/main" xmlns=""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68" name="Line 8">
            <a:extLst>
              <a:ext uri="{FF2B5EF4-FFF2-40B4-BE49-F238E27FC236}">
                <a16:creationId xmlns:a16="http://schemas.microsoft.com/office/drawing/2014/main" xmlns=""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69" name="Line 9">
            <a:extLst>
              <a:ext uri="{FF2B5EF4-FFF2-40B4-BE49-F238E27FC236}">
                <a16:creationId xmlns:a16="http://schemas.microsoft.com/office/drawing/2014/main" xmlns=""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70" name="Line 7">
            <a:extLst>
              <a:ext uri="{FF2B5EF4-FFF2-40B4-BE49-F238E27FC236}">
                <a16:creationId xmlns:a16="http://schemas.microsoft.com/office/drawing/2014/main" xmlns=""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1" name="Line 8">
            <a:extLst>
              <a:ext uri="{FF2B5EF4-FFF2-40B4-BE49-F238E27FC236}">
                <a16:creationId xmlns:a16="http://schemas.microsoft.com/office/drawing/2014/main" xmlns=""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2" name="Line 9">
            <a:extLst>
              <a:ext uri="{FF2B5EF4-FFF2-40B4-BE49-F238E27FC236}">
                <a16:creationId xmlns:a16="http://schemas.microsoft.com/office/drawing/2014/main" xmlns=""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3" name="Line 7">
            <a:extLst>
              <a:ext uri="{FF2B5EF4-FFF2-40B4-BE49-F238E27FC236}">
                <a16:creationId xmlns:a16="http://schemas.microsoft.com/office/drawing/2014/main" xmlns=""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4" name="Line 8">
            <a:extLst>
              <a:ext uri="{FF2B5EF4-FFF2-40B4-BE49-F238E27FC236}">
                <a16:creationId xmlns:a16="http://schemas.microsoft.com/office/drawing/2014/main" xmlns=""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5" name="Line 9">
            <a:extLst>
              <a:ext uri="{FF2B5EF4-FFF2-40B4-BE49-F238E27FC236}">
                <a16:creationId xmlns:a16="http://schemas.microsoft.com/office/drawing/2014/main" xmlns=""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6" name="Line 7">
            <a:extLst>
              <a:ext uri="{FF2B5EF4-FFF2-40B4-BE49-F238E27FC236}">
                <a16:creationId xmlns:a16="http://schemas.microsoft.com/office/drawing/2014/main" xmlns=""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7" name="Line 8">
            <a:extLst>
              <a:ext uri="{FF2B5EF4-FFF2-40B4-BE49-F238E27FC236}">
                <a16:creationId xmlns:a16="http://schemas.microsoft.com/office/drawing/2014/main" xmlns=""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8" name="Line 9">
            <a:extLst>
              <a:ext uri="{FF2B5EF4-FFF2-40B4-BE49-F238E27FC236}">
                <a16:creationId xmlns:a16="http://schemas.microsoft.com/office/drawing/2014/main" xmlns=""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9" name="Line 7">
            <a:extLst>
              <a:ext uri="{FF2B5EF4-FFF2-40B4-BE49-F238E27FC236}">
                <a16:creationId xmlns:a16="http://schemas.microsoft.com/office/drawing/2014/main" xmlns=""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0" name="Line 8">
            <a:extLst>
              <a:ext uri="{FF2B5EF4-FFF2-40B4-BE49-F238E27FC236}">
                <a16:creationId xmlns:a16="http://schemas.microsoft.com/office/drawing/2014/main" xmlns=""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1" name="Line 9">
            <a:extLst>
              <a:ext uri="{FF2B5EF4-FFF2-40B4-BE49-F238E27FC236}">
                <a16:creationId xmlns:a16="http://schemas.microsoft.com/office/drawing/2014/main" xmlns=""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2" name="Line 7">
            <a:extLst>
              <a:ext uri="{FF2B5EF4-FFF2-40B4-BE49-F238E27FC236}">
                <a16:creationId xmlns:a16="http://schemas.microsoft.com/office/drawing/2014/main" xmlns=""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3" name="Line 8">
            <a:extLst>
              <a:ext uri="{FF2B5EF4-FFF2-40B4-BE49-F238E27FC236}">
                <a16:creationId xmlns:a16="http://schemas.microsoft.com/office/drawing/2014/main" xmlns=""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4" name="Line 9">
            <a:extLst>
              <a:ext uri="{FF2B5EF4-FFF2-40B4-BE49-F238E27FC236}">
                <a16:creationId xmlns:a16="http://schemas.microsoft.com/office/drawing/2014/main" xmlns=""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5" name="Line 7">
            <a:extLst>
              <a:ext uri="{FF2B5EF4-FFF2-40B4-BE49-F238E27FC236}">
                <a16:creationId xmlns:a16="http://schemas.microsoft.com/office/drawing/2014/main" xmlns=""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6" name="Line 8">
            <a:extLst>
              <a:ext uri="{FF2B5EF4-FFF2-40B4-BE49-F238E27FC236}">
                <a16:creationId xmlns:a16="http://schemas.microsoft.com/office/drawing/2014/main" xmlns=""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7" name="Line 9">
            <a:extLst>
              <a:ext uri="{FF2B5EF4-FFF2-40B4-BE49-F238E27FC236}">
                <a16:creationId xmlns:a16="http://schemas.microsoft.com/office/drawing/2014/main" xmlns=""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8" name="Line 7">
            <a:extLst>
              <a:ext uri="{FF2B5EF4-FFF2-40B4-BE49-F238E27FC236}">
                <a16:creationId xmlns:a16="http://schemas.microsoft.com/office/drawing/2014/main" xmlns=""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89" name="Line 8">
            <a:extLst>
              <a:ext uri="{FF2B5EF4-FFF2-40B4-BE49-F238E27FC236}">
                <a16:creationId xmlns:a16="http://schemas.microsoft.com/office/drawing/2014/main" xmlns=""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90" name="Line 9">
            <a:extLst>
              <a:ext uri="{FF2B5EF4-FFF2-40B4-BE49-F238E27FC236}">
                <a16:creationId xmlns:a16="http://schemas.microsoft.com/office/drawing/2014/main" xmlns=""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91" name="Line 7">
            <a:extLst>
              <a:ext uri="{FF2B5EF4-FFF2-40B4-BE49-F238E27FC236}">
                <a16:creationId xmlns:a16="http://schemas.microsoft.com/office/drawing/2014/main" xmlns=""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2" name="Line 8">
            <a:extLst>
              <a:ext uri="{FF2B5EF4-FFF2-40B4-BE49-F238E27FC236}">
                <a16:creationId xmlns:a16="http://schemas.microsoft.com/office/drawing/2014/main" xmlns=""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3" name="Line 9">
            <a:extLst>
              <a:ext uri="{FF2B5EF4-FFF2-40B4-BE49-F238E27FC236}">
                <a16:creationId xmlns:a16="http://schemas.microsoft.com/office/drawing/2014/main" xmlns=""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4" name="Line 7">
            <a:extLst>
              <a:ext uri="{FF2B5EF4-FFF2-40B4-BE49-F238E27FC236}">
                <a16:creationId xmlns:a16="http://schemas.microsoft.com/office/drawing/2014/main" xmlns=""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5" name="Line 8">
            <a:extLst>
              <a:ext uri="{FF2B5EF4-FFF2-40B4-BE49-F238E27FC236}">
                <a16:creationId xmlns:a16="http://schemas.microsoft.com/office/drawing/2014/main" xmlns=""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6" name="Line 9">
            <a:extLst>
              <a:ext uri="{FF2B5EF4-FFF2-40B4-BE49-F238E27FC236}">
                <a16:creationId xmlns:a16="http://schemas.microsoft.com/office/drawing/2014/main" xmlns=""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7" name="Line 7">
            <a:extLst>
              <a:ext uri="{FF2B5EF4-FFF2-40B4-BE49-F238E27FC236}">
                <a16:creationId xmlns:a16="http://schemas.microsoft.com/office/drawing/2014/main" xmlns=""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98" name="Line 8">
            <a:extLst>
              <a:ext uri="{FF2B5EF4-FFF2-40B4-BE49-F238E27FC236}">
                <a16:creationId xmlns:a16="http://schemas.microsoft.com/office/drawing/2014/main" xmlns=""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99" name="Line 9">
            <a:extLst>
              <a:ext uri="{FF2B5EF4-FFF2-40B4-BE49-F238E27FC236}">
                <a16:creationId xmlns:a16="http://schemas.microsoft.com/office/drawing/2014/main" xmlns=""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00" name="Line 7">
            <a:extLst>
              <a:ext uri="{FF2B5EF4-FFF2-40B4-BE49-F238E27FC236}">
                <a16:creationId xmlns:a16="http://schemas.microsoft.com/office/drawing/2014/main" xmlns=""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1" name="Line 8">
            <a:extLst>
              <a:ext uri="{FF2B5EF4-FFF2-40B4-BE49-F238E27FC236}">
                <a16:creationId xmlns:a16="http://schemas.microsoft.com/office/drawing/2014/main" xmlns=""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2" name="Line 9">
            <a:extLst>
              <a:ext uri="{FF2B5EF4-FFF2-40B4-BE49-F238E27FC236}">
                <a16:creationId xmlns:a16="http://schemas.microsoft.com/office/drawing/2014/main" xmlns=""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3" name="Line 7">
            <a:extLst>
              <a:ext uri="{FF2B5EF4-FFF2-40B4-BE49-F238E27FC236}">
                <a16:creationId xmlns:a16="http://schemas.microsoft.com/office/drawing/2014/main" xmlns=""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4" name="Line 8">
            <a:extLst>
              <a:ext uri="{FF2B5EF4-FFF2-40B4-BE49-F238E27FC236}">
                <a16:creationId xmlns:a16="http://schemas.microsoft.com/office/drawing/2014/main" xmlns=""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5" name="Line 9">
            <a:extLst>
              <a:ext uri="{FF2B5EF4-FFF2-40B4-BE49-F238E27FC236}">
                <a16:creationId xmlns:a16="http://schemas.microsoft.com/office/drawing/2014/main" xmlns=""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6" name="Line 7">
            <a:extLst>
              <a:ext uri="{FF2B5EF4-FFF2-40B4-BE49-F238E27FC236}">
                <a16:creationId xmlns:a16="http://schemas.microsoft.com/office/drawing/2014/main" xmlns=""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7" name="Line 8">
            <a:extLst>
              <a:ext uri="{FF2B5EF4-FFF2-40B4-BE49-F238E27FC236}">
                <a16:creationId xmlns:a16="http://schemas.microsoft.com/office/drawing/2014/main" xmlns=""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8" name="Line 9">
            <a:extLst>
              <a:ext uri="{FF2B5EF4-FFF2-40B4-BE49-F238E27FC236}">
                <a16:creationId xmlns:a16="http://schemas.microsoft.com/office/drawing/2014/main" xmlns=""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9" name="Line 7">
            <a:extLst>
              <a:ext uri="{FF2B5EF4-FFF2-40B4-BE49-F238E27FC236}">
                <a16:creationId xmlns:a16="http://schemas.microsoft.com/office/drawing/2014/main" xmlns=""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0" name="Line 8">
            <a:extLst>
              <a:ext uri="{FF2B5EF4-FFF2-40B4-BE49-F238E27FC236}">
                <a16:creationId xmlns:a16="http://schemas.microsoft.com/office/drawing/2014/main" xmlns=""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1" name="Line 9">
            <a:extLst>
              <a:ext uri="{FF2B5EF4-FFF2-40B4-BE49-F238E27FC236}">
                <a16:creationId xmlns:a16="http://schemas.microsoft.com/office/drawing/2014/main" xmlns=""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2" name="Line 7">
            <a:extLst>
              <a:ext uri="{FF2B5EF4-FFF2-40B4-BE49-F238E27FC236}">
                <a16:creationId xmlns:a16="http://schemas.microsoft.com/office/drawing/2014/main" xmlns=""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3" name="Line 8">
            <a:extLst>
              <a:ext uri="{FF2B5EF4-FFF2-40B4-BE49-F238E27FC236}">
                <a16:creationId xmlns:a16="http://schemas.microsoft.com/office/drawing/2014/main" xmlns=""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4" name="Line 9">
            <a:extLst>
              <a:ext uri="{FF2B5EF4-FFF2-40B4-BE49-F238E27FC236}">
                <a16:creationId xmlns:a16="http://schemas.microsoft.com/office/drawing/2014/main" xmlns=""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5" name="Line 7">
            <a:extLst>
              <a:ext uri="{FF2B5EF4-FFF2-40B4-BE49-F238E27FC236}">
                <a16:creationId xmlns:a16="http://schemas.microsoft.com/office/drawing/2014/main" xmlns=""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6" name="Line 8">
            <a:extLst>
              <a:ext uri="{FF2B5EF4-FFF2-40B4-BE49-F238E27FC236}">
                <a16:creationId xmlns:a16="http://schemas.microsoft.com/office/drawing/2014/main" xmlns=""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7" name="Line 9">
            <a:extLst>
              <a:ext uri="{FF2B5EF4-FFF2-40B4-BE49-F238E27FC236}">
                <a16:creationId xmlns:a16="http://schemas.microsoft.com/office/drawing/2014/main" xmlns=""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8" name="Line 7">
            <a:extLst>
              <a:ext uri="{FF2B5EF4-FFF2-40B4-BE49-F238E27FC236}">
                <a16:creationId xmlns:a16="http://schemas.microsoft.com/office/drawing/2014/main" xmlns=""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19" name="Line 8">
            <a:extLst>
              <a:ext uri="{FF2B5EF4-FFF2-40B4-BE49-F238E27FC236}">
                <a16:creationId xmlns:a16="http://schemas.microsoft.com/office/drawing/2014/main" xmlns=""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20" name="Line 9">
            <a:extLst>
              <a:ext uri="{FF2B5EF4-FFF2-40B4-BE49-F238E27FC236}">
                <a16:creationId xmlns:a16="http://schemas.microsoft.com/office/drawing/2014/main" xmlns=""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21" name="Line 7">
            <a:extLst>
              <a:ext uri="{FF2B5EF4-FFF2-40B4-BE49-F238E27FC236}">
                <a16:creationId xmlns:a16="http://schemas.microsoft.com/office/drawing/2014/main" xmlns=""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2" name="Line 8">
            <a:extLst>
              <a:ext uri="{FF2B5EF4-FFF2-40B4-BE49-F238E27FC236}">
                <a16:creationId xmlns:a16="http://schemas.microsoft.com/office/drawing/2014/main" xmlns=""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3" name="Line 9">
            <a:extLst>
              <a:ext uri="{FF2B5EF4-FFF2-40B4-BE49-F238E27FC236}">
                <a16:creationId xmlns:a16="http://schemas.microsoft.com/office/drawing/2014/main" xmlns=""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4" name="Line 7">
            <a:extLst>
              <a:ext uri="{FF2B5EF4-FFF2-40B4-BE49-F238E27FC236}">
                <a16:creationId xmlns:a16="http://schemas.microsoft.com/office/drawing/2014/main" xmlns=""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5" name="Line 8">
            <a:extLst>
              <a:ext uri="{FF2B5EF4-FFF2-40B4-BE49-F238E27FC236}">
                <a16:creationId xmlns:a16="http://schemas.microsoft.com/office/drawing/2014/main" xmlns=""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6" name="Line 9">
            <a:extLst>
              <a:ext uri="{FF2B5EF4-FFF2-40B4-BE49-F238E27FC236}">
                <a16:creationId xmlns:a16="http://schemas.microsoft.com/office/drawing/2014/main" xmlns=""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7" name="Line 7">
            <a:extLst>
              <a:ext uri="{FF2B5EF4-FFF2-40B4-BE49-F238E27FC236}">
                <a16:creationId xmlns:a16="http://schemas.microsoft.com/office/drawing/2014/main" xmlns=""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28" name="Line 8">
            <a:extLst>
              <a:ext uri="{FF2B5EF4-FFF2-40B4-BE49-F238E27FC236}">
                <a16:creationId xmlns:a16="http://schemas.microsoft.com/office/drawing/2014/main" xmlns=""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29" name="Line 9">
            <a:extLst>
              <a:ext uri="{FF2B5EF4-FFF2-40B4-BE49-F238E27FC236}">
                <a16:creationId xmlns:a16="http://schemas.microsoft.com/office/drawing/2014/main" xmlns=""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0" name="Line 7">
            <a:extLst>
              <a:ext uri="{FF2B5EF4-FFF2-40B4-BE49-F238E27FC236}">
                <a16:creationId xmlns:a16="http://schemas.microsoft.com/office/drawing/2014/main" xmlns=""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1" name="Line 8">
            <a:extLst>
              <a:ext uri="{FF2B5EF4-FFF2-40B4-BE49-F238E27FC236}">
                <a16:creationId xmlns:a16="http://schemas.microsoft.com/office/drawing/2014/main" xmlns=""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2" name="Line 9">
            <a:extLst>
              <a:ext uri="{FF2B5EF4-FFF2-40B4-BE49-F238E27FC236}">
                <a16:creationId xmlns:a16="http://schemas.microsoft.com/office/drawing/2014/main" xmlns=""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3" name="Line 7">
            <a:extLst>
              <a:ext uri="{FF2B5EF4-FFF2-40B4-BE49-F238E27FC236}">
                <a16:creationId xmlns:a16="http://schemas.microsoft.com/office/drawing/2014/main" xmlns=""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4" name="Line 8">
            <a:extLst>
              <a:ext uri="{FF2B5EF4-FFF2-40B4-BE49-F238E27FC236}">
                <a16:creationId xmlns:a16="http://schemas.microsoft.com/office/drawing/2014/main" xmlns=""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5" name="Line 9">
            <a:extLst>
              <a:ext uri="{FF2B5EF4-FFF2-40B4-BE49-F238E27FC236}">
                <a16:creationId xmlns:a16="http://schemas.microsoft.com/office/drawing/2014/main" xmlns=""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6" name="Line 7">
            <a:extLst>
              <a:ext uri="{FF2B5EF4-FFF2-40B4-BE49-F238E27FC236}">
                <a16:creationId xmlns:a16="http://schemas.microsoft.com/office/drawing/2014/main" xmlns=""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7" name="Line 8">
            <a:extLst>
              <a:ext uri="{FF2B5EF4-FFF2-40B4-BE49-F238E27FC236}">
                <a16:creationId xmlns:a16="http://schemas.microsoft.com/office/drawing/2014/main" xmlns=""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8" name="Line 9">
            <a:extLst>
              <a:ext uri="{FF2B5EF4-FFF2-40B4-BE49-F238E27FC236}">
                <a16:creationId xmlns:a16="http://schemas.microsoft.com/office/drawing/2014/main" xmlns=""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9" name="Line 7">
            <a:extLst>
              <a:ext uri="{FF2B5EF4-FFF2-40B4-BE49-F238E27FC236}">
                <a16:creationId xmlns:a16="http://schemas.microsoft.com/office/drawing/2014/main" xmlns=""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40" name="Line 8">
            <a:extLst>
              <a:ext uri="{FF2B5EF4-FFF2-40B4-BE49-F238E27FC236}">
                <a16:creationId xmlns:a16="http://schemas.microsoft.com/office/drawing/2014/main" xmlns=""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41" name="Line 9">
            <a:extLst>
              <a:ext uri="{FF2B5EF4-FFF2-40B4-BE49-F238E27FC236}">
                <a16:creationId xmlns:a16="http://schemas.microsoft.com/office/drawing/2014/main" xmlns=""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cxnSp>
        <p:nvCxnSpPr>
          <p:cNvPr id="4242" name="Straight Connector 4241">
            <a:extLst>
              <a:ext uri="{FF2B5EF4-FFF2-40B4-BE49-F238E27FC236}">
                <a16:creationId xmlns:a16="http://schemas.microsoft.com/office/drawing/2014/main" xmlns="" id="{00000000-0008-0000-1000-0000B3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4243" name="Straight Connector 4242">
            <a:extLst>
              <a:ext uri="{FF2B5EF4-FFF2-40B4-BE49-F238E27FC236}">
                <a16:creationId xmlns:a16="http://schemas.microsoft.com/office/drawing/2014/main" xmlns="" id="{00000000-0008-0000-1000-0000B4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4244" name="Straight Connector 4243">
            <a:extLst>
              <a:ext uri="{FF2B5EF4-FFF2-40B4-BE49-F238E27FC236}">
                <a16:creationId xmlns:a16="http://schemas.microsoft.com/office/drawing/2014/main" xmlns="" id="{00000000-0008-0000-1000-0000B9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4245" name="Straight Connector 4244">
            <a:extLst>
              <a:ext uri="{FF2B5EF4-FFF2-40B4-BE49-F238E27FC236}">
                <a16:creationId xmlns:a16="http://schemas.microsoft.com/office/drawing/2014/main" xmlns="" id="{00000000-0008-0000-1000-0000BA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4246" name="Straight Connector 4245">
            <a:extLst>
              <a:ext uri="{FF2B5EF4-FFF2-40B4-BE49-F238E27FC236}">
                <a16:creationId xmlns:a16="http://schemas.microsoft.com/office/drawing/2014/main" xmlns="" id="{00000000-0008-0000-1000-0000BB0B0000}"/>
              </a:ext>
            </a:extLst>
          </p:cNvPr>
          <p:cNvCxnSpPr>
            <a:cxnSpLocks noChangeShapeType="1"/>
          </p:cNvCxnSpPr>
          <p:nvPr/>
        </p:nvCxnSpPr>
        <p:spPr bwMode="auto">
          <a:xfrm>
            <a:off x="5553075" y="8048625"/>
            <a:ext cx="428625" cy="0"/>
          </a:xfrm>
          <a:prstGeom prst="line">
            <a:avLst/>
          </a:prstGeom>
          <a:noFill/>
          <a:ln w="9525" algn="ctr">
            <a:solidFill>
              <a:schemeClr val="bg1"/>
            </a:solidFill>
            <a:round/>
            <a:headEnd/>
            <a:tailEnd/>
          </a:ln>
        </p:spPr>
      </p:cxnSp>
      <p:sp>
        <p:nvSpPr>
          <p:cNvPr id="4248" name="Line 7">
            <a:extLst>
              <a:ext uri="{FF2B5EF4-FFF2-40B4-BE49-F238E27FC236}">
                <a16:creationId xmlns:a16="http://schemas.microsoft.com/office/drawing/2014/main" xmlns="" id="{00000000-0008-0000-1000-000077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49" name="Line 8">
            <a:extLst>
              <a:ext uri="{FF2B5EF4-FFF2-40B4-BE49-F238E27FC236}">
                <a16:creationId xmlns:a16="http://schemas.microsoft.com/office/drawing/2014/main" xmlns="" id="{00000000-0008-0000-1000-000078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0" name="Line 9">
            <a:extLst>
              <a:ext uri="{FF2B5EF4-FFF2-40B4-BE49-F238E27FC236}">
                <a16:creationId xmlns:a16="http://schemas.microsoft.com/office/drawing/2014/main" xmlns="" id="{00000000-0008-0000-1000-000079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1" name="Line 7">
            <a:extLst>
              <a:ext uri="{FF2B5EF4-FFF2-40B4-BE49-F238E27FC236}">
                <a16:creationId xmlns:a16="http://schemas.microsoft.com/office/drawing/2014/main" xmlns="" id="{00000000-0008-0000-1000-00007C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2" name="Line 8">
            <a:extLst>
              <a:ext uri="{FF2B5EF4-FFF2-40B4-BE49-F238E27FC236}">
                <a16:creationId xmlns:a16="http://schemas.microsoft.com/office/drawing/2014/main" xmlns="" id="{00000000-0008-0000-1000-00007D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3" name="Line 9">
            <a:extLst>
              <a:ext uri="{FF2B5EF4-FFF2-40B4-BE49-F238E27FC236}">
                <a16:creationId xmlns:a16="http://schemas.microsoft.com/office/drawing/2014/main" xmlns="" id="{00000000-0008-0000-1000-00007E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4" name="Line 7">
            <a:extLst>
              <a:ext uri="{FF2B5EF4-FFF2-40B4-BE49-F238E27FC236}">
                <a16:creationId xmlns:a16="http://schemas.microsoft.com/office/drawing/2014/main" xmlns="" id="{00000000-0008-0000-1000-00007F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5" name="Line 8">
            <a:extLst>
              <a:ext uri="{FF2B5EF4-FFF2-40B4-BE49-F238E27FC236}">
                <a16:creationId xmlns:a16="http://schemas.microsoft.com/office/drawing/2014/main" xmlns="" id="{00000000-0008-0000-1000-000080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6" name="Line 9">
            <a:extLst>
              <a:ext uri="{FF2B5EF4-FFF2-40B4-BE49-F238E27FC236}">
                <a16:creationId xmlns:a16="http://schemas.microsoft.com/office/drawing/2014/main" xmlns="" id="{00000000-0008-0000-1000-000081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7" name="Line 7">
            <a:extLst>
              <a:ext uri="{FF2B5EF4-FFF2-40B4-BE49-F238E27FC236}">
                <a16:creationId xmlns:a16="http://schemas.microsoft.com/office/drawing/2014/main" xmlns="" id="{00000000-0008-0000-1000-000082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8" name="Line 8">
            <a:extLst>
              <a:ext uri="{FF2B5EF4-FFF2-40B4-BE49-F238E27FC236}">
                <a16:creationId xmlns:a16="http://schemas.microsoft.com/office/drawing/2014/main" xmlns="" id="{00000000-0008-0000-1000-000083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9" name="Line 9">
            <a:extLst>
              <a:ext uri="{FF2B5EF4-FFF2-40B4-BE49-F238E27FC236}">
                <a16:creationId xmlns:a16="http://schemas.microsoft.com/office/drawing/2014/main" xmlns="" id="{00000000-0008-0000-1000-000084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0" name="Line 7">
            <a:extLst>
              <a:ext uri="{FF2B5EF4-FFF2-40B4-BE49-F238E27FC236}">
                <a16:creationId xmlns:a16="http://schemas.microsoft.com/office/drawing/2014/main" xmlns="" id="{00000000-0008-0000-1000-000085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1" name="Line 8">
            <a:extLst>
              <a:ext uri="{FF2B5EF4-FFF2-40B4-BE49-F238E27FC236}">
                <a16:creationId xmlns:a16="http://schemas.microsoft.com/office/drawing/2014/main" xmlns="" id="{00000000-0008-0000-1000-000086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2" name="Line 9">
            <a:extLst>
              <a:ext uri="{FF2B5EF4-FFF2-40B4-BE49-F238E27FC236}">
                <a16:creationId xmlns:a16="http://schemas.microsoft.com/office/drawing/2014/main" xmlns="" id="{00000000-0008-0000-1000-000087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3" name="Line 7">
            <a:extLst>
              <a:ext uri="{FF2B5EF4-FFF2-40B4-BE49-F238E27FC236}">
                <a16:creationId xmlns:a16="http://schemas.microsoft.com/office/drawing/2014/main" xmlns="" id="{00000000-0008-0000-1000-00008A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4" name="Line 8">
            <a:extLst>
              <a:ext uri="{FF2B5EF4-FFF2-40B4-BE49-F238E27FC236}">
                <a16:creationId xmlns:a16="http://schemas.microsoft.com/office/drawing/2014/main" xmlns="" id="{00000000-0008-0000-1000-00008B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5" name="Line 9">
            <a:extLst>
              <a:ext uri="{FF2B5EF4-FFF2-40B4-BE49-F238E27FC236}">
                <a16:creationId xmlns:a16="http://schemas.microsoft.com/office/drawing/2014/main" xmlns="" id="{00000000-0008-0000-1000-00008C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6" name="Line 7">
            <a:extLst>
              <a:ext uri="{FF2B5EF4-FFF2-40B4-BE49-F238E27FC236}">
                <a16:creationId xmlns:a16="http://schemas.microsoft.com/office/drawing/2014/main" xmlns="" id="{00000000-0008-0000-1000-00008D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7" name="Line 8">
            <a:extLst>
              <a:ext uri="{FF2B5EF4-FFF2-40B4-BE49-F238E27FC236}">
                <a16:creationId xmlns:a16="http://schemas.microsoft.com/office/drawing/2014/main" xmlns="" id="{00000000-0008-0000-1000-00008E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8" name="Line 9">
            <a:extLst>
              <a:ext uri="{FF2B5EF4-FFF2-40B4-BE49-F238E27FC236}">
                <a16:creationId xmlns:a16="http://schemas.microsoft.com/office/drawing/2014/main" xmlns="" id="{00000000-0008-0000-1000-00008F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9" name="Line 7">
            <a:extLst>
              <a:ext uri="{FF2B5EF4-FFF2-40B4-BE49-F238E27FC236}">
                <a16:creationId xmlns:a16="http://schemas.microsoft.com/office/drawing/2014/main" xmlns="" id="{00000000-0008-0000-1000-000090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0" name="Line 8">
            <a:extLst>
              <a:ext uri="{FF2B5EF4-FFF2-40B4-BE49-F238E27FC236}">
                <a16:creationId xmlns:a16="http://schemas.microsoft.com/office/drawing/2014/main" xmlns="" id="{00000000-0008-0000-1000-000091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1" name="Line 9">
            <a:extLst>
              <a:ext uri="{FF2B5EF4-FFF2-40B4-BE49-F238E27FC236}">
                <a16:creationId xmlns:a16="http://schemas.microsoft.com/office/drawing/2014/main" xmlns="" id="{00000000-0008-0000-1000-000092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2" name="Line 7">
            <a:extLst>
              <a:ext uri="{FF2B5EF4-FFF2-40B4-BE49-F238E27FC236}">
                <a16:creationId xmlns:a16="http://schemas.microsoft.com/office/drawing/2014/main" xmlns="" id="{00000000-0008-0000-1000-000093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3" name="Line 8">
            <a:extLst>
              <a:ext uri="{FF2B5EF4-FFF2-40B4-BE49-F238E27FC236}">
                <a16:creationId xmlns:a16="http://schemas.microsoft.com/office/drawing/2014/main" xmlns="" id="{00000000-0008-0000-1000-000094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4" name="Line 9">
            <a:extLst>
              <a:ext uri="{FF2B5EF4-FFF2-40B4-BE49-F238E27FC236}">
                <a16:creationId xmlns:a16="http://schemas.microsoft.com/office/drawing/2014/main" xmlns="" id="{00000000-0008-0000-1000-000095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5" name="Line 7">
            <a:extLst>
              <a:ext uri="{FF2B5EF4-FFF2-40B4-BE49-F238E27FC236}">
                <a16:creationId xmlns:a16="http://schemas.microsoft.com/office/drawing/2014/main" xmlns="" id="{00000000-0008-0000-1000-000096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6" name="Line 8">
            <a:extLst>
              <a:ext uri="{FF2B5EF4-FFF2-40B4-BE49-F238E27FC236}">
                <a16:creationId xmlns:a16="http://schemas.microsoft.com/office/drawing/2014/main" xmlns="" id="{00000000-0008-0000-1000-000097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7" name="Line 9">
            <a:extLst>
              <a:ext uri="{FF2B5EF4-FFF2-40B4-BE49-F238E27FC236}">
                <a16:creationId xmlns:a16="http://schemas.microsoft.com/office/drawing/2014/main" xmlns="" id="{00000000-0008-0000-1000-000098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8" name="Line 7">
            <a:extLst>
              <a:ext uri="{FF2B5EF4-FFF2-40B4-BE49-F238E27FC236}">
                <a16:creationId xmlns:a16="http://schemas.microsoft.com/office/drawing/2014/main" xmlns="" id="{00000000-0008-0000-1000-000099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79" name="Line 8">
            <a:extLst>
              <a:ext uri="{FF2B5EF4-FFF2-40B4-BE49-F238E27FC236}">
                <a16:creationId xmlns:a16="http://schemas.microsoft.com/office/drawing/2014/main" xmlns="" id="{00000000-0008-0000-1000-00009A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0" name="Line 9">
            <a:extLst>
              <a:ext uri="{FF2B5EF4-FFF2-40B4-BE49-F238E27FC236}">
                <a16:creationId xmlns:a16="http://schemas.microsoft.com/office/drawing/2014/main" xmlns="" id="{00000000-0008-0000-1000-00009B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1" name="Line 7">
            <a:extLst>
              <a:ext uri="{FF2B5EF4-FFF2-40B4-BE49-F238E27FC236}">
                <a16:creationId xmlns:a16="http://schemas.microsoft.com/office/drawing/2014/main" xmlns="" id="{00000000-0008-0000-1000-00009C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2" name="Line 8">
            <a:extLst>
              <a:ext uri="{FF2B5EF4-FFF2-40B4-BE49-F238E27FC236}">
                <a16:creationId xmlns:a16="http://schemas.microsoft.com/office/drawing/2014/main" xmlns="" id="{00000000-0008-0000-1000-00009D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3" name="Line 9">
            <a:extLst>
              <a:ext uri="{FF2B5EF4-FFF2-40B4-BE49-F238E27FC236}">
                <a16:creationId xmlns:a16="http://schemas.microsoft.com/office/drawing/2014/main" xmlns="" id="{00000000-0008-0000-1000-00009E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4" name="Line 7">
            <a:extLst>
              <a:ext uri="{FF2B5EF4-FFF2-40B4-BE49-F238E27FC236}">
                <a16:creationId xmlns:a16="http://schemas.microsoft.com/office/drawing/2014/main" xmlns="" id="{00000000-0008-0000-1000-00009F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5" name="Line 8">
            <a:extLst>
              <a:ext uri="{FF2B5EF4-FFF2-40B4-BE49-F238E27FC236}">
                <a16:creationId xmlns:a16="http://schemas.microsoft.com/office/drawing/2014/main" xmlns="" id="{00000000-0008-0000-1000-0000A0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6" name="Line 9">
            <a:extLst>
              <a:ext uri="{FF2B5EF4-FFF2-40B4-BE49-F238E27FC236}">
                <a16:creationId xmlns:a16="http://schemas.microsoft.com/office/drawing/2014/main" xmlns="" id="{00000000-0008-0000-1000-0000A1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7" name="Line 7">
            <a:extLst>
              <a:ext uri="{FF2B5EF4-FFF2-40B4-BE49-F238E27FC236}">
                <a16:creationId xmlns:a16="http://schemas.microsoft.com/office/drawing/2014/main" xmlns="" id="{00000000-0008-0000-1000-0000A2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8" name="Line 8">
            <a:extLst>
              <a:ext uri="{FF2B5EF4-FFF2-40B4-BE49-F238E27FC236}">
                <a16:creationId xmlns:a16="http://schemas.microsoft.com/office/drawing/2014/main" xmlns="" id="{00000000-0008-0000-1000-0000A3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9" name="Line 9">
            <a:extLst>
              <a:ext uri="{FF2B5EF4-FFF2-40B4-BE49-F238E27FC236}">
                <a16:creationId xmlns:a16="http://schemas.microsoft.com/office/drawing/2014/main" xmlns="" id="{00000000-0008-0000-1000-0000A4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90" name="Line 7">
            <a:extLst>
              <a:ext uri="{FF2B5EF4-FFF2-40B4-BE49-F238E27FC236}">
                <a16:creationId xmlns:a16="http://schemas.microsoft.com/office/drawing/2014/main" xmlns="" id="{00000000-0008-0000-1000-0000A8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1" name="Line 8">
            <a:extLst>
              <a:ext uri="{FF2B5EF4-FFF2-40B4-BE49-F238E27FC236}">
                <a16:creationId xmlns:a16="http://schemas.microsoft.com/office/drawing/2014/main" xmlns="" id="{00000000-0008-0000-1000-0000A9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2" name="Line 9">
            <a:extLst>
              <a:ext uri="{FF2B5EF4-FFF2-40B4-BE49-F238E27FC236}">
                <a16:creationId xmlns:a16="http://schemas.microsoft.com/office/drawing/2014/main" xmlns="" id="{00000000-0008-0000-1000-0000AA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3" name="Line 7">
            <a:extLst>
              <a:ext uri="{FF2B5EF4-FFF2-40B4-BE49-F238E27FC236}">
                <a16:creationId xmlns:a16="http://schemas.microsoft.com/office/drawing/2014/main" xmlns="" id="{00000000-0008-0000-1000-0000AB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4" name="Line 8">
            <a:extLst>
              <a:ext uri="{FF2B5EF4-FFF2-40B4-BE49-F238E27FC236}">
                <a16:creationId xmlns:a16="http://schemas.microsoft.com/office/drawing/2014/main" xmlns="" id="{00000000-0008-0000-1000-0000AC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5" name="Line 9">
            <a:extLst>
              <a:ext uri="{FF2B5EF4-FFF2-40B4-BE49-F238E27FC236}">
                <a16:creationId xmlns:a16="http://schemas.microsoft.com/office/drawing/2014/main" xmlns="" id="{00000000-0008-0000-1000-0000AD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6" name="Line 7">
            <a:extLst>
              <a:ext uri="{FF2B5EF4-FFF2-40B4-BE49-F238E27FC236}">
                <a16:creationId xmlns:a16="http://schemas.microsoft.com/office/drawing/2014/main" xmlns="" id="{00000000-0008-0000-1000-0000AE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7" name="Line 8">
            <a:extLst>
              <a:ext uri="{FF2B5EF4-FFF2-40B4-BE49-F238E27FC236}">
                <a16:creationId xmlns:a16="http://schemas.microsoft.com/office/drawing/2014/main" xmlns="" id="{00000000-0008-0000-1000-0000AF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8" name="Line 9">
            <a:extLst>
              <a:ext uri="{FF2B5EF4-FFF2-40B4-BE49-F238E27FC236}">
                <a16:creationId xmlns:a16="http://schemas.microsoft.com/office/drawing/2014/main" xmlns="" id="{00000000-0008-0000-1000-0000B0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9" name="Line 7">
            <a:extLst>
              <a:ext uri="{FF2B5EF4-FFF2-40B4-BE49-F238E27FC236}">
                <a16:creationId xmlns:a16="http://schemas.microsoft.com/office/drawing/2014/main" xmlns="" id="{00000000-0008-0000-1000-0000B1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0" name="Line 8">
            <a:extLst>
              <a:ext uri="{FF2B5EF4-FFF2-40B4-BE49-F238E27FC236}">
                <a16:creationId xmlns:a16="http://schemas.microsoft.com/office/drawing/2014/main" xmlns="" id="{00000000-0008-0000-1000-0000B2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1" name="Line 9">
            <a:extLst>
              <a:ext uri="{FF2B5EF4-FFF2-40B4-BE49-F238E27FC236}">
                <a16:creationId xmlns:a16="http://schemas.microsoft.com/office/drawing/2014/main" xmlns="" id="{00000000-0008-0000-1000-0000B3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2" name="Line 7">
            <a:extLst>
              <a:ext uri="{FF2B5EF4-FFF2-40B4-BE49-F238E27FC236}">
                <a16:creationId xmlns:a16="http://schemas.microsoft.com/office/drawing/2014/main" xmlns="" id="{00000000-0008-0000-1000-0000B7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3" name="Line 8">
            <a:extLst>
              <a:ext uri="{FF2B5EF4-FFF2-40B4-BE49-F238E27FC236}">
                <a16:creationId xmlns:a16="http://schemas.microsoft.com/office/drawing/2014/main" xmlns="" id="{00000000-0008-0000-1000-0000B8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4" name="Line 9">
            <a:extLst>
              <a:ext uri="{FF2B5EF4-FFF2-40B4-BE49-F238E27FC236}">
                <a16:creationId xmlns:a16="http://schemas.microsoft.com/office/drawing/2014/main" xmlns="" id="{00000000-0008-0000-1000-0000B9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5" name="Line 7">
            <a:extLst>
              <a:ext uri="{FF2B5EF4-FFF2-40B4-BE49-F238E27FC236}">
                <a16:creationId xmlns:a16="http://schemas.microsoft.com/office/drawing/2014/main" xmlns="" id="{00000000-0008-0000-1000-0000C0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6" name="Line 8">
            <a:extLst>
              <a:ext uri="{FF2B5EF4-FFF2-40B4-BE49-F238E27FC236}">
                <a16:creationId xmlns:a16="http://schemas.microsoft.com/office/drawing/2014/main" xmlns="" id="{00000000-0008-0000-1000-0000C1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7" name="Line 9">
            <a:extLst>
              <a:ext uri="{FF2B5EF4-FFF2-40B4-BE49-F238E27FC236}">
                <a16:creationId xmlns:a16="http://schemas.microsoft.com/office/drawing/2014/main" xmlns="" id="{00000000-0008-0000-1000-0000C2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8" name="Line 7">
            <a:extLst>
              <a:ext uri="{FF2B5EF4-FFF2-40B4-BE49-F238E27FC236}">
                <a16:creationId xmlns:a16="http://schemas.microsoft.com/office/drawing/2014/main" xmlns="" id="{00000000-0008-0000-1000-0000C3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09" name="Line 8">
            <a:extLst>
              <a:ext uri="{FF2B5EF4-FFF2-40B4-BE49-F238E27FC236}">
                <a16:creationId xmlns:a16="http://schemas.microsoft.com/office/drawing/2014/main" xmlns="" id="{00000000-0008-0000-1000-0000C4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10" name="Line 9">
            <a:extLst>
              <a:ext uri="{FF2B5EF4-FFF2-40B4-BE49-F238E27FC236}">
                <a16:creationId xmlns:a16="http://schemas.microsoft.com/office/drawing/2014/main" xmlns="" id="{00000000-0008-0000-1000-0000C5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11" name="Line 7">
            <a:extLst>
              <a:ext uri="{FF2B5EF4-FFF2-40B4-BE49-F238E27FC236}">
                <a16:creationId xmlns:a16="http://schemas.microsoft.com/office/drawing/2014/main" xmlns="" id="{00000000-0008-0000-1000-0000C6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2" name="Line 8">
            <a:extLst>
              <a:ext uri="{FF2B5EF4-FFF2-40B4-BE49-F238E27FC236}">
                <a16:creationId xmlns:a16="http://schemas.microsoft.com/office/drawing/2014/main" xmlns="" id="{00000000-0008-0000-1000-0000C7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3" name="Line 9">
            <a:extLst>
              <a:ext uri="{FF2B5EF4-FFF2-40B4-BE49-F238E27FC236}">
                <a16:creationId xmlns:a16="http://schemas.microsoft.com/office/drawing/2014/main" xmlns="" id="{00000000-0008-0000-1000-0000C8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4" name="Line 7">
            <a:extLst>
              <a:ext uri="{FF2B5EF4-FFF2-40B4-BE49-F238E27FC236}">
                <a16:creationId xmlns:a16="http://schemas.microsoft.com/office/drawing/2014/main" xmlns="" id="{00000000-0008-0000-1000-0000C9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5" name="Line 8">
            <a:extLst>
              <a:ext uri="{FF2B5EF4-FFF2-40B4-BE49-F238E27FC236}">
                <a16:creationId xmlns:a16="http://schemas.microsoft.com/office/drawing/2014/main" xmlns="" id="{00000000-0008-0000-1000-0000CA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6" name="Line 9">
            <a:extLst>
              <a:ext uri="{FF2B5EF4-FFF2-40B4-BE49-F238E27FC236}">
                <a16:creationId xmlns:a16="http://schemas.microsoft.com/office/drawing/2014/main" xmlns="" id="{00000000-0008-0000-1000-0000CB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7" name="Line 7">
            <a:extLst>
              <a:ext uri="{FF2B5EF4-FFF2-40B4-BE49-F238E27FC236}">
                <a16:creationId xmlns:a16="http://schemas.microsoft.com/office/drawing/2014/main" xmlns="" id="{00000000-0008-0000-1000-0000C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18" name="Line 8">
            <a:extLst>
              <a:ext uri="{FF2B5EF4-FFF2-40B4-BE49-F238E27FC236}">
                <a16:creationId xmlns:a16="http://schemas.microsoft.com/office/drawing/2014/main" xmlns="" id="{00000000-0008-0000-1000-0000CD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19" name="Line 9">
            <a:extLst>
              <a:ext uri="{FF2B5EF4-FFF2-40B4-BE49-F238E27FC236}">
                <a16:creationId xmlns:a16="http://schemas.microsoft.com/office/drawing/2014/main" xmlns="" id="{00000000-0008-0000-1000-0000C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0" name="Line 7">
            <a:extLst>
              <a:ext uri="{FF2B5EF4-FFF2-40B4-BE49-F238E27FC236}">
                <a16:creationId xmlns:a16="http://schemas.microsoft.com/office/drawing/2014/main" xmlns="" id="{00000000-0008-0000-1000-0000CF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1" name="Line 8">
            <a:extLst>
              <a:ext uri="{FF2B5EF4-FFF2-40B4-BE49-F238E27FC236}">
                <a16:creationId xmlns:a16="http://schemas.microsoft.com/office/drawing/2014/main" xmlns="" id="{00000000-0008-0000-1000-0000D0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2" name="Line 9">
            <a:extLst>
              <a:ext uri="{FF2B5EF4-FFF2-40B4-BE49-F238E27FC236}">
                <a16:creationId xmlns:a16="http://schemas.microsoft.com/office/drawing/2014/main" xmlns="" id="{00000000-0008-0000-1000-0000D1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3" name="Line 7">
            <a:extLst>
              <a:ext uri="{FF2B5EF4-FFF2-40B4-BE49-F238E27FC236}">
                <a16:creationId xmlns:a16="http://schemas.microsoft.com/office/drawing/2014/main" xmlns="" id="{00000000-0008-0000-1000-0000D2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4" name="Line 8">
            <a:extLst>
              <a:ext uri="{FF2B5EF4-FFF2-40B4-BE49-F238E27FC236}">
                <a16:creationId xmlns:a16="http://schemas.microsoft.com/office/drawing/2014/main" xmlns="" id="{00000000-0008-0000-1000-0000D3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5" name="Line 9">
            <a:extLst>
              <a:ext uri="{FF2B5EF4-FFF2-40B4-BE49-F238E27FC236}">
                <a16:creationId xmlns:a16="http://schemas.microsoft.com/office/drawing/2014/main" xmlns="" id="{00000000-0008-0000-1000-0000D4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6" name="Line 7">
            <a:extLst>
              <a:ext uri="{FF2B5EF4-FFF2-40B4-BE49-F238E27FC236}">
                <a16:creationId xmlns:a16="http://schemas.microsoft.com/office/drawing/2014/main" xmlns="" id="{00000000-0008-0000-1000-0000D5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7" name="Line 8">
            <a:extLst>
              <a:ext uri="{FF2B5EF4-FFF2-40B4-BE49-F238E27FC236}">
                <a16:creationId xmlns:a16="http://schemas.microsoft.com/office/drawing/2014/main" xmlns="" id="{00000000-0008-0000-1000-0000D6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8" name="Line 9">
            <a:extLst>
              <a:ext uri="{FF2B5EF4-FFF2-40B4-BE49-F238E27FC236}">
                <a16:creationId xmlns:a16="http://schemas.microsoft.com/office/drawing/2014/main" xmlns="" id="{00000000-0008-0000-1000-0000D7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9" name="Line 7">
            <a:extLst>
              <a:ext uri="{FF2B5EF4-FFF2-40B4-BE49-F238E27FC236}">
                <a16:creationId xmlns:a16="http://schemas.microsoft.com/office/drawing/2014/main" xmlns="" id="{00000000-0008-0000-1000-0000D8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0" name="Line 8">
            <a:extLst>
              <a:ext uri="{FF2B5EF4-FFF2-40B4-BE49-F238E27FC236}">
                <a16:creationId xmlns:a16="http://schemas.microsoft.com/office/drawing/2014/main" xmlns="" id="{00000000-0008-0000-1000-0000D9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1" name="Line 9">
            <a:extLst>
              <a:ext uri="{FF2B5EF4-FFF2-40B4-BE49-F238E27FC236}">
                <a16:creationId xmlns:a16="http://schemas.microsoft.com/office/drawing/2014/main" xmlns="" id="{00000000-0008-0000-1000-0000DA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2" name="Line 7">
            <a:extLst>
              <a:ext uri="{FF2B5EF4-FFF2-40B4-BE49-F238E27FC236}">
                <a16:creationId xmlns:a16="http://schemas.microsoft.com/office/drawing/2014/main" xmlns="" id="{00000000-0008-0000-1000-0000DB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3" name="Line 8">
            <a:extLst>
              <a:ext uri="{FF2B5EF4-FFF2-40B4-BE49-F238E27FC236}">
                <a16:creationId xmlns:a16="http://schemas.microsoft.com/office/drawing/2014/main" xmlns="" id="{00000000-0008-0000-1000-0000DC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4" name="Line 9">
            <a:extLst>
              <a:ext uri="{FF2B5EF4-FFF2-40B4-BE49-F238E27FC236}">
                <a16:creationId xmlns:a16="http://schemas.microsoft.com/office/drawing/2014/main" xmlns="" id="{00000000-0008-0000-1000-0000DD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5" name="Line 7">
            <a:extLst>
              <a:ext uri="{FF2B5EF4-FFF2-40B4-BE49-F238E27FC236}">
                <a16:creationId xmlns:a16="http://schemas.microsoft.com/office/drawing/2014/main" xmlns="" id="{00000000-0008-0000-1000-0000D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6" name="Line 8">
            <a:extLst>
              <a:ext uri="{FF2B5EF4-FFF2-40B4-BE49-F238E27FC236}">
                <a16:creationId xmlns:a16="http://schemas.microsoft.com/office/drawing/2014/main" xmlns="" id="{00000000-0008-0000-1000-0000DF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7" name="Line 9">
            <a:extLst>
              <a:ext uri="{FF2B5EF4-FFF2-40B4-BE49-F238E27FC236}">
                <a16:creationId xmlns:a16="http://schemas.microsoft.com/office/drawing/2014/main" xmlns="" id="{00000000-0008-0000-1000-0000E0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8" name="Line 7">
            <a:extLst>
              <a:ext uri="{FF2B5EF4-FFF2-40B4-BE49-F238E27FC236}">
                <a16:creationId xmlns:a16="http://schemas.microsoft.com/office/drawing/2014/main" xmlns="" id="{00000000-0008-0000-1000-0000E1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39" name="Line 8">
            <a:extLst>
              <a:ext uri="{FF2B5EF4-FFF2-40B4-BE49-F238E27FC236}">
                <a16:creationId xmlns:a16="http://schemas.microsoft.com/office/drawing/2014/main" xmlns="" id="{00000000-0008-0000-1000-0000E2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40" name="Line 9">
            <a:extLst>
              <a:ext uri="{FF2B5EF4-FFF2-40B4-BE49-F238E27FC236}">
                <a16:creationId xmlns:a16="http://schemas.microsoft.com/office/drawing/2014/main" xmlns="" id="{00000000-0008-0000-1000-0000E3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41" name="Line 7">
            <a:extLst>
              <a:ext uri="{FF2B5EF4-FFF2-40B4-BE49-F238E27FC236}">
                <a16:creationId xmlns:a16="http://schemas.microsoft.com/office/drawing/2014/main" xmlns="" id="{00000000-0008-0000-1000-0000E4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2" name="Line 8">
            <a:extLst>
              <a:ext uri="{FF2B5EF4-FFF2-40B4-BE49-F238E27FC236}">
                <a16:creationId xmlns:a16="http://schemas.microsoft.com/office/drawing/2014/main" xmlns="" id="{00000000-0008-0000-1000-0000E5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3" name="Line 9">
            <a:extLst>
              <a:ext uri="{FF2B5EF4-FFF2-40B4-BE49-F238E27FC236}">
                <a16:creationId xmlns:a16="http://schemas.microsoft.com/office/drawing/2014/main" xmlns="" id="{00000000-0008-0000-1000-0000E6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4" name="Line 7">
            <a:extLst>
              <a:ext uri="{FF2B5EF4-FFF2-40B4-BE49-F238E27FC236}">
                <a16:creationId xmlns:a16="http://schemas.microsoft.com/office/drawing/2014/main" xmlns="" id="{00000000-0008-0000-1000-0000E7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5" name="Line 8">
            <a:extLst>
              <a:ext uri="{FF2B5EF4-FFF2-40B4-BE49-F238E27FC236}">
                <a16:creationId xmlns:a16="http://schemas.microsoft.com/office/drawing/2014/main" xmlns="" id="{00000000-0008-0000-1000-0000E8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6" name="Line 9">
            <a:extLst>
              <a:ext uri="{FF2B5EF4-FFF2-40B4-BE49-F238E27FC236}">
                <a16:creationId xmlns:a16="http://schemas.microsoft.com/office/drawing/2014/main" xmlns="" id="{00000000-0008-0000-1000-0000E9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7" name="Line 7">
            <a:extLst>
              <a:ext uri="{FF2B5EF4-FFF2-40B4-BE49-F238E27FC236}">
                <a16:creationId xmlns:a16="http://schemas.microsoft.com/office/drawing/2014/main" xmlns="" id="{00000000-0008-0000-1000-0000EA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48" name="Line 8">
            <a:extLst>
              <a:ext uri="{FF2B5EF4-FFF2-40B4-BE49-F238E27FC236}">
                <a16:creationId xmlns:a16="http://schemas.microsoft.com/office/drawing/2014/main" xmlns="" id="{00000000-0008-0000-1000-0000EB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49" name="Line 9">
            <a:extLst>
              <a:ext uri="{FF2B5EF4-FFF2-40B4-BE49-F238E27FC236}">
                <a16:creationId xmlns:a16="http://schemas.microsoft.com/office/drawing/2014/main" xmlns="" id="{00000000-0008-0000-1000-0000E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50" name="Line 7">
            <a:extLst>
              <a:ext uri="{FF2B5EF4-FFF2-40B4-BE49-F238E27FC236}">
                <a16:creationId xmlns:a16="http://schemas.microsoft.com/office/drawing/2014/main" xmlns="" id="{00000000-0008-0000-1000-0000ED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1" name="Line 8">
            <a:extLst>
              <a:ext uri="{FF2B5EF4-FFF2-40B4-BE49-F238E27FC236}">
                <a16:creationId xmlns:a16="http://schemas.microsoft.com/office/drawing/2014/main" xmlns="" id="{00000000-0008-0000-1000-0000EE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2" name="Line 9">
            <a:extLst>
              <a:ext uri="{FF2B5EF4-FFF2-40B4-BE49-F238E27FC236}">
                <a16:creationId xmlns:a16="http://schemas.microsoft.com/office/drawing/2014/main" xmlns="" id="{00000000-0008-0000-1000-0000EF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3" name="Line 7">
            <a:extLst>
              <a:ext uri="{FF2B5EF4-FFF2-40B4-BE49-F238E27FC236}">
                <a16:creationId xmlns:a16="http://schemas.microsoft.com/office/drawing/2014/main" xmlns="" id="{00000000-0008-0000-1000-0000F0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4" name="Line 8">
            <a:extLst>
              <a:ext uri="{FF2B5EF4-FFF2-40B4-BE49-F238E27FC236}">
                <a16:creationId xmlns:a16="http://schemas.microsoft.com/office/drawing/2014/main" xmlns="" id="{00000000-0008-0000-1000-0000F1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5" name="Line 9">
            <a:extLst>
              <a:ext uri="{FF2B5EF4-FFF2-40B4-BE49-F238E27FC236}">
                <a16:creationId xmlns:a16="http://schemas.microsoft.com/office/drawing/2014/main" xmlns="" id="{00000000-0008-0000-1000-0000F2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6" name="Line 7">
            <a:extLst>
              <a:ext uri="{FF2B5EF4-FFF2-40B4-BE49-F238E27FC236}">
                <a16:creationId xmlns:a16="http://schemas.microsoft.com/office/drawing/2014/main" xmlns="" id="{00000000-0008-0000-1000-0000F3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7" name="Line 8">
            <a:extLst>
              <a:ext uri="{FF2B5EF4-FFF2-40B4-BE49-F238E27FC236}">
                <a16:creationId xmlns:a16="http://schemas.microsoft.com/office/drawing/2014/main" xmlns="" id="{00000000-0008-0000-1000-0000F4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8" name="Line 9">
            <a:extLst>
              <a:ext uri="{FF2B5EF4-FFF2-40B4-BE49-F238E27FC236}">
                <a16:creationId xmlns:a16="http://schemas.microsoft.com/office/drawing/2014/main" xmlns="" id="{00000000-0008-0000-1000-0000F5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9" name="Line 7">
            <a:extLst>
              <a:ext uri="{FF2B5EF4-FFF2-40B4-BE49-F238E27FC236}">
                <a16:creationId xmlns:a16="http://schemas.microsoft.com/office/drawing/2014/main" xmlns="" id="{00000000-0008-0000-1000-0000F6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0" name="Line 8">
            <a:extLst>
              <a:ext uri="{FF2B5EF4-FFF2-40B4-BE49-F238E27FC236}">
                <a16:creationId xmlns:a16="http://schemas.microsoft.com/office/drawing/2014/main" xmlns="" id="{00000000-0008-0000-1000-0000F7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1" name="Line 9">
            <a:extLst>
              <a:ext uri="{FF2B5EF4-FFF2-40B4-BE49-F238E27FC236}">
                <a16:creationId xmlns:a16="http://schemas.microsoft.com/office/drawing/2014/main" xmlns="" id="{00000000-0008-0000-1000-0000F8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2" name="Line 7">
            <a:extLst>
              <a:ext uri="{FF2B5EF4-FFF2-40B4-BE49-F238E27FC236}">
                <a16:creationId xmlns:a16="http://schemas.microsoft.com/office/drawing/2014/main" xmlns="" id="{00000000-0008-0000-1000-0000F9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3" name="Line 8">
            <a:extLst>
              <a:ext uri="{FF2B5EF4-FFF2-40B4-BE49-F238E27FC236}">
                <a16:creationId xmlns:a16="http://schemas.microsoft.com/office/drawing/2014/main" xmlns="" id="{00000000-0008-0000-1000-0000FA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4" name="Line 9">
            <a:extLst>
              <a:ext uri="{FF2B5EF4-FFF2-40B4-BE49-F238E27FC236}">
                <a16:creationId xmlns:a16="http://schemas.microsoft.com/office/drawing/2014/main" xmlns="" id="{00000000-0008-0000-1000-0000FB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5" name="Line 7">
            <a:extLst>
              <a:ext uri="{FF2B5EF4-FFF2-40B4-BE49-F238E27FC236}">
                <a16:creationId xmlns:a16="http://schemas.microsoft.com/office/drawing/2014/main" xmlns="" id="{00000000-0008-0000-1000-0000F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6" name="Line 8">
            <a:extLst>
              <a:ext uri="{FF2B5EF4-FFF2-40B4-BE49-F238E27FC236}">
                <a16:creationId xmlns:a16="http://schemas.microsoft.com/office/drawing/2014/main" xmlns="" id="{00000000-0008-0000-1000-0000FD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7" name="Line 9">
            <a:extLst>
              <a:ext uri="{FF2B5EF4-FFF2-40B4-BE49-F238E27FC236}">
                <a16:creationId xmlns:a16="http://schemas.microsoft.com/office/drawing/2014/main" xmlns="" id="{00000000-0008-0000-1000-0000F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8" name="Line 7">
            <a:extLst>
              <a:ext uri="{FF2B5EF4-FFF2-40B4-BE49-F238E27FC236}">
                <a16:creationId xmlns:a16="http://schemas.microsoft.com/office/drawing/2014/main" xmlns="" id="{00000000-0008-0000-1000-0000FF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69" name="Line 8">
            <a:extLst>
              <a:ext uri="{FF2B5EF4-FFF2-40B4-BE49-F238E27FC236}">
                <a16:creationId xmlns:a16="http://schemas.microsoft.com/office/drawing/2014/main" xmlns="" id="{00000000-0008-0000-1000-00000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70" name="Line 9">
            <a:extLst>
              <a:ext uri="{FF2B5EF4-FFF2-40B4-BE49-F238E27FC236}">
                <a16:creationId xmlns:a16="http://schemas.microsoft.com/office/drawing/2014/main" xmlns="" id="{00000000-0008-0000-1000-00000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71" name="Line 7">
            <a:extLst>
              <a:ext uri="{FF2B5EF4-FFF2-40B4-BE49-F238E27FC236}">
                <a16:creationId xmlns:a16="http://schemas.microsoft.com/office/drawing/2014/main" xmlns="" id="{00000000-0008-0000-1000-000002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2" name="Line 8">
            <a:extLst>
              <a:ext uri="{FF2B5EF4-FFF2-40B4-BE49-F238E27FC236}">
                <a16:creationId xmlns:a16="http://schemas.microsoft.com/office/drawing/2014/main" xmlns="" id="{00000000-0008-0000-1000-000003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3" name="Line 9">
            <a:extLst>
              <a:ext uri="{FF2B5EF4-FFF2-40B4-BE49-F238E27FC236}">
                <a16:creationId xmlns:a16="http://schemas.microsoft.com/office/drawing/2014/main" xmlns="" id="{00000000-0008-0000-1000-000004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4" name="Line 7">
            <a:extLst>
              <a:ext uri="{FF2B5EF4-FFF2-40B4-BE49-F238E27FC236}">
                <a16:creationId xmlns:a16="http://schemas.microsoft.com/office/drawing/2014/main" xmlns="" id="{00000000-0008-0000-1000-00000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5" name="Line 8">
            <a:extLst>
              <a:ext uri="{FF2B5EF4-FFF2-40B4-BE49-F238E27FC236}">
                <a16:creationId xmlns:a16="http://schemas.microsoft.com/office/drawing/2014/main" xmlns="" id="{00000000-0008-0000-1000-00000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6" name="Line 9">
            <a:extLst>
              <a:ext uri="{FF2B5EF4-FFF2-40B4-BE49-F238E27FC236}">
                <a16:creationId xmlns:a16="http://schemas.microsoft.com/office/drawing/2014/main" xmlns="" id="{00000000-0008-0000-1000-00000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7" name="Line 7">
            <a:extLst>
              <a:ext uri="{FF2B5EF4-FFF2-40B4-BE49-F238E27FC236}">
                <a16:creationId xmlns:a16="http://schemas.microsoft.com/office/drawing/2014/main" xmlns="" id="{00000000-0008-0000-1000-00000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8" name="Line 8">
            <a:extLst>
              <a:ext uri="{FF2B5EF4-FFF2-40B4-BE49-F238E27FC236}">
                <a16:creationId xmlns:a16="http://schemas.microsoft.com/office/drawing/2014/main" xmlns="" id="{00000000-0008-0000-1000-00000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9" name="Line 9">
            <a:extLst>
              <a:ext uri="{FF2B5EF4-FFF2-40B4-BE49-F238E27FC236}">
                <a16:creationId xmlns:a16="http://schemas.microsoft.com/office/drawing/2014/main" xmlns="" id="{00000000-0008-0000-1000-00000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80" name="Line 7">
            <a:extLst>
              <a:ext uri="{FF2B5EF4-FFF2-40B4-BE49-F238E27FC236}">
                <a16:creationId xmlns:a16="http://schemas.microsoft.com/office/drawing/2014/main" xmlns="" id="{00000000-0008-0000-1000-00000B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1" name="Line 8">
            <a:extLst>
              <a:ext uri="{FF2B5EF4-FFF2-40B4-BE49-F238E27FC236}">
                <a16:creationId xmlns:a16="http://schemas.microsoft.com/office/drawing/2014/main" xmlns="" id="{00000000-0008-0000-1000-00000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2" name="Line 9">
            <a:extLst>
              <a:ext uri="{FF2B5EF4-FFF2-40B4-BE49-F238E27FC236}">
                <a16:creationId xmlns:a16="http://schemas.microsoft.com/office/drawing/2014/main" xmlns="" id="{00000000-0008-0000-1000-00000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3" name="Line 7">
            <a:extLst>
              <a:ext uri="{FF2B5EF4-FFF2-40B4-BE49-F238E27FC236}">
                <a16:creationId xmlns:a16="http://schemas.microsoft.com/office/drawing/2014/main" xmlns="" id="{00000000-0008-0000-1000-00000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4" name="Line 8">
            <a:extLst>
              <a:ext uri="{FF2B5EF4-FFF2-40B4-BE49-F238E27FC236}">
                <a16:creationId xmlns:a16="http://schemas.microsoft.com/office/drawing/2014/main" xmlns="" id="{00000000-0008-0000-1000-00000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5" name="Line 9">
            <a:extLst>
              <a:ext uri="{FF2B5EF4-FFF2-40B4-BE49-F238E27FC236}">
                <a16:creationId xmlns:a16="http://schemas.microsoft.com/office/drawing/2014/main" xmlns="" id="{00000000-0008-0000-1000-00001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6" name="Line 7">
            <a:extLst>
              <a:ext uri="{FF2B5EF4-FFF2-40B4-BE49-F238E27FC236}">
                <a16:creationId xmlns:a16="http://schemas.microsoft.com/office/drawing/2014/main" xmlns="" id="{00000000-0008-0000-1000-00001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7" name="Line 8">
            <a:extLst>
              <a:ext uri="{FF2B5EF4-FFF2-40B4-BE49-F238E27FC236}">
                <a16:creationId xmlns:a16="http://schemas.microsoft.com/office/drawing/2014/main" xmlns="" id="{00000000-0008-0000-1000-00001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8" name="Line 9">
            <a:extLst>
              <a:ext uri="{FF2B5EF4-FFF2-40B4-BE49-F238E27FC236}">
                <a16:creationId xmlns:a16="http://schemas.microsoft.com/office/drawing/2014/main" xmlns="" id="{00000000-0008-0000-1000-00001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9" name="Line 7">
            <a:extLst>
              <a:ext uri="{FF2B5EF4-FFF2-40B4-BE49-F238E27FC236}">
                <a16:creationId xmlns:a16="http://schemas.microsoft.com/office/drawing/2014/main" xmlns="" id="{00000000-0008-0000-1000-000014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0" name="Line 8">
            <a:extLst>
              <a:ext uri="{FF2B5EF4-FFF2-40B4-BE49-F238E27FC236}">
                <a16:creationId xmlns:a16="http://schemas.microsoft.com/office/drawing/2014/main" xmlns="" id="{00000000-0008-0000-1000-000015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1" name="Line 9">
            <a:extLst>
              <a:ext uri="{FF2B5EF4-FFF2-40B4-BE49-F238E27FC236}">
                <a16:creationId xmlns:a16="http://schemas.microsoft.com/office/drawing/2014/main" xmlns="" id="{00000000-0008-0000-1000-00001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2" name="Line 7">
            <a:extLst>
              <a:ext uri="{FF2B5EF4-FFF2-40B4-BE49-F238E27FC236}">
                <a16:creationId xmlns:a16="http://schemas.microsoft.com/office/drawing/2014/main" xmlns="" id="{00000000-0008-0000-1000-000017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3" name="Line 8">
            <a:extLst>
              <a:ext uri="{FF2B5EF4-FFF2-40B4-BE49-F238E27FC236}">
                <a16:creationId xmlns:a16="http://schemas.microsoft.com/office/drawing/2014/main" xmlns="" id="{00000000-0008-0000-1000-000018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4" name="Line 9">
            <a:extLst>
              <a:ext uri="{FF2B5EF4-FFF2-40B4-BE49-F238E27FC236}">
                <a16:creationId xmlns:a16="http://schemas.microsoft.com/office/drawing/2014/main" xmlns="" id="{00000000-0008-0000-1000-000019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5" name="Line 7">
            <a:extLst>
              <a:ext uri="{FF2B5EF4-FFF2-40B4-BE49-F238E27FC236}">
                <a16:creationId xmlns:a16="http://schemas.microsoft.com/office/drawing/2014/main" xmlns="" id="{00000000-0008-0000-1000-00001A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6" name="Line 8">
            <a:extLst>
              <a:ext uri="{FF2B5EF4-FFF2-40B4-BE49-F238E27FC236}">
                <a16:creationId xmlns:a16="http://schemas.microsoft.com/office/drawing/2014/main" xmlns="" id="{00000000-0008-0000-1000-00001B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7" name="Line 9">
            <a:extLst>
              <a:ext uri="{FF2B5EF4-FFF2-40B4-BE49-F238E27FC236}">
                <a16:creationId xmlns:a16="http://schemas.microsoft.com/office/drawing/2014/main" xmlns="" id="{00000000-0008-0000-1000-00001C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8" name="Line 7">
            <a:extLst>
              <a:ext uri="{FF2B5EF4-FFF2-40B4-BE49-F238E27FC236}">
                <a16:creationId xmlns:a16="http://schemas.microsoft.com/office/drawing/2014/main" xmlns="" id="{00000000-0008-0000-1000-000020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9" name="Line 8">
            <a:extLst>
              <a:ext uri="{FF2B5EF4-FFF2-40B4-BE49-F238E27FC236}">
                <a16:creationId xmlns:a16="http://schemas.microsoft.com/office/drawing/2014/main" xmlns="" id="{00000000-0008-0000-1000-000021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0" name="Line 9">
            <a:extLst>
              <a:ext uri="{FF2B5EF4-FFF2-40B4-BE49-F238E27FC236}">
                <a16:creationId xmlns:a16="http://schemas.microsoft.com/office/drawing/2014/main" xmlns="" id="{00000000-0008-0000-1000-000022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1" name="Line 7">
            <a:extLst>
              <a:ext uri="{FF2B5EF4-FFF2-40B4-BE49-F238E27FC236}">
                <a16:creationId xmlns:a16="http://schemas.microsoft.com/office/drawing/2014/main" xmlns="" id="{00000000-0008-0000-1000-000029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2" name="Line 8">
            <a:extLst>
              <a:ext uri="{FF2B5EF4-FFF2-40B4-BE49-F238E27FC236}">
                <a16:creationId xmlns:a16="http://schemas.microsoft.com/office/drawing/2014/main" xmlns="" id="{00000000-0008-0000-1000-00002A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3" name="Line 9">
            <a:extLst>
              <a:ext uri="{FF2B5EF4-FFF2-40B4-BE49-F238E27FC236}">
                <a16:creationId xmlns:a16="http://schemas.microsoft.com/office/drawing/2014/main" xmlns="" id="{00000000-0008-0000-1000-00002B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4" name="Line 7">
            <a:extLst>
              <a:ext uri="{FF2B5EF4-FFF2-40B4-BE49-F238E27FC236}">
                <a16:creationId xmlns:a16="http://schemas.microsoft.com/office/drawing/2014/main" xmlns="" id="{00000000-0008-0000-1000-00002F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5" name="Line 8">
            <a:extLst>
              <a:ext uri="{FF2B5EF4-FFF2-40B4-BE49-F238E27FC236}">
                <a16:creationId xmlns:a16="http://schemas.microsoft.com/office/drawing/2014/main" xmlns="" id="{00000000-0008-0000-1000-000030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6" name="Line 9">
            <a:extLst>
              <a:ext uri="{FF2B5EF4-FFF2-40B4-BE49-F238E27FC236}">
                <a16:creationId xmlns:a16="http://schemas.microsoft.com/office/drawing/2014/main" xmlns="" id="{00000000-0008-0000-1000-000031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7" name="Line 7">
            <a:extLst>
              <a:ext uri="{FF2B5EF4-FFF2-40B4-BE49-F238E27FC236}">
                <a16:creationId xmlns:a16="http://schemas.microsoft.com/office/drawing/2014/main" xmlns="" id="{00000000-0008-0000-1000-00003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08" name="Line 8">
            <a:extLst>
              <a:ext uri="{FF2B5EF4-FFF2-40B4-BE49-F238E27FC236}">
                <a16:creationId xmlns:a16="http://schemas.microsoft.com/office/drawing/2014/main" xmlns="" id="{00000000-0008-0000-1000-00003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09" name="Line 9">
            <a:extLst>
              <a:ext uri="{FF2B5EF4-FFF2-40B4-BE49-F238E27FC236}">
                <a16:creationId xmlns:a16="http://schemas.microsoft.com/office/drawing/2014/main" xmlns="" id="{00000000-0008-0000-1000-00003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10" name="Line 7">
            <a:extLst>
              <a:ext uri="{FF2B5EF4-FFF2-40B4-BE49-F238E27FC236}">
                <a16:creationId xmlns:a16="http://schemas.microsoft.com/office/drawing/2014/main" xmlns="" id="{00000000-0008-0000-1000-00003E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1" name="Line 8">
            <a:extLst>
              <a:ext uri="{FF2B5EF4-FFF2-40B4-BE49-F238E27FC236}">
                <a16:creationId xmlns:a16="http://schemas.microsoft.com/office/drawing/2014/main" xmlns="" id="{00000000-0008-0000-1000-00003F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2" name="Line 9">
            <a:extLst>
              <a:ext uri="{FF2B5EF4-FFF2-40B4-BE49-F238E27FC236}">
                <a16:creationId xmlns:a16="http://schemas.microsoft.com/office/drawing/2014/main" xmlns="" id="{00000000-0008-0000-1000-000040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3" name="Line 7">
            <a:extLst>
              <a:ext uri="{FF2B5EF4-FFF2-40B4-BE49-F238E27FC236}">
                <a16:creationId xmlns:a16="http://schemas.microsoft.com/office/drawing/2014/main" xmlns="" id="{00000000-0008-0000-1000-00004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4" name="Line 8">
            <a:extLst>
              <a:ext uri="{FF2B5EF4-FFF2-40B4-BE49-F238E27FC236}">
                <a16:creationId xmlns:a16="http://schemas.microsoft.com/office/drawing/2014/main" xmlns="" id="{00000000-0008-0000-1000-00004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5" name="Line 9">
            <a:extLst>
              <a:ext uri="{FF2B5EF4-FFF2-40B4-BE49-F238E27FC236}">
                <a16:creationId xmlns:a16="http://schemas.microsoft.com/office/drawing/2014/main" xmlns="" id="{00000000-0008-0000-1000-00004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6" name="Line 7">
            <a:extLst>
              <a:ext uri="{FF2B5EF4-FFF2-40B4-BE49-F238E27FC236}">
                <a16:creationId xmlns:a16="http://schemas.microsoft.com/office/drawing/2014/main" xmlns="" id="{00000000-0008-0000-1000-000044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7" name="Line 8">
            <a:extLst>
              <a:ext uri="{FF2B5EF4-FFF2-40B4-BE49-F238E27FC236}">
                <a16:creationId xmlns:a16="http://schemas.microsoft.com/office/drawing/2014/main" xmlns="" id="{00000000-0008-0000-1000-000045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8" name="Line 9">
            <a:extLst>
              <a:ext uri="{FF2B5EF4-FFF2-40B4-BE49-F238E27FC236}">
                <a16:creationId xmlns:a16="http://schemas.microsoft.com/office/drawing/2014/main" xmlns="" id="{00000000-0008-0000-1000-00004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9" name="Line 7">
            <a:extLst>
              <a:ext uri="{FF2B5EF4-FFF2-40B4-BE49-F238E27FC236}">
                <a16:creationId xmlns:a16="http://schemas.microsoft.com/office/drawing/2014/main" xmlns="" id="{00000000-0008-0000-1000-00004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0" name="Line 8">
            <a:extLst>
              <a:ext uri="{FF2B5EF4-FFF2-40B4-BE49-F238E27FC236}">
                <a16:creationId xmlns:a16="http://schemas.microsoft.com/office/drawing/2014/main" xmlns="" id="{00000000-0008-0000-1000-00004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1" name="Line 9">
            <a:extLst>
              <a:ext uri="{FF2B5EF4-FFF2-40B4-BE49-F238E27FC236}">
                <a16:creationId xmlns:a16="http://schemas.microsoft.com/office/drawing/2014/main" xmlns="" id="{00000000-0008-0000-1000-00004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2" name="Line 7">
            <a:extLst>
              <a:ext uri="{FF2B5EF4-FFF2-40B4-BE49-F238E27FC236}">
                <a16:creationId xmlns:a16="http://schemas.microsoft.com/office/drawing/2014/main" xmlns="" id="{00000000-0008-0000-1000-00004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3" name="Line 8">
            <a:extLst>
              <a:ext uri="{FF2B5EF4-FFF2-40B4-BE49-F238E27FC236}">
                <a16:creationId xmlns:a16="http://schemas.microsoft.com/office/drawing/2014/main" xmlns="" id="{00000000-0008-0000-1000-00004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4" name="Line 9">
            <a:extLst>
              <a:ext uri="{FF2B5EF4-FFF2-40B4-BE49-F238E27FC236}">
                <a16:creationId xmlns:a16="http://schemas.microsoft.com/office/drawing/2014/main" xmlns="" id="{00000000-0008-0000-1000-00004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5" name="Line 7">
            <a:extLst>
              <a:ext uri="{FF2B5EF4-FFF2-40B4-BE49-F238E27FC236}">
                <a16:creationId xmlns:a16="http://schemas.microsoft.com/office/drawing/2014/main" xmlns="" id="{00000000-0008-0000-1000-00004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6" name="Line 8">
            <a:extLst>
              <a:ext uri="{FF2B5EF4-FFF2-40B4-BE49-F238E27FC236}">
                <a16:creationId xmlns:a16="http://schemas.microsoft.com/office/drawing/2014/main" xmlns="" id="{00000000-0008-0000-1000-00004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7" name="Line 9">
            <a:extLst>
              <a:ext uri="{FF2B5EF4-FFF2-40B4-BE49-F238E27FC236}">
                <a16:creationId xmlns:a16="http://schemas.microsoft.com/office/drawing/2014/main" xmlns="" id="{00000000-0008-0000-1000-00004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8" name="Line 7">
            <a:extLst>
              <a:ext uri="{FF2B5EF4-FFF2-40B4-BE49-F238E27FC236}">
                <a16:creationId xmlns:a16="http://schemas.microsoft.com/office/drawing/2014/main" xmlns="" id="{00000000-0008-0000-1000-00005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29" name="Line 8">
            <a:extLst>
              <a:ext uri="{FF2B5EF4-FFF2-40B4-BE49-F238E27FC236}">
                <a16:creationId xmlns:a16="http://schemas.microsoft.com/office/drawing/2014/main" xmlns="" id="{00000000-0008-0000-1000-00005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30" name="Line 9">
            <a:extLst>
              <a:ext uri="{FF2B5EF4-FFF2-40B4-BE49-F238E27FC236}">
                <a16:creationId xmlns:a16="http://schemas.microsoft.com/office/drawing/2014/main" xmlns="" id="{00000000-0008-0000-1000-00005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31" name="Line 7">
            <a:extLst>
              <a:ext uri="{FF2B5EF4-FFF2-40B4-BE49-F238E27FC236}">
                <a16:creationId xmlns:a16="http://schemas.microsoft.com/office/drawing/2014/main" xmlns="" id="{00000000-0008-0000-1000-00005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2" name="Line 8">
            <a:extLst>
              <a:ext uri="{FF2B5EF4-FFF2-40B4-BE49-F238E27FC236}">
                <a16:creationId xmlns:a16="http://schemas.microsoft.com/office/drawing/2014/main" xmlns="" id="{00000000-0008-0000-1000-000054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3" name="Line 9">
            <a:extLst>
              <a:ext uri="{FF2B5EF4-FFF2-40B4-BE49-F238E27FC236}">
                <a16:creationId xmlns:a16="http://schemas.microsoft.com/office/drawing/2014/main" xmlns="" id="{00000000-0008-0000-1000-00005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4" name="Line 7">
            <a:extLst>
              <a:ext uri="{FF2B5EF4-FFF2-40B4-BE49-F238E27FC236}">
                <a16:creationId xmlns:a16="http://schemas.microsoft.com/office/drawing/2014/main" xmlns="" id="{00000000-0008-0000-1000-00005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5" name="Line 8">
            <a:extLst>
              <a:ext uri="{FF2B5EF4-FFF2-40B4-BE49-F238E27FC236}">
                <a16:creationId xmlns:a16="http://schemas.microsoft.com/office/drawing/2014/main" xmlns="" id="{00000000-0008-0000-1000-000057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6" name="Line 9">
            <a:extLst>
              <a:ext uri="{FF2B5EF4-FFF2-40B4-BE49-F238E27FC236}">
                <a16:creationId xmlns:a16="http://schemas.microsoft.com/office/drawing/2014/main" xmlns="" id="{00000000-0008-0000-1000-000058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7" name="Line 7">
            <a:extLst>
              <a:ext uri="{FF2B5EF4-FFF2-40B4-BE49-F238E27FC236}">
                <a16:creationId xmlns:a16="http://schemas.microsoft.com/office/drawing/2014/main" xmlns="" id="{00000000-0008-0000-1000-000059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8" name="Line 8">
            <a:extLst>
              <a:ext uri="{FF2B5EF4-FFF2-40B4-BE49-F238E27FC236}">
                <a16:creationId xmlns:a16="http://schemas.microsoft.com/office/drawing/2014/main" xmlns="" id="{00000000-0008-0000-1000-00005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9" name="Line 9">
            <a:extLst>
              <a:ext uri="{FF2B5EF4-FFF2-40B4-BE49-F238E27FC236}">
                <a16:creationId xmlns:a16="http://schemas.microsoft.com/office/drawing/2014/main" xmlns="" id="{00000000-0008-0000-1000-00005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0" name="Line 7">
            <a:extLst>
              <a:ext uri="{FF2B5EF4-FFF2-40B4-BE49-F238E27FC236}">
                <a16:creationId xmlns:a16="http://schemas.microsoft.com/office/drawing/2014/main" xmlns="" id="{00000000-0008-0000-1000-00005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1" name="Line 8">
            <a:extLst>
              <a:ext uri="{FF2B5EF4-FFF2-40B4-BE49-F238E27FC236}">
                <a16:creationId xmlns:a16="http://schemas.microsoft.com/office/drawing/2014/main" xmlns="" id="{00000000-0008-0000-1000-00005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2" name="Line 9">
            <a:extLst>
              <a:ext uri="{FF2B5EF4-FFF2-40B4-BE49-F238E27FC236}">
                <a16:creationId xmlns:a16="http://schemas.microsoft.com/office/drawing/2014/main" xmlns="" id="{00000000-0008-0000-1000-00005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3" name="Line 7">
            <a:extLst>
              <a:ext uri="{FF2B5EF4-FFF2-40B4-BE49-F238E27FC236}">
                <a16:creationId xmlns:a16="http://schemas.microsoft.com/office/drawing/2014/main" xmlns="" id="{00000000-0008-0000-1000-00005F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4" name="Line 8">
            <a:extLst>
              <a:ext uri="{FF2B5EF4-FFF2-40B4-BE49-F238E27FC236}">
                <a16:creationId xmlns:a16="http://schemas.microsoft.com/office/drawing/2014/main" xmlns="" id="{00000000-0008-0000-1000-00006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5" name="Line 9">
            <a:extLst>
              <a:ext uri="{FF2B5EF4-FFF2-40B4-BE49-F238E27FC236}">
                <a16:creationId xmlns:a16="http://schemas.microsoft.com/office/drawing/2014/main" xmlns="" id="{00000000-0008-0000-1000-00006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6" name="Line 7">
            <a:extLst>
              <a:ext uri="{FF2B5EF4-FFF2-40B4-BE49-F238E27FC236}">
                <a16:creationId xmlns:a16="http://schemas.microsoft.com/office/drawing/2014/main" xmlns="" id="{00000000-0008-0000-1000-000062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7" name="Line 8">
            <a:extLst>
              <a:ext uri="{FF2B5EF4-FFF2-40B4-BE49-F238E27FC236}">
                <a16:creationId xmlns:a16="http://schemas.microsoft.com/office/drawing/2014/main" xmlns="" id="{00000000-0008-0000-1000-00006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8" name="Line 9">
            <a:extLst>
              <a:ext uri="{FF2B5EF4-FFF2-40B4-BE49-F238E27FC236}">
                <a16:creationId xmlns:a16="http://schemas.microsoft.com/office/drawing/2014/main" xmlns="" id="{00000000-0008-0000-1000-000064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9" name="Line 7">
            <a:extLst>
              <a:ext uri="{FF2B5EF4-FFF2-40B4-BE49-F238E27FC236}">
                <a16:creationId xmlns:a16="http://schemas.microsoft.com/office/drawing/2014/main" xmlns="" id="{00000000-0008-0000-1000-000065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0" name="Line 8">
            <a:extLst>
              <a:ext uri="{FF2B5EF4-FFF2-40B4-BE49-F238E27FC236}">
                <a16:creationId xmlns:a16="http://schemas.microsoft.com/office/drawing/2014/main" xmlns="" id="{00000000-0008-0000-1000-00006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1" name="Line 9">
            <a:extLst>
              <a:ext uri="{FF2B5EF4-FFF2-40B4-BE49-F238E27FC236}">
                <a16:creationId xmlns:a16="http://schemas.microsoft.com/office/drawing/2014/main" xmlns="" id="{00000000-0008-0000-1000-000067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2" name="Line 7">
            <a:extLst>
              <a:ext uri="{FF2B5EF4-FFF2-40B4-BE49-F238E27FC236}">
                <a16:creationId xmlns:a16="http://schemas.microsoft.com/office/drawing/2014/main" xmlns="" id="{00000000-0008-0000-1000-000068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3" name="Line 8">
            <a:extLst>
              <a:ext uri="{FF2B5EF4-FFF2-40B4-BE49-F238E27FC236}">
                <a16:creationId xmlns:a16="http://schemas.microsoft.com/office/drawing/2014/main" xmlns="" id="{00000000-0008-0000-1000-000069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4" name="Line 9">
            <a:extLst>
              <a:ext uri="{FF2B5EF4-FFF2-40B4-BE49-F238E27FC236}">
                <a16:creationId xmlns:a16="http://schemas.microsoft.com/office/drawing/2014/main" xmlns="" id="{00000000-0008-0000-1000-00006A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5" name="Line 7">
            <a:extLst>
              <a:ext uri="{FF2B5EF4-FFF2-40B4-BE49-F238E27FC236}">
                <a16:creationId xmlns:a16="http://schemas.microsoft.com/office/drawing/2014/main" xmlns="" id="{00000000-0008-0000-1000-00006B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6" name="Line 8">
            <a:extLst>
              <a:ext uri="{FF2B5EF4-FFF2-40B4-BE49-F238E27FC236}">
                <a16:creationId xmlns:a16="http://schemas.microsoft.com/office/drawing/2014/main" xmlns="" id="{00000000-0008-0000-1000-00006C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7" name="Line 9">
            <a:extLst>
              <a:ext uri="{FF2B5EF4-FFF2-40B4-BE49-F238E27FC236}">
                <a16:creationId xmlns:a16="http://schemas.microsoft.com/office/drawing/2014/main" xmlns="" id="{00000000-0008-0000-1000-00006D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8" name="Line 7">
            <a:extLst>
              <a:ext uri="{FF2B5EF4-FFF2-40B4-BE49-F238E27FC236}">
                <a16:creationId xmlns:a16="http://schemas.microsoft.com/office/drawing/2014/main" xmlns="" id="{00000000-0008-0000-1000-00006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59" name="Line 8">
            <a:extLst>
              <a:ext uri="{FF2B5EF4-FFF2-40B4-BE49-F238E27FC236}">
                <a16:creationId xmlns:a16="http://schemas.microsoft.com/office/drawing/2014/main" xmlns="" id="{00000000-0008-0000-1000-00006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60" name="Line 9">
            <a:extLst>
              <a:ext uri="{FF2B5EF4-FFF2-40B4-BE49-F238E27FC236}">
                <a16:creationId xmlns:a16="http://schemas.microsoft.com/office/drawing/2014/main" xmlns="" id="{00000000-0008-0000-1000-00007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61" name="Line 7">
            <a:extLst>
              <a:ext uri="{FF2B5EF4-FFF2-40B4-BE49-F238E27FC236}">
                <a16:creationId xmlns:a16="http://schemas.microsoft.com/office/drawing/2014/main" xmlns="" id="{00000000-0008-0000-1000-00007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2" name="Line 8">
            <a:extLst>
              <a:ext uri="{FF2B5EF4-FFF2-40B4-BE49-F238E27FC236}">
                <a16:creationId xmlns:a16="http://schemas.microsoft.com/office/drawing/2014/main" xmlns="" id="{00000000-0008-0000-1000-00007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3" name="Line 9">
            <a:extLst>
              <a:ext uri="{FF2B5EF4-FFF2-40B4-BE49-F238E27FC236}">
                <a16:creationId xmlns:a16="http://schemas.microsoft.com/office/drawing/2014/main" xmlns="" id="{00000000-0008-0000-1000-00007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4" name="Line 7">
            <a:extLst>
              <a:ext uri="{FF2B5EF4-FFF2-40B4-BE49-F238E27FC236}">
                <a16:creationId xmlns:a16="http://schemas.microsoft.com/office/drawing/2014/main" xmlns="" id="{00000000-0008-0000-1000-00007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5" name="Line 8">
            <a:extLst>
              <a:ext uri="{FF2B5EF4-FFF2-40B4-BE49-F238E27FC236}">
                <a16:creationId xmlns:a16="http://schemas.microsoft.com/office/drawing/2014/main" xmlns="" id="{00000000-0008-0000-1000-000075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6" name="Line 9">
            <a:extLst>
              <a:ext uri="{FF2B5EF4-FFF2-40B4-BE49-F238E27FC236}">
                <a16:creationId xmlns:a16="http://schemas.microsoft.com/office/drawing/2014/main" xmlns="" id="{00000000-0008-0000-1000-000076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7" name="Line 7">
            <a:extLst>
              <a:ext uri="{FF2B5EF4-FFF2-40B4-BE49-F238E27FC236}">
                <a16:creationId xmlns:a16="http://schemas.microsoft.com/office/drawing/2014/main" xmlns="" id="{00000000-0008-0000-1000-00007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68" name="Line 8">
            <a:extLst>
              <a:ext uri="{FF2B5EF4-FFF2-40B4-BE49-F238E27FC236}">
                <a16:creationId xmlns:a16="http://schemas.microsoft.com/office/drawing/2014/main" xmlns="" id="{00000000-0008-0000-1000-00007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69" name="Line 9">
            <a:extLst>
              <a:ext uri="{FF2B5EF4-FFF2-40B4-BE49-F238E27FC236}">
                <a16:creationId xmlns:a16="http://schemas.microsoft.com/office/drawing/2014/main" xmlns="" id="{00000000-0008-0000-1000-000079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70" name="Line 7">
            <a:extLst>
              <a:ext uri="{FF2B5EF4-FFF2-40B4-BE49-F238E27FC236}">
                <a16:creationId xmlns:a16="http://schemas.microsoft.com/office/drawing/2014/main" xmlns="" id="{00000000-0008-0000-1000-00007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1" name="Line 8">
            <a:extLst>
              <a:ext uri="{FF2B5EF4-FFF2-40B4-BE49-F238E27FC236}">
                <a16:creationId xmlns:a16="http://schemas.microsoft.com/office/drawing/2014/main" xmlns="" id="{00000000-0008-0000-1000-00007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2" name="Line 9">
            <a:extLst>
              <a:ext uri="{FF2B5EF4-FFF2-40B4-BE49-F238E27FC236}">
                <a16:creationId xmlns:a16="http://schemas.microsoft.com/office/drawing/2014/main" xmlns="" id="{00000000-0008-0000-1000-00007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3" name="Line 7">
            <a:extLst>
              <a:ext uri="{FF2B5EF4-FFF2-40B4-BE49-F238E27FC236}">
                <a16:creationId xmlns:a16="http://schemas.microsoft.com/office/drawing/2014/main" xmlns="" id="{00000000-0008-0000-1000-00007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4" name="Line 8">
            <a:extLst>
              <a:ext uri="{FF2B5EF4-FFF2-40B4-BE49-F238E27FC236}">
                <a16:creationId xmlns:a16="http://schemas.microsoft.com/office/drawing/2014/main" xmlns="" id="{00000000-0008-0000-1000-00007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5" name="Line 9">
            <a:extLst>
              <a:ext uri="{FF2B5EF4-FFF2-40B4-BE49-F238E27FC236}">
                <a16:creationId xmlns:a16="http://schemas.microsoft.com/office/drawing/2014/main" xmlns="" id="{00000000-0008-0000-1000-00007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6" name="Line 7">
            <a:extLst>
              <a:ext uri="{FF2B5EF4-FFF2-40B4-BE49-F238E27FC236}">
                <a16:creationId xmlns:a16="http://schemas.microsoft.com/office/drawing/2014/main" xmlns="" id="{00000000-0008-0000-1000-000080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7" name="Line 8">
            <a:extLst>
              <a:ext uri="{FF2B5EF4-FFF2-40B4-BE49-F238E27FC236}">
                <a16:creationId xmlns:a16="http://schemas.microsoft.com/office/drawing/2014/main" xmlns="" id="{00000000-0008-0000-1000-000081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8" name="Line 9">
            <a:extLst>
              <a:ext uri="{FF2B5EF4-FFF2-40B4-BE49-F238E27FC236}">
                <a16:creationId xmlns:a16="http://schemas.microsoft.com/office/drawing/2014/main" xmlns="" id="{00000000-0008-0000-1000-000082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9" name="Line 7">
            <a:extLst>
              <a:ext uri="{FF2B5EF4-FFF2-40B4-BE49-F238E27FC236}">
                <a16:creationId xmlns:a16="http://schemas.microsoft.com/office/drawing/2014/main" xmlns="" id="{00000000-0008-0000-1000-00008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0" name="Line 8">
            <a:extLst>
              <a:ext uri="{FF2B5EF4-FFF2-40B4-BE49-F238E27FC236}">
                <a16:creationId xmlns:a16="http://schemas.microsoft.com/office/drawing/2014/main" xmlns="" id="{00000000-0008-0000-1000-00008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1" name="Line 9">
            <a:extLst>
              <a:ext uri="{FF2B5EF4-FFF2-40B4-BE49-F238E27FC236}">
                <a16:creationId xmlns:a16="http://schemas.microsoft.com/office/drawing/2014/main" xmlns="" id="{00000000-0008-0000-1000-000085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2" name="Line 7">
            <a:extLst>
              <a:ext uri="{FF2B5EF4-FFF2-40B4-BE49-F238E27FC236}">
                <a16:creationId xmlns:a16="http://schemas.microsoft.com/office/drawing/2014/main" xmlns="" id="{00000000-0008-0000-1000-00008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3" name="Line 8">
            <a:extLst>
              <a:ext uri="{FF2B5EF4-FFF2-40B4-BE49-F238E27FC236}">
                <a16:creationId xmlns:a16="http://schemas.microsoft.com/office/drawing/2014/main" xmlns="" id="{00000000-0008-0000-1000-00008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4" name="Line 9">
            <a:extLst>
              <a:ext uri="{FF2B5EF4-FFF2-40B4-BE49-F238E27FC236}">
                <a16:creationId xmlns:a16="http://schemas.microsoft.com/office/drawing/2014/main" xmlns="" id="{00000000-0008-0000-1000-000088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5" name="Line 7">
            <a:extLst>
              <a:ext uri="{FF2B5EF4-FFF2-40B4-BE49-F238E27FC236}">
                <a16:creationId xmlns:a16="http://schemas.microsoft.com/office/drawing/2014/main" xmlns="" id="{00000000-0008-0000-1000-000089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6" name="Line 8">
            <a:extLst>
              <a:ext uri="{FF2B5EF4-FFF2-40B4-BE49-F238E27FC236}">
                <a16:creationId xmlns:a16="http://schemas.microsoft.com/office/drawing/2014/main" xmlns="" id="{00000000-0008-0000-1000-00008A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7" name="Line 9">
            <a:extLst>
              <a:ext uri="{FF2B5EF4-FFF2-40B4-BE49-F238E27FC236}">
                <a16:creationId xmlns:a16="http://schemas.microsoft.com/office/drawing/2014/main" xmlns="" id="{00000000-0008-0000-1000-00008B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8" name="Line 7">
            <a:extLst>
              <a:ext uri="{FF2B5EF4-FFF2-40B4-BE49-F238E27FC236}">
                <a16:creationId xmlns:a16="http://schemas.microsoft.com/office/drawing/2014/main" xmlns="" id="{00000000-0008-0000-1000-00008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9" name="Line 8">
            <a:extLst>
              <a:ext uri="{FF2B5EF4-FFF2-40B4-BE49-F238E27FC236}">
                <a16:creationId xmlns:a16="http://schemas.microsoft.com/office/drawing/2014/main" xmlns="" id="{00000000-0008-0000-1000-00008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0" name="Line 9">
            <a:extLst>
              <a:ext uri="{FF2B5EF4-FFF2-40B4-BE49-F238E27FC236}">
                <a16:creationId xmlns:a16="http://schemas.microsoft.com/office/drawing/2014/main" xmlns="" id="{00000000-0008-0000-1000-00008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1" name="Line 7">
            <a:extLst>
              <a:ext uri="{FF2B5EF4-FFF2-40B4-BE49-F238E27FC236}">
                <a16:creationId xmlns:a16="http://schemas.microsoft.com/office/drawing/2014/main" xmlns="" id="{00000000-0008-0000-1000-00008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2" name="Line 8">
            <a:extLst>
              <a:ext uri="{FF2B5EF4-FFF2-40B4-BE49-F238E27FC236}">
                <a16:creationId xmlns:a16="http://schemas.microsoft.com/office/drawing/2014/main" xmlns="" id="{00000000-0008-0000-1000-000090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3" name="Line 9">
            <a:extLst>
              <a:ext uri="{FF2B5EF4-FFF2-40B4-BE49-F238E27FC236}">
                <a16:creationId xmlns:a16="http://schemas.microsoft.com/office/drawing/2014/main" xmlns="" id="{00000000-0008-0000-1000-000091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4" name="Line 7">
            <a:extLst>
              <a:ext uri="{FF2B5EF4-FFF2-40B4-BE49-F238E27FC236}">
                <a16:creationId xmlns:a16="http://schemas.microsoft.com/office/drawing/2014/main" xmlns="" id="{00000000-0008-0000-1000-00009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5" name="Line 8">
            <a:extLst>
              <a:ext uri="{FF2B5EF4-FFF2-40B4-BE49-F238E27FC236}">
                <a16:creationId xmlns:a16="http://schemas.microsoft.com/office/drawing/2014/main" xmlns="" id="{00000000-0008-0000-1000-00009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6" name="Line 9">
            <a:extLst>
              <a:ext uri="{FF2B5EF4-FFF2-40B4-BE49-F238E27FC236}">
                <a16:creationId xmlns:a16="http://schemas.microsoft.com/office/drawing/2014/main" xmlns="" id="{00000000-0008-0000-1000-00009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7" name="Line 7">
            <a:extLst>
              <a:ext uri="{FF2B5EF4-FFF2-40B4-BE49-F238E27FC236}">
                <a16:creationId xmlns:a16="http://schemas.microsoft.com/office/drawing/2014/main" xmlns="" id="{00000000-0008-0000-1000-00009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8" name="Line 8">
            <a:extLst>
              <a:ext uri="{FF2B5EF4-FFF2-40B4-BE49-F238E27FC236}">
                <a16:creationId xmlns:a16="http://schemas.microsoft.com/office/drawing/2014/main" xmlns="" id="{00000000-0008-0000-1000-00009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9" name="Line 9">
            <a:extLst>
              <a:ext uri="{FF2B5EF4-FFF2-40B4-BE49-F238E27FC236}">
                <a16:creationId xmlns:a16="http://schemas.microsoft.com/office/drawing/2014/main" xmlns="" id="{00000000-0008-0000-1000-00009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00" name="Line 7">
            <a:extLst>
              <a:ext uri="{FF2B5EF4-FFF2-40B4-BE49-F238E27FC236}">
                <a16:creationId xmlns:a16="http://schemas.microsoft.com/office/drawing/2014/main" xmlns="" id="{00000000-0008-0000-1000-000098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1" name="Line 8">
            <a:extLst>
              <a:ext uri="{FF2B5EF4-FFF2-40B4-BE49-F238E27FC236}">
                <a16:creationId xmlns:a16="http://schemas.microsoft.com/office/drawing/2014/main" xmlns="" id="{00000000-0008-0000-1000-000099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2" name="Line 9">
            <a:extLst>
              <a:ext uri="{FF2B5EF4-FFF2-40B4-BE49-F238E27FC236}">
                <a16:creationId xmlns:a16="http://schemas.microsoft.com/office/drawing/2014/main" xmlns="" id="{00000000-0008-0000-1000-00009A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3" name="Line 7">
            <a:extLst>
              <a:ext uri="{FF2B5EF4-FFF2-40B4-BE49-F238E27FC236}">
                <a16:creationId xmlns:a16="http://schemas.microsoft.com/office/drawing/2014/main" xmlns="" id="{00000000-0008-0000-1000-00009B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4" name="Line 8">
            <a:extLst>
              <a:ext uri="{FF2B5EF4-FFF2-40B4-BE49-F238E27FC236}">
                <a16:creationId xmlns:a16="http://schemas.microsoft.com/office/drawing/2014/main" xmlns="" id="{00000000-0008-0000-1000-00009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5" name="Line 9">
            <a:extLst>
              <a:ext uri="{FF2B5EF4-FFF2-40B4-BE49-F238E27FC236}">
                <a16:creationId xmlns:a16="http://schemas.microsoft.com/office/drawing/2014/main" xmlns="" id="{00000000-0008-0000-1000-00009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6" name="Line 7">
            <a:extLst>
              <a:ext uri="{FF2B5EF4-FFF2-40B4-BE49-F238E27FC236}">
                <a16:creationId xmlns:a16="http://schemas.microsoft.com/office/drawing/2014/main" xmlns="" id="{00000000-0008-0000-1000-00009E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7" name="Line 8">
            <a:extLst>
              <a:ext uri="{FF2B5EF4-FFF2-40B4-BE49-F238E27FC236}">
                <a16:creationId xmlns:a16="http://schemas.microsoft.com/office/drawing/2014/main" xmlns="" id="{00000000-0008-0000-1000-00009F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8" name="Line 9">
            <a:extLst>
              <a:ext uri="{FF2B5EF4-FFF2-40B4-BE49-F238E27FC236}">
                <a16:creationId xmlns:a16="http://schemas.microsoft.com/office/drawing/2014/main" xmlns="" id="{00000000-0008-0000-1000-0000A0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9" name="Line 7">
            <a:extLst>
              <a:ext uri="{FF2B5EF4-FFF2-40B4-BE49-F238E27FC236}">
                <a16:creationId xmlns:a16="http://schemas.microsoft.com/office/drawing/2014/main" xmlns="" id="{00000000-0008-0000-1000-0000A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0" name="Line 8">
            <a:extLst>
              <a:ext uri="{FF2B5EF4-FFF2-40B4-BE49-F238E27FC236}">
                <a16:creationId xmlns:a16="http://schemas.microsoft.com/office/drawing/2014/main" xmlns="" id="{00000000-0008-0000-1000-0000A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1" name="Line 9">
            <a:extLst>
              <a:ext uri="{FF2B5EF4-FFF2-40B4-BE49-F238E27FC236}">
                <a16:creationId xmlns:a16="http://schemas.microsoft.com/office/drawing/2014/main" xmlns="" id="{00000000-0008-0000-1000-0000A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2" name="Line 7">
            <a:extLst>
              <a:ext uri="{FF2B5EF4-FFF2-40B4-BE49-F238E27FC236}">
                <a16:creationId xmlns:a16="http://schemas.microsoft.com/office/drawing/2014/main" xmlns="" id="{00000000-0008-0000-1000-0000A4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3" name="Line 8">
            <a:extLst>
              <a:ext uri="{FF2B5EF4-FFF2-40B4-BE49-F238E27FC236}">
                <a16:creationId xmlns:a16="http://schemas.microsoft.com/office/drawing/2014/main" xmlns="" id="{00000000-0008-0000-1000-0000A5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4" name="Line 9">
            <a:extLst>
              <a:ext uri="{FF2B5EF4-FFF2-40B4-BE49-F238E27FC236}">
                <a16:creationId xmlns:a16="http://schemas.microsoft.com/office/drawing/2014/main" xmlns="" id="{00000000-0008-0000-1000-0000A6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5" name="Line 7">
            <a:extLst>
              <a:ext uri="{FF2B5EF4-FFF2-40B4-BE49-F238E27FC236}">
                <a16:creationId xmlns:a16="http://schemas.microsoft.com/office/drawing/2014/main" xmlns="" id="{00000000-0008-0000-1000-0000A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6" name="Line 8">
            <a:extLst>
              <a:ext uri="{FF2B5EF4-FFF2-40B4-BE49-F238E27FC236}">
                <a16:creationId xmlns:a16="http://schemas.microsoft.com/office/drawing/2014/main" xmlns="" id="{00000000-0008-0000-1000-0000A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7" name="Line 9">
            <a:extLst>
              <a:ext uri="{FF2B5EF4-FFF2-40B4-BE49-F238E27FC236}">
                <a16:creationId xmlns:a16="http://schemas.microsoft.com/office/drawing/2014/main" xmlns="" id="{00000000-0008-0000-1000-0000A9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8" name="Line 7">
            <a:extLst>
              <a:ext uri="{FF2B5EF4-FFF2-40B4-BE49-F238E27FC236}">
                <a16:creationId xmlns:a16="http://schemas.microsoft.com/office/drawing/2014/main" xmlns="" id="{00000000-0008-0000-1000-0000AA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19" name="Line 8">
            <a:extLst>
              <a:ext uri="{FF2B5EF4-FFF2-40B4-BE49-F238E27FC236}">
                <a16:creationId xmlns:a16="http://schemas.microsoft.com/office/drawing/2014/main" xmlns="" id="{00000000-0008-0000-1000-0000AB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0" name="Line 9">
            <a:extLst>
              <a:ext uri="{FF2B5EF4-FFF2-40B4-BE49-F238E27FC236}">
                <a16:creationId xmlns:a16="http://schemas.microsoft.com/office/drawing/2014/main" xmlns="" id="{00000000-0008-0000-1000-0000AC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1" name="Line 7">
            <a:extLst>
              <a:ext uri="{FF2B5EF4-FFF2-40B4-BE49-F238E27FC236}">
                <a16:creationId xmlns:a16="http://schemas.microsoft.com/office/drawing/2014/main" xmlns="" id="{00000000-0008-0000-1000-0000AD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2" name="Line 8">
            <a:extLst>
              <a:ext uri="{FF2B5EF4-FFF2-40B4-BE49-F238E27FC236}">
                <a16:creationId xmlns:a16="http://schemas.microsoft.com/office/drawing/2014/main" xmlns="" id="{00000000-0008-0000-1000-0000AE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3" name="Line 9">
            <a:extLst>
              <a:ext uri="{FF2B5EF4-FFF2-40B4-BE49-F238E27FC236}">
                <a16:creationId xmlns:a16="http://schemas.microsoft.com/office/drawing/2014/main" xmlns="" id="{00000000-0008-0000-1000-0000AF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4" name="Line 7">
            <a:extLst>
              <a:ext uri="{FF2B5EF4-FFF2-40B4-BE49-F238E27FC236}">
                <a16:creationId xmlns:a16="http://schemas.microsoft.com/office/drawing/2014/main" xmlns="" id="{00000000-0008-0000-1000-0000B3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5" name="Line 8">
            <a:extLst>
              <a:ext uri="{FF2B5EF4-FFF2-40B4-BE49-F238E27FC236}">
                <a16:creationId xmlns:a16="http://schemas.microsoft.com/office/drawing/2014/main" xmlns="" id="{00000000-0008-0000-1000-0000B4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6" name="Line 9">
            <a:extLst>
              <a:ext uri="{FF2B5EF4-FFF2-40B4-BE49-F238E27FC236}">
                <a16:creationId xmlns:a16="http://schemas.microsoft.com/office/drawing/2014/main" xmlns="" id="{00000000-0008-0000-1000-0000B5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7" name="Line 7">
            <a:extLst>
              <a:ext uri="{FF2B5EF4-FFF2-40B4-BE49-F238E27FC236}">
                <a16:creationId xmlns:a16="http://schemas.microsoft.com/office/drawing/2014/main" xmlns="" id="{00000000-0008-0000-1000-0000B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28" name="Line 8">
            <a:extLst>
              <a:ext uri="{FF2B5EF4-FFF2-40B4-BE49-F238E27FC236}">
                <a16:creationId xmlns:a16="http://schemas.microsoft.com/office/drawing/2014/main" xmlns="" id="{00000000-0008-0000-1000-0000B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29" name="Line 9">
            <a:extLst>
              <a:ext uri="{FF2B5EF4-FFF2-40B4-BE49-F238E27FC236}">
                <a16:creationId xmlns:a16="http://schemas.microsoft.com/office/drawing/2014/main" xmlns="" id="{00000000-0008-0000-1000-0000B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30" name="Line 7">
            <a:extLst>
              <a:ext uri="{FF2B5EF4-FFF2-40B4-BE49-F238E27FC236}">
                <a16:creationId xmlns:a16="http://schemas.microsoft.com/office/drawing/2014/main" xmlns="" id="{00000000-0008-0000-1000-0000B9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1" name="Line 8">
            <a:extLst>
              <a:ext uri="{FF2B5EF4-FFF2-40B4-BE49-F238E27FC236}">
                <a16:creationId xmlns:a16="http://schemas.microsoft.com/office/drawing/2014/main" xmlns="" id="{00000000-0008-0000-1000-0000BA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2" name="Line 9">
            <a:extLst>
              <a:ext uri="{FF2B5EF4-FFF2-40B4-BE49-F238E27FC236}">
                <a16:creationId xmlns:a16="http://schemas.microsoft.com/office/drawing/2014/main" xmlns="" id="{00000000-0008-0000-1000-0000BB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3" name="Line 7">
            <a:extLst>
              <a:ext uri="{FF2B5EF4-FFF2-40B4-BE49-F238E27FC236}">
                <a16:creationId xmlns:a16="http://schemas.microsoft.com/office/drawing/2014/main" xmlns="" id="{00000000-0008-0000-1000-0000BC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4" name="Line 8">
            <a:extLst>
              <a:ext uri="{FF2B5EF4-FFF2-40B4-BE49-F238E27FC236}">
                <a16:creationId xmlns:a16="http://schemas.microsoft.com/office/drawing/2014/main" xmlns="" id="{00000000-0008-0000-1000-0000BD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5" name="Line 9">
            <a:extLst>
              <a:ext uri="{FF2B5EF4-FFF2-40B4-BE49-F238E27FC236}">
                <a16:creationId xmlns:a16="http://schemas.microsoft.com/office/drawing/2014/main" xmlns="" id="{00000000-0008-0000-1000-0000BE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6" name="Line 7">
            <a:extLst>
              <a:ext uri="{FF2B5EF4-FFF2-40B4-BE49-F238E27FC236}">
                <a16:creationId xmlns:a16="http://schemas.microsoft.com/office/drawing/2014/main" xmlns="" id="{00000000-0008-0000-1000-0000C2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7" name="Line 8">
            <a:extLst>
              <a:ext uri="{FF2B5EF4-FFF2-40B4-BE49-F238E27FC236}">
                <a16:creationId xmlns:a16="http://schemas.microsoft.com/office/drawing/2014/main" xmlns="" id="{00000000-0008-0000-1000-0000C3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8" name="Line 9">
            <a:extLst>
              <a:ext uri="{FF2B5EF4-FFF2-40B4-BE49-F238E27FC236}">
                <a16:creationId xmlns:a16="http://schemas.microsoft.com/office/drawing/2014/main" xmlns="" id="{00000000-0008-0000-1000-0000C4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9" name="Line 7">
            <a:extLst>
              <a:ext uri="{FF2B5EF4-FFF2-40B4-BE49-F238E27FC236}">
                <a16:creationId xmlns:a16="http://schemas.microsoft.com/office/drawing/2014/main" xmlns="" id="{00000000-0008-0000-1000-0000C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0" name="Line 8">
            <a:extLst>
              <a:ext uri="{FF2B5EF4-FFF2-40B4-BE49-F238E27FC236}">
                <a16:creationId xmlns:a16="http://schemas.microsoft.com/office/drawing/2014/main" xmlns="" id="{00000000-0008-0000-1000-0000C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1" name="Line 9">
            <a:extLst>
              <a:ext uri="{FF2B5EF4-FFF2-40B4-BE49-F238E27FC236}">
                <a16:creationId xmlns:a16="http://schemas.microsoft.com/office/drawing/2014/main" xmlns="" id="{00000000-0008-0000-1000-0000C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2" name="Line 7">
            <a:extLst>
              <a:ext uri="{FF2B5EF4-FFF2-40B4-BE49-F238E27FC236}">
                <a16:creationId xmlns:a16="http://schemas.microsoft.com/office/drawing/2014/main" xmlns="" id="{00000000-0008-0000-1000-0000CE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3" name="Line 8">
            <a:extLst>
              <a:ext uri="{FF2B5EF4-FFF2-40B4-BE49-F238E27FC236}">
                <a16:creationId xmlns:a16="http://schemas.microsoft.com/office/drawing/2014/main" xmlns="" id="{00000000-0008-0000-1000-0000CF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4" name="Line 9">
            <a:extLst>
              <a:ext uri="{FF2B5EF4-FFF2-40B4-BE49-F238E27FC236}">
                <a16:creationId xmlns:a16="http://schemas.microsoft.com/office/drawing/2014/main" xmlns="" id="{00000000-0008-0000-1000-0000D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5" name="Line 7">
            <a:extLst>
              <a:ext uri="{FF2B5EF4-FFF2-40B4-BE49-F238E27FC236}">
                <a16:creationId xmlns:a16="http://schemas.microsoft.com/office/drawing/2014/main" xmlns="" id="{00000000-0008-0000-1000-0000D1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6" name="Line 8">
            <a:extLst>
              <a:ext uri="{FF2B5EF4-FFF2-40B4-BE49-F238E27FC236}">
                <a16:creationId xmlns:a16="http://schemas.microsoft.com/office/drawing/2014/main" xmlns="" id="{00000000-0008-0000-1000-0000D2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7" name="Line 9">
            <a:extLst>
              <a:ext uri="{FF2B5EF4-FFF2-40B4-BE49-F238E27FC236}">
                <a16:creationId xmlns:a16="http://schemas.microsoft.com/office/drawing/2014/main" xmlns="" id="{00000000-0008-0000-1000-0000D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8" name="Line 7">
            <a:extLst>
              <a:ext uri="{FF2B5EF4-FFF2-40B4-BE49-F238E27FC236}">
                <a16:creationId xmlns:a16="http://schemas.microsoft.com/office/drawing/2014/main" xmlns="" id="{00000000-0008-0000-1000-0000D4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49" name="Line 8">
            <a:extLst>
              <a:ext uri="{FF2B5EF4-FFF2-40B4-BE49-F238E27FC236}">
                <a16:creationId xmlns:a16="http://schemas.microsoft.com/office/drawing/2014/main" xmlns="" id="{00000000-0008-0000-1000-0000D5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50" name="Line 9">
            <a:extLst>
              <a:ext uri="{FF2B5EF4-FFF2-40B4-BE49-F238E27FC236}">
                <a16:creationId xmlns:a16="http://schemas.microsoft.com/office/drawing/2014/main" xmlns="" id="{00000000-0008-0000-1000-0000D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51" name="Line 7">
            <a:extLst>
              <a:ext uri="{FF2B5EF4-FFF2-40B4-BE49-F238E27FC236}">
                <a16:creationId xmlns:a16="http://schemas.microsoft.com/office/drawing/2014/main" xmlns="" id="{00000000-0008-0000-1000-0000D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2" name="Line 8">
            <a:extLst>
              <a:ext uri="{FF2B5EF4-FFF2-40B4-BE49-F238E27FC236}">
                <a16:creationId xmlns:a16="http://schemas.microsoft.com/office/drawing/2014/main" xmlns="" id="{00000000-0008-0000-1000-0000D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3" name="Line 9">
            <a:extLst>
              <a:ext uri="{FF2B5EF4-FFF2-40B4-BE49-F238E27FC236}">
                <a16:creationId xmlns:a16="http://schemas.microsoft.com/office/drawing/2014/main" xmlns="" id="{00000000-0008-0000-1000-0000D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4" name="Line 7">
            <a:extLst>
              <a:ext uri="{FF2B5EF4-FFF2-40B4-BE49-F238E27FC236}">
                <a16:creationId xmlns:a16="http://schemas.microsoft.com/office/drawing/2014/main" xmlns="" id="{00000000-0008-0000-1000-0000D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5" name="Line 8">
            <a:extLst>
              <a:ext uri="{FF2B5EF4-FFF2-40B4-BE49-F238E27FC236}">
                <a16:creationId xmlns:a16="http://schemas.microsoft.com/office/drawing/2014/main" xmlns="" id="{00000000-0008-0000-1000-0000D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6" name="Line 9">
            <a:extLst>
              <a:ext uri="{FF2B5EF4-FFF2-40B4-BE49-F238E27FC236}">
                <a16:creationId xmlns:a16="http://schemas.microsoft.com/office/drawing/2014/main" xmlns="" id="{00000000-0008-0000-1000-0000D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7" name="Line 7">
            <a:extLst>
              <a:ext uri="{FF2B5EF4-FFF2-40B4-BE49-F238E27FC236}">
                <a16:creationId xmlns:a16="http://schemas.microsoft.com/office/drawing/2014/main" xmlns="" id="{00000000-0008-0000-1000-0000D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8" name="Line 8">
            <a:extLst>
              <a:ext uri="{FF2B5EF4-FFF2-40B4-BE49-F238E27FC236}">
                <a16:creationId xmlns:a16="http://schemas.microsoft.com/office/drawing/2014/main" xmlns="" id="{00000000-0008-0000-1000-0000D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9" name="Line 9">
            <a:extLst>
              <a:ext uri="{FF2B5EF4-FFF2-40B4-BE49-F238E27FC236}">
                <a16:creationId xmlns:a16="http://schemas.microsoft.com/office/drawing/2014/main" xmlns="" id="{00000000-0008-0000-1000-0000D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0" name="Line 7">
            <a:extLst>
              <a:ext uri="{FF2B5EF4-FFF2-40B4-BE49-F238E27FC236}">
                <a16:creationId xmlns:a16="http://schemas.microsoft.com/office/drawing/2014/main" xmlns="" id="{00000000-0008-0000-1000-0000E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1" name="Line 8">
            <a:extLst>
              <a:ext uri="{FF2B5EF4-FFF2-40B4-BE49-F238E27FC236}">
                <a16:creationId xmlns:a16="http://schemas.microsoft.com/office/drawing/2014/main" xmlns="" id="{00000000-0008-0000-1000-0000E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2" name="Line 9">
            <a:extLst>
              <a:ext uri="{FF2B5EF4-FFF2-40B4-BE49-F238E27FC236}">
                <a16:creationId xmlns:a16="http://schemas.microsoft.com/office/drawing/2014/main" xmlns="" id="{00000000-0008-0000-1000-0000E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3" name="Line 7">
            <a:extLst>
              <a:ext uri="{FF2B5EF4-FFF2-40B4-BE49-F238E27FC236}">
                <a16:creationId xmlns:a16="http://schemas.microsoft.com/office/drawing/2014/main" xmlns="" id="{00000000-0008-0000-1000-0000E3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4" name="Line 8">
            <a:extLst>
              <a:ext uri="{FF2B5EF4-FFF2-40B4-BE49-F238E27FC236}">
                <a16:creationId xmlns:a16="http://schemas.microsoft.com/office/drawing/2014/main" xmlns="" id="{00000000-0008-0000-1000-0000E4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5" name="Line 9">
            <a:extLst>
              <a:ext uri="{FF2B5EF4-FFF2-40B4-BE49-F238E27FC236}">
                <a16:creationId xmlns:a16="http://schemas.microsoft.com/office/drawing/2014/main" xmlns="" id="{00000000-0008-0000-1000-0000E5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6" name="Line 7">
            <a:extLst>
              <a:ext uri="{FF2B5EF4-FFF2-40B4-BE49-F238E27FC236}">
                <a16:creationId xmlns:a16="http://schemas.microsoft.com/office/drawing/2014/main" xmlns="" id="{00000000-0008-0000-1000-0000E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7" name="Line 8">
            <a:extLst>
              <a:ext uri="{FF2B5EF4-FFF2-40B4-BE49-F238E27FC236}">
                <a16:creationId xmlns:a16="http://schemas.microsoft.com/office/drawing/2014/main" xmlns="" id="{00000000-0008-0000-1000-0000E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8" name="Line 9">
            <a:extLst>
              <a:ext uri="{FF2B5EF4-FFF2-40B4-BE49-F238E27FC236}">
                <a16:creationId xmlns:a16="http://schemas.microsoft.com/office/drawing/2014/main" xmlns="" id="{00000000-0008-0000-1000-0000E8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9" name="Line 7">
            <a:extLst>
              <a:ext uri="{FF2B5EF4-FFF2-40B4-BE49-F238E27FC236}">
                <a16:creationId xmlns:a16="http://schemas.microsoft.com/office/drawing/2014/main" xmlns="" id="{00000000-0008-0000-1000-0000E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0" name="Line 8">
            <a:extLst>
              <a:ext uri="{FF2B5EF4-FFF2-40B4-BE49-F238E27FC236}">
                <a16:creationId xmlns:a16="http://schemas.microsoft.com/office/drawing/2014/main" xmlns="" id="{00000000-0008-0000-1000-0000E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1" name="Line 9">
            <a:extLst>
              <a:ext uri="{FF2B5EF4-FFF2-40B4-BE49-F238E27FC236}">
                <a16:creationId xmlns:a16="http://schemas.microsoft.com/office/drawing/2014/main" xmlns="" id="{00000000-0008-0000-1000-0000E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2" name="Line 7">
            <a:extLst>
              <a:ext uri="{FF2B5EF4-FFF2-40B4-BE49-F238E27FC236}">
                <a16:creationId xmlns:a16="http://schemas.microsoft.com/office/drawing/2014/main" xmlns="" id="{00000000-0008-0000-1000-0000E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3" name="Line 8">
            <a:extLst>
              <a:ext uri="{FF2B5EF4-FFF2-40B4-BE49-F238E27FC236}">
                <a16:creationId xmlns:a16="http://schemas.microsoft.com/office/drawing/2014/main" xmlns="" id="{00000000-0008-0000-1000-0000E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4" name="Line 9">
            <a:extLst>
              <a:ext uri="{FF2B5EF4-FFF2-40B4-BE49-F238E27FC236}">
                <a16:creationId xmlns:a16="http://schemas.microsoft.com/office/drawing/2014/main" xmlns="" id="{00000000-0008-0000-1000-0000EE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5" name="Line 7">
            <a:extLst>
              <a:ext uri="{FF2B5EF4-FFF2-40B4-BE49-F238E27FC236}">
                <a16:creationId xmlns:a16="http://schemas.microsoft.com/office/drawing/2014/main" xmlns="" id="{00000000-0008-0000-1000-0000E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6" name="Line 8">
            <a:extLst>
              <a:ext uri="{FF2B5EF4-FFF2-40B4-BE49-F238E27FC236}">
                <a16:creationId xmlns:a16="http://schemas.microsoft.com/office/drawing/2014/main" xmlns="" id="{00000000-0008-0000-1000-0000F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7" name="Line 9">
            <a:extLst>
              <a:ext uri="{FF2B5EF4-FFF2-40B4-BE49-F238E27FC236}">
                <a16:creationId xmlns:a16="http://schemas.microsoft.com/office/drawing/2014/main" xmlns="" id="{00000000-0008-0000-1000-0000F1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8" name="Line 7">
            <a:extLst>
              <a:ext uri="{FF2B5EF4-FFF2-40B4-BE49-F238E27FC236}">
                <a16:creationId xmlns:a16="http://schemas.microsoft.com/office/drawing/2014/main" xmlns="" id="{00000000-0008-0000-1000-0000F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79" name="Line 8">
            <a:extLst>
              <a:ext uri="{FF2B5EF4-FFF2-40B4-BE49-F238E27FC236}">
                <a16:creationId xmlns:a16="http://schemas.microsoft.com/office/drawing/2014/main" xmlns="" id="{00000000-0008-0000-1000-0000F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80" name="Line 9">
            <a:extLst>
              <a:ext uri="{FF2B5EF4-FFF2-40B4-BE49-F238E27FC236}">
                <a16:creationId xmlns:a16="http://schemas.microsoft.com/office/drawing/2014/main" xmlns="" id="{00000000-0008-0000-1000-0000F4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81" name="Line 7">
            <a:extLst>
              <a:ext uri="{FF2B5EF4-FFF2-40B4-BE49-F238E27FC236}">
                <a16:creationId xmlns:a16="http://schemas.microsoft.com/office/drawing/2014/main" xmlns="" id="{00000000-0008-0000-1000-0000F5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2" name="Line 8">
            <a:extLst>
              <a:ext uri="{FF2B5EF4-FFF2-40B4-BE49-F238E27FC236}">
                <a16:creationId xmlns:a16="http://schemas.microsoft.com/office/drawing/2014/main" xmlns="" id="{00000000-0008-0000-1000-0000F6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3" name="Line 9">
            <a:extLst>
              <a:ext uri="{FF2B5EF4-FFF2-40B4-BE49-F238E27FC236}">
                <a16:creationId xmlns:a16="http://schemas.microsoft.com/office/drawing/2014/main" xmlns="" id="{00000000-0008-0000-1000-0000F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4" name="Line 7">
            <a:extLst>
              <a:ext uri="{FF2B5EF4-FFF2-40B4-BE49-F238E27FC236}">
                <a16:creationId xmlns:a16="http://schemas.microsoft.com/office/drawing/2014/main" xmlns="" id="{00000000-0008-0000-1000-0000F8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5" name="Line 8">
            <a:extLst>
              <a:ext uri="{FF2B5EF4-FFF2-40B4-BE49-F238E27FC236}">
                <a16:creationId xmlns:a16="http://schemas.microsoft.com/office/drawing/2014/main" xmlns="" id="{00000000-0008-0000-1000-0000F9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6" name="Line 9">
            <a:extLst>
              <a:ext uri="{FF2B5EF4-FFF2-40B4-BE49-F238E27FC236}">
                <a16:creationId xmlns:a16="http://schemas.microsoft.com/office/drawing/2014/main" xmlns="" id="{00000000-0008-0000-1000-0000FA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7" name="Line 7">
            <a:extLst>
              <a:ext uri="{FF2B5EF4-FFF2-40B4-BE49-F238E27FC236}">
                <a16:creationId xmlns:a16="http://schemas.microsoft.com/office/drawing/2014/main" xmlns="" id="{00000000-0008-0000-1000-0000F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88" name="Line 8">
            <a:extLst>
              <a:ext uri="{FF2B5EF4-FFF2-40B4-BE49-F238E27FC236}">
                <a16:creationId xmlns:a16="http://schemas.microsoft.com/office/drawing/2014/main" xmlns="" id="{00000000-0008-0000-1000-0000F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89" name="Line 9">
            <a:extLst>
              <a:ext uri="{FF2B5EF4-FFF2-40B4-BE49-F238E27FC236}">
                <a16:creationId xmlns:a16="http://schemas.microsoft.com/office/drawing/2014/main" xmlns="" id="{00000000-0008-0000-1000-0000F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0" name="Line 7">
            <a:extLst>
              <a:ext uri="{FF2B5EF4-FFF2-40B4-BE49-F238E27FC236}">
                <a16:creationId xmlns:a16="http://schemas.microsoft.com/office/drawing/2014/main" xmlns="" id="{00000000-0008-0000-1000-0000FE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1" name="Line 8">
            <a:extLst>
              <a:ext uri="{FF2B5EF4-FFF2-40B4-BE49-F238E27FC236}">
                <a16:creationId xmlns:a16="http://schemas.microsoft.com/office/drawing/2014/main" xmlns="" id="{00000000-0008-0000-1000-0000FF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2" name="Line 9">
            <a:extLst>
              <a:ext uri="{FF2B5EF4-FFF2-40B4-BE49-F238E27FC236}">
                <a16:creationId xmlns:a16="http://schemas.microsoft.com/office/drawing/2014/main" xmlns="" id="{00000000-0008-0000-1000-000000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3" name="Line 7">
            <a:extLst>
              <a:ext uri="{FF2B5EF4-FFF2-40B4-BE49-F238E27FC236}">
                <a16:creationId xmlns:a16="http://schemas.microsoft.com/office/drawing/2014/main" xmlns="" id="{00000000-0008-0000-1000-000001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4" name="Line 8">
            <a:extLst>
              <a:ext uri="{FF2B5EF4-FFF2-40B4-BE49-F238E27FC236}">
                <a16:creationId xmlns:a16="http://schemas.microsoft.com/office/drawing/2014/main" xmlns="" id="{00000000-0008-0000-1000-000002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5" name="Line 9">
            <a:extLst>
              <a:ext uri="{FF2B5EF4-FFF2-40B4-BE49-F238E27FC236}">
                <a16:creationId xmlns:a16="http://schemas.microsoft.com/office/drawing/2014/main" xmlns="" id="{00000000-0008-0000-1000-00000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6" name="Line 7">
            <a:extLst>
              <a:ext uri="{FF2B5EF4-FFF2-40B4-BE49-F238E27FC236}">
                <a16:creationId xmlns:a16="http://schemas.microsoft.com/office/drawing/2014/main" xmlns="" id="{00000000-0008-0000-1000-000004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7" name="Line 8">
            <a:extLst>
              <a:ext uri="{FF2B5EF4-FFF2-40B4-BE49-F238E27FC236}">
                <a16:creationId xmlns:a16="http://schemas.microsoft.com/office/drawing/2014/main" xmlns="" id="{00000000-0008-0000-1000-00000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8" name="Line 9">
            <a:extLst>
              <a:ext uri="{FF2B5EF4-FFF2-40B4-BE49-F238E27FC236}">
                <a16:creationId xmlns:a16="http://schemas.microsoft.com/office/drawing/2014/main" xmlns="" id="{00000000-0008-0000-1000-00000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9" name="Line 7">
            <a:extLst>
              <a:ext uri="{FF2B5EF4-FFF2-40B4-BE49-F238E27FC236}">
                <a16:creationId xmlns:a16="http://schemas.microsoft.com/office/drawing/2014/main" xmlns="" id="{00000000-0008-0000-1000-00000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0" name="Line 8">
            <a:extLst>
              <a:ext uri="{FF2B5EF4-FFF2-40B4-BE49-F238E27FC236}">
                <a16:creationId xmlns:a16="http://schemas.microsoft.com/office/drawing/2014/main" xmlns="" id="{00000000-0008-0000-1000-00000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1" name="Line 9">
            <a:extLst>
              <a:ext uri="{FF2B5EF4-FFF2-40B4-BE49-F238E27FC236}">
                <a16:creationId xmlns:a16="http://schemas.microsoft.com/office/drawing/2014/main" xmlns="" id="{00000000-0008-0000-1000-00000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2" name="Line 7">
            <a:extLst>
              <a:ext uri="{FF2B5EF4-FFF2-40B4-BE49-F238E27FC236}">
                <a16:creationId xmlns:a16="http://schemas.microsoft.com/office/drawing/2014/main" xmlns="" id="{00000000-0008-0000-1000-00000A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3" name="Line 8">
            <a:extLst>
              <a:ext uri="{FF2B5EF4-FFF2-40B4-BE49-F238E27FC236}">
                <a16:creationId xmlns:a16="http://schemas.microsoft.com/office/drawing/2014/main" xmlns="" id="{00000000-0008-0000-1000-00000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4" name="Line 9">
            <a:extLst>
              <a:ext uri="{FF2B5EF4-FFF2-40B4-BE49-F238E27FC236}">
                <a16:creationId xmlns:a16="http://schemas.microsoft.com/office/drawing/2014/main" xmlns="" id="{00000000-0008-0000-1000-00000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5" name="Line 7">
            <a:extLst>
              <a:ext uri="{FF2B5EF4-FFF2-40B4-BE49-F238E27FC236}">
                <a16:creationId xmlns:a16="http://schemas.microsoft.com/office/drawing/2014/main" xmlns="" id="{00000000-0008-0000-1000-00000D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6" name="Line 8">
            <a:extLst>
              <a:ext uri="{FF2B5EF4-FFF2-40B4-BE49-F238E27FC236}">
                <a16:creationId xmlns:a16="http://schemas.microsoft.com/office/drawing/2014/main" xmlns="" id="{00000000-0008-0000-1000-00000E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7" name="Line 9">
            <a:extLst>
              <a:ext uri="{FF2B5EF4-FFF2-40B4-BE49-F238E27FC236}">
                <a16:creationId xmlns:a16="http://schemas.microsoft.com/office/drawing/2014/main" xmlns="" id="{00000000-0008-0000-1000-00000F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8" name="Line 7">
            <a:extLst>
              <a:ext uri="{FF2B5EF4-FFF2-40B4-BE49-F238E27FC236}">
                <a16:creationId xmlns:a16="http://schemas.microsoft.com/office/drawing/2014/main" xmlns="" id="{00000000-0008-0000-1000-00001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09" name="Line 8">
            <a:extLst>
              <a:ext uri="{FF2B5EF4-FFF2-40B4-BE49-F238E27FC236}">
                <a16:creationId xmlns:a16="http://schemas.microsoft.com/office/drawing/2014/main" xmlns="" id="{00000000-0008-0000-1000-00001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0" name="Line 9">
            <a:extLst>
              <a:ext uri="{FF2B5EF4-FFF2-40B4-BE49-F238E27FC236}">
                <a16:creationId xmlns:a16="http://schemas.microsoft.com/office/drawing/2014/main" xmlns="" id="{00000000-0008-0000-1000-00001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1" name="Line 7">
            <a:extLst>
              <a:ext uri="{FF2B5EF4-FFF2-40B4-BE49-F238E27FC236}">
                <a16:creationId xmlns:a16="http://schemas.microsoft.com/office/drawing/2014/main" xmlns="" id="{00000000-0008-0000-1000-00001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2" name="Line 8">
            <a:extLst>
              <a:ext uri="{FF2B5EF4-FFF2-40B4-BE49-F238E27FC236}">
                <a16:creationId xmlns:a16="http://schemas.microsoft.com/office/drawing/2014/main" xmlns="" id="{00000000-0008-0000-1000-000014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3" name="Line 9">
            <a:extLst>
              <a:ext uri="{FF2B5EF4-FFF2-40B4-BE49-F238E27FC236}">
                <a16:creationId xmlns:a16="http://schemas.microsoft.com/office/drawing/2014/main" xmlns="" id="{00000000-0008-0000-1000-000015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4" name="Line 7">
            <a:extLst>
              <a:ext uri="{FF2B5EF4-FFF2-40B4-BE49-F238E27FC236}">
                <a16:creationId xmlns:a16="http://schemas.microsoft.com/office/drawing/2014/main" xmlns="" id="{00000000-0008-0000-1000-000016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5" name="Line 8">
            <a:extLst>
              <a:ext uri="{FF2B5EF4-FFF2-40B4-BE49-F238E27FC236}">
                <a16:creationId xmlns:a16="http://schemas.microsoft.com/office/drawing/2014/main" xmlns="" id="{00000000-0008-0000-1000-000017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6" name="Line 9">
            <a:extLst>
              <a:ext uri="{FF2B5EF4-FFF2-40B4-BE49-F238E27FC236}">
                <a16:creationId xmlns:a16="http://schemas.microsoft.com/office/drawing/2014/main" xmlns="" id="{00000000-0008-0000-1000-000018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7" name="Line 7">
            <a:extLst>
              <a:ext uri="{FF2B5EF4-FFF2-40B4-BE49-F238E27FC236}">
                <a16:creationId xmlns:a16="http://schemas.microsoft.com/office/drawing/2014/main" xmlns="" id="{00000000-0008-0000-1000-00001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8" name="Line 8">
            <a:extLst>
              <a:ext uri="{FF2B5EF4-FFF2-40B4-BE49-F238E27FC236}">
                <a16:creationId xmlns:a16="http://schemas.microsoft.com/office/drawing/2014/main" xmlns="" id="{00000000-0008-0000-1000-00001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9" name="Line 9">
            <a:extLst>
              <a:ext uri="{FF2B5EF4-FFF2-40B4-BE49-F238E27FC236}">
                <a16:creationId xmlns:a16="http://schemas.microsoft.com/office/drawing/2014/main" xmlns="" id="{00000000-0008-0000-1000-00001B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20" name="Line 7">
            <a:extLst>
              <a:ext uri="{FF2B5EF4-FFF2-40B4-BE49-F238E27FC236}">
                <a16:creationId xmlns:a16="http://schemas.microsoft.com/office/drawing/2014/main" xmlns="" id="{00000000-0008-0000-1000-00001C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1" name="Line 8">
            <a:extLst>
              <a:ext uri="{FF2B5EF4-FFF2-40B4-BE49-F238E27FC236}">
                <a16:creationId xmlns:a16="http://schemas.microsoft.com/office/drawing/2014/main" xmlns="" id="{00000000-0008-0000-1000-00001D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2" name="Line 9">
            <a:extLst>
              <a:ext uri="{FF2B5EF4-FFF2-40B4-BE49-F238E27FC236}">
                <a16:creationId xmlns:a16="http://schemas.microsoft.com/office/drawing/2014/main" xmlns="" id="{00000000-0008-0000-1000-00001E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3" name="Line 7">
            <a:extLst>
              <a:ext uri="{FF2B5EF4-FFF2-40B4-BE49-F238E27FC236}">
                <a16:creationId xmlns:a16="http://schemas.microsoft.com/office/drawing/2014/main" xmlns="" id="{00000000-0008-0000-1000-00001F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4" name="Line 8">
            <a:extLst>
              <a:ext uri="{FF2B5EF4-FFF2-40B4-BE49-F238E27FC236}">
                <a16:creationId xmlns:a16="http://schemas.microsoft.com/office/drawing/2014/main" xmlns="" id="{00000000-0008-0000-1000-000020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5" name="Line 9">
            <a:extLst>
              <a:ext uri="{FF2B5EF4-FFF2-40B4-BE49-F238E27FC236}">
                <a16:creationId xmlns:a16="http://schemas.microsoft.com/office/drawing/2014/main" xmlns="" id="{00000000-0008-0000-1000-000021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6" name="Line 7">
            <a:extLst>
              <a:ext uri="{FF2B5EF4-FFF2-40B4-BE49-F238E27FC236}">
                <a16:creationId xmlns:a16="http://schemas.microsoft.com/office/drawing/2014/main" xmlns="" id="{00000000-0008-0000-1000-000022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7" name="Line 8">
            <a:extLst>
              <a:ext uri="{FF2B5EF4-FFF2-40B4-BE49-F238E27FC236}">
                <a16:creationId xmlns:a16="http://schemas.microsoft.com/office/drawing/2014/main" xmlns="" id="{00000000-0008-0000-1000-000023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8" name="Line 9">
            <a:extLst>
              <a:ext uri="{FF2B5EF4-FFF2-40B4-BE49-F238E27FC236}">
                <a16:creationId xmlns:a16="http://schemas.microsoft.com/office/drawing/2014/main" xmlns="" id="{00000000-0008-0000-1000-000024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9" name="Line 7">
            <a:extLst>
              <a:ext uri="{FF2B5EF4-FFF2-40B4-BE49-F238E27FC236}">
                <a16:creationId xmlns:a16="http://schemas.microsoft.com/office/drawing/2014/main" xmlns="" id="{00000000-0008-0000-1000-000025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0" name="Line 8">
            <a:extLst>
              <a:ext uri="{FF2B5EF4-FFF2-40B4-BE49-F238E27FC236}">
                <a16:creationId xmlns:a16="http://schemas.microsoft.com/office/drawing/2014/main" xmlns="" id="{00000000-0008-0000-1000-000026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1" name="Line 9">
            <a:extLst>
              <a:ext uri="{FF2B5EF4-FFF2-40B4-BE49-F238E27FC236}">
                <a16:creationId xmlns:a16="http://schemas.microsoft.com/office/drawing/2014/main" xmlns="" id="{00000000-0008-0000-1000-000027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2" name="Line 7">
            <a:extLst>
              <a:ext uri="{FF2B5EF4-FFF2-40B4-BE49-F238E27FC236}">
                <a16:creationId xmlns:a16="http://schemas.microsoft.com/office/drawing/2014/main" xmlns="" id="{00000000-0008-0000-1000-00002B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3" name="Line 8">
            <a:extLst>
              <a:ext uri="{FF2B5EF4-FFF2-40B4-BE49-F238E27FC236}">
                <a16:creationId xmlns:a16="http://schemas.microsoft.com/office/drawing/2014/main" xmlns="" id="{00000000-0008-0000-1000-00002C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4" name="Line 9">
            <a:extLst>
              <a:ext uri="{FF2B5EF4-FFF2-40B4-BE49-F238E27FC236}">
                <a16:creationId xmlns:a16="http://schemas.microsoft.com/office/drawing/2014/main" xmlns="" id="{00000000-0008-0000-1000-00002D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5" name="Line 7">
            <a:extLst>
              <a:ext uri="{FF2B5EF4-FFF2-40B4-BE49-F238E27FC236}">
                <a16:creationId xmlns:a16="http://schemas.microsoft.com/office/drawing/2014/main" xmlns="" id="{00000000-0008-0000-1000-000034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6" name="Line 8">
            <a:extLst>
              <a:ext uri="{FF2B5EF4-FFF2-40B4-BE49-F238E27FC236}">
                <a16:creationId xmlns:a16="http://schemas.microsoft.com/office/drawing/2014/main" xmlns="" id="{00000000-0008-0000-1000-000035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7" name="Line 9">
            <a:extLst>
              <a:ext uri="{FF2B5EF4-FFF2-40B4-BE49-F238E27FC236}">
                <a16:creationId xmlns:a16="http://schemas.microsoft.com/office/drawing/2014/main" xmlns="" id="{00000000-0008-0000-1000-000036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8" name="Line 7">
            <a:extLst>
              <a:ext uri="{FF2B5EF4-FFF2-40B4-BE49-F238E27FC236}">
                <a16:creationId xmlns:a16="http://schemas.microsoft.com/office/drawing/2014/main" xmlns="" id="{00000000-0008-0000-1000-00003A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9" name="Line 8">
            <a:extLst>
              <a:ext uri="{FF2B5EF4-FFF2-40B4-BE49-F238E27FC236}">
                <a16:creationId xmlns:a16="http://schemas.microsoft.com/office/drawing/2014/main" xmlns="" id="{00000000-0008-0000-1000-00003B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40" name="Line 9">
            <a:extLst>
              <a:ext uri="{FF2B5EF4-FFF2-40B4-BE49-F238E27FC236}">
                <a16:creationId xmlns:a16="http://schemas.microsoft.com/office/drawing/2014/main" xmlns="" id="{00000000-0008-0000-1000-00003C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41" name="Line 7">
            <a:extLst>
              <a:ext uri="{FF2B5EF4-FFF2-40B4-BE49-F238E27FC236}">
                <a16:creationId xmlns:a16="http://schemas.microsoft.com/office/drawing/2014/main" xmlns="" id="{00000000-0008-0000-1000-00004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2" name="Line 8">
            <a:extLst>
              <a:ext uri="{FF2B5EF4-FFF2-40B4-BE49-F238E27FC236}">
                <a16:creationId xmlns:a16="http://schemas.microsoft.com/office/drawing/2014/main" xmlns="" id="{00000000-0008-0000-1000-00004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3" name="Line 9">
            <a:extLst>
              <a:ext uri="{FF2B5EF4-FFF2-40B4-BE49-F238E27FC236}">
                <a16:creationId xmlns:a16="http://schemas.microsoft.com/office/drawing/2014/main" xmlns="" id="{00000000-0008-0000-1000-00004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4" name="Line 7">
            <a:extLst>
              <a:ext uri="{FF2B5EF4-FFF2-40B4-BE49-F238E27FC236}">
                <a16:creationId xmlns:a16="http://schemas.microsoft.com/office/drawing/2014/main" xmlns="" id="{00000000-0008-0000-1000-000049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5" name="Line 8">
            <a:extLst>
              <a:ext uri="{FF2B5EF4-FFF2-40B4-BE49-F238E27FC236}">
                <a16:creationId xmlns:a16="http://schemas.microsoft.com/office/drawing/2014/main" xmlns="" id="{00000000-0008-0000-1000-00004A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6" name="Line 9">
            <a:extLst>
              <a:ext uri="{FF2B5EF4-FFF2-40B4-BE49-F238E27FC236}">
                <a16:creationId xmlns:a16="http://schemas.microsoft.com/office/drawing/2014/main" xmlns="" id="{00000000-0008-0000-1000-00004B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7" name="Line 7">
            <a:extLst>
              <a:ext uri="{FF2B5EF4-FFF2-40B4-BE49-F238E27FC236}">
                <a16:creationId xmlns:a16="http://schemas.microsoft.com/office/drawing/2014/main" xmlns="" id="{00000000-0008-0000-1000-00004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48" name="Line 8">
            <a:extLst>
              <a:ext uri="{FF2B5EF4-FFF2-40B4-BE49-F238E27FC236}">
                <a16:creationId xmlns:a16="http://schemas.microsoft.com/office/drawing/2014/main" xmlns="" id="{00000000-0008-0000-1000-00004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49" name="Line 9">
            <a:extLst>
              <a:ext uri="{FF2B5EF4-FFF2-40B4-BE49-F238E27FC236}">
                <a16:creationId xmlns:a16="http://schemas.microsoft.com/office/drawing/2014/main" xmlns="" id="{00000000-0008-0000-1000-00004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50" name="Line 7">
            <a:extLst>
              <a:ext uri="{FF2B5EF4-FFF2-40B4-BE49-F238E27FC236}">
                <a16:creationId xmlns:a16="http://schemas.microsoft.com/office/drawing/2014/main" xmlns="" id="{00000000-0008-0000-1000-00004F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1" name="Line 8">
            <a:extLst>
              <a:ext uri="{FF2B5EF4-FFF2-40B4-BE49-F238E27FC236}">
                <a16:creationId xmlns:a16="http://schemas.microsoft.com/office/drawing/2014/main" xmlns="" id="{00000000-0008-0000-1000-000050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2" name="Line 9">
            <a:extLst>
              <a:ext uri="{FF2B5EF4-FFF2-40B4-BE49-F238E27FC236}">
                <a16:creationId xmlns:a16="http://schemas.microsoft.com/office/drawing/2014/main" xmlns="" id="{00000000-0008-0000-1000-000051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3" name="Line 7">
            <a:extLst>
              <a:ext uri="{FF2B5EF4-FFF2-40B4-BE49-F238E27FC236}">
                <a16:creationId xmlns:a16="http://schemas.microsoft.com/office/drawing/2014/main" xmlns="" id="{00000000-0008-0000-1000-000052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4" name="Line 8">
            <a:extLst>
              <a:ext uri="{FF2B5EF4-FFF2-40B4-BE49-F238E27FC236}">
                <a16:creationId xmlns:a16="http://schemas.microsoft.com/office/drawing/2014/main" xmlns="" id="{00000000-0008-0000-1000-00005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5" name="Line 9">
            <a:extLst>
              <a:ext uri="{FF2B5EF4-FFF2-40B4-BE49-F238E27FC236}">
                <a16:creationId xmlns:a16="http://schemas.microsoft.com/office/drawing/2014/main" xmlns="" id="{00000000-0008-0000-1000-000054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6" name="Line 7">
            <a:extLst>
              <a:ext uri="{FF2B5EF4-FFF2-40B4-BE49-F238E27FC236}">
                <a16:creationId xmlns:a16="http://schemas.microsoft.com/office/drawing/2014/main" xmlns="" id="{00000000-0008-0000-1000-00005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7" name="Line 8">
            <a:extLst>
              <a:ext uri="{FF2B5EF4-FFF2-40B4-BE49-F238E27FC236}">
                <a16:creationId xmlns:a16="http://schemas.microsoft.com/office/drawing/2014/main" xmlns="" id="{00000000-0008-0000-1000-00005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8" name="Line 9">
            <a:extLst>
              <a:ext uri="{FF2B5EF4-FFF2-40B4-BE49-F238E27FC236}">
                <a16:creationId xmlns:a16="http://schemas.microsoft.com/office/drawing/2014/main" xmlns="" id="{00000000-0008-0000-1000-00005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9" name="Line 7">
            <a:extLst>
              <a:ext uri="{FF2B5EF4-FFF2-40B4-BE49-F238E27FC236}">
                <a16:creationId xmlns:a16="http://schemas.microsoft.com/office/drawing/2014/main" xmlns="" id="{00000000-0008-0000-1000-00005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0" name="Line 8">
            <a:extLst>
              <a:ext uri="{FF2B5EF4-FFF2-40B4-BE49-F238E27FC236}">
                <a16:creationId xmlns:a16="http://schemas.microsoft.com/office/drawing/2014/main" xmlns="" id="{00000000-0008-0000-1000-00005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1" name="Line 9">
            <a:extLst>
              <a:ext uri="{FF2B5EF4-FFF2-40B4-BE49-F238E27FC236}">
                <a16:creationId xmlns:a16="http://schemas.microsoft.com/office/drawing/2014/main" xmlns="" id="{00000000-0008-0000-1000-00005A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2" name="Line 7">
            <a:extLst>
              <a:ext uri="{FF2B5EF4-FFF2-40B4-BE49-F238E27FC236}">
                <a16:creationId xmlns:a16="http://schemas.microsoft.com/office/drawing/2014/main" xmlns="" id="{00000000-0008-0000-1000-00005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3" name="Line 8">
            <a:extLst>
              <a:ext uri="{FF2B5EF4-FFF2-40B4-BE49-F238E27FC236}">
                <a16:creationId xmlns:a16="http://schemas.microsoft.com/office/drawing/2014/main" xmlns="" id="{00000000-0008-0000-1000-00005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4" name="Line 9">
            <a:extLst>
              <a:ext uri="{FF2B5EF4-FFF2-40B4-BE49-F238E27FC236}">
                <a16:creationId xmlns:a16="http://schemas.microsoft.com/office/drawing/2014/main" xmlns="" id="{00000000-0008-0000-1000-00005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5" name="Line 7">
            <a:extLst>
              <a:ext uri="{FF2B5EF4-FFF2-40B4-BE49-F238E27FC236}">
                <a16:creationId xmlns:a16="http://schemas.microsoft.com/office/drawing/2014/main" xmlns="" id="{00000000-0008-0000-1000-00005E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6" name="Line 8">
            <a:extLst>
              <a:ext uri="{FF2B5EF4-FFF2-40B4-BE49-F238E27FC236}">
                <a16:creationId xmlns:a16="http://schemas.microsoft.com/office/drawing/2014/main" xmlns="" id="{00000000-0008-0000-1000-00005F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7" name="Line 9">
            <a:extLst>
              <a:ext uri="{FF2B5EF4-FFF2-40B4-BE49-F238E27FC236}">
                <a16:creationId xmlns:a16="http://schemas.microsoft.com/office/drawing/2014/main" xmlns="" id="{00000000-0008-0000-1000-00006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8" name="Line 7">
            <a:extLst>
              <a:ext uri="{FF2B5EF4-FFF2-40B4-BE49-F238E27FC236}">
                <a16:creationId xmlns:a16="http://schemas.microsoft.com/office/drawing/2014/main" xmlns="" id="{00000000-0008-0000-1000-000061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69" name="Line 8">
            <a:extLst>
              <a:ext uri="{FF2B5EF4-FFF2-40B4-BE49-F238E27FC236}">
                <a16:creationId xmlns:a16="http://schemas.microsoft.com/office/drawing/2014/main" xmlns="" id="{00000000-0008-0000-1000-000062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70" name="Line 9">
            <a:extLst>
              <a:ext uri="{FF2B5EF4-FFF2-40B4-BE49-F238E27FC236}">
                <a16:creationId xmlns:a16="http://schemas.microsoft.com/office/drawing/2014/main" xmlns="" id="{00000000-0008-0000-1000-000063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71" name="Line 7">
            <a:extLst>
              <a:ext uri="{FF2B5EF4-FFF2-40B4-BE49-F238E27FC236}">
                <a16:creationId xmlns:a16="http://schemas.microsoft.com/office/drawing/2014/main" xmlns="" id="{00000000-0008-0000-1000-000064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2" name="Line 8">
            <a:extLst>
              <a:ext uri="{FF2B5EF4-FFF2-40B4-BE49-F238E27FC236}">
                <a16:creationId xmlns:a16="http://schemas.microsoft.com/office/drawing/2014/main" xmlns="" id="{00000000-0008-0000-1000-00006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3" name="Line 9">
            <a:extLst>
              <a:ext uri="{FF2B5EF4-FFF2-40B4-BE49-F238E27FC236}">
                <a16:creationId xmlns:a16="http://schemas.microsoft.com/office/drawing/2014/main" xmlns="" id="{00000000-0008-0000-1000-00006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4" name="Line 7">
            <a:extLst>
              <a:ext uri="{FF2B5EF4-FFF2-40B4-BE49-F238E27FC236}">
                <a16:creationId xmlns:a16="http://schemas.microsoft.com/office/drawing/2014/main" xmlns="" id="{00000000-0008-0000-1000-00006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5" name="Line 8">
            <a:extLst>
              <a:ext uri="{FF2B5EF4-FFF2-40B4-BE49-F238E27FC236}">
                <a16:creationId xmlns:a16="http://schemas.microsoft.com/office/drawing/2014/main" xmlns="" id="{00000000-0008-0000-1000-00006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6" name="Line 9">
            <a:extLst>
              <a:ext uri="{FF2B5EF4-FFF2-40B4-BE49-F238E27FC236}">
                <a16:creationId xmlns:a16="http://schemas.microsoft.com/office/drawing/2014/main" xmlns="" id="{00000000-0008-0000-1000-00006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7" name="Line 7">
            <a:extLst>
              <a:ext uri="{FF2B5EF4-FFF2-40B4-BE49-F238E27FC236}">
                <a16:creationId xmlns:a16="http://schemas.microsoft.com/office/drawing/2014/main" xmlns="" id="{00000000-0008-0000-1000-00006A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78" name="Line 8">
            <a:extLst>
              <a:ext uri="{FF2B5EF4-FFF2-40B4-BE49-F238E27FC236}">
                <a16:creationId xmlns:a16="http://schemas.microsoft.com/office/drawing/2014/main" xmlns="" id="{00000000-0008-0000-1000-00006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79" name="Line 9">
            <a:extLst>
              <a:ext uri="{FF2B5EF4-FFF2-40B4-BE49-F238E27FC236}">
                <a16:creationId xmlns:a16="http://schemas.microsoft.com/office/drawing/2014/main" xmlns="" id="{00000000-0008-0000-1000-00006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0" name="Line 7">
            <a:extLst>
              <a:ext uri="{FF2B5EF4-FFF2-40B4-BE49-F238E27FC236}">
                <a16:creationId xmlns:a16="http://schemas.microsoft.com/office/drawing/2014/main" xmlns="" id="{00000000-0008-0000-1000-00006D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1" name="Line 8">
            <a:extLst>
              <a:ext uri="{FF2B5EF4-FFF2-40B4-BE49-F238E27FC236}">
                <a16:creationId xmlns:a16="http://schemas.microsoft.com/office/drawing/2014/main" xmlns="" id="{00000000-0008-0000-1000-00006E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2" name="Line 9">
            <a:extLst>
              <a:ext uri="{FF2B5EF4-FFF2-40B4-BE49-F238E27FC236}">
                <a16:creationId xmlns:a16="http://schemas.microsoft.com/office/drawing/2014/main" xmlns="" id="{00000000-0008-0000-1000-00006F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3" name="Line 7">
            <a:extLst>
              <a:ext uri="{FF2B5EF4-FFF2-40B4-BE49-F238E27FC236}">
                <a16:creationId xmlns:a16="http://schemas.microsoft.com/office/drawing/2014/main" xmlns="" id="{00000000-0008-0000-1000-000070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4" name="Line 8">
            <a:extLst>
              <a:ext uri="{FF2B5EF4-FFF2-40B4-BE49-F238E27FC236}">
                <a16:creationId xmlns:a16="http://schemas.microsoft.com/office/drawing/2014/main" xmlns="" id="{00000000-0008-0000-1000-000071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5" name="Line 9">
            <a:extLst>
              <a:ext uri="{FF2B5EF4-FFF2-40B4-BE49-F238E27FC236}">
                <a16:creationId xmlns:a16="http://schemas.microsoft.com/office/drawing/2014/main" xmlns="" id="{00000000-0008-0000-1000-000072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6" name="Line 7">
            <a:extLst>
              <a:ext uri="{FF2B5EF4-FFF2-40B4-BE49-F238E27FC236}">
                <a16:creationId xmlns:a16="http://schemas.microsoft.com/office/drawing/2014/main" xmlns="" id="{00000000-0008-0000-1000-000073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7" name="Line 8">
            <a:extLst>
              <a:ext uri="{FF2B5EF4-FFF2-40B4-BE49-F238E27FC236}">
                <a16:creationId xmlns:a16="http://schemas.microsoft.com/office/drawing/2014/main" xmlns="" id="{00000000-0008-0000-1000-000074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8" name="Line 9">
            <a:extLst>
              <a:ext uri="{FF2B5EF4-FFF2-40B4-BE49-F238E27FC236}">
                <a16:creationId xmlns:a16="http://schemas.microsoft.com/office/drawing/2014/main" xmlns="" id="{00000000-0008-0000-1000-000075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9" name="Line 7">
            <a:extLst>
              <a:ext uri="{FF2B5EF4-FFF2-40B4-BE49-F238E27FC236}">
                <a16:creationId xmlns:a16="http://schemas.microsoft.com/office/drawing/2014/main" xmlns="" id="{00000000-0008-0000-1000-000076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0" name="Line 8">
            <a:extLst>
              <a:ext uri="{FF2B5EF4-FFF2-40B4-BE49-F238E27FC236}">
                <a16:creationId xmlns:a16="http://schemas.microsoft.com/office/drawing/2014/main" xmlns="" id="{00000000-0008-0000-1000-000077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1" name="Line 9">
            <a:extLst>
              <a:ext uri="{FF2B5EF4-FFF2-40B4-BE49-F238E27FC236}">
                <a16:creationId xmlns:a16="http://schemas.microsoft.com/office/drawing/2014/main" xmlns="" id="{00000000-0008-0000-1000-000078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2" name="Line 7">
            <a:extLst>
              <a:ext uri="{FF2B5EF4-FFF2-40B4-BE49-F238E27FC236}">
                <a16:creationId xmlns:a16="http://schemas.microsoft.com/office/drawing/2014/main" xmlns="" id="{00000000-0008-0000-1000-00007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3" name="Line 8">
            <a:extLst>
              <a:ext uri="{FF2B5EF4-FFF2-40B4-BE49-F238E27FC236}">
                <a16:creationId xmlns:a16="http://schemas.microsoft.com/office/drawing/2014/main" xmlns="" id="{00000000-0008-0000-1000-00007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4" name="Line 9">
            <a:extLst>
              <a:ext uri="{FF2B5EF4-FFF2-40B4-BE49-F238E27FC236}">
                <a16:creationId xmlns:a16="http://schemas.microsoft.com/office/drawing/2014/main" xmlns="" id="{00000000-0008-0000-1000-00007B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5" name="Line 7">
            <a:extLst>
              <a:ext uri="{FF2B5EF4-FFF2-40B4-BE49-F238E27FC236}">
                <a16:creationId xmlns:a16="http://schemas.microsoft.com/office/drawing/2014/main" xmlns="" id="{00000000-0008-0000-1000-00007C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6" name="Line 8">
            <a:extLst>
              <a:ext uri="{FF2B5EF4-FFF2-40B4-BE49-F238E27FC236}">
                <a16:creationId xmlns:a16="http://schemas.microsoft.com/office/drawing/2014/main" xmlns="" id="{00000000-0008-0000-1000-00007D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7" name="Line 9">
            <a:extLst>
              <a:ext uri="{FF2B5EF4-FFF2-40B4-BE49-F238E27FC236}">
                <a16:creationId xmlns:a16="http://schemas.microsoft.com/office/drawing/2014/main" xmlns="" id="{00000000-0008-0000-1000-00007E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8" name="Line 7">
            <a:extLst>
              <a:ext uri="{FF2B5EF4-FFF2-40B4-BE49-F238E27FC236}">
                <a16:creationId xmlns:a16="http://schemas.microsoft.com/office/drawing/2014/main" xmlns="" id="{00000000-0008-0000-1000-00007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99" name="Line 8">
            <a:extLst>
              <a:ext uri="{FF2B5EF4-FFF2-40B4-BE49-F238E27FC236}">
                <a16:creationId xmlns:a16="http://schemas.microsoft.com/office/drawing/2014/main" xmlns="" id="{00000000-0008-0000-1000-000080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00" name="Line 9">
            <a:extLst>
              <a:ext uri="{FF2B5EF4-FFF2-40B4-BE49-F238E27FC236}">
                <a16:creationId xmlns:a16="http://schemas.microsoft.com/office/drawing/2014/main" xmlns="" id="{00000000-0008-0000-1000-000081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01" name="Line 7">
            <a:extLst>
              <a:ext uri="{FF2B5EF4-FFF2-40B4-BE49-F238E27FC236}">
                <a16:creationId xmlns:a16="http://schemas.microsoft.com/office/drawing/2014/main" xmlns="" id="{00000000-0008-0000-1000-000082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2" name="Line 8">
            <a:extLst>
              <a:ext uri="{FF2B5EF4-FFF2-40B4-BE49-F238E27FC236}">
                <a16:creationId xmlns:a16="http://schemas.microsoft.com/office/drawing/2014/main" xmlns="" id="{00000000-0008-0000-1000-000083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3" name="Line 9">
            <a:extLst>
              <a:ext uri="{FF2B5EF4-FFF2-40B4-BE49-F238E27FC236}">
                <a16:creationId xmlns:a16="http://schemas.microsoft.com/office/drawing/2014/main" xmlns="" id="{00000000-0008-0000-1000-000084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4" name="Line 7">
            <a:extLst>
              <a:ext uri="{FF2B5EF4-FFF2-40B4-BE49-F238E27FC236}">
                <a16:creationId xmlns:a16="http://schemas.microsoft.com/office/drawing/2014/main" xmlns="" id="{00000000-0008-0000-1000-000085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5" name="Line 8">
            <a:extLst>
              <a:ext uri="{FF2B5EF4-FFF2-40B4-BE49-F238E27FC236}">
                <a16:creationId xmlns:a16="http://schemas.microsoft.com/office/drawing/2014/main" xmlns="" id="{00000000-0008-0000-1000-000086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6" name="Line 9">
            <a:extLst>
              <a:ext uri="{FF2B5EF4-FFF2-40B4-BE49-F238E27FC236}">
                <a16:creationId xmlns:a16="http://schemas.microsoft.com/office/drawing/2014/main" xmlns="" id="{00000000-0008-0000-1000-00008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7" name="Line 7">
            <a:extLst>
              <a:ext uri="{FF2B5EF4-FFF2-40B4-BE49-F238E27FC236}">
                <a16:creationId xmlns:a16="http://schemas.microsoft.com/office/drawing/2014/main" xmlns="" id="{00000000-0008-0000-1000-00008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08" name="Line 8">
            <a:extLst>
              <a:ext uri="{FF2B5EF4-FFF2-40B4-BE49-F238E27FC236}">
                <a16:creationId xmlns:a16="http://schemas.microsoft.com/office/drawing/2014/main" xmlns="" id="{00000000-0008-0000-1000-00008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09" name="Line 9">
            <a:extLst>
              <a:ext uri="{FF2B5EF4-FFF2-40B4-BE49-F238E27FC236}">
                <a16:creationId xmlns:a16="http://schemas.microsoft.com/office/drawing/2014/main" xmlns="" id="{00000000-0008-0000-1000-00008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0" name="Line 7">
            <a:extLst>
              <a:ext uri="{FF2B5EF4-FFF2-40B4-BE49-F238E27FC236}">
                <a16:creationId xmlns:a16="http://schemas.microsoft.com/office/drawing/2014/main" xmlns="" id="{00000000-0008-0000-1000-00008B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1" name="Line 8">
            <a:extLst>
              <a:ext uri="{FF2B5EF4-FFF2-40B4-BE49-F238E27FC236}">
                <a16:creationId xmlns:a16="http://schemas.microsoft.com/office/drawing/2014/main" xmlns="" id="{00000000-0008-0000-1000-00008C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2" name="Line 9">
            <a:extLst>
              <a:ext uri="{FF2B5EF4-FFF2-40B4-BE49-F238E27FC236}">
                <a16:creationId xmlns:a16="http://schemas.microsoft.com/office/drawing/2014/main" xmlns="" id="{00000000-0008-0000-1000-00008D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3" name="Line 7">
            <a:extLst>
              <a:ext uri="{FF2B5EF4-FFF2-40B4-BE49-F238E27FC236}">
                <a16:creationId xmlns:a16="http://schemas.microsoft.com/office/drawing/2014/main" xmlns="" id="{00000000-0008-0000-1000-00008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4" name="Line 8">
            <a:extLst>
              <a:ext uri="{FF2B5EF4-FFF2-40B4-BE49-F238E27FC236}">
                <a16:creationId xmlns:a16="http://schemas.microsoft.com/office/drawing/2014/main" xmlns="" id="{00000000-0008-0000-1000-00008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5" name="Line 9">
            <a:extLst>
              <a:ext uri="{FF2B5EF4-FFF2-40B4-BE49-F238E27FC236}">
                <a16:creationId xmlns:a16="http://schemas.microsoft.com/office/drawing/2014/main" xmlns="" id="{00000000-0008-0000-1000-000090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6" name="Line 7">
            <a:extLst>
              <a:ext uri="{FF2B5EF4-FFF2-40B4-BE49-F238E27FC236}">
                <a16:creationId xmlns:a16="http://schemas.microsoft.com/office/drawing/2014/main" xmlns="" id="{00000000-0008-0000-1000-00009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7" name="Line 8">
            <a:extLst>
              <a:ext uri="{FF2B5EF4-FFF2-40B4-BE49-F238E27FC236}">
                <a16:creationId xmlns:a16="http://schemas.microsoft.com/office/drawing/2014/main" xmlns="" id="{00000000-0008-0000-1000-00009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8" name="Line 9">
            <a:extLst>
              <a:ext uri="{FF2B5EF4-FFF2-40B4-BE49-F238E27FC236}">
                <a16:creationId xmlns:a16="http://schemas.microsoft.com/office/drawing/2014/main" xmlns="" id="{00000000-0008-0000-1000-000093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9" name="Line 7">
            <a:extLst>
              <a:ext uri="{FF2B5EF4-FFF2-40B4-BE49-F238E27FC236}">
                <a16:creationId xmlns:a16="http://schemas.microsoft.com/office/drawing/2014/main" xmlns="" id="{00000000-0008-0000-1000-000094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0" name="Line 8">
            <a:extLst>
              <a:ext uri="{FF2B5EF4-FFF2-40B4-BE49-F238E27FC236}">
                <a16:creationId xmlns:a16="http://schemas.microsoft.com/office/drawing/2014/main" xmlns="" id="{00000000-0008-0000-1000-000095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1" name="Line 9">
            <a:extLst>
              <a:ext uri="{FF2B5EF4-FFF2-40B4-BE49-F238E27FC236}">
                <a16:creationId xmlns:a16="http://schemas.microsoft.com/office/drawing/2014/main" xmlns="" id="{00000000-0008-0000-1000-000096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2" name="Line 7">
            <a:extLst>
              <a:ext uri="{FF2B5EF4-FFF2-40B4-BE49-F238E27FC236}">
                <a16:creationId xmlns:a16="http://schemas.microsoft.com/office/drawing/2014/main" xmlns="" id="{00000000-0008-0000-1000-00009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3" name="Line 8">
            <a:extLst>
              <a:ext uri="{FF2B5EF4-FFF2-40B4-BE49-F238E27FC236}">
                <a16:creationId xmlns:a16="http://schemas.microsoft.com/office/drawing/2014/main" xmlns="" id="{00000000-0008-0000-1000-00009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4" name="Line 9">
            <a:extLst>
              <a:ext uri="{FF2B5EF4-FFF2-40B4-BE49-F238E27FC236}">
                <a16:creationId xmlns:a16="http://schemas.microsoft.com/office/drawing/2014/main" xmlns="" id="{00000000-0008-0000-1000-00009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5" name="Line 7">
            <a:extLst>
              <a:ext uri="{FF2B5EF4-FFF2-40B4-BE49-F238E27FC236}">
                <a16:creationId xmlns:a16="http://schemas.microsoft.com/office/drawing/2014/main" xmlns="" id="{00000000-0008-0000-1000-00009A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6" name="Line 8">
            <a:extLst>
              <a:ext uri="{FF2B5EF4-FFF2-40B4-BE49-F238E27FC236}">
                <a16:creationId xmlns:a16="http://schemas.microsoft.com/office/drawing/2014/main" xmlns="" id="{00000000-0008-0000-1000-00009B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7" name="Line 9">
            <a:extLst>
              <a:ext uri="{FF2B5EF4-FFF2-40B4-BE49-F238E27FC236}">
                <a16:creationId xmlns:a16="http://schemas.microsoft.com/office/drawing/2014/main" xmlns="" id="{00000000-0008-0000-1000-00009C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8" name="Line 7">
            <a:extLst>
              <a:ext uri="{FF2B5EF4-FFF2-40B4-BE49-F238E27FC236}">
                <a16:creationId xmlns:a16="http://schemas.microsoft.com/office/drawing/2014/main" xmlns="" id="{00000000-0008-0000-1000-00009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29" name="Line 8">
            <a:extLst>
              <a:ext uri="{FF2B5EF4-FFF2-40B4-BE49-F238E27FC236}">
                <a16:creationId xmlns:a16="http://schemas.microsoft.com/office/drawing/2014/main" xmlns="" id="{00000000-0008-0000-1000-00009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0" name="Line 9">
            <a:extLst>
              <a:ext uri="{FF2B5EF4-FFF2-40B4-BE49-F238E27FC236}">
                <a16:creationId xmlns:a16="http://schemas.microsoft.com/office/drawing/2014/main" xmlns="" id="{00000000-0008-0000-1000-00009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1" name="Line 7">
            <a:extLst>
              <a:ext uri="{FF2B5EF4-FFF2-40B4-BE49-F238E27FC236}">
                <a16:creationId xmlns:a16="http://schemas.microsoft.com/office/drawing/2014/main" xmlns="" id="{00000000-0008-0000-1000-0000A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2" name="Line 8">
            <a:extLst>
              <a:ext uri="{FF2B5EF4-FFF2-40B4-BE49-F238E27FC236}">
                <a16:creationId xmlns:a16="http://schemas.microsoft.com/office/drawing/2014/main" xmlns="" id="{00000000-0008-0000-1000-0000A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3" name="Line 9">
            <a:extLst>
              <a:ext uri="{FF2B5EF4-FFF2-40B4-BE49-F238E27FC236}">
                <a16:creationId xmlns:a16="http://schemas.microsoft.com/office/drawing/2014/main" xmlns="" id="{00000000-0008-0000-1000-0000A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4" name="Line 7">
            <a:extLst>
              <a:ext uri="{FF2B5EF4-FFF2-40B4-BE49-F238E27FC236}">
                <a16:creationId xmlns:a16="http://schemas.microsoft.com/office/drawing/2014/main" xmlns="" id="{00000000-0008-0000-1000-0000A3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5" name="Line 8">
            <a:extLst>
              <a:ext uri="{FF2B5EF4-FFF2-40B4-BE49-F238E27FC236}">
                <a16:creationId xmlns:a16="http://schemas.microsoft.com/office/drawing/2014/main" xmlns="" id="{00000000-0008-0000-1000-0000A4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6" name="Line 9">
            <a:extLst>
              <a:ext uri="{FF2B5EF4-FFF2-40B4-BE49-F238E27FC236}">
                <a16:creationId xmlns:a16="http://schemas.microsoft.com/office/drawing/2014/main" xmlns="" id="{00000000-0008-0000-1000-0000A5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7" name="Line 7">
            <a:extLst>
              <a:ext uri="{FF2B5EF4-FFF2-40B4-BE49-F238E27FC236}">
                <a16:creationId xmlns:a16="http://schemas.microsoft.com/office/drawing/2014/main" xmlns="" id="{00000000-0008-0000-1000-0000A6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8" name="Line 8">
            <a:extLst>
              <a:ext uri="{FF2B5EF4-FFF2-40B4-BE49-F238E27FC236}">
                <a16:creationId xmlns:a16="http://schemas.microsoft.com/office/drawing/2014/main" xmlns="" id="{00000000-0008-0000-1000-0000A7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9" name="Line 9">
            <a:extLst>
              <a:ext uri="{FF2B5EF4-FFF2-40B4-BE49-F238E27FC236}">
                <a16:creationId xmlns:a16="http://schemas.microsoft.com/office/drawing/2014/main" xmlns="" id="{00000000-0008-0000-1000-0000A8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40" name="Line 7">
            <a:extLst>
              <a:ext uri="{FF2B5EF4-FFF2-40B4-BE49-F238E27FC236}">
                <a16:creationId xmlns:a16="http://schemas.microsoft.com/office/drawing/2014/main" xmlns="" id="{00000000-0008-0000-1000-0000A9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1" name="Line 8">
            <a:extLst>
              <a:ext uri="{FF2B5EF4-FFF2-40B4-BE49-F238E27FC236}">
                <a16:creationId xmlns:a16="http://schemas.microsoft.com/office/drawing/2014/main" xmlns="" id="{00000000-0008-0000-1000-0000AA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2" name="Line 9">
            <a:extLst>
              <a:ext uri="{FF2B5EF4-FFF2-40B4-BE49-F238E27FC236}">
                <a16:creationId xmlns:a16="http://schemas.microsoft.com/office/drawing/2014/main" xmlns="" id="{00000000-0008-0000-1000-0000AB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3" name="Line 7">
            <a:extLst>
              <a:ext uri="{FF2B5EF4-FFF2-40B4-BE49-F238E27FC236}">
                <a16:creationId xmlns:a16="http://schemas.microsoft.com/office/drawing/2014/main" xmlns="" id="{00000000-0008-0000-1000-000030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4" name="Line 8">
            <a:extLst>
              <a:ext uri="{FF2B5EF4-FFF2-40B4-BE49-F238E27FC236}">
                <a16:creationId xmlns:a16="http://schemas.microsoft.com/office/drawing/2014/main" xmlns="" id="{00000000-0008-0000-1000-00003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5" name="Line 9">
            <a:extLst>
              <a:ext uri="{FF2B5EF4-FFF2-40B4-BE49-F238E27FC236}">
                <a16:creationId xmlns:a16="http://schemas.microsoft.com/office/drawing/2014/main" xmlns="" id="{00000000-0008-0000-1000-00003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6" name="Line 7">
            <a:extLst>
              <a:ext uri="{FF2B5EF4-FFF2-40B4-BE49-F238E27FC236}">
                <a16:creationId xmlns:a16="http://schemas.microsoft.com/office/drawing/2014/main" xmlns="" id="{00000000-0008-0000-1000-000033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7" name="Line 8">
            <a:extLst>
              <a:ext uri="{FF2B5EF4-FFF2-40B4-BE49-F238E27FC236}">
                <a16:creationId xmlns:a16="http://schemas.microsoft.com/office/drawing/2014/main" xmlns="" id="{00000000-0008-0000-1000-00003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8" name="Line 9">
            <a:extLst>
              <a:ext uri="{FF2B5EF4-FFF2-40B4-BE49-F238E27FC236}">
                <a16:creationId xmlns:a16="http://schemas.microsoft.com/office/drawing/2014/main" xmlns="" id="{00000000-0008-0000-1000-00003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9" name="Line 7">
            <a:extLst>
              <a:ext uri="{FF2B5EF4-FFF2-40B4-BE49-F238E27FC236}">
                <a16:creationId xmlns:a16="http://schemas.microsoft.com/office/drawing/2014/main" xmlns="" id="{00000000-0008-0000-1000-000036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0" name="Line 8">
            <a:extLst>
              <a:ext uri="{FF2B5EF4-FFF2-40B4-BE49-F238E27FC236}">
                <a16:creationId xmlns:a16="http://schemas.microsoft.com/office/drawing/2014/main" xmlns="" id="{00000000-0008-0000-1000-000037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1" name="Line 9">
            <a:extLst>
              <a:ext uri="{FF2B5EF4-FFF2-40B4-BE49-F238E27FC236}">
                <a16:creationId xmlns:a16="http://schemas.microsoft.com/office/drawing/2014/main" xmlns="" id="{00000000-0008-0000-1000-000038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2" name="Line 7">
            <a:extLst>
              <a:ext uri="{FF2B5EF4-FFF2-40B4-BE49-F238E27FC236}">
                <a16:creationId xmlns:a16="http://schemas.microsoft.com/office/drawing/2014/main" xmlns="" id="{00000000-0008-0000-1000-00003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3" name="Line 8">
            <a:extLst>
              <a:ext uri="{FF2B5EF4-FFF2-40B4-BE49-F238E27FC236}">
                <a16:creationId xmlns:a16="http://schemas.microsoft.com/office/drawing/2014/main" xmlns="" id="{00000000-0008-0000-1000-00003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4" name="Line 9">
            <a:extLst>
              <a:ext uri="{FF2B5EF4-FFF2-40B4-BE49-F238E27FC236}">
                <a16:creationId xmlns:a16="http://schemas.microsoft.com/office/drawing/2014/main" xmlns="" id="{00000000-0008-0000-1000-00003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5" name="Line 7">
            <a:extLst>
              <a:ext uri="{FF2B5EF4-FFF2-40B4-BE49-F238E27FC236}">
                <a16:creationId xmlns:a16="http://schemas.microsoft.com/office/drawing/2014/main" xmlns="" id="{00000000-0008-0000-1000-00003C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6" name="Line 8">
            <a:extLst>
              <a:ext uri="{FF2B5EF4-FFF2-40B4-BE49-F238E27FC236}">
                <a16:creationId xmlns:a16="http://schemas.microsoft.com/office/drawing/2014/main" xmlns="" id="{00000000-0008-0000-1000-00003D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7" name="Line 9">
            <a:extLst>
              <a:ext uri="{FF2B5EF4-FFF2-40B4-BE49-F238E27FC236}">
                <a16:creationId xmlns:a16="http://schemas.microsoft.com/office/drawing/2014/main" xmlns="" id="{00000000-0008-0000-1000-00003E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8" name="Line 7">
            <a:extLst>
              <a:ext uri="{FF2B5EF4-FFF2-40B4-BE49-F238E27FC236}">
                <a16:creationId xmlns:a16="http://schemas.microsoft.com/office/drawing/2014/main" xmlns="" id="{00000000-0008-0000-1000-00004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9" name="Line 8">
            <a:extLst>
              <a:ext uri="{FF2B5EF4-FFF2-40B4-BE49-F238E27FC236}">
                <a16:creationId xmlns:a16="http://schemas.microsoft.com/office/drawing/2014/main" xmlns="" id="{00000000-0008-0000-1000-00004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0" name="Line 9">
            <a:extLst>
              <a:ext uri="{FF2B5EF4-FFF2-40B4-BE49-F238E27FC236}">
                <a16:creationId xmlns:a16="http://schemas.microsoft.com/office/drawing/2014/main" xmlns="" id="{00000000-0008-0000-1000-000044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1" name="Line 7">
            <a:extLst>
              <a:ext uri="{FF2B5EF4-FFF2-40B4-BE49-F238E27FC236}">
                <a16:creationId xmlns:a16="http://schemas.microsoft.com/office/drawing/2014/main" xmlns="" id="{00000000-0008-0000-1000-000045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2" name="Line 8">
            <a:extLst>
              <a:ext uri="{FF2B5EF4-FFF2-40B4-BE49-F238E27FC236}">
                <a16:creationId xmlns:a16="http://schemas.microsoft.com/office/drawing/2014/main" xmlns="" id="{00000000-0008-0000-1000-000046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3" name="Line 9">
            <a:extLst>
              <a:ext uri="{FF2B5EF4-FFF2-40B4-BE49-F238E27FC236}">
                <a16:creationId xmlns:a16="http://schemas.microsoft.com/office/drawing/2014/main" xmlns="" id="{00000000-0008-0000-1000-000047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4" name="Line 7">
            <a:extLst>
              <a:ext uri="{FF2B5EF4-FFF2-40B4-BE49-F238E27FC236}">
                <a16:creationId xmlns:a16="http://schemas.microsoft.com/office/drawing/2014/main" xmlns="" id="{00000000-0008-0000-1000-000048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5" name="Line 8">
            <a:extLst>
              <a:ext uri="{FF2B5EF4-FFF2-40B4-BE49-F238E27FC236}">
                <a16:creationId xmlns:a16="http://schemas.microsoft.com/office/drawing/2014/main" xmlns="" id="{00000000-0008-0000-1000-00004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6" name="Line 9">
            <a:extLst>
              <a:ext uri="{FF2B5EF4-FFF2-40B4-BE49-F238E27FC236}">
                <a16:creationId xmlns:a16="http://schemas.microsoft.com/office/drawing/2014/main" xmlns="" id="{00000000-0008-0000-1000-00004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7" name="Line 7">
            <a:extLst>
              <a:ext uri="{FF2B5EF4-FFF2-40B4-BE49-F238E27FC236}">
                <a16:creationId xmlns:a16="http://schemas.microsoft.com/office/drawing/2014/main" xmlns="" id="{00000000-0008-0000-1000-00004B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68" name="Line 8">
            <a:extLst>
              <a:ext uri="{FF2B5EF4-FFF2-40B4-BE49-F238E27FC236}">
                <a16:creationId xmlns:a16="http://schemas.microsoft.com/office/drawing/2014/main" xmlns="" id="{00000000-0008-0000-1000-00004C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69" name="Line 9">
            <a:extLst>
              <a:ext uri="{FF2B5EF4-FFF2-40B4-BE49-F238E27FC236}">
                <a16:creationId xmlns:a16="http://schemas.microsoft.com/office/drawing/2014/main" xmlns="" id="{00000000-0008-0000-1000-00004D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70" name="Line 7">
            <a:extLst>
              <a:ext uri="{FF2B5EF4-FFF2-40B4-BE49-F238E27FC236}">
                <a16:creationId xmlns:a16="http://schemas.microsoft.com/office/drawing/2014/main" xmlns="" id="{00000000-0008-0000-1000-000051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1" name="Line 8">
            <a:extLst>
              <a:ext uri="{FF2B5EF4-FFF2-40B4-BE49-F238E27FC236}">
                <a16:creationId xmlns:a16="http://schemas.microsoft.com/office/drawing/2014/main" xmlns="" id="{00000000-0008-0000-1000-00005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2" name="Line 9">
            <a:extLst>
              <a:ext uri="{FF2B5EF4-FFF2-40B4-BE49-F238E27FC236}">
                <a16:creationId xmlns:a16="http://schemas.microsoft.com/office/drawing/2014/main" xmlns="" id="{00000000-0008-0000-1000-00005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3" name="Line 7">
            <a:extLst>
              <a:ext uri="{FF2B5EF4-FFF2-40B4-BE49-F238E27FC236}">
                <a16:creationId xmlns:a16="http://schemas.microsoft.com/office/drawing/2014/main" xmlns="" id="{00000000-0008-0000-1000-00005A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4" name="Line 8">
            <a:extLst>
              <a:ext uri="{FF2B5EF4-FFF2-40B4-BE49-F238E27FC236}">
                <a16:creationId xmlns:a16="http://schemas.microsoft.com/office/drawing/2014/main" xmlns="" id="{00000000-0008-0000-1000-00005B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5" name="Line 9">
            <a:extLst>
              <a:ext uri="{FF2B5EF4-FFF2-40B4-BE49-F238E27FC236}">
                <a16:creationId xmlns:a16="http://schemas.microsoft.com/office/drawing/2014/main" xmlns="" id="{00000000-0008-0000-1000-00005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6" name="Line 7">
            <a:extLst>
              <a:ext uri="{FF2B5EF4-FFF2-40B4-BE49-F238E27FC236}">
                <a16:creationId xmlns:a16="http://schemas.microsoft.com/office/drawing/2014/main" xmlns="" id="{00000000-0008-0000-1000-00005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7" name="Line 8">
            <a:extLst>
              <a:ext uri="{FF2B5EF4-FFF2-40B4-BE49-F238E27FC236}">
                <a16:creationId xmlns:a16="http://schemas.microsoft.com/office/drawing/2014/main" xmlns="" id="{00000000-0008-0000-1000-00005E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8" name="Line 9">
            <a:extLst>
              <a:ext uri="{FF2B5EF4-FFF2-40B4-BE49-F238E27FC236}">
                <a16:creationId xmlns:a16="http://schemas.microsoft.com/office/drawing/2014/main" xmlns="" id="{00000000-0008-0000-1000-00005F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9" name="Line 7">
            <a:extLst>
              <a:ext uri="{FF2B5EF4-FFF2-40B4-BE49-F238E27FC236}">
                <a16:creationId xmlns:a16="http://schemas.microsoft.com/office/drawing/2014/main" xmlns="" id="{00000000-0008-0000-1000-00006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0" name="Line 8">
            <a:extLst>
              <a:ext uri="{FF2B5EF4-FFF2-40B4-BE49-F238E27FC236}">
                <a16:creationId xmlns:a16="http://schemas.microsoft.com/office/drawing/2014/main" xmlns="" id="{00000000-0008-0000-1000-000061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1" name="Line 9">
            <a:extLst>
              <a:ext uri="{FF2B5EF4-FFF2-40B4-BE49-F238E27FC236}">
                <a16:creationId xmlns:a16="http://schemas.microsoft.com/office/drawing/2014/main" xmlns="" id="{00000000-0008-0000-1000-000062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2" name="Line 7">
            <a:extLst>
              <a:ext uri="{FF2B5EF4-FFF2-40B4-BE49-F238E27FC236}">
                <a16:creationId xmlns:a16="http://schemas.microsoft.com/office/drawing/2014/main" xmlns="" id="{00000000-0008-0000-1000-000063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3" name="Line 8">
            <a:extLst>
              <a:ext uri="{FF2B5EF4-FFF2-40B4-BE49-F238E27FC236}">
                <a16:creationId xmlns:a16="http://schemas.microsoft.com/office/drawing/2014/main" xmlns="" id="{00000000-0008-0000-1000-000064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4" name="Line 9">
            <a:extLst>
              <a:ext uri="{FF2B5EF4-FFF2-40B4-BE49-F238E27FC236}">
                <a16:creationId xmlns:a16="http://schemas.microsoft.com/office/drawing/2014/main" xmlns="" id="{00000000-0008-0000-1000-000065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5" name="Line 7">
            <a:extLst>
              <a:ext uri="{FF2B5EF4-FFF2-40B4-BE49-F238E27FC236}">
                <a16:creationId xmlns:a16="http://schemas.microsoft.com/office/drawing/2014/main" xmlns="" id="{00000000-0008-0000-1000-00006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6" name="Line 8">
            <a:extLst>
              <a:ext uri="{FF2B5EF4-FFF2-40B4-BE49-F238E27FC236}">
                <a16:creationId xmlns:a16="http://schemas.microsoft.com/office/drawing/2014/main" xmlns="" id="{00000000-0008-0000-1000-00006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7" name="Line 9">
            <a:extLst>
              <a:ext uri="{FF2B5EF4-FFF2-40B4-BE49-F238E27FC236}">
                <a16:creationId xmlns:a16="http://schemas.microsoft.com/office/drawing/2014/main" xmlns="" id="{00000000-0008-0000-1000-00006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8" name="Line 7">
            <a:extLst>
              <a:ext uri="{FF2B5EF4-FFF2-40B4-BE49-F238E27FC236}">
                <a16:creationId xmlns:a16="http://schemas.microsoft.com/office/drawing/2014/main" xmlns="" id="{00000000-0008-0000-1000-000069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9" name="Line 8">
            <a:extLst>
              <a:ext uri="{FF2B5EF4-FFF2-40B4-BE49-F238E27FC236}">
                <a16:creationId xmlns:a16="http://schemas.microsoft.com/office/drawing/2014/main" xmlns="" id="{00000000-0008-0000-1000-00006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90" name="Line 9">
            <a:extLst>
              <a:ext uri="{FF2B5EF4-FFF2-40B4-BE49-F238E27FC236}">
                <a16:creationId xmlns:a16="http://schemas.microsoft.com/office/drawing/2014/main" xmlns="" id="{00000000-0008-0000-1000-00006B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91" name="Line 7">
            <a:extLst>
              <a:ext uri="{FF2B5EF4-FFF2-40B4-BE49-F238E27FC236}">
                <a16:creationId xmlns:a16="http://schemas.microsoft.com/office/drawing/2014/main" xmlns="" id="{00000000-0008-0000-1000-00006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2" name="Line 8">
            <a:extLst>
              <a:ext uri="{FF2B5EF4-FFF2-40B4-BE49-F238E27FC236}">
                <a16:creationId xmlns:a16="http://schemas.microsoft.com/office/drawing/2014/main" xmlns="" id="{00000000-0008-0000-1000-00006D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3" name="Line 9">
            <a:extLst>
              <a:ext uri="{FF2B5EF4-FFF2-40B4-BE49-F238E27FC236}">
                <a16:creationId xmlns:a16="http://schemas.microsoft.com/office/drawing/2014/main" xmlns="" id="{00000000-0008-0000-1000-00006E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4" name="Line 7">
            <a:extLst>
              <a:ext uri="{FF2B5EF4-FFF2-40B4-BE49-F238E27FC236}">
                <a16:creationId xmlns:a16="http://schemas.microsoft.com/office/drawing/2014/main" xmlns="" id="{00000000-0008-0000-1000-00006F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5" name="Line 8">
            <a:extLst>
              <a:ext uri="{FF2B5EF4-FFF2-40B4-BE49-F238E27FC236}">
                <a16:creationId xmlns:a16="http://schemas.microsoft.com/office/drawing/2014/main" xmlns="" id="{00000000-0008-0000-1000-000070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6" name="Line 9">
            <a:extLst>
              <a:ext uri="{FF2B5EF4-FFF2-40B4-BE49-F238E27FC236}">
                <a16:creationId xmlns:a16="http://schemas.microsoft.com/office/drawing/2014/main" xmlns="" id="{00000000-0008-0000-1000-000071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7" name="Line 7">
            <a:extLst>
              <a:ext uri="{FF2B5EF4-FFF2-40B4-BE49-F238E27FC236}">
                <a16:creationId xmlns:a16="http://schemas.microsoft.com/office/drawing/2014/main" xmlns="" id="{00000000-0008-0000-1000-00007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8" name="Line 8">
            <a:extLst>
              <a:ext uri="{FF2B5EF4-FFF2-40B4-BE49-F238E27FC236}">
                <a16:creationId xmlns:a16="http://schemas.microsoft.com/office/drawing/2014/main" xmlns="" id="{00000000-0008-0000-1000-00007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9" name="Line 9">
            <a:extLst>
              <a:ext uri="{FF2B5EF4-FFF2-40B4-BE49-F238E27FC236}">
                <a16:creationId xmlns:a16="http://schemas.microsoft.com/office/drawing/2014/main" xmlns="" id="{00000000-0008-0000-1000-00007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0" name="Line 7">
            <a:extLst>
              <a:ext uri="{FF2B5EF4-FFF2-40B4-BE49-F238E27FC236}">
                <a16:creationId xmlns:a16="http://schemas.microsoft.com/office/drawing/2014/main" xmlns="" id="{00000000-0008-0000-1000-00007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1" name="Line 8">
            <a:extLst>
              <a:ext uri="{FF2B5EF4-FFF2-40B4-BE49-F238E27FC236}">
                <a16:creationId xmlns:a16="http://schemas.microsoft.com/office/drawing/2014/main" xmlns="" id="{00000000-0008-0000-1000-00007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2" name="Line 9">
            <a:extLst>
              <a:ext uri="{FF2B5EF4-FFF2-40B4-BE49-F238E27FC236}">
                <a16:creationId xmlns:a16="http://schemas.microsoft.com/office/drawing/2014/main" xmlns="" id="{00000000-0008-0000-1000-000077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3" name="Line 7">
            <a:extLst>
              <a:ext uri="{FF2B5EF4-FFF2-40B4-BE49-F238E27FC236}">
                <a16:creationId xmlns:a16="http://schemas.microsoft.com/office/drawing/2014/main" xmlns="" id="{00000000-0008-0000-1000-00007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4" name="Line 8">
            <a:extLst>
              <a:ext uri="{FF2B5EF4-FFF2-40B4-BE49-F238E27FC236}">
                <a16:creationId xmlns:a16="http://schemas.microsoft.com/office/drawing/2014/main" xmlns="" id="{00000000-0008-0000-1000-000079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5" name="Line 9">
            <a:extLst>
              <a:ext uri="{FF2B5EF4-FFF2-40B4-BE49-F238E27FC236}">
                <a16:creationId xmlns:a16="http://schemas.microsoft.com/office/drawing/2014/main" xmlns="" id="{00000000-0008-0000-1000-00007A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6" name="Line 7">
            <a:extLst>
              <a:ext uri="{FF2B5EF4-FFF2-40B4-BE49-F238E27FC236}">
                <a16:creationId xmlns:a16="http://schemas.microsoft.com/office/drawing/2014/main" xmlns="" id="{00000000-0008-0000-1000-00007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7" name="Line 8">
            <a:extLst>
              <a:ext uri="{FF2B5EF4-FFF2-40B4-BE49-F238E27FC236}">
                <a16:creationId xmlns:a16="http://schemas.microsoft.com/office/drawing/2014/main" xmlns="" id="{00000000-0008-0000-1000-00007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8" name="Line 9">
            <a:extLst>
              <a:ext uri="{FF2B5EF4-FFF2-40B4-BE49-F238E27FC236}">
                <a16:creationId xmlns:a16="http://schemas.microsoft.com/office/drawing/2014/main" xmlns="" id="{00000000-0008-0000-1000-00007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9" name="Line 7">
            <a:extLst>
              <a:ext uri="{FF2B5EF4-FFF2-40B4-BE49-F238E27FC236}">
                <a16:creationId xmlns:a16="http://schemas.microsoft.com/office/drawing/2014/main" xmlns="" id="{00000000-0008-0000-1000-00007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0" name="Line 8">
            <a:extLst>
              <a:ext uri="{FF2B5EF4-FFF2-40B4-BE49-F238E27FC236}">
                <a16:creationId xmlns:a16="http://schemas.microsoft.com/office/drawing/2014/main" xmlns="" id="{00000000-0008-0000-1000-00007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1" name="Line 9">
            <a:extLst>
              <a:ext uri="{FF2B5EF4-FFF2-40B4-BE49-F238E27FC236}">
                <a16:creationId xmlns:a16="http://schemas.microsoft.com/office/drawing/2014/main" xmlns="" id="{00000000-0008-0000-1000-00008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2" name="Line 7">
            <a:extLst>
              <a:ext uri="{FF2B5EF4-FFF2-40B4-BE49-F238E27FC236}">
                <a16:creationId xmlns:a16="http://schemas.microsoft.com/office/drawing/2014/main" xmlns="" id="{00000000-0008-0000-1000-00008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3" name="Line 8">
            <a:extLst>
              <a:ext uri="{FF2B5EF4-FFF2-40B4-BE49-F238E27FC236}">
                <a16:creationId xmlns:a16="http://schemas.microsoft.com/office/drawing/2014/main" xmlns="" id="{00000000-0008-0000-1000-00008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4" name="Line 9">
            <a:extLst>
              <a:ext uri="{FF2B5EF4-FFF2-40B4-BE49-F238E27FC236}">
                <a16:creationId xmlns:a16="http://schemas.microsoft.com/office/drawing/2014/main" xmlns="" id="{00000000-0008-0000-1000-000083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5" name="Line 7">
            <a:extLst>
              <a:ext uri="{FF2B5EF4-FFF2-40B4-BE49-F238E27FC236}">
                <a16:creationId xmlns:a16="http://schemas.microsoft.com/office/drawing/2014/main" xmlns="" id="{00000000-0008-0000-1000-00008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6" name="Line 8">
            <a:extLst>
              <a:ext uri="{FF2B5EF4-FFF2-40B4-BE49-F238E27FC236}">
                <a16:creationId xmlns:a16="http://schemas.microsoft.com/office/drawing/2014/main" xmlns="" id="{00000000-0008-0000-1000-000085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7" name="Line 9">
            <a:extLst>
              <a:ext uri="{FF2B5EF4-FFF2-40B4-BE49-F238E27FC236}">
                <a16:creationId xmlns:a16="http://schemas.microsoft.com/office/drawing/2014/main" xmlns="" id="{00000000-0008-0000-1000-00008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8" name="Line 7">
            <a:extLst>
              <a:ext uri="{FF2B5EF4-FFF2-40B4-BE49-F238E27FC236}">
                <a16:creationId xmlns:a16="http://schemas.microsoft.com/office/drawing/2014/main" xmlns="" id="{00000000-0008-0000-1000-000087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19" name="Line 8">
            <a:extLst>
              <a:ext uri="{FF2B5EF4-FFF2-40B4-BE49-F238E27FC236}">
                <a16:creationId xmlns:a16="http://schemas.microsoft.com/office/drawing/2014/main" xmlns="" id="{00000000-0008-0000-1000-000088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20" name="Line 9">
            <a:extLst>
              <a:ext uri="{FF2B5EF4-FFF2-40B4-BE49-F238E27FC236}">
                <a16:creationId xmlns:a16="http://schemas.microsoft.com/office/drawing/2014/main" xmlns="" id="{00000000-0008-0000-1000-00008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21" name="Line 7">
            <a:extLst>
              <a:ext uri="{FF2B5EF4-FFF2-40B4-BE49-F238E27FC236}">
                <a16:creationId xmlns:a16="http://schemas.microsoft.com/office/drawing/2014/main" xmlns="" id="{00000000-0008-0000-1000-00008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2" name="Line 8">
            <a:extLst>
              <a:ext uri="{FF2B5EF4-FFF2-40B4-BE49-F238E27FC236}">
                <a16:creationId xmlns:a16="http://schemas.microsoft.com/office/drawing/2014/main" xmlns="" id="{00000000-0008-0000-1000-00008B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3" name="Line 9">
            <a:extLst>
              <a:ext uri="{FF2B5EF4-FFF2-40B4-BE49-F238E27FC236}">
                <a16:creationId xmlns:a16="http://schemas.microsoft.com/office/drawing/2014/main" xmlns="" id="{00000000-0008-0000-1000-00008C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4" name="Line 7">
            <a:extLst>
              <a:ext uri="{FF2B5EF4-FFF2-40B4-BE49-F238E27FC236}">
                <a16:creationId xmlns:a16="http://schemas.microsoft.com/office/drawing/2014/main" xmlns="" id="{00000000-0008-0000-1000-00008D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5" name="Line 8">
            <a:extLst>
              <a:ext uri="{FF2B5EF4-FFF2-40B4-BE49-F238E27FC236}">
                <a16:creationId xmlns:a16="http://schemas.microsoft.com/office/drawing/2014/main" xmlns="" id="{00000000-0008-0000-1000-00008E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6" name="Line 9">
            <a:extLst>
              <a:ext uri="{FF2B5EF4-FFF2-40B4-BE49-F238E27FC236}">
                <a16:creationId xmlns:a16="http://schemas.microsoft.com/office/drawing/2014/main" xmlns="" id="{00000000-0008-0000-1000-00008F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7" name="Line 7">
            <a:extLst>
              <a:ext uri="{FF2B5EF4-FFF2-40B4-BE49-F238E27FC236}">
                <a16:creationId xmlns:a16="http://schemas.microsoft.com/office/drawing/2014/main" xmlns="" id="{00000000-0008-0000-1000-000090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28" name="Line 8">
            <a:extLst>
              <a:ext uri="{FF2B5EF4-FFF2-40B4-BE49-F238E27FC236}">
                <a16:creationId xmlns:a16="http://schemas.microsoft.com/office/drawing/2014/main" xmlns="" id="{00000000-0008-0000-1000-000091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29" name="Line 9">
            <a:extLst>
              <a:ext uri="{FF2B5EF4-FFF2-40B4-BE49-F238E27FC236}">
                <a16:creationId xmlns:a16="http://schemas.microsoft.com/office/drawing/2014/main" xmlns="" id="{00000000-0008-0000-1000-00009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0" name="Line 7">
            <a:extLst>
              <a:ext uri="{FF2B5EF4-FFF2-40B4-BE49-F238E27FC236}">
                <a16:creationId xmlns:a16="http://schemas.microsoft.com/office/drawing/2014/main" xmlns="" id="{00000000-0008-0000-1000-000093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1" name="Line 8">
            <a:extLst>
              <a:ext uri="{FF2B5EF4-FFF2-40B4-BE49-F238E27FC236}">
                <a16:creationId xmlns:a16="http://schemas.microsoft.com/office/drawing/2014/main" xmlns="" id="{00000000-0008-0000-1000-00009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2" name="Line 9">
            <a:extLst>
              <a:ext uri="{FF2B5EF4-FFF2-40B4-BE49-F238E27FC236}">
                <a16:creationId xmlns:a16="http://schemas.microsoft.com/office/drawing/2014/main" xmlns="" id="{00000000-0008-0000-1000-00009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3" name="Line 7">
            <a:extLst>
              <a:ext uri="{FF2B5EF4-FFF2-40B4-BE49-F238E27FC236}">
                <a16:creationId xmlns:a16="http://schemas.microsoft.com/office/drawing/2014/main" xmlns="" id="{00000000-0008-0000-1000-00009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4" name="Line 8">
            <a:extLst>
              <a:ext uri="{FF2B5EF4-FFF2-40B4-BE49-F238E27FC236}">
                <a16:creationId xmlns:a16="http://schemas.microsoft.com/office/drawing/2014/main" xmlns="" id="{00000000-0008-0000-1000-00009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5" name="Line 9">
            <a:extLst>
              <a:ext uri="{FF2B5EF4-FFF2-40B4-BE49-F238E27FC236}">
                <a16:creationId xmlns:a16="http://schemas.microsoft.com/office/drawing/2014/main" xmlns="" id="{00000000-0008-0000-1000-00009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6" name="Line 7">
            <a:extLst>
              <a:ext uri="{FF2B5EF4-FFF2-40B4-BE49-F238E27FC236}">
                <a16:creationId xmlns:a16="http://schemas.microsoft.com/office/drawing/2014/main" xmlns="" id="{00000000-0008-0000-1000-00009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7" name="Line 8">
            <a:extLst>
              <a:ext uri="{FF2B5EF4-FFF2-40B4-BE49-F238E27FC236}">
                <a16:creationId xmlns:a16="http://schemas.microsoft.com/office/drawing/2014/main" xmlns="" id="{00000000-0008-0000-1000-00009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8" name="Line 9">
            <a:extLst>
              <a:ext uri="{FF2B5EF4-FFF2-40B4-BE49-F238E27FC236}">
                <a16:creationId xmlns:a16="http://schemas.microsoft.com/office/drawing/2014/main" xmlns="" id="{00000000-0008-0000-1000-00009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9" name="Line 7">
            <a:extLst>
              <a:ext uri="{FF2B5EF4-FFF2-40B4-BE49-F238E27FC236}">
                <a16:creationId xmlns:a16="http://schemas.microsoft.com/office/drawing/2014/main" xmlns="" id="{00000000-0008-0000-1000-00009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0" name="Line 8">
            <a:extLst>
              <a:ext uri="{FF2B5EF4-FFF2-40B4-BE49-F238E27FC236}">
                <a16:creationId xmlns:a16="http://schemas.microsoft.com/office/drawing/2014/main" xmlns="" id="{00000000-0008-0000-1000-00009D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1" name="Line 9">
            <a:extLst>
              <a:ext uri="{FF2B5EF4-FFF2-40B4-BE49-F238E27FC236}">
                <a16:creationId xmlns:a16="http://schemas.microsoft.com/office/drawing/2014/main" xmlns="" id="{00000000-0008-0000-1000-00009E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2" name="Line 7">
            <a:extLst>
              <a:ext uri="{FF2B5EF4-FFF2-40B4-BE49-F238E27FC236}">
                <a16:creationId xmlns:a16="http://schemas.microsoft.com/office/drawing/2014/main" xmlns="" id="{00000000-0008-0000-1000-00009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3" name="Line 8">
            <a:extLst>
              <a:ext uri="{FF2B5EF4-FFF2-40B4-BE49-F238E27FC236}">
                <a16:creationId xmlns:a16="http://schemas.microsoft.com/office/drawing/2014/main" xmlns="" id="{00000000-0008-0000-1000-0000A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4" name="Line 9">
            <a:extLst>
              <a:ext uri="{FF2B5EF4-FFF2-40B4-BE49-F238E27FC236}">
                <a16:creationId xmlns:a16="http://schemas.microsoft.com/office/drawing/2014/main" xmlns="" id="{00000000-0008-0000-1000-0000A1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5" name="Line 7">
            <a:extLst>
              <a:ext uri="{FF2B5EF4-FFF2-40B4-BE49-F238E27FC236}">
                <a16:creationId xmlns:a16="http://schemas.microsoft.com/office/drawing/2014/main" xmlns="" id="{00000000-0008-0000-1000-0000A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6" name="Line 8">
            <a:extLst>
              <a:ext uri="{FF2B5EF4-FFF2-40B4-BE49-F238E27FC236}">
                <a16:creationId xmlns:a16="http://schemas.microsoft.com/office/drawing/2014/main" xmlns="" id="{00000000-0008-0000-1000-0000A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7" name="Line 9">
            <a:extLst>
              <a:ext uri="{FF2B5EF4-FFF2-40B4-BE49-F238E27FC236}">
                <a16:creationId xmlns:a16="http://schemas.microsoft.com/office/drawing/2014/main" xmlns="" id="{00000000-0008-0000-1000-0000A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8" name="Line 7">
            <a:extLst>
              <a:ext uri="{FF2B5EF4-FFF2-40B4-BE49-F238E27FC236}">
                <a16:creationId xmlns:a16="http://schemas.microsoft.com/office/drawing/2014/main" xmlns="" id="{00000000-0008-0000-1000-0000A5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49" name="Line 8">
            <a:extLst>
              <a:ext uri="{FF2B5EF4-FFF2-40B4-BE49-F238E27FC236}">
                <a16:creationId xmlns:a16="http://schemas.microsoft.com/office/drawing/2014/main" xmlns="" id="{00000000-0008-0000-1000-0000A6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50" name="Line 9">
            <a:extLst>
              <a:ext uri="{FF2B5EF4-FFF2-40B4-BE49-F238E27FC236}">
                <a16:creationId xmlns:a16="http://schemas.microsoft.com/office/drawing/2014/main" xmlns="" id="{00000000-0008-0000-1000-0000A7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51" name="Line 7">
            <a:extLst>
              <a:ext uri="{FF2B5EF4-FFF2-40B4-BE49-F238E27FC236}">
                <a16:creationId xmlns:a16="http://schemas.microsoft.com/office/drawing/2014/main" xmlns="" id="{00000000-0008-0000-1000-0000A8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2" name="Line 8">
            <a:extLst>
              <a:ext uri="{FF2B5EF4-FFF2-40B4-BE49-F238E27FC236}">
                <a16:creationId xmlns:a16="http://schemas.microsoft.com/office/drawing/2014/main" xmlns="" id="{00000000-0008-0000-1000-0000A9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3" name="Line 9">
            <a:extLst>
              <a:ext uri="{FF2B5EF4-FFF2-40B4-BE49-F238E27FC236}">
                <a16:creationId xmlns:a16="http://schemas.microsoft.com/office/drawing/2014/main" xmlns="" id="{00000000-0008-0000-1000-0000A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4" name="Line 7">
            <a:extLst>
              <a:ext uri="{FF2B5EF4-FFF2-40B4-BE49-F238E27FC236}">
                <a16:creationId xmlns:a16="http://schemas.microsoft.com/office/drawing/2014/main" xmlns="" id="{00000000-0008-0000-1000-0000AB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5" name="Line 8">
            <a:extLst>
              <a:ext uri="{FF2B5EF4-FFF2-40B4-BE49-F238E27FC236}">
                <a16:creationId xmlns:a16="http://schemas.microsoft.com/office/drawing/2014/main" xmlns="" id="{00000000-0008-0000-1000-0000AC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6" name="Line 9">
            <a:extLst>
              <a:ext uri="{FF2B5EF4-FFF2-40B4-BE49-F238E27FC236}">
                <a16:creationId xmlns:a16="http://schemas.microsoft.com/office/drawing/2014/main" xmlns="" id="{00000000-0008-0000-1000-0000AD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7" name="Line 7">
            <a:extLst>
              <a:ext uri="{FF2B5EF4-FFF2-40B4-BE49-F238E27FC236}">
                <a16:creationId xmlns:a16="http://schemas.microsoft.com/office/drawing/2014/main" xmlns="" id="{00000000-0008-0000-1000-0000AE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58" name="Line 8">
            <a:extLst>
              <a:ext uri="{FF2B5EF4-FFF2-40B4-BE49-F238E27FC236}">
                <a16:creationId xmlns:a16="http://schemas.microsoft.com/office/drawing/2014/main" xmlns="" id="{00000000-0008-0000-1000-0000AF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59" name="Line 9">
            <a:extLst>
              <a:ext uri="{FF2B5EF4-FFF2-40B4-BE49-F238E27FC236}">
                <a16:creationId xmlns:a16="http://schemas.microsoft.com/office/drawing/2014/main" xmlns="" id="{00000000-0008-0000-1000-0000B0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60" name="Line 7">
            <a:extLst>
              <a:ext uri="{FF2B5EF4-FFF2-40B4-BE49-F238E27FC236}">
                <a16:creationId xmlns:a16="http://schemas.microsoft.com/office/drawing/2014/main" xmlns="" id="{00000000-0008-0000-1000-0000B1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1" name="Line 8">
            <a:extLst>
              <a:ext uri="{FF2B5EF4-FFF2-40B4-BE49-F238E27FC236}">
                <a16:creationId xmlns:a16="http://schemas.microsoft.com/office/drawing/2014/main" xmlns="" id="{00000000-0008-0000-1000-0000B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2" name="Line 9">
            <a:extLst>
              <a:ext uri="{FF2B5EF4-FFF2-40B4-BE49-F238E27FC236}">
                <a16:creationId xmlns:a16="http://schemas.microsoft.com/office/drawing/2014/main" xmlns="" id="{00000000-0008-0000-1000-0000B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3" name="Line 7">
            <a:extLst>
              <a:ext uri="{FF2B5EF4-FFF2-40B4-BE49-F238E27FC236}">
                <a16:creationId xmlns:a16="http://schemas.microsoft.com/office/drawing/2014/main" xmlns="" id="{00000000-0008-0000-1000-0000B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4" name="Line 8">
            <a:extLst>
              <a:ext uri="{FF2B5EF4-FFF2-40B4-BE49-F238E27FC236}">
                <a16:creationId xmlns:a16="http://schemas.microsoft.com/office/drawing/2014/main" xmlns="" id="{00000000-0008-0000-1000-0000B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5" name="Line 9">
            <a:extLst>
              <a:ext uri="{FF2B5EF4-FFF2-40B4-BE49-F238E27FC236}">
                <a16:creationId xmlns:a16="http://schemas.microsoft.com/office/drawing/2014/main" xmlns="" id="{00000000-0008-0000-1000-0000B6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6" name="Line 7">
            <a:extLst>
              <a:ext uri="{FF2B5EF4-FFF2-40B4-BE49-F238E27FC236}">
                <a16:creationId xmlns:a16="http://schemas.microsoft.com/office/drawing/2014/main" xmlns="" id="{00000000-0008-0000-1000-0000B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7" name="Line 8">
            <a:extLst>
              <a:ext uri="{FF2B5EF4-FFF2-40B4-BE49-F238E27FC236}">
                <a16:creationId xmlns:a16="http://schemas.microsoft.com/office/drawing/2014/main" xmlns="" id="{00000000-0008-0000-1000-0000B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8" name="Line 9">
            <a:extLst>
              <a:ext uri="{FF2B5EF4-FFF2-40B4-BE49-F238E27FC236}">
                <a16:creationId xmlns:a16="http://schemas.microsoft.com/office/drawing/2014/main" xmlns="" id="{00000000-0008-0000-1000-0000BC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9" name="Line 7">
            <a:extLst>
              <a:ext uri="{FF2B5EF4-FFF2-40B4-BE49-F238E27FC236}">
                <a16:creationId xmlns:a16="http://schemas.microsoft.com/office/drawing/2014/main" xmlns="" id="{00000000-0008-0000-1000-0000C3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0" name="Line 8">
            <a:extLst>
              <a:ext uri="{FF2B5EF4-FFF2-40B4-BE49-F238E27FC236}">
                <a16:creationId xmlns:a16="http://schemas.microsoft.com/office/drawing/2014/main" xmlns="" id="{00000000-0008-0000-1000-0000C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1" name="Line 9">
            <a:extLst>
              <a:ext uri="{FF2B5EF4-FFF2-40B4-BE49-F238E27FC236}">
                <a16:creationId xmlns:a16="http://schemas.microsoft.com/office/drawing/2014/main" xmlns="" id="{00000000-0008-0000-1000-0000C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2" name="Line 7">
            <a:extLst>
              <a:ext uri="{FF2B5EF4-FFF2-40B4-BE49-F238E27FC236}">
                <a16:creationId xmlns:a16="http://schemas.microsoft.com/office/drawing/2014/main" xmlns="" id="{00000000-0008-0000-1000-0000C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3" name="Line 8">
            <a:extLst>
              <a:ext uri="{FF2B5EF4-FFF2-40B4-BE49-F238E27FC236}">
                <a16:creationId xmlns:a16="http://schemas.microsoft.com/office/drawing/2014/main" xmlns="" id="{00000000-0008-0000-1000-0000C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4" name="Line 9">
            <a:extLst>
              <a:ext uri="{FF2B5EF4-FFF2-40B4-BE49-F238E27FC236}">
                <a16:creationId xmlns:a16="http://schemas.microsoft.com/office/drawing/2014/main" xmlns="" id="{00000000-0008-0000-1000-0000C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5" name="Line 7">
            <a:extLst>
              <a:ext uri="{FF2B5EF4-FFF2-40B4-BE49-F238E27FC236}">
                <a16:creationId xmlns:a16="http://schemas.microsoft.com/office/drawing/2014/main" xmlns="" id="{00000000-0008-0000-1000-0000D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6" name="Line 8">
            <a:extLst>
              <a:ext uri="{FF2B5EF4-FFF2-40B4-BE49-F238E27FC236}">
                <a16:creationId xmlns:a16="http://schemas.microsoft.com/office/drawing/2014/main" xmlns="" id="{00000000-0008-0000-1000-0000D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7" name="Line 9">
            <a:extLst>
              <a:ext uri="{FF2B5EF4-FFF2-40B4-BE49-F238E27FC236}">
                <a16:creationId xmlns:a16="http://schemas.microsoft.com/office/drawing/2014/main" xmlns="" id="{00000000-0008-0000-1000-0000D7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8" name="Line 7">
            <a:extLst>
              <a:ext uri="{FF2B5EF4-FFF2-40B4-BE49-F238E27FC236}">
                <a16:creationId xmlns:a16="http://schemas.microsoft.com/office/drawing/2014/main" xmlns="" id="{00000000-0008-0000-1000-0000D8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79" name="Line 8">
            <a:extLst>
              <a:ext uri="{FF2B5EF4-FFF2-40B4-BE49-F238E27FC236}">
                <a16:creationId xmlns:a16="http://schemas.microsoft.com/office/drawing/2014/main" xmlns="" id="{00000000-0008-0000-1000-0000D9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80" name="Line 9">
            <a:extLst>
              <a:ext uri="{FF2B5EF4-FFF2-40B4-BE49-F238E27FC236}">
                <a16:creationId xmlns:a16="http://schemas.microsoft.com/office/drawing/2014/main" xmlns="" id="{00000000-0008-0000-1000-0000DA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81" name="Line 7">
            <a:extLst>
              <a:ext uri="{FF2B5EF4-FFF2-40B4-BE49-F238E27FC236}">
                <a16:creationId xmlns:a16="http://schemas.microsoft.com/office/drawing/2014/main" xmlns="" id="{00000000-0008-0000-1000-0000D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2" name="Line 8">
            <a:extLst>
              <a:ext uri="{FF2B5EF4-FFF2-40B4-BE49-F238E27FC236}">
                <a16:creationId xmlns:a16="http://schemas.microsoft.com/office/drawing/2014/main" xmlns="" id="{00000000-0008-0000-1000-0000D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3" name="Line 9">
            <a:extLst>
              <a:ext uri="{FF2B5EF4-FFF2-40B4-BE49-F238E27FC236}">
                <a16:creationId xmlns:a16="http://schemas.microsoft.com/office/drawing/2014/main" xmlns="" id="{00000000-0008-0000-1000-0000D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4" name="Line 7">
            <a:extLst>
              <a:ext uri="{FF2B5EF4-FFF2-40B4-BE49-F238E27FC236}">
                <a16:creationId xmlns:a16="http://schemas.microsoft.com/office/drawing/2014/main" xmlns="" id="{00000000-0008-0000-1000-0000DE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5" name="Line 8">
            <a:extLst>
              <a:ext uri="{FF2B5EF4-FFF2-40B4-BE49-F238E27FC236}">
                <a16:creationId xmlns:a16="http://schemas.microsoft.com/office/drawing/2014/main" xmlns="" id="{00000000-0008-0000-1000-0000DF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6" name="Line 9">
            <a:extLst>
              <a:ext uri="{FF2B5EF4-FFF2-40B4-BE49-F238E27FC236}">
                <a16:creationId xmlns:a16="http://schemas.microsoft.com/office/drawing/2014/main" xmlns="" id="{00000000-0008-0000-1000-0000E0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7" name="Line 7">
            <a:extLst>
              <a:ext uri="{FF2B5EF4-FFF2-40B4-BE49-F238E27FC236}">
                <a16:creationId xmlns:a16="http://schemas.microsoft.com/office/drawing/2014/main" xmlns="" id="{00000000-0008-0000-1000-0000E1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88" name="Line 8">
            <a:extLst>
              <a:ext uri="{FF2B5EF4-FFF2-40B4-BE49-F238E27FC236}">
                <a16:creationId xmlns:a16="http://schemas.microsoft.com/office/drawing/2014/main" xmlns="" id="{00000000-0008-0000-1000-0000E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89" name="Line 9">
            <a:extLst>
              <a:ext uri="{FF2B5EF4-FFF2-40B4-BE49-F238E27FC236}">
                <a16:creationId xmlns:a16="http://schemas.microsoft.com/office/drawing/2014/main" xmlns="" id="{00000000-0008-0000-1000-0000E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0" name="Line 7">
            <a:extLst>
              <a:ext uri="{FF2B5EF4-FFF2-40B4-BE49-F238E27FC236}">
                <a16:creationId xmlns:a16="http://schemas.microsoft.com/office/drawing/2014/main" xmlns="" id="{00000000-0008-0000-1000-0000E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1" name="Line 8">
            <a:extLst>
              <a:ext uri="{FF2B5EF4-FFF2-40B4-BE49-F238E27FC236}">
                <a16:creationId xmlns:a16="http://schemas.microsoft.com/office/drawing/2014/main" xmlns="" id="{00000000-0008-0000-1000-0000E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2" name="Line 9">
            <a:extLst>
              <a:ext uri="{FF2B5EF4-FFF2-40B4-BE49-F238E27FC236}">
                <a16:creationId xmlns:a16="http://schemas.microsoft.com/office/drawing/2014/main" xmlns="" id="{00000000-0008-0000-1000-0000E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3" name="Line 7">
            <a:extLst>
              <a:ext uri="{FF2B5EF4-FFF2-40B4-BE49-F238E27FC236}">
                <a16:creationId xmlns:a16="http://schemas.microsoft.com/office/drawing/2014/main" xmlns="" id="{00000000-0008-0000-1000-0000E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4" name="Line 8">
            <a:extLst>
              <a:ext uri="{FF2B5EF4-FFF2-40B4-BE49-F238E27FC236}">
                <a16:creationId xmlns:a16="http://schemas.microsoft.com/office/drawing/2014/main" xmlns="" id="{00000000-0008-0000-1000-0000E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5" name="Line 9">
            <a:extLst>
              <a:ext uri="{FF2B5EF4-FFF2-40B4-BE49-F238E27FC236}">
                <a16:creationId xmlns:a16="http://schemas.microsoft.com/office/drawing/2014/main" xmlns="" id="{00000000-0008-0000-1000-0000E9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6" name="Line 7">
            <a:extLst>
              <a:ext uri="{FF2B5EF4-FFF2-40B4-BE49-F238E27FC236}">
                <a16:creationId xmlns:a16="http://schemas.microsoft.com/office/drawing/2014/main" xmlns="" id="{00000000-0008-0000-1000-0000E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7" name="Line 8">
            <a:extLst>
              <a:ext uri="{FF2B5EF4-FFF2-40B4-BE49-F238E27FC236}">
                <a16:creationId xmlns:a16="http://schemas.microsoft.com/office/drawing/2014/main" xmlns="" id="{00000000-0008-0000-1000-0000E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8" name="Line 9">
            <a:extLst>
              <a:ext uri="{FF2B5EF4-FFF2-40B4-BE49-F238E27FC236}">
                <a16:creationId xmlns:a16="http://schemas.microsoft.com/office/drawing/2014/main" xmlns="" id="{00000000-0008-0000-1000-0000E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9" name="Line 7">
            <a:extLst>
              <a:ext uri="{FF2B5EF4-FFF2-40B4-BE49-F238E27FC236}">
                <a16:creationId xmlns:a16="http://schemas.microsoft.com/office/drawing/2014/main" xmlns="" id="{00000000-0008-0000-1000-0000ED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0" name="Line 8">
            <a:extLst>
              <a:ext uri="{FF2B5EF4-FFF2-40B4-BE49-F238E27FC236}">
                <a16:creationId xmlns:a16="http://schemas.microsoft.com/office/drawing/2014/main" xmlns="" id="{00000000-0008-0000-1000-0000E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1" name="Line 9">
            <a:extLst>
              <a:ext uri="{FF2B5EF4-FFF2-40B4-BE49-F238E27FC236}">
                <a16:creationId xmlns:a16="http://schemas.microsoft.com/office/drawing/2014/main" xmlns="" id="{00000000-0008-0000-1000-0000E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2" name="Line 7">
            <a:extLst>
              <a:ext uri="{FF2B5EF4-FFF2-40B4-BE49-F238E27FC236}">
                <a16:creationId xmlns:a16="http://schemas.microsoft.com/office/drawing/2014/main" xmlns="" id="{00000000-0008-0000-1000-0000F0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3" name="Line 8">
            <a:extLst>
              <a:ext uri="{FF2B5EF4-FFF2-40B4-BE49-F238E27FC236}">
                <a16:creationId xmlns:a16="http://schemas.microsoft.com/office/drawing/2014/main" xmlns="" id="{00000000-0008-0000-1000-0000F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4" name="Line 9">
            <a:extLst>
              <a:ext uri="{FF2B5EF4-FFF2-40B4-BE49-F238E27FC236}">
                <a16:creationId xmlns:a16="http://schemas.microsoft.com/office/drawing/2014/main" xmlns="" id="{00000000-0008-0000-1000-0000F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5" name="Line 7">
            <a:extLst>
              <a:ext uri="{FF2B5EF4-FFF2-40B4-BE49-F238E27FC236}">
                <a16:creationId xmlns:a16="http://schemas.microsoft.com/office/drawing/2014/main" xmlns="" id="{00000000-0008-0000-1000-0000F3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6" name="Line 8">
            <a:extLst>
              <a:ext uri="{FF2B5EF4-FFF2-40B4-BE49-F238E27FC236}">
                <a16:creationId xmlns:a16="http://schemas.microsoft.com/office/drawing/2014/main" xmlns="" id="{00000000-0008-0000-1000-0000F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7" name="Line 9">
            <a:extLst>
              <a:ext uri="{FF2B5EF4-FFF2-40B4-BE49-F238E27FC236}">
                <a16:creationId xmlns:a16="http://schemas.microsoft.com/office/drawing/2014/main" xmlns="" id="{00000000-0008-0000-1000-0000F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8" name="Line 7">
            <a:extLst>
              <a:ext uri="{FF2B5EF4-FFF2-40B4-BE49-F238E27FC236}">
                <a16:creationId xmlns:a16="http://schemas.microsoft.com/office/drawing/2014/main" xmlns="" id="{00000000-0008-0000-1000-0000F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09" name="Line 8">
            <a:extLst>
              <a:ext uri="{FF2B5EF4-FFF2-40B4-BE49-F238E27FC236}">
                <a16:creationId xmlns:a16="http://schemas.microsoft.com/office/drawing/2014/main" xmlns="" id="{00000000-0008-0000-1000-0000F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10" name="Line 9">
            <a:extLst>
              <a:ext uri="{FF2B5EF4-FFF2-40B4-BE49-F238E27FC236}">
                <a16:creationId xmlns:a16="http://schemas.microsoft.com/office/drawing/2014/main" xmlns="" id="{00000000-0008-0000-1000-0000F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11" name="Line 7">
            <a:extLst>
              <a:ext uri="{FF2B5EF4-FFF2-40B4-BE49-F238E27FC236}">
                <a16:creationId xmlns:a16="http://schemas.microsoft.com/office/drawing/2014/main" xmlns="" id="{00000000-0008-0000-1000-0000F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2" name="Line 8">
            <a:extLst>
              <a:ext uri="{FF2B5EF4-FFF2-40B4-BE49-F238E27FC236}">
                <a16:creationId xmlns:a16="http://schemas.microsoft.com/office/drawing/2014/main" xmlns="" id="{00000000-0008-0000-1000-0000F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3" name="Line 9">
            <a:extLst>
              <a:ext uri="{FF2B5EF4-FFF2-40B4-BE49-F238E27FC236}">
                <a16:creationId xmlns:a16="http://schemas.microsoft.com/office/drawing/2014/main" xmlns="" id="{00000000-0008-0000-1000-0000F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4" name="Line 7">
            <a:extLst>
              <a:ext uri="{FF2B5EF4-FFF2-40B4-BE49-F238E27FC236}">
                <a16:creationId xmlns:a16="http://schemas.microsoft.com/office/drawing/2014/main" xmlns="" id="{00000000-0008-0000-1000-0000FC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5" name="Line 8">
            <a:extLst>
              <a:ext uri="{FF2B5EF4-FFF2-40B4-BE49-F238E27FC236}">
                <a16:creationId xmlns:a16="http://schemas.microsoft.com/office/drawing/2014/main" xmlns="" id="{00000000-0008-0000-1000-0000FD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6" name="Line 9">
            <a:extLst>
              <a:ext uri="{FF2B5EF4-FFF2-40B4-BE49-F238E27FC236}">
                <a16:creationId xmlns:a16="http://schemas.microsoft.com/office/drawing/2014/main" xmlns="" id="{00000000-0008-0000-1000-0000F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7" name="Line 7">
            <a:extLst>
              <a:ext uri="{FF2B5EF4-FFF2-40B4-BE49-F238E27FC236}">
                <a16:creationId xmlns:a16="http://schemas.microsoft.com/office/drawing/2014/main" xmlns="" id="{00000000-0008-0000-1000-0000FF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18" name="Line 8">
            <a:extLst>
              <a:ext uri="{FF2B5EF4-FFF2-40B4-BE49-F238E27FC236}">
                <a16:creationId xmlns:a16="http://schemas.microsoft.com/office/drawing/2014/main" xmlns="" id="{00000000-0008-0000-1000-000000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19" name="Line 9">
            <a:extLst>
              <a:ext uri="{FF2B5EF4-FFF2-40B4-BE49-F238E27FC236}">
                <a16:creationId xmlns:a16="http://schemas.microsoft.com/office/drawing/2014/main" xmlns="" id="{00000000-0008-0000-1000-000001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20" name="Line 7">
            <a:extLst>
              <a:ext uri="{FF2B5EF4-FFF2-40B4-BE49-F238E27FC236}">
                <a16:creationId xmlns:a16="http://schemas.microsoft.com/office/drawing/2014/main" xmlns="" id="{00000000-0008-0000-1000-00000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1" name="Line 8">
            <a:extLst>
              <a:ext uri="{FF2B5EF4-FFF2-40B4-BE49-F238E27FC236}">
                <a16:creationId xmlns:a16="http://schemas.microsoft.com/office/drawing/2014/main" xmlns="" id="{00000000-0008-0000-1000-000003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2" name="Line 9">
            <a:extLst>
              <a:ext uri="{FF2B5EF4-FFF2-40B4-BE49-F238E27FC236}">
                <a16:creationId xmlns:a16="http://schemas.microsoft.com/office/drawing/2014/main" xmlns="" id="{00000000-0008-0000-1000-00000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3" name="Line 7">
            <a:extLst>
              <a:ext uri="{FF2B5EF4-FFF2-40B4-BE49-F238E27FC236}">
                <a16:creationId xmlns:a16="http://schemas.microsoft.com/office/drawing/2014/main" xmlns="" id="{00000000-0008-0000-1000-000005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4" name="Line 8">
            <a:extLst>
              <a:ext uri="{FF2B5EF4-FFF2-40B4-BE49-F238E27FC236}">
                <a16:creationId xmlns:a16="http://schemas.microsoft.com/office/drawing/2014/main" xmlns="" id="{00000000-0008-0000-1000-000006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5" name="Line 9">
            <a:extLst>
              <a:ext uri="{FF2B5EF4-FFF2-40B4-BE49-F238E27FC236}">
                <a16:creationId xmlns:a16="http://schemas.microsoft.com/office/drawing/2014/main" xmlns="" id="{00000000-0008-0000-1000-000007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6" name="Line 7">
            <a:extLst>
              <a:ext uri="{FF2B5EF4-FFF2-40B4-BE49-F238E27FC236}">
                <a16:creationId xmlns:a16="http://schemas.microsoft.com/office/drawing/2014/main" xmlns="" id="{00000000-0008-0000-1000-00000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7" name="Line 8">
            <a:extLst>
              <a:ext uri="{FF2B5EF4-FFF2-40B4-BE49-F238E27FC236}">
                <a16:creationId xmlns:a16="http://schemas.microsoft.com/office/drawing/2014/main" xmlns="" id="{00000000-0008-0000-1000-00000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8" name="Line 9">
            <a:extLst>
              <a:ext uri="{FF2B5EF4-FFF2-40B4-BE49-F238E27FC236}">
                <a16:creationId xmlns:a16="http://schemas.microsoft.com/office/drawing/2014/main" xmlns="" id="{00000000-0008-0000-1000-00000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9" name="Line 7">
            <a:extLst>
              <a:ext uri="{FF2B5EF4-FFF2-40B4-BE49-F238E27FC236}">
                <a16:creationId xmlns:a16="http://schemas.microsoft.com/office/drawing/2014/main" xmlns="" id="{00000000-0008-0000-1000-00000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0" name="Line 8">
            <a:extLst>
              <a:ext uri="{FF2B5EF4-FFF2-40B4-BE49-F238E27FC236}">
                <a16:creationId xmlns:a16="http://schemas.microsoft.com/office/drawing/2014/main" xmlns="" id="{00000000-0008-0000-1000-00000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1" name="Line 9">
            <a:extLst>
              <a:ext uri="{FF2B5EF4-FFF2-40B4-BE49-F238E27FC236}">
                <a16:creationId xmlns:a16="http://schemas.microsoft.com/office/drawing/2014/main" xmlns="" id="{00000000-0008-0000-1000-00000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2" name="Line 7">
            <a:extLst>
              <a:ext uri="{FF2B5EF4-FFF2-40B4-BE49-F238E27FC236}">
                <a16:creationId xmlns:a16="http://schemas.microsoft.com/office/drawing/2014/main" xmlns="" id="{00000000-0008-0000-1000-00000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3" name="Line 8">
            <a:extLst>
              <a:ext uri="{FF2B5EF4-FFF2-40B4-BE49-F238E27FC236}">
                <a16:creationId xmlns:a16="http://schemas.microsoft.com/office/drawing/2014/main" xmlns="" id="{00000000-0008-0000-1000-00000F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4" name="Line 9">
            <a:extLst>
              <a:ext uri="{FF2B5EF4-FFF2-40B4-BE49-F238E27FC236}">
                <a16:creationId xmlns:a16="http://schemas.microsoft.com/office/drawing/2014/main" xmlns="" id="{00000000-0008-0000-1000-000010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5" name="Line 7">
            <a:extLst>
              <a:ext uri="{FF2B5EF4-FFF2-40B4-BE49-F238E27FC236}">
                <a16:creationId xmlns:a16="http://schemas.microsoft.com/office/drawing/2014/main" xmlns="" id="{00000000-0008-0000-1000-00001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6" name="Line 8">
            <a:extLst>
              <a:ext uri="{FF2B5EF4-FFF2-40B4-BE49-F238E27FC236}">
                <a16:creationId xmlns:a16="http://schemas.microsoft.com/office/drawing/2014/main" xmlns="" id="{00000000-0008-0000-1000-00001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7" name="Line 9">
            <a:extLst>
              <a:ext uri="{FF2B5EF4-FFF2-40B4-BE49-F238E27FC236}">
                <a16:creationId xmlns:a16="http://schemas.microsoft.com/office/drawing/2014/main" xmlns="" id="{00000000-0008-0000-1000-000013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8" name="Line 7">
            <a:extLst>
              <a:ext uri="{FF2B5EF4-FFF2-40B4-BE49-F238E27FC236}">
                <a16:creationId xmlns:a16="http://schemas.microsoft.com/office/drawing/2014/main" xmlns="" id="{00000000-0008-0000-1000-00001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39" name="Line 8">
            <a:extLst>
              <a:ext uri="{FF2B5EF4-FFF2-40B4-BE49-F238E27FC236}">
                <a16:creationId xmlns:a16="http://schemas.microsoft.com/office/drawing/2014/main" xmlns="" id="{00000000-0008-0000-1000-00001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0" name="Line 9">
            <a:extLst>
              <a:ext uri="{FF2B5EF4-FFF2-40B4-BE49-F238E27FC236}">
                <a16:creationId xmlns:a16="http://schemas.microsoft.com/office/drawing/2014/main" xmlns="" id="{00000000-0008-0000-1000-000016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1" name="Line 7">
            <a:extLst>
              <a:ext uri="{FF2B5EF4-FFF2-40B4-BE49-F238E27FC236}">
                <a16:creationId xmlns:a16="http://schemas.microsoft.com/office/drawing/2014/main" xmlns="" id="{00000000-0008-0000-1000-00001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2" name="Line 8">
            <a:extLst>
              <a:ext uri="{FF2B5EF4-FFF2-40B4-BE49-F238E27FC236}">
                <a16:creationId xmlns:a16="http://schemas.microsoft.com/office/drawing/2014/main" xmlns="" id="{00000000-0008-0000-1000-00001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3" name="Line 9">
            <a:extLst>
              <a:ext uri="{FF2B5EF4-FFF2-40B4-BE49-F238E27FC236}">
                <a16:creationId xmlns:a16="http://schemas.microsoft.com/office/drawing/2014/main" xmlns="" id="{00000000-0008-0000-1000-00001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4" name="Line 7">
            <a:extLst>
              <a:ext uri="{FF2B5EF4-FFF2-40B4-BE49-F238E27FC236}">
                <a16:creationId xmlns:a16="http://schemas.microsoft.com/office/drawing/2014/main" xmlns="" id="{00000000-0008-0000-1000-00001A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5" name="Line 8">
            <a:extLst>
              <a:ext uri="{FF2B5EF4-FFF2-40B4-BE49-F238E27FC236}">
                <a16:creationId xmlns:a16="http://schemas.microsoft.com/office/drawing/2014/main" xmlns="" id="{00000000-0008-0000-1000-00001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6" name="Line 9">
            <a:extLst>
              <a:ext uri="{FF2B5EF4-FFF2-40B4-BE49-F238E27FC236}">
                <a16:creationId xmlns:a16="http://schemas.microsoft.com/office/drawing/2014/main" xmlns="" id="{00000000-0008-0000-1000-00001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7" name="Line 7">
            <a:extLst>
              <a:ext uri="{FF2B5EF4-FFF2-40B4-BE49-F238E27FC236}">
                <a16:creationId xmlns:a16="http://schemas.microsoft.com/office/drawing/2014/main" xmlns="" id="{00000000-0008-0000-1000-00001D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48" name="Line 8">
            <a:extLst>
              <a:ext uri="{FF2B5EF4-FFF2-40B4-BE49-F238E27FC236}">
                <a16:creationId xmlns:a16="http://schemas.microsoft.com/office/drawing/2014/main" xmlns="" id="{00000000-0008-0000-1000-00001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49" name="Line 9">
            <a:extLst>
              <a:ext uri="{FF2B5EF4-FFF2-40B4-BE49-F238E27FC236}">
                <a16:creationId xmlns:a16="http://schemas.microsoft.com/office/drawing/2014/main" xmlns="" id="{00000000-0008-0000-1000-00001F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50" name="Line 7">
            <a:extLst>
              <a:ext uri="{FF2B5EF4-FFF2-40B4-BE49-F238E27FC236}">
                <a16:creationId xmlns:a16="http://schemas.microsoft.com/office/drawing/2014/main" xmlns="" id="{00000000-0008-0000-1000-00002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1" name="Line 8">
            <a:extLst>
              <a:ext uri="{FF2B5EF4-FFF2-40B4-BE49-F238E27FC236}">
                <a16:creationId xmlns:a16="http://schemas.microsoft.com/office/drawing/2014/main" xmlns="" id="{00000000-0008-0000-1000-00002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2" name="Line 9">
            <a:extLst>
              <a:ext uri="{FF2B5EF4-FFF2-40B4-BE49-F238E27FC236}">
                <a16:creationId xmlns:a16="http://schemas.microsoft.com/office/drawing/2014/main" xmlns="" id="{00000000-0008-0000-1000-00002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3" name="Line 7">
            <a:extLst>
              <a:ext uri="{FF2B5EF4-FFF2-40B4-BE49-F238E27FC236}">
                <a16:creationId xmlns:a16="http://schemas.microsoft.com/office/drawing/2014/main" xmlns="" id="{00000000-0008-0000-1000-00002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4" name="Line 8">
            <a:extLst>
              <a:ext uri="{FF2B5EF4-FFF2-40B4-BE49-F238E27FC236}">
                <a16:creationId xmlns:a16="http://schemas.microsoft.com/office/drawing/2014/main" xmlns="" id="{00000000-0008-0000-1000-00002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5" name="Line 9">
            <a:extLst>
              <a:ext uri="{FF2B5EF4-FFF2-40B4-BE49-F238E27FC236}">
                <a16:creationId xmlns:a16="http://schemas.microsoft.com/office/drawing/2014/main" xmlns="" id="{00000000-0008-0000-1000-000025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6" name="Line 7">
            <a:extLst>
              <a:ext uri="{FF2B5EF4-FFF2-40B4-BE49-F238E27FC236}">
                <a16:creationId xmlns:a16="http://schemas.microsoft.com/office/drawing/2014/main" xmlns="" id="{00000000-0008-0000-1000-00002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7" name="Line 8">
            <a:extLst>
              <a:ext uri="{FF2B5EF4-FFF2-40B4-BE49-F238E27FC236}">
                <a16:creationId xmlns:a16="http://schemas.microsoft.com/office/drawing/2014/main" xmlns="" id="{00000000-0008-0000-1000-00002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8" name="Line 9">
            <a:extLst>
              <a:ext uri="{FF2B5EF4-FFF2-40B4-BE49-F238E27FC236}">
                <a16:creationId xmlns:a16="http://schemas.microsoft.com/office/drawing/2014/main" xmlns="" id="{00000000-0008-0000-1000-00002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9" name="Line 7">
            <a:extLst>
              <a:ext uri="{FF2B5EF4-FFF2-40B4-BE49-F238E27FC236}">
                <a16:creationId xmlns:a16="http://schemas.microsoft.com/office/drawing/2014/main" xmlns="" id="{00000000-0008-0000-1000-00002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0" name="Line 8">
            <a:extLst>
              <a:ext uri="{FF2B5EF4-FFF2-40B4-BE49-F238E27FC236}">
                <a16:creationId xmlns:a16="http://schemas.microsoft.com/office/drawing/2014/main" xmlns="" id="{00000000-0008-0000-1000-00002A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1" name="Line 9">
            <a:extLst>
              <a:ext uri="{FF2B5EF4-FFF2-40B4-BE49-F238E27FC236}">
                <a16:creationId xmlns:a16="http://schemas.microsoft.com/office/drawing/2014/main" xmlns="" id="{00000000-0008-0000-1000-00002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2" name="Line 7">
            <a:extLst>
              <a:ext uri="{FF2B5EF4-FFF2-40B4-BE49-F238E27FC236}">
                <a16:creationId xmlns:a16="http://schemas.microsoft.com/office/drawing/2014/main" xmlns="" id="{00000000-0008-0000-1000-00002C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3" name="Line 8">
            <a:extLst>
              <a:ext uri="{FF2B5EF4-FFF2-40B4-BE49-F238E27FC236}">
                <a16:creationId xmlns:a16="http://schemas.microsoft.com/office/drawing/2014/main" xmlns="" id="{00000000-0008-0000-1000-00002D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4" name="Line 9">
            <a:extLst>
              <a:ext uri="{FF2B5EF4-FFF2-40B4-BE49-F238E27FC236}">
                <a16:creationId xmlns:a16="http://schemas.microsoft.com/office/drawing/2014/main" xmlns="" id="{00000000-0008-0000-1000-00002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5" name="Line 7">
            <a:extLst>
              <a:ext uri="{FF2B5EF4-FFF2-40B4-BE49-F238E27FC236}">
                <a16:creationId xmlns:a16="http://schemas.microsoft.com/office/drawing/2014/main" xmlns="" id="{00000000-0008-0000-1000-00002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6" name="Line 8">
            <a:extLst>
              <a:ext uri="{FF2B5EF4-FFF2-40B4-BE49-F238E27FC236}">
                <a16:creationId xmlns:a16="http://schemas.microsoft.com/office/drawing/2014/main" xmlns="" id="{00000000-0008-0000-1000-00003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7" name="Line 9">
            <a:extLst>
              <a:ext uri="{FF2B5EF4-FFF2-40B4-BE49-F238E27FC236}">
                <a16:creationId xmlns:a16="http://schemas.microsoft.com/office/drawing/2014/main" xmlns="" id="{00000000-0008-0000-1000-00003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8" name="Line 7">
            <a:extLst>
              <a:ext uri="{FF2B5EF4-FFF2-40B4-BE49-F238E27FC236}">
                <a16:creationId xmlns:a16="http://schemas.microsoft.com/office/drawing/2014/main" xmlns="" id="{00000000-0008-0000-1000-000032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69" name="Line 8">
            <a:extLst>
              <a:ext uri="{FF2B5EF4-FFF2-40B4-BE49-F238E27FC236}">
                <a16:creationId xmlns:a16="http://schemas.microsoft.com/office/drawing/2014/main" xmlns="" id="{00000000-0008-0000-1000-00003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0" name="Line 9">
            <a:extLst>
              <a:ext uri="{FF2B5EF4-FFF2-40B4-BE49-F238E27FC236}">
                <a16:creationId xmlns:a16="http://schemas.microsoft.com/office/drawing/2014/main" xmlns="" id="{00000000-0008-0000-1000-00003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1" name="Line 7">
            <a:extLst>
              <a:ext uri="{FF2B5EF4-FFF2-40B4-BE49-F238E27FC236}">
                <a16:creationId xmlns:a16="http://schemas.microsoft.com/office/drawing/2014/main" xmlns="" id="{00000000-0008-0000-1000-00003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2" name="Line 8">
            <a:extLst>
              <a:ext uri="{FF2B5EF4-FFF2-40B4-BE49-F238E27FC236}">
                <a16:creationId xmlns:a16="http://schemas.microsoft.com/office/drawing/2014/main" xmlns="" id="{00000000-0008-0000-1000-00003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3" name="Line 9">
            <a:extLst>
              <a:ext uri="{FF2B5EF4-FFF2-40B4-BE49-F238E27FC236}">
                <a16:creationId xmlns:a16="http://schemas.microsoft.com/office/drawing/2014/main" xmlns="" id="{00000000-0008-0000-1000-00003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4" name="Line 7">
            <a:extLst>
              <a:ext uri="{FF2B5EF4-FFF2-40B4-BE49-F238E27FC236}">
                <a16:creationId xmlns:a16="http://schemas.microsoft.com/office/drawing/2014/main" xmlns="" id="{00000000-0008-0000-1000-000038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5" name="Line 8">
            <a:extLst>
              <a:ext uri="{FF2B5EF4-FFF2-40B4-BE49-F238E27FC236}">
                <a16:creationId xmlns:a16="http://schemas.microsoft.com/office/drawing/2014/main" xmlns="" id="{00000000-0008-0000-1000-00003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6" name="Line 9">
            <a:extLst>
              <a:ext uri="{FF2B5EF4-FFF2-40B4-BE49-F238E27FC236}">
                <a16:creationId xmlns:a16="http://schemas.microsoft.com/office/drawing/2014/main" xmlns="" id="{00000000-0008-0000-1000-00003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7" name="Line 7">
            <a:extLst>
              <a:ext uri="{FF2B5EF4-FFF2-40B4-BE49-F238E27FC236}">
                <a16:creationId xmlns:a16="http://schemas.microsoft.com/office/drawing/2014/main" xmlns="" id="{00000000-0008-0000-1000-00003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8" name="Line 8">
            <a:extLst>
              <a:ext uri="{FF2B5EF4-FFF2-40B4-BE49-F238E27FC236}">
                <a16:creationId xmlns:a16="http://schemas.microsoft.com/office/drawing/2014/main" xmlns="" id="{00000000-0008-0000-1000-00003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9" name="Line 9">
            <a:extLst>
              <a:ext uri="{FF2B5EF4-FFF2-40B4-BE49-F238E27FC236}">
                <a16:creationId xmlns:a16="http://schemas.microsoft.com/office/drawing/2014/main" xmlns="" id="{00000000-0008-0000-1000-00003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80" name="Line 7">
            <a:extLst>
              <a:ext uri="{FF2B5EF4-FFF2-40B4-BE49-F238E27FC236}">
                <a16:creationId xmlns:a16="http://schemas.microsoft.com/office/drawing/2014/main" xmlns="" id="{00000000-0008-0000-1000-00003E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1" name="Line 8">
            <a:extLst>
              <a:ext uri="{FF2B5EF4-FFF2-40B4-BE49-F238E27FC236}">
                <a16:creationId xmlns:a16="http://schemas.microsoft.com/office/drawing/2014/main" xmlns="" id="{00000000-0008-0000-1000-00003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2" name="Line 9">
            <a:extLst>
              <a:ext uri="{FF2B5EF4-FFF2-40B4-BE49-F238E27FC236}">
                <a16:creationId xmlns:a16="http://schemas.microsoft.com/office/drawing/2014/main" xmlns="" id="{00000000-0008-0000-1000-00004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3" name="Line 7">
            <a:extLst>
              <a:ext uri="{FF2B5EF4-FFF2-40B4-BE49-F238E27FC236}">
                <a16:creationId xmlns:a16="http://schemas.microsoft.com/office/drawing/2014/main" xmlns="" id="{00000000-0008-0000-1000-00004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4" name="Line 8">
            <a:extLst>
              <a:ext uri="{FF2B5EF4-FFF2-40B4-BE49-F238E27FC236}">
                <a16:creationId xmlns:a16="http://schemas.microsoft.com/office/drawing/2014/main" xmlns="" id="{00000000-0008-0000-1000-00004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5" name="Line 9">
            <a:extLst>
              <a:ext uri="{FF2B5EF4-FFF2-40B4-BE49-F238E27FC236}">
                <a16:creationId xmlns:a16="http://schemas.microsoft.com/office/drawing/2014/main" xmlns="" id="{00000000-0008-0000-1000-000043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6" name="Line 7">
            <a:extLst>
              <a:ext uri="{FF2B5EF4-FFF2-40B4-BE49-F238E27FC236}">
                <a16:creationId xmlns:a16="http://schemas.microsoft.com/office/drawing/2014/main" xmlns="" id="{00000000-0008-0000-1000-00004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7" name="Line 8">
            <a:extLst>
              <a:ext uri="{FF2B5EF4-FFF2-40B4-BE49-F238E27FC236}">
                <a16:creationId xmlns:a16="http://schemas.microsoft.com/office/drawing/2014/main" xmlns="" id="{00000000-0008-0000-1000-00004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8" name="Line 9">
            <a:extLst>
              <a:ext uri="{FF2B5EF4-FFF2-40B4-BE49-F238E27FC236}">
                <a16:creationId xmlns:a16="http://schemas.microsoft.com/office/drawing/2014/main" xmlns="" id="{00000000-0008-0000-1000-00004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9" name="Line 7">
            <a:extLst>
              <a:ext uri="{FF2B5EF4-FFF2-40B4-BE49-F238E27FC236}">
                <a16:creationId xmlns:a16="http://schemas.microsoft.com/office/drawing/2014/main" xmlns="" id="{00000000-0008-0000-1000-000047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0" name="Line 8">
            <a:extLst>
              <a:ext uri="{FF2B5EF4-FFF2-40B4-BE49-F238E27FC236}">
                <a16:creationId xmlns:a16="http://schemas.microsoft.com/office/drawing/2014/main" xmlns="" id="{00000000-0008-0000-1000-000048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1" name="Line 9">
            <a:extLst>
              <a:ext uri="{FF2B5EF4-FFF2-40B4-BE49-F238E27FC236}">
                <a16:creationId xmlns:a16="http://schemas.microsoft.com/office/drawing/2014/main" xmlns="" id="{00000000-0008-0000-1000-000049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2" name="Line 7">
            <a:extLst>
              <a:ext uri="{FF2B5EF4-FFF2-40B4-BE49-F238E27FC236}">
                <a16:creationId xmlns:a16="http://schemas.microsoft.com/office/drawing/2014/main" xmlns="" id="{00000000-0008-0000-1000-00004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3" name="Line 8">
            <a:extLst>
              <a:ext uri="{FF2B5EF4-FFF2-40B4-BE49-F238E27FC236}">
                <a16:creationId xmlns:a16="http://schemas.microsoft.com/office/drawing/2014/main" xmlns="" id="{00000000-0008-0000-1000-00004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4" name="Line 9">
            <a:extLst>
              <a:ext uri="{FF2B5EF4-FFF2-40B4-BE49-F238E27FC236}">
                <a16:creationId xmlns:a16="http://schemas.microsoft.com/office/drawing/2014/main" xmlns="" id="{00000000-0008-0000-1000-00004F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5" name="Line 7">
            <a:extLst>
              <a:ext uri="{FF2B5EF4-FFF2-40B4-BE49-F238E27FC236}">
                <a16:creationId xmlns:a16="http://schemas.microsoft.com/office/drawing/2014/main" xmlns="" id="{00000000-0008-0000-1000-000050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6" name="Line 8">
            <a:extLst>
              <a:ext uri="{FF2B5EF4-FFF2-40B4-BE49-F238E27FC236}">
                <a16:creationId xmlns:a16="http://schemas.microsoft.com/office/drawing/2014/main" xmlns="" id="{00000000-0008-0000-1000-00005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7" name="Line 9">
            <a:extLst>
              <a:ext uri="{FF2B5EF4-FFF2-40B4-BE49-F238E27FC236}">
                <a16:creationId xmlns:a16="http://schemas.microsoft.com/office/drawing/2014/main" xmlns="" id="{00000000-0008-0000-1000-00005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8" name="Line 7">
            <a:extLst>
              <a:ext uri="{FF2B5EF4-FFF2-40B4-BE49-F238E27FC236}">
                <a16:creationId xmlns:a16="http://schemas.microsoft.com/office/drawing/2014/main" xmlns="" id="{00000000-0008-0000-1000-000053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9" name="Line 8">
            <a:extLst>
              <a:ext uri="{FF2B5EF4-FFF2-40B4-BE49-F238E27FC236}">
                <a16:creationId xmlns:a16="http://schemas.microsoft.com/office/drawing/2014/main" xmlns="" id="{00000000-0008-0000-1000-00005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0" name="Line 9">
            <a:extLst>
              <a:ext uri="{FF2B5EF4-FFF2-40B4-BE49-F238E27FC236}">
                <a16:creationId xmlns:a16="http://schemas.microsoft.com/office/drawing/2014/main" xmlns="" id="{00000000-0008-0000-1000-00005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1" name="Line 7">
            <a:extLst>
              <a:ext uri="{FF2B5EF4-FFF2-40B4-BE49-F238E27FC236}">
                <a16:creationId xmlns:a16="http://schemas.microsoft.com/office/drawing/2014/main" xmlns="" id="{00000000-0008-0000-1000-000056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2" name="Line 8">
            <a:extLst>
              <a:ext uri="{FF2B5EF4-FFF2-40B4-BE49-F238E27FC236}">
                <a16:creationId xmlns:a16="http://schemas.microsoft.com/office/drawing/2014/main" xmlns="" id="{00000000-0008-0000-1000-000057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3" name="Line 9">
            <a:extLst>
              <a:ext uri="{FF2B5EF4-FFF2-40B4-BE49-F238E27FC236}">
                <a16:creationId xmlns:a16="http://schemas.microsoft.com/office/drawing/2014/main" xmlns="" id="{00000000-0008-0000-1000-000058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4" name="Line 7">
            <a:extLst>
              <a:ext uri="{FF2B5EF4-FFF2-40B4-BE49-F238E27FC236}">
                <a16:creationId xmlns:a16="http://schemas.microsoft.com/office/drawing/2014/main" xmlns="" id="{00000000-0008-0000-1000-00005C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5" name="Line 8">
            <a:extLst>
              <a:ext uri="{FF2B5EF4-FFF2-40B4-BE49-F238E27FC236}">
                <a16:creationId xmlns:a16="http://schemas.microsoft.com/office/drawing/2014/main" xmlns="" id="{00000000-0008-0000-1000-00005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6" name="Line 9">
            <a:extLst>
              <a:ext uri="{FF2B5EF4-FFF2-40B4-BE49-F238E27FC236}">
                <a16:creationId xmlns:a16="http://schemas.microsoft.com/office/drawing/2014/main" xmlns="" id="{00000000-0008-0000-1000-00005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7" name="Line 7">
            <a:extLst>
              <a:ext uri="{FF2B5EF4-FFF2-40B4-BE49-F238E27FC236}">
                <a16:creationId xmlns:a16="http://schemas.microsoft.com/office/drawing/2014/main" xmlns="" id="{00000000-0008-0000-1000-00006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08" name="Line 8">
            <a:extLst>
              <a:ext uri="{FF2B5EF4-FFF2-40B4-BE49-F238E27FC236}">
                <a16:creationId xmlns:a16="http://schemas.microsoft.com/office/drawing/2014/main" xmlns="" id="{00000000-0008-0000-1000-000066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09" name="Line 9">
            <a:extLst>
              <a:ext uri="{FF2B5EF4-FFF2-40B4-BE49-F238E27FC236}">
                <a16:creationId xmlns:a16="http://schemas.microsoft.com/office/drawing/2014/main" xmlns="" id="{00000000-0008-0000-1000-00006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10" name="Line 7">
            <a:extLst>
              <a:ext uri="{FF2B5EF4-FFF2-40B4-BE49-F238E27FC236}">
                <a16:creationId xmlns:a16="http://schemas.microsoft.com/office/drawing/2014/main" xmlns="" id="{00000000-0008-0000-1000-00006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1" name="Line 8">
            <a:extLst>
              <a:ext uri="{FF2B5EF4-FFF2-40B4-BE49-F238E27FC236}">
                <a16:creationId xmlns:a16="http://schemas.microsoft.com/office/drawing/2014/main" xmlns="" id="{00000000-0008-0000-1000-000069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2" name="Line 9">
            <a:extLst>
              <a:ext uri="{FF2B5EF4-FFF2-40B4-BE49-F238E27FC236}">
                <a16:creationId xmlns:a16="http://schemas.microsoft.com/office/drawing/2014/main" xmlns="" id="{00000000-0008-0000-1000-00006A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3" name="Line 7">
            <a:extLst>
              <a:ext uri="{FF2B5EF4-FFF2-40B4-BE49-F238E27FC236}">
                <a16:creationId xmlns:a16="http://schemas.microsoft.com/office/drawing/2014/main" xmlns="" id="{00000000-0008-0000-1000-00006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4" name="Line 8">
            <a:extLst>
              <a:ext uri="{FF2B5EF4-FFF2-40B4-BE49-F238E27FC236}">
                <a16:creationId xmlns:a16="http://schemas.microsoft.com/office/drawing/2014/main" xmlns="" id="{00000000-0008-0000-1000-00006C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5" name="Line 9">
            <a:extLst>
              <a:ext uri="{FF2B5EF4-FFF2-40B4-BE49-F238E27FC236}">
                <a16:creationId xmlns:a16="http://schemas.microsoft.com/office/drawing/2014/main" xmlns="" id="{00000000-0008-0000-1000-00006D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6" name="Line 7">
            <a:extLst>
              <a:ext uri="{FF2B5EF4-FFF2-40B4-BE49-F238E27FC236}">
                <a16:creationId xmlns:a16="http://schemas.microsoft.com/office/drawing/2014/main" xmlns="" id="{00000000-0008-0000-1000-00006E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7" name="Line 8">
            <a:extLst>
              <a:ext uri="{FF2B5EF4-FFF2-40B4-BE49-F238E27FC236}">
                <a16:creationId xmlns:a16="http://schemas.microsoft.com/office/drawing/2014/main" xmlns="" id="{00000000-0008-0000-1000-00006F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8" name="Line 9">
            <a:extLst>
              <a:ext uri="{FF2B5EF4-FFF2-40B4-BE49-F238E27FC236}">
                <a16:creationId xmlns:a16="http://schemas.microsoft.com/office/drawing/2014/main" xmlns="" id="{00000000-0008-0000-1000-000070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9" name="Line 7">
            <a:extLst>
              <a:ext uri="{FF2B5EF4-FFF2-40B4-BE49-F238E27FC236}">
                <a16:creationId xmlns:a16="http://schemas.microsoft.com/office/drawing/2014/main" xmlns="" id="{00000000-0008-0000-1000-00007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0" name="Line 8">
            <a:extLst>
              <a:ext uri="{FF2B5EF4-FFF2-40B4-BE49-F238E27FC236}">
                <a16:creationId xmlns:a16="http://schemas.microsoft.com/office/drawing/2014/main" xmlns="" id="{00000000-0008-0000-1000-00007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1" name="Line 9">
            <a:extLst>
              <a:ext uri="{FF2B5EF4-FFF2-40B4-BE49-F238E27FC236}">
                <a16:creationId xmlns:a16="http://schemas.microsoft.com/office/drawing/2014/main" xmlns="" id="{00000000-0008-0000-1000-00007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2" name="Line 7">
            <a:extLst>
              <a:ext uri="{FF2B5EF4-FFF2-40B4-BE49-F238E27FC236}">
                <a16:creationId xmlns:a16="http://schemas.microsoft.com/office/drawing/2014/main" xmlns="" id="{00000000-0008-0000-1000-000074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3" name="Line 8">
            <a:extLst>
              <a:ext uri="{FF2B5EF4-FFF2-40B4-BE49-F238E27FC236}">
                <a16:creationId xmlns:a16="http://schemas.microsoft.com/office/drawing/2014/main" xmlns="" id="{00000000-0008-0000-1000-00007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4" name="Line 9">
            <a:extLst>
              <a:ext uri="{FF2B5EF4-FFF2-40B4-BE49-F238E27FC236}">
                <a16:creationId xmlns:a16="http://schemas.microsoft.com/office/drawing/2014/main" xmlns="" id="{00000000-0008-0000-1000-00007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5" name="Line 7">
            <a:extLst>
              <a:ext uri="{FF2B5EF4-FFF2-40B4-BE49-F238E27FC236}">
                <a16:creationId xmlns:a16="http://schemas.microsoft.com/office/drawing/2014/main" xmlns="" id="{00000000-0008-0000-1000-00007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6" name="Line 8">
            <a:extLst>
              <a:ext uri="{FF2B5EF4-FFF2-40B4-BE49-F238E27FC236}">
                <a16:creationId xmlns:a16="http://schemas.microsoft.com/office/drawing/2014/main" xmlns="" id="{00000000-0008-0000-1000-000078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7" name="Line 9">
            <a:extLst>
              <a:ext uri="{FF2B5EF4-FFF2-40B4-BE49-F238E27FC236}">
                <a16:creationId xmlns:a16="http://schemas.microsoft.com/office/drawing/2014/main" xmlns="" id="{00000000-0008-0000-1000-00007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8" name="Line 7">
            <a:extLst>
              <a:ext uri="{FF2B5EF4-FFF2-40B4-BE49-F238E27FC236}">
                <a16:creationId xmlns:a16="http://schemas.microsoft.com/office/drawing/2014/main" xmlns="" id="{00000000-0008-0000-1000-00007A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29" name="Line 8">
            <a:extLst>
              <a:ext uri="{FF2B5EF4-FFF2-40B4-BE49-F238E27FC236}">
                <a16:creationId xmlns:a16="http://schemas.microsoft.com/office/drawing/2014/main" xmlns="" id="{00000000-0008-0000-1000-00007B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30" name="Line 9">
            <a:extLst>
              <a:ext uri="{FF2B5EF4-FFF2-40B4-BE49-F238E27FC236}">
                <a16:creationId xmlns:a16="http://schemas.microsoft.com/office/drawing/2014/main" xmlns="" id="{00000000-0008-0000-1000-00007C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31" name="Line 7">
            <a:extLst>
              <a:ext uri="{FF2B5EF4-FFF2-40B4-BE49-F238E27FC236}">
                <a16:creationId xmlns:a16="http://schemas.microsoft.com/office/drawing/2014/main" xmlns="" id="{00000000-0008-0000-1000-00007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2" name="Line 8">
            <a:extLst>
              <a:ext uri="{FF2B5EF4-FFF2-40B4-BE49-F238E27FC236}">
                <a16:creationId xmlns:a16="http://schemas.microsoft.com/office/drawing/2014/main" xmlns="" id="{00000000-0008-0000-1000-00007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3" name="Line 9">
            <a:extLst>
              <a:ext uri="{FF2B5EF4-FFF2-40B4-BE49-F238E27FC236}">
                <a16:creationId xmlns:a16="http://schemas.microsoft.com/office/drawing/2014/main" xmlns="" id="{00000000-0008-0000-1000-00007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4" name="Line 7">
            <a:extLst>
              <a:ext uri="{FF2B5EF4-FFF2-40B4-BE49-F238E27FC236}">
                <a16:creationId xmlns:a16="http://schemas.microsoft.com/office/drawing/2014/main" xmlns="" id="{00000000-0008-0000-1000-00008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5" name="Line 8">
            <a:extLst>
              <a:ext uri="{FF2B5EF4-FFF2-40B4-BE49-F238E27FC236}">
                <a16:creationId xmlns:a16="http://schemas.microsoft.com/office/drawing/2014/main" xmlns="" id="{00000000-0008-0000-1000-00008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6" name="Line 9">
            <a:extLst>
              <a:ext uri="{FF2B5EF4-FFF2-40B4-BE49-F238E27FC236}">
                <a16:creationId xmlns:a16="http://schemas.microsoft.com/office/drawing/2014/main" xmlns="" id="{00000000-0008-0000-1000-00008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7" name="Line 7">
            <a:extLst>
              <a:ext uri="{FF2B5EF4-FFF2-40B4-BE49-F238E27FC236}">
                <a16:creationId xmlns:a16="http://schemas.microsoft.com/office/drawing/2014/main" xmlns="" id="{00000000-0008-0000-1000-00008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8" name="Line 8">
            <a:extLst>
              <a:ext uri="{FF2B5EF4-FFF2-40B4-BE49-F238E27FC236}">
                <a16:creationId xmlns:a16="http://schemas.microsoft.com/office/drawing/2014/main" xmlns="" id="{00000000-0008-0000-1000-00008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9" name="Line 9">
            <a:extLst>
              <a:ext uri="{FF2B5EF4-FFF2-40B4-BE49-F238E27FC236}">
                <a16:creationId xmlns:a16="http://schemas.microsoft.com/office/drawing/2014/main" xmlns="" id="{00000000-0008-0000-1000-00008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40" name="Line 7">
            <a:extLst>
              <a:ext uri="{FF2B5EF4-FFF2-40B4-BE49-F238E27FC236}">
                <a16:creationId xmlns:a16="http://schemas.microsoft.com/office/drawing/2014/main" xmlns="" id="{00000000-0008-0000-1000-00008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1" name="Line 8">
            <a:extLst>
              <a:ext uri="{FF2B5EF4-FFF2-40B4-BE49-F238E27FC236}">
                <a16:creationId xmlns:a16="http://schemas.microsoft.com/office/drawing/2014/main" xmlns="" id="{00000000-0008-0000-1000-00008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2" name="Line 9">
            <a:extLst>
              <a:ext uri="{FF2B5EF4-FFF2-40B4-BE49-F238E27FC236}">
                <a16:creationId xmlns:a16="http://schemas.microsoft.com/office/drawing/2014/main" xmlns="" id="{00000000-0008-0000-1000-00008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3" name="Line 7">
            <a:extLst>
              <a:ext uri="{FF2B5EF4-FFF2-40B4-BE49-F238E27FC236}">
                <a16:creationId xmlns:a16="http://schemas.microsoft.com/office/drawing/2014/main" xmlns="" id="{00000000-0008-0000-1000-00008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4" name="Line 8">
            <a:extLst>
              <a:ext uri="{FF2B5EF4-FFF2-40B4-BE49-F238E27FC236}">
                <a16:creationId xmlns:a16="http://schemas.microsoft.com/office/drawing/2014/main" xmlns="" id="{00000000-0008-0000-1000-00008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5" name="Line 9">
            <a:extLst>
              <a:ext uri="{FF2B5EF4-FFF2-40B4-BE49-F238E27FC236}">
                <a16:creationId xmlns:a16="http://schemas.microsoft.com/office/drawing/2014/main" xmlns="" id="{00000000-0008-0000-1000-00008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6" name="Line 7">
            <a:extLst>
              <a:ext uri="{FF2B5EF4-FFF2-40B4-BE49-F238E27FC236}">
                <a16:creationId xmlns:a16="http://schemas.microsoft.com/office/drawing/2014/main" xmlns="" id="{00000000-0008-0000-1000-00008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7" name="Line 8">
            <a:extLst>
              <a:ext uri="{FF2B5EF4-FFF2-40B4-BE49-F238E27FC236}">
                <a16:creationId xmlns:a16="http://schemas.microsoft.com/office/drawing/2014/main" xmlns="" id="{00000000-0008-0000-1000-00008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8" name="Line 9">
            <a:extLst>
              <a:ext uri="{FF2B5EF4-FFF2-40B4-BE49-F238E27FC236}">
                <a16:creationId xmlns:a16="http://schemas.microsoft.com/office/drawing/2014/main" xmlns="" id="{00000000-0008-0000-1000-00008E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9" name="Line 7">
            <a:extLst>
              <a:ext uri="{FF2B5EF4-FFF2-40B4-BE49-F238E27FC236}">
                <a16:creationId xmlns:a16="http://schemas.microsoft.com/office/drawing/2014/main" xmlns="" id="{00000000-0008-0000-1000-00008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0" name="Line 8">
            <a:extLst>
              <a:ext uri="{FF2B5EF4-FFF2-40B4-BE49-F238E27FC236}">
                <a16:creationId xmlns:a16="http://schemas.microsoft.com/office/drawing/2014/main" xmlns="" id="{00000000-0008-0000-1000-000090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1" name="Line 9">
            <a:extLst>
              <a:ext uri="{FF2B5EF4-FFF2-40B4-BE49-F238E27FC236}">
                <a16:creationId xmlns:a16="http://schemas.microsoft.com/office/drawing/2014/main" xmlns="" id="{00000000-0008-0000-1000-00009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2" name="Line 7">
            <a:extLst>
              <a:ext uri="{FF2B5EF4-FFF2-40B4-BE49-F238E27FC236}">
                <a16:creationId xmlns:a16="http://schemas.microsoft.com/office/drawing/2014/main" xmlns="" id="{00000000-0008-0000-1000-00009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3" name="Line 8">
            <a:extLst>
              <a:ext uri="{FF2B5EF4-FFF2-40B4-BE49-F238E27FC236}">
                <a16:creationId xmlns:a16="http://schemas.microsoft.com/office/drawing/2014/main" xmlns="" id="{00000000-0008-0000-1000-000093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4" name="Line 9">
            <a:extLst>
              <a:ext uri="{FF2B5EF4-FFF2-40B4-BE49-F238E27FC236}">
                <a16:creationId xmlns:a16="http://schemas.microsoft.com/office/drawing/2014/main" xmlns="" id="{00000000-0008-0000-1000-00009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5" name="Line 7">
            <a:extLst>
              <a:ext uri="{FF2B5EF4-FFF2-40B4-BE49-F238E27FC236}">
                <a16:creationId xmlns:a16="http://schemas.microsoft.com/office/drawing/2014/main" xmlns="" id="{00000000-0008-0000-1000-00009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6" name="Line 8">
            <a:extLst>
              <a:ext uri="{FF2B5EF4-FFF2-40B4-BE49-F238E27FC236}">
                <a16:creationId xmlns:a16="http://schemas.microsoft.com/office/drawing/2014/main" xmlns="" id="{00000000-0008-0000-1000-00009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7" name="Line 9">
            <a:extLst>
              <a:ext uri="{FF2B5EF4-FFF2-40B4-BE49-F238E27FC236}">
                <a16:creationId xmlns:a16="http://schemas.microsoft.com/office/drawing/2014/main" xmlns="" id="{00000000-0008-0000-1000-00009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8" name="Line 7">
            <a:extLst>
              <a:ext uri="{FF2B5EF4-FFF2-40B4-BE49-F238E27FC236}">
                <a16:creationId xmlns:a16="http://schemas.microsoft.com/office/drawing/2014/main" xmlns="" id="{00000000-0008-0000-1000-000098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59" name="Line 8">
            <a:extLst>
              <a:ext uri="{FF2B5EF4-FFF2-40B4-BE49-F238E27FC236}">
                <a16:creationId xmlns:a16="http://schemas.microsoft.com/office/drawing/2014/main" xmlns="" id="{00000000-0008-0000-1000-000099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60" name="Line 9">
            <a:extLst>
              <a:ext uri="{FF2B5EF4-FFF2-40B4-BE49-F238E27FC236}">
                <a16:creationId xmlns:a16="http://schemas.microsoft.com/office/drawing/2014/main" xmlns="" id="{00000000-0008-0000-1000-00009A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61" name="Line 7">
            <a:extLst>
              <a:ext uri="{FF2B5EF4-FFF2-40B4-BE49-F238E27FC236}">
                <a16:creationId xmlns:a16="http://schemas.microsoft.com/office/drawing/2014/main" xmlns="" id="{00000000-0008-0000-1000-00009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2" name="Line 8">
            <a:extLst>
              <a:ext uri="{FF2B5EF4-FFF2-40B4-BE49-F238E27FC236}">
                <a16:creationId xmlns:a16="http://schemas.microsoft.com/office/drawing/2014/main" xmlns="" id="{00000000-0008-0000-1000-00009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3" name="Line 9">
            <a:extLst>
              <a:ext uri="{FF2B5EF4-FFF2-40B4-BE49-F238E27FC236}">
                <a16:creationId xmlns:a16="http://schemas.microsoft.com/office/drawing/2014/main" xmlns="" id="{00000000-0008-0000-1000-00009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4" name="Line 7">
            <a:extLst>
              <a:ext uri="{FF2B5EF4-FFF2-40B4-BE49-F238E27FC236}">
                <a16:creationId xmlns:a16="http://schemas.microsoft.com/office/drawing/2014/main" xmlns="" id="{00000000-0008-0000-1000-00009E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5" name="Line 8">
            <a:extLst>
              <a:ext uri="{FF2B5EF4-FFF2-40B4-BE49-F238E27FC236}">
                <a16:creationId xmlns:a16="http://schemas.microsoft.com/office/drawing/2014/main" xmlns="" id="{00000000-0008-0000-1000-00009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6" name="Line 9">
            <a:extLst>
              <a:ext uri="{FF2B5EF4-FFF2-40B4-BE49-F238E27FC236}">
                <a16:creationId xmlns:a16="http://schemas.microsoft.com/office/drawing/2014/main" xmlns="" id="{00000000-0008-0000-1000-0000A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7" name="Line 7">
            <a:extLst>
              <a:ext uri="{FF2B5EF4-FFF2-40B4-BE49-F238E27FC236}">
                <a16:creationId xmlns:a16="http://schemas.microsoft.com/office/drawing/2014/main" xmlns="" id="{00000000-0008-0000-1000-0000A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8" name="Line 8">
            <a:extLst>
              <a:ext uri="{FF2B5EF4-FFF2-40B4-BE49-F238E27FC236}">
                <a16:creationId xmlns:a16="http://schemas.microsoft.com/office/drawing/2014/main" xmlns="" id="{00000000-0008-0000-1000-0000A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9" name="Line 9">
            <a:extLst>
              <a:ext uri="{FF2B5EF4-FFF2-40B4-BE49-F238E27FC236}">
                <a16:creationId xmlns:a16="http://schemas.microsoft.com/office/drawing/2014/main" xmlns="" id="{00000000-0008-0000-1000-0000A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0" name="Line 7">
            <a:extLst>
              <a:ext uri="{FF2B5EF4-FFF2-40B4-BE49-F238E27FC236}">
                <a16:creationId xmlns:a16="http://schemas.microsoft.com/office/drawing/2014/main" xmlns="" id="{00000000-0008-0000-1000-0000A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1" name="Line 8">
            <a:extLst>
              <a:ext uri="{FF2B5EF4-FFF2-40B4-BE49-F238E27FC236}">
                <a16:creationId xmlns:a16="http://schemas.microsoft.com/office/drawing/2014/main" xmlns="" id="{00000000-0008-0000-1000-0000A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2" name="Line 9">
            <a:extLst>
              <a:ext uri="{FF2B5EF4-FFF2-40B4-BE49-F238E27FC236}">
                <a16:creationId xmlns:a16="http://schemas.microsoft.com/office/drawing/2014/main" xmlns="" id="{00000000-0008-0000-1000-0000A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3" name="Line 7">
            <a:extLst>
              <a:ext uri="{FF2B5EF4-FFF2-40B4-BE49-F238E27FC236}">
                <a16:creationId xmlns:a16="http://schemas.microsoft.com/office/drawing/2014/main" xmlns="" id="{00000000-0008-0000-1000-0000A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4" name="Line 8">
            <a:extLst>
              <a:ext uri="{FF2B5EF4-FFF2-40B4-BE49-F238E27FC236}">
                <a16:creationId xmlns:a16="http://schemas.microsoft.com/office/drawing/2014/main" xmlns="" id="{00000000-0008-0000-1000-0000A8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5" name="Line 9">
            <a:extLst>
              <a:ext uri="{FF2B5EF4-FFF2-40B4-BE49-F238E27FC236}">
                <a16:creationId xmlns:a16="http://schemas.microsoft.com/office/drawing/2014/main" xmlns="" id="{00000000-0008-0000-1000-0000A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6" name="Line 7">
            <a:extLst>
              <a:ext uri="{FF2B5EF4-FFF2-40B4-BE49-F238E27FC236}">
                <a16:creationId xmlns:a16="http://schemas.microsoft.com/office/drawing/2014/main" xmlns="" id="{00000000-0008-0000-1000-0000A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7" name="Line 8">
            <a:extLst>
              <a:ext uri="{FF2B5EF4-FFF2-40B4-BE49-F238E27FC236}">
                <a16:creationId xmlns:a16="http://schemas.microsoft.com/office/drawing/2014/main" xmlns="" id="{00000000-0008-0000-1000-0000A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8" name="Line 9">
            <a:extLst>
              <a:ext uri="{FF2B5EF4-FFF2-40B4-BE49-F238E27FC236}">
                <a16:creationId xmlns:a16="http://schemas.microsoft.com/office/drawing/2014/main" xmlns="" id="{00000000-0008-0000-1000-0000AC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9" name="Line 7">
            <a:extLst>
              <a:ext uri="{FF2B5EF4-FFF2-40B4-BE49-F238E27FC236}">
                <a16:creationId xmlns:a16="http://schemas.microsoft.com/office/drawing/2014/main" xmlns="" id="{00000000-0008-0000-1000-0000A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0" name="Line 8">
            <a:extLst>
              <a:ext uri="{FF2B5EF4-FFF2-40B4-BE49-F238E27FC236}">
                <a16:creationId xmlns:a16="http://schemas.microsoft.com/office/drawing/2014/main" xmlns="" id="{00000000-0008-0000-1000-0000A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1" name="Line 9">
            <a:extLst>
              <a:ext uri="{FF2B5EF4-FFF2-40B4-BE49-F238E27FC236}">
                <a16:creationId xmlns:a16="http://schemas.microsoft.com/office/drawing/2014/main" xmlns="" id="{00000000-0008-0000-1000-0000A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2" name="Line 7">
            <a:extLst>
              <a:ext uri="{FF2B5EF4-FFF2-40B4-BE49-F238E27FC236}">
                <a16:creationId xmlns:a16="http://schemas.microsoft.com/office/drawing/2014/main" xmlns="" id="{00000000-0008-0000-1000-0000B0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3" name="Line 8">
            <a:extLst>
              <a:ext uri="{FF2B5EF4-FFF2-40B4-BE49-F238E27FC236}">
                <a16:creationId xmlns:a16="http://schemas.microsoft.com/office/drawing/2014/main" xmlns="" id="{00000000-0008-0000-1000-0000B1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4" name="Line 9">
            <a:extLst>
              <a:ext uri="{FF2B5EF4-FFF2-40B4-BE49-F238E27FC236}">
                <a16:creationId xmlns:a16="http://schemas.microsoft.com/office/drawing/2014/main" xmlns="" id="{00000000-0008-0000-1000-0000B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5" name="Line 7">
            <a:extLst>
              <a:ext uri="{FF2B5EF4-FFF2-40B4-BE49-F238E27FC236}">
                <a16:creationId xmlns:a16="http://schemas.microsoft.com/office/drawing/2014/main" xmlns="" id="{00000000-0008-0000-1000-0000B3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6" name="Line 8">
            <a:extLst>
              <a:ext uri="{FF2B5EF4-FFF2-40B4-BE49-F238E27FC236}">
                <a16:creationId xmlns:a16="http://schemas.microsoft.com/office/drawing/2014/main" xmlns="" id="{00000000-0008-0000-1000-0000B4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7" name="Line 9">
            <a:extLst>
              <a:ext uri="{FF2B5EF4-FFF2-40B4-BE49-F238E27FC236}">
                <a16:creationId xmlns:a16="http://schemas.microsoft.com/office/drawing/2014/main" xmlns="" id="{00000000-0008-0000-1000-0000B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8" name="Line 7">
            <a:extLst>
              <a:ext uri="{FF2B5EF4-FFF2-40B4-BE49-F238E27FC236}">
                <a16:creationId xmlns:a16="http://schemas.microsoft.com/office/drawing/2014/main" xmlns="" id="{00000000-0008-0000-1000-0000B6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89" name="Line 8">
            <a:extLst>
              <a:ext uri="{FF2B5EF4-FFF2-40B4-BE49-F238E27FC236}">
                <a16:creationId xmlns:a16="http://schemas.microsoft.com/office/drawing/2014/main" xmlns="" id="{00000000-0008-0000-1000-0000B7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90" name="Line 9">
            <a:extLst>
              <a:ext uri="{FF2B5EF4-FFF2-40B4-BE49-F238E27FC236}">
                <a16:creationId xmlns:a16="http://schemas.microsoft.com/office/drawing/2014/main" xmlns="" id="{00000000-0008-0000-1000-0000B8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91" name="Line 7">
            <a:extLst>
              <a:ext uri="{FF2B5EF4-FFF2-40B4-BE49-F238E27FC236}">
                <a16:creationId xmlns:a16="http://schemas.microsoft.com/office/drawing/2014/main" xmlns="" id="{00000000-0008-0000-1000-0000B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2" name="Line 8">
            <a:extLst>
              <a:ext uri="{FF2B5EF4-FFF2-40B4-BE49-F238E27FC236}">
                <a16:creationId xmlns:a16="http://schemas.microsoft.com/office/drawing/2014/main" xmlns="" id="{00000000-0008-0000-1000-0000B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3" name="Line 9">
            <a:extLst>
              <a:ext uri="{FF2B5EF4-FFF2-40B4-BE49-F238E27FC236}">
                <a16:creationId xmlns:a16="http://schemas.microsoft.com/office/drawing/2014/main" xmlns="" id="{00000000-0008-0000-1000-0000BB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4" name="Line 7">
            <a:extLst>
              <a:ext uri="{FF2B5EF4-FFF2-40B4-BE49-F238E27FC236}">
                <a16:creationId xmlns:a16="http://schemas.microsoft.com/office/drawing/2014/main" xmlns="" id="{00000000-0008-0000-1000-0000BC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5" name="Line 8">
            <a:extLst>
              <a:ext uri="{FF2B5EF4-FFF2-40B4-BE49-F238E27FC236}">
                <a16:creationId xmlns:a16="http://schemas.microsoft.com/office/drawing/2014/main" xmlns="" id="{00000000-0008-0000-1000-0000B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6" name="Line 9">
            <a:extLst>
              <a:ext uri="{FF2B5EF4-FFF2-40B4-BE49-F238E27FC236}">
                <a16:creationId xmlns:a16="http://schemas.microsoft.com/office/drawing/2014/main" xmlns="" id="{00000000-0008-0000-1000-0000B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7" name="Line 7">
            <a:extLst>
              <a:ext uri="{FF2B5EF4-FFF2-40B4-BE49-F238E27FC236}">
                <a16:creationId xmlns:a16="http://schemas.microsoft.com/office/drawing/2014/main" xmlns="" id="{00000000-0008-0000-1000-0000B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98" name="Line 8">
            <a:extLst>
              <a:ext uri="{FF2B5EF4-FFF2-40B4-BE49-F238E27FC236}">
                <a16:creationId xmlns:a16="http://schemas.microsoft.com/office/drawing/2014/main" xmlns="" id="{00000000-0008-0000-1000-0000C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99" name="Line 9">
            <a:extLst>
              <a:ext uri="{FF2B5EF4-FFF2-40B4-BE49-F238E27FC236}">
                <a16:creationId xmlns:a16="http://schemas.microsoft.com/office/drawing/2014/main" xmlns="" id="{00000000-0008-0000-1000-0000C1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0" name="Line 7">
            <a:extLst>
              <a:ext uri="{FF2B5EF4-FFF2-40B4-BE49-F238E27FC236}">
                <a16:creationId xmlns:a16="http://schemas.microsoft.com/office/drawing/2014/main" xmlns="" id="{00000000-0008-0000-1000-0000C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1" name="Line 8">
            <a:extLst>
              <a:ext uri="{FF2B5EF4-FFF2-40B4-BE49-F238E27FC236}">
                <a16:creationId xmlns:a16="http://schemas.microsoft.com/office/drawing/2014/main" xmlns="" id="{00000000-0008-0000-1000-0000C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2" name="Line 9">
            <a:extLst>
              <a:ext uri="{FF2B5EF4-FFF2-40B4-BE49-F238E27FC236}">
                <a16:creationId xmlns:a16="http://schemas.microsoft.com/office/drawing/2014/main" xmlns="" id="{00000000-0008-0000-1000-0000C7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3" name="Line 7">
            <a:extLst>
              <a:ext uri="{FF2B5EF4-FFF2-40B4-BE49-F238E27FC236}">
                <a16:creationId xmlns:a16="http://schemas.microsoft.com/office/drawing/2014/main" xmlns="" id="{00000000-0008-0000-1000-0000CE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4" name="Line 8">
            <a:extLst>
              <a:ext uri="{FF2B5EF4-FFF2-40B4-BE49-F238E27FC236}">
                <a16:creationId xmlns:a16="http://schemas.microsoft.com/office/drawing/2014/main" xmlns="" id="{00000000-0008-0000-1000-0000C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5" name="Line 9">
            <a:extLst>
              <a:ext uri="{FF2B5EF4-FFF2-40B4-BE49-F238E27FC236}">
                <a16:creationId xmlns:a16="http://schemas.microsoft.com/office/drawing/2014/main" xmlns="" id="{00000000-0008-0000-1000-0000D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6" name="Line 7">
            <a:extLst>
              <a:ext uri="{FF2B5EF4-FFF2-40B4-BE49-F238E27FC236}">
                <a16:creationId xmlns:a16="http://schemas.microsoft.com/office/drawing/2014/main" xmlns="" id="{00000000-0008-0000-1000-0000D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7" name="Line 8">
            <a:extLst>
              <a:ext uri="{FF2B5EF4-FFF2-40B4-BE49-F238E27FC236}">
                <a16:creationId xmlns:a16="http://schemas.microsoft.com/office/drawing/2014/main" xmlns="" id="{00000000-0008-0000-1000-0000D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8" name="Line 9">
            <a:extLst>
              <a:ext uri="{FF2B5EF4-FFF2-40B4-BE49-F238E27FC236}">
                <a16:creationId xmlns:a16="http://schemas.microsoft.com/office/drawing/2014/main" xmlns="" id="{00000000-0008-0000-1000-0000D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9" name="Line 7">
            <a:extLst>
              <a:ext uri="{FF2B5EF4-FFF2-40B4-BE49-F238E27FC236}">
                <a16:creationId xmlns:a16="http://schemas.microsoft.com/office/drawing/2014/main" xmlns="" id="{00000000-0008-0000-1000-0000E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0" name="Line 8">
            <a:extLst>
              <a:ext uri="{FF2B5EF4-FFF2-40B4-BE49-F238E27FC236}">
                <a16:creationId xmlns:a16="http://schemas.microsoft.com/office/drawing/2014/main" xmlns="" id="{00000000-0008-0000-1000-0000E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1" name="Line 9">
            <a:extLst>
              <a:ext uri="{FF2B5EF4-FFF2-40B4-BE49-F238E27FC236}">
                <a16:creationId xmlns:a16="http://schemas.microsoft.com/office/drawing/2014/main" xmlns="" id="{00000000-0008-0000-1000-0000E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2" name="Line 7">
            <a:extLst>
              <a:ext uri="{FF2B5EF4-FFF2-40B4-BE49-F238E27FC236}">
                <a16:creationId xmlns:a16="http://schemas.microsoft.com/office/drawing/2014/main" xmlns="" id="{00000000-0008-0000-1000-0000E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3" name="Line 8">
            <a:extLst>
              <a:ext uri="{FF2B5EF4-FFF2-40B4-BE49-F238E27FC236}">
                <a16:creationId xmlns:a16="http://schemas.microsoft.com/office/drawing/2014/main" xmlns="" id="{00000000-0008-0000-1000-0000E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4" name="Line 9">
            <a:extLst>
              <a:ext uri="{FF2B5EF4-FFF2-40B4-BE49-F238E27FC236}">
                <a16:creationId xmlns:a16="http://schemas.microsoft.com/office/drawing/2014/main" xmlns="" id="{00000000-0008-0000-1000-0000E5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5" name="Line 7">
            <a:extLst>
              <a:ext uri="{FF2B5EF4-FFF2-40B4-BE49-F238E27FC236}">
                <a16:creationId xmlns:a16="http://schemas.microsoft.com/office/drawing/2014/main" xmlns="" id="{00000000-0008-0000-1000-0000E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6" name="Line 8">
            <a:extLst>
              <a:ext uri="{FF2B5EF4-FFF2-40B4-BE49-F238E27FC236}">
                <a16:creationId xmlns:a16="http://schemas.microsoft.com/office/drawing/2014/main" xmlns="" id="{00000000-0008-0000-1000-0000E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7" name="Line 9">
            <a:extLst>
              <a:ext uri="{FF2B5EF4-FFF2-40B4-BE49-F238E27FC236}">
                <a16:creationId xmlns:a16="http://schemas.microsoft.com/office/drawing/2014/main" xmlns="" id="{00000000-0008-0000-1000-0000E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8" name="Line 7">
            <a:extLst>
              <a:ext uri="{FF2B5EF4-FFF2-40B4-BE49-F238E27FC236}">
                <a16:creationId xmlns:a16="http://schemas.microsoft.com/office/drawing/2014/main" xmlns="" id="{00000000-0008-0000-1000-0000E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19" name="Line 8">
            <a:extLst>
              <a:ext uri="{FF2B5EF4-FFF2-40B4-BE49-F238E27FC236}">
                <a16:creationId xmlns:a16="http://schemas.microsoft.com/office/drawing/2014/main" xmlns="" id="{00000000-0008-0000-1000-0000E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20" name="Line 9">
            <a:extLst>
              <a:ext uri="{FF2B5EF4-FFF2-40B4-BE49-F238E27FC236}">
                <a16:creationId xmlns:a16="http://schemas.microsoft.com/office/drawing/2014/main" xmlns="" id="{00000000-0008-0000-1000-0000EB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21" name="Line 7">
            <a:extLst>
              <a:ext uri="{FF2B5EF4-FFF2-40B4-BE49-F238E27FC236}">
                <a16:creationId xmlns:a16="http://schemas.microsoft.com/office/drawing/2014/main" xmlns="" id="{00000000-0008-0000-1000-0000E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2" name="Line 8">
            <a:extLst>
              <a:ext uri="{FF2B5EF4-FFF2-40B4-BE49-F238E27FC236}">
                <a16:creationId xmlns:a16="http://schemas.microsoft.com/office/drawing/2014/main" xmlns="" id="{00000000-0008-0000-1000-0000E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3" name="Line 9">
            <a:extLst>
              <a:ext uri="{FF2B5EF4-FFF2-40B4-BE49-F238E27FC236}">
                <a16:creationId xmlns:a16="http://schemas.microsoft.com/office/drawing/2014/main" xmlns="" id="{00000000-0008-0000-1000-0000E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4" name="Line 7">
            <a:extLst>
              <a:ext uri="{FF2B5EF4-FFF2-40B4-BE49-F238E27FC236}">
                <a16:creationId xmlns:a16="http://schemas.microsoft.com/office/drawing/2014/main" xmlns="" id="{00000000-0008-0000-1000-0000E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5" name="Line 8">
            <a:extLst>
              <a:ext uri="{FF2B5EF4-FFF2-40B4-BE49-F238E27FC236}">
                <a16:creationId xmlns:a16="http://schemas.microsoft.com/office/drawing/2014/main" xmlns="" id="{00000000-0008-0000-1000-0000F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6" name="Line 9">
            <a:extLst>
              <a:ext uri="{FF2B5EF4-FFF2-40B4-BE49-F238E27FC236}">
                <a16:creationId xmlns:a16="http://schemas.microsoft.com/office/drawing/2014/main" xmlns="" id="{00000000-0008-0000-1000-0000F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7" name="Line 7">
            <a:extLst>
              <a:ext uri="{FF2B5EF4-FFF2-40B4-BE49-F238E27FC236}">
                <a16:creationId xmlns:a16="http://schemas.microsoft.com/office/drawing/2014/main" xmlns="" id="{00000000-0008-0000-1000-0000F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8" name="Line 8">
            <a:extLst>
              <a:ext uri="{FF2B5EF4-FFF2-40B4-BE49-F238E27FC236}">
                <a16:creationId xmlns:a16="http://schemas.microsoft.com/office/drawing/2014/main" xmlns="" id="{00000000-0008-0000-1000-0000F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9" name="Line 9">
            <a:extLst>
              <a:ext uri="{FF2B5EF4-FFF2-40B4-BE49-F238E27FC236}">
                <a16:creationId xmlns:a16="http://schemas.microsoft.com/office/drawing/2014/main" xmlns="" id="{00000000-0008-0000-1000-0000F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30" name="Line 7">
            <a:extLst>
              <a:ext uri="{FF2B5EF4-FFF2-40B4-BE49-F238E27FC236}">
                <a16:creationId xmlns:a16="http://schemas.microsoft.com/office/drawing/2014/main" xmlns="" id="{00000000-0008-0000-1000-0000F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1" name="Line 8">
            <a:extLst>
              <a:ext uri="{FF2B5EF4-FFF2-40B4-BE49-F238E27FC236}">
                <a16:creationId xmlns:a16="http://schemas.microsoft.com/office/drawing/2014/main" xmlns="" id="{00000000-0008-0000-1000-0000F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2" name="Line 9">
            <a:extLst>
              <a:ext uri="{FF2B5EF4-FFF2-40B4-BE49-F238E27FC236}">
                <a16:creationId xmlns:a16="http://schemas.microsoft.com/office/drawing/2014/main" xmlns="" id="{00000000-0008-0000-1000-0000F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3" name="Line 7">
            <a:extLst>
              <a:ext uri="{FF2B5EF4-FFF2-40B4-BE49-F238E27FC236}">
                <a16:creationId xmlns:a16="http://schemas.microsoft.com/office/drawing/2014/main" xmlns="" id="{00000000-0008-0000-1000-0000F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4" name="Line 8">
            <a:extLst>
              <a:ext uri="{FF2B5EF4-FFF2-40B4-BE49-F238E27FC236}">
                <a16:creationId xmlns:a16="http://schemas.microsoft.com/office/drawing/2014/main" xmlns="" id="{00000000-0008-0000-1000-0000F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5" name="Line 9">
            <a:extLst>
              <a:ext uri="{FF2B5EF4-FFF2-40B4-BE49-F238E27FC236}">
                <a16:creationId xmlns:a16="http://schemas.microsoft.com/office/drawing/2014/main" xmlns="" id="{00000000-0008-0000-1000-0000F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6" name="Line 7">
            <a:extLst>
              <a:ext uri="{FF2B5EF4-FFF2-40B4-BE49-F238E27FC236}">
                <a16:creationId xmlns:a16="http://schemas.microsoft.com/office/drawing/2014/main" xmlns="" id="{00000000-0008-0000-1000-0000F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7" name="Line 8">
            <a:extLst>
              <a:ext uri="{FF2B5EF4-FFF2-40B4-BE49-F238E27FC236}">
                <a16:creationId xmlns:a16="http://schemas.microsoft.com/office/drawing/2014/main" xmlns="" id="{00000000-0008-0000-1000-0000F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8" name="Line 9">
            <a:extLst>
              <a:ext uri="{FF2B5EF4-FFF2-40B4-BE49-F238E27FC236}">
                <a16:creationId xmlns:a16="http://schemas.microsoft.com/office/drawing/2014/main" xmlns="" id="{00000000-0008-0000-1000-0000F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9" name="Line 7">
            <a:extLst>
              <a:ext uri="{FF2B5EF4-FFF2-40B4-BE49-F238E27FC236}">
                <a16:creationId xmlns:a16="http://schemas.microsoft.com/office/drawing/2014/main" xmlns="" id="{00000000-0008-0000-1000-0000FE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0" name="Line 8">
            <a:extLst>
              <a:ext uri="{FF2B5EF4-FFF2-40B4-BE49-F238E27FC236}">
                <a16:creationId xmlns:a16="http://schemas.microsoft.com/office/drawing/2014/main" xmlns="" id="{00000000-0008-0000-1000-0000F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1" name="Line 9">
            <a:extLst>
              <a:ext uri="{FF2B5EF4-FFF2-40B4-BE49-F238E27FC236}">
                <a16:creationId xmlns:a16="http://schemas.microsoft.com/office/drawing/2014/main" xmlns="" id="{00000000-0008-0000-1000-000000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2" name="Line 7">
            <a:extLst>
              <a:ext uri="{FF2B5EF4-FFF2-40B4-BE49-F238E27FC236}">
                <a16:creationId xmlns:a16="http://schemas.microsoft.com/office/drawing/2014/main" xmlns="" id="{00000000-0008-0000-1000-000001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3" name="Line 8">
            <a:extLst>
              <a:ext uri="{FF2B5EF4-FFF2-40B4-BE49-F238E27FC236}">
                <a16:creationId xmlns:a16="http://schemas.microsoft.com/office/drawing/2014/main" xmlns="" id="{00000000-0008-0000-1000-000002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4" name="Line 9">
            <a:extLst>
              <a:ext uri="{FF2B5EF4-FFF2-40B4-BE49-F238E27FC236}">
                <a16:creationId xmlns:a16="http://schemas.microsoft.com/office/drawing/2014/main" xmlns="" id="{00000000-0008-0000-1000-000003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5" name="Line 7">
            <a:extLst>
              <a:ext uri="{FF2B5EF4-FFF2-40B4-BE49-F238E27FC236}">
                <a16:creationId xmlns:a16="http://schemas.microsoft.com/office/drawing/2014/main" xmlns="" id="{00000000-0008-0000-1000-000004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6" name="Line 8">
            <a:extLst>
              <a:ext uri="{FF2B5EF4-FFF2-40B4-BE49-F238E27FC236}">
                <a16:creationId xmlns:a16="http://schemas.microsoft.com/office/drawing/2014/main" xmlns="" id="{00000000-0008-0000-1000-000005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7" name="Line 9">
            <a:extLst>
              <a:ext uri="{FF2B5EF4-FFF2-40B4-BE49-F238E27FC236}">
                <a16:creationId xmlns:a16="http://schemas.microsoft.com/office/drawing/2014/main" xmlns="" id="{00000000-0008-0000-1000-000006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8" name="Line 7">
            <a:extLst>
              <a:ext uri="{FF2B5EF4-FFF2-40B4-BE49-F238E27FC236}">
                <a16:creationId xmlns:a16="http://schemas.microsoft.com/office/drawing/2014/main" xmlns="" id="{00000000-0008-0000-1000-000007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9" name="Line 8">
            <a:extLst>
              <a:ext uri="{FF2B5EF4-FFF2-40B4-BE49-F238E27FC236}">
                <a16:creationId xmlns:a16="http://schemas.microsoft.com/office/drawing/2014/main" xmlns="" id="{00000000-0008-0000-1000-000008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50" name="Line 9">
            <a:extLst>
              <a:ext uri="{FF2B5EF4-FFF2-40B4-BE49-F238E27FC236}">
                <a16:creationId xmlns:a16="http://schemas.microsoft.com/office/drawing/2014/main" xmlns="" id="{00000000-0008-0000-1000-000009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51" name="Line 7">
            <a:extLst>
              <a:ext uri="{FF2B5EF4-FFF2-40B4-BE49-F238E27FC236}">
                <a16:creationId xmlns:a16="http://schemas.microsoft.com/office/drawing/2014/main" xmlns="" id="{00000000-0008-0000-1000-00000A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2" name="Line 8">
            <a:extLst>
              <a:ext uri="{FF2B5EF4-FFF2-40B4-BE49-F238E27FC236}">
                <a16:creationId xmlns:a16="http://schemas.microsoft.com/office/drawing/2014/main" xmlns="" id="{00000000-0008-0000-1000-00000B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3" name="Line 9">
            <a:extLst>
              <a:ext uri="{FF2B5EF4-FFF2-40B4-BE49-F238E27FC236}">
                <a16:creationId xmlns:a16="http://schemas.microsoft.com/office/drawing/2014/main" xmlns="" id="{00000000-0008-0000-1000-00000C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4" name="Line 7">
            <a:extLst>
              <a:ext uri="{FF2B5EF4-FFF2-40B4-BE49-F238E27FC236}">
                <a16:creationId xmlns:a16="http://schemas.microsoft.com/office/drawing/2014/main" xmlns="" id="{00000000-0008-0000-1000-00000D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5" name="Line 8">
            <a:extLst>
              <a:ext uri="{FF2B5EF4-FFF2-40B4-BE49-F238E27FC236}">
                <a16:creationId xmlns:a16="http://schemas.microsoft.com/office/drawing/2014/main" xmlns="" id="{00000000-0008-0000-1000-00000E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6" name="Line 9">
            <a:extLst>
              <a:ext uri="{FF2B5EF4-FFF2-40B4-BE49-F238E27FC236}">
                <a16:creationId xmlns:a16="http://schemas.microsoft.com/office/drawing/2014/main" xmlns="" id="{00000000-0008-0000-1000-00000F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7" name="Line 7">
            <a:extLst>
              <a:ext uri="{FF2B5EF4-FFF2-40B4-BE49-F238E27FC236}">
                <a16:creationId xmlns:a16="http://schemas.microsoft.com/office/drawing/2014/main" xmlns="" id="{00000000-0008-0000-1000-000010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58" name="Line 8">
            <a:extLst>
              <a:ext uri="{FF2B5EF4-FFF2-40B4-BE49-F238E27FC236}">
                <a16:creationId xmlns:a16="http://schemas.microsoft.com/office/drawing/2014/main" xmlns="" id="{00000000-0008-0000-1000-000011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59" name="Line 9">
            <a:extLst>
              <a:ext uri="{FF2B5EF4-FFF2-40B4-BE49-F238E27FC236}">
                <a16:creationId xmlns:a16="http://schemas.microsoft.com/office/drawing/2014/main" xmlns="" id="{00000000-0008-0000-1000-000012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60" name="Line 7">
            <a:extLst>
              <a:ext uri="{FF2B5EF4-FFF2-40B4-BE49-F238E27FC236}">
                <a16:creationId xmlns:a16="http://schemas.microsoft.com/office/drawing/2014/main" xmlns="" id="{00000000-0008-0000-1000-00001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1" name="Line 8">
            <a:extLst>
              <a:ext uri="{FF2B5EF4-FFF2-40B4-BE49-F238E27FC236}">
                <a16:creationId xmlns:a16="http://schemas.microsoft.com/office/drawing/2014/main" xmlns="" id="{00000000-0008-0000-1000-000014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2" name="Line 9">
            <a:extLst>
              <a:ext uri="{FF2B5EF4-FFF2-40B4-BE49-F238E27FC236}">
                <a16:creationId xmlns:a16="http://schemas.microsoft.com/office/drawing/2014/main" xmlns="" id="{00000000-0008-0000-1000-000015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3" name="Line 7">
            <a:extLst>
              <a:ext uri="{FF2B5EF4-FFF2-40B4-BE49-F238E27FC236}">
                <a16:creationId xmlns:a16="http://schemas.microsoft.com/office/drawing/2014/main" xmlns="" id="{00000000-0008-0000-1000-000016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4" name="Line 8">
            <a:extLst>
              <a:ext uri="{FF2B5EF4-FFF2-40B4-BE49-F238E27FC236}">
                <a16:creationId xmlns:a16="http://schemas.microsoft.com/office/drawing/2014/main" xmlns="" id="{00000000-0008-0000-1000-000017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5" name="Line 9">
            <a:extLst>
              <a:ext uri="{FF2B5EF4-FFF2-40B4-BE49-F238E27FC236}">
                <a16:creationId xmlns:a16="http://schemas.microsoft.com/office/drawing/2014/main" xmlns="" id="{00000000-0008-0000-1000-000018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6" name="Line 7">
            <a:extLst>
              <a:ext uri="{FF2B5EF4-FFF2-40B4-BE49-F238E27FC236}">
                <a16:creationId xmlns:a16="http://schemas.microsoft.com/office/drawing/2014/main" xmlns="" id="{00000000-0008-0000-1000-00001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7" name="Line 8">
            <a:extLst>
              <a:ext uri="{FF2B5EF4-FFF2-40B4-BE49-F238E27FC236}">
                <a16:creationId xmlns:a16="http://schemas.microsoft.com/office/drawing/2014/main" xmlns="" id="{00000000-0008-0000-1000-00001A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8" name="Line 9">
            <a:extLst>
              <a:ext uri="{FF2B5EF4-FFF2-40B4-BE49-F238E27FC236}">
                <a16:creationId xmlns:a16="http://schemas.microsoft.com/office/drawing/2014/main" xmlns="" id="{00000000-0008-0000-1000-00001B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9" name="Line 7">
            <a:extLst>
              <a:ext uri="{FF2B5EF4-FFF2-40B4-BE49-F238E27FC236}">
                <a16:creationId xmlns:a16="http://schemas.microsoft.com/office/drawing/2014/main" xmlns="" id="{00000000-0008-0000-1000-00001C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0" name="Line 8">
            <a:extLst>
              <a:ext uri="{FF2B5EF4-FFF2-40B4-BE49-F238E27FC236}">
                <a16:creationId xmlns:a16="http://schemas.microsoft.com/office/drawing/2014/main" xmlns="" id="{00000000-0008-0000-1000-00001D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1" name="Line 9">
            <a:extLst>
              <a:ext uri="{FF2B5EF4-FFF2-40B4-BE49-F238E27FC236}">
                <a16:creationId xmlns:a16="http://schemas.microsoft.com/office/drawing/2014/main" xmlns="" id="{00000000-0008-0000-1000-00001E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2" name="Line 7">
            <a:extLst>
              <a:ext uri="{FF2B5EF4-FFF2-40B4-BE49-F238E27FC236}">
                <a16:creationId xmlns:a16="http://schemas.microsoft.com/office/drawing/2014/main" xmlns="" id="{00000000-0008-0000-1000-00001F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3" name="Line 8">
            <a:extLst>
              <a:ext uri="{FF2B5EF4-FFF2-40B4-BE49-F238E27FC236}">
                <a16:creationId xmlns:a16="http://schemas.microsoft.com/office/drawing/2014/main" xmlns="" id="{00000000-0008-0000-1000-000020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4" name="Line 9">
            <a:extLst>
              <a:ext uri="{FF2B5EF4-FFF2-40B4-BE49-F238E27FC236}">
                <a16:creationId xmlns:a16="http://schemas.microsoft.com/office/drawing/2014/main" xmlns="" id="{00000000-0008-0000-1000-000021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5" name="Line 7">
            <a:extLst>
              <a:ext uri="{FF2B5EF4-FFF2-40B4-BE49-F238E27FC236}">
                <a16:creationId xmlns:a16="http://schemas.microsoft.com/office/drawing/2014/main" xmlns="" id="{00000000-0008-0000-1000-000022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6" name="Line 8">
            <a:extLst>
              <a:ext uri="{FF2B5EF4-FFF2-40B4-BE49-F238E27FC236}">
                <a16:creationId xmlns:a16="http://schemas.microsoft.com/office/drawing/2014/main" xmlns="" id="{00000000-0008-0000-1000-00002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7" name="Line 9">
            <a:extLst>
              <a:ext uri="{FF2B5EF4-FFF2-40B4-BE49-F238E27FC236}">
                <a16:creationId xmlns:a16="http://schemas.microsoft.com/office/drawing/2014/main" xmlns="" id="{00000000-0008-0000-1000-000024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8" name="Line 7">
            <a:extLst>
              <a:ext uri="{FF2B5EF4-FFF2-40B4-BE49-F238E27FC236}">
                <a16:creationId xmlns:a16="http://schemas.microsoft.com/office/drawing/2014/main" xmlns="" id="{00000000-0008-0000-1000-000025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9" name="Line 8">
            <a:extLst>
              <a:ext uri="{FF2B5EF4-FFF2-40B4-BE49-F238E27FC236}">
                <a16:creationId xmlns:a16="http://schemas.microsoft.com/office/drawing/2014/main" xmlns="" id="{00000000-0008-0000-1000-000026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80" name="Line 9">
            <a:extLst>
              <a:ext uri="{FF2B5EF4-FFF2-40B4-BE49-F238E27FC236}">
                <a16:creationId xmlns:a16="http://schemas.microsoft.com/office/drawing/2014/main" xmlns="" id="{00000000-0008-0000-1000-000027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81" name="Line 7">
            <a:extLst>
              <a:ext uri="{FF2B5EF4-FFF2-40B4-BE49-F238E27FC236}">
                <a16:creationId xmlns:a16="http://schemas.microsoft.com/office/drawing/2014/main" xmlns="" id="{00000000-0008-0000-1000-000028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2" name="Line 8">
            <a:extLst>
              <a:ext uri="{FF2B5EF4-FFF2-40B4-BE49-F238E27FC236}">
                <a16:creationId xmlns:a16="http://schemas.microsoft.com/office/drawing/2014/main" xmlns="" id="{00000000-0008-0000-1000-00002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3" name="Line 9">
            <a:extLst>
              <a:ext uri="{FF2B5EF4-FFF2-40B4-BE49-F238E27FC236}">
                <a16:creationId xmlns:a16="http://schemas.microsoft.com/office/drawing/2014/main" xmlns="" id="{00000000-0008-0000-1000-00002A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4" name="Line 7">
            <a:extLst>
              <a:ext uri="{FF2B5EF4-FFF2-40B4-BE49-F238E27FC236}">
                <a16:creationId xmlns:a16="http://schemas.microsoft.com/office/drawing/2014/main" xmlns="" id="{00000000-0008-0000-1000-00002B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5" name="Line 8">
            <a:extLst>
              <a:ext uri="{FF2B5EF4-FFF2-40B4-BE49-F238E27FC236}">
                <a16:creationId xmlns:a16="http://schemas.microsoft.com/office/drawing/2014/main" xmlns="" id="{00000000-0008-0000-1000-00002C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6" name="Line 9">
            <a:extLst>
              <a:ext uri="{FF2B5EF4-FFF2-40B4-BE49-F238E27FC236}">
                <a16:creationId xmlns:a16="http://schemas.microsoft.com/office/drawing/2014/main" xmlns="" id="{00000000-0008-0000-1000-00002D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7" name="Line 7">
            <a:extLst>
              <a:ext uri="{FF2B5EF4-FFF2-40B4-BE49-F238E27FC236}">
                <a16:creationId xmlns:a16="http://schemas.microsoft.com/office/drawing/2014/main" xmlns="" id="{00000000-0008-0000-1000-00002E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88" name="Line 8">
            <a:extLst>
              <a:ext uri="{FF2B5EF4-FFF2-40B4-BE49-F238E27FC236}">
                <a16:creationId xmlns:a16="http://schemas.microsoft.com/office/drawing/2014/main" xmlns="" id="{00000000-0008-0000-1000-00002F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89" name="Line 9">
            <a:extLst>
              <a:ext uri="{FF2B5EF4-FFF2-40B4-BE49-F238E27FC236}">
                <a16:creationId xmlns:a16="http://schemas.microsoft.com/office/drawing/2014/main" xmlns="" id="{00000000-0008-0000-1000-000030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90" name="Line 7">
            <a:extLst>
              <a:ext uri="{FF2B5EF4-FFF2-40B4-BE49-F238E27FC236}">
                <a16:creationId xmlns:a16="http://schemas.microsoft.com/office/drawing/2014/main" xmlns="" id="{00000000-0008-0000-1000-000031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1" name="Line 8">
            <a:extLst>
              <a:ext uri="{FF2B5EF4-FFF2-40B4-BE49-F238E27FC236}">
                <a16:creationId xmlns:a16="http://schemas.microsoft.com/office/drawing/2014/main" xmlns="" id="{00000000-0008-0000-1000-000032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2" name="Line 9">
            <a:extLst>
              <a:ext uri="{FF2B5EF4-FFF2-40B4-BE49-F238E27FC236}">
                <a16:creationId xmlns:a16="http://schemas.microsoft.com/office/drawing/2014/main" xmlns="" id="{00000000-0008-0000-1000-00003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3" name="Line 7">
            <a:extLst>
              <a:ext uri="{FF2B5EF4-FFF2-40B4-BE49-F238E27FC236}">
                <a16:creationId xmlns:a16="http://schemas.microsoft.com/office/drawing/2014/main" xmlns="" id="{00000000-0008-0000-1000-000034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4" name="Line 8">
            <a:extLst>
              <a:ext uri="{FF2B5EF4-FFF2-40B4-BE49-F238E27FC236}">
                <a16:creationId xmlns:a16="http://schemas.microsoft.com/office/drawing/2014/main" xmlns="" id="{00000000-0008-0000-1000-000035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5" name="Line 9">
            <a:extLst>
              <a:ext uri="{FF2B5EF4-FFF2-40B4-BE49-F238E27FC236}">
                <a16:creationId xmlns:a16="http://schemas.microsoft.com/office/drawing/2014/main" xmlns="" id="{00000000-0008-0000-1000-000036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6" name="Line 7">
            <a:extLst>
              <a:ext uri="{FF2B5EF4-FFF2-40B4-BE49-F238E27FC236}">
                <a16:creationId xmlns:a16="http://schemas.microsoft.com/office/drawing/2014/main" xmlns="" id="{00000000-0008-0000-1000-000037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7" name="Line 8">
            <a:extLst>
              <a:ext uri="{FF2B5EF4-FFF2-40B4-BE49-F238E27FC236}">
                <a16:creationId xmlns:a16="http://schemas.microsoft.com/office/drawing/2014/main" xmlns="" id="{00000000-0008-0000-1000-000038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8" name="Line 9">
            <a:extLst>
              <a:ext uri="{FF2B5EF4-FFF2-40B4-BE49-F238E27FC236}">
                <a16:creationId xmlns:a16="http://schemas.microsoft.com/office/drawing/2014/main" xmlns="" id="{00000000-0008-0000-1000-00003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9" name="Line 7">
            <a:extLst>
              <a:ext uri="{FF2B5EF4-FFF2-40B4-BE49-F238E27FC236}">
                <a16:creationId xmlns:a16="http://schemas.microsoft.com/office/drawing/2014/main" xmlns="" id="{00000000-0008-0000-1000-00003A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0" name="Line 8">
            <a:extLst>
              <a:ext uri="{FF2B5EF4-FFF2-40B4-BE49-F238E27FC236}">
                <a16:creationId xmlns:a16="http://schemas.microsoft.com/office/drawing/2014/main" xmlns="" id="{00000000-0008-0000-1000-00003B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1" name="Line 9">
            <a:extLst>
              <a:ext uri="{FF2B5EF4-FFF2-40B4-BE49-F238E27FC236}">
                <a16:creationId xmlns:a16="http://schemas.microsoft.com/office/drawing/2014/main" xmlns="" id="{00000000-0008-0000-1000-00003C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2" name="Line 7">
            <a:extLst>
              <a:ext uri="{FF2B5EF4-FFF2-40B4-BE49-F238E27FC236}">
                <a16:creationId xmlns:a16="http://schemas.microsoft.com/office/drawing/2014/main" xmlns="" id="{00000000-0008-0000-1000-00003D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3" name="Line 8">
            <a:extLst>
              <a:ext uri="{FF2B5EF4-FFF2-40B4-BE49-F238E27FC236}">
                <a16:creationId xmlns:a16="http://schemas.microsoft.com/office/drawing/2014/main" xmlns="" id="{00000000-0008-0000-1000-00003E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4" name="Line 9">
            <a:extLst>
              <a:ext uri="{FF2B5EF4-FFF2-40B4-BE49-F238E27FC236}">
                <a16:creationId xmlns:a16="http://schemas.microsoft.com/office/drawing/2014/main" xmlns="" id="{00000000-0008-0000-1000-00003F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5" name="Line 7">
            <a:extLst>
              <a:ext uri="{FF2B5EF4-FFF2-40B4-BE49-F238E27FC236}">
                <a16:creationId xmlns:a16="http://schemas.microsoft.com/office/drawing/2014/main" xmlns="" id="{00000000-0008-0000-1000-000040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6" name="Line 8">
            <a:extLst>
              <a:ext uri="{FF2B5EF4-FFF2-40B4-BE49-F238E27FC236}">
                <a16:creationId xmlns:a16="http://schemas.microsoft.com/office/drawing/2014/main" xmlns="" id="{00000000-0008-0000-1000-000041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7" name="Line 9">
            <a:extLst>
              <a:ext uri="{FF2B5EF4-FFF2-40B4-BE49-F238E27FC236}">
                <a16:creationId xmlns:a16="http://schemas.microsoft.com/office/drawing/2014/main" xmlns="" id="{00000000-0008-0000-1000-000042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8" name="Line 7">
            <a:extLst>
              <a:ext uri="{FF2B5EF4-FFF2-40B4-BE49-F238E27FC236}">
                <a16:creationId xmlns:a16="http://schemas.microsoft.com/office/drawing/2014/main" xmlns="" id="{00000000-0008-0000-1000-000043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09" name="Line 8">
            <a:extLst>
              <a:ext uri="{FF2B5EF4-FFF2-40B4-BE49-F238E27FC236}">
                <a16:creationId xmlns:a16="http://schemas.microsoft.com/office/drawing/2014/main" xmlns="" id="{00000000-0008-0000-1000-000044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10" name="Line 9">
            <a:extLst>
              <a:ext uri="{FF2B5EF4-FFF2-40B4-BE49-F238E27FC236}">
                <a16:creationId xmlns:a16="http://schemas.microsoft.com/office/drawing/2014/main" xmlns="" id="{00000000-0008-0000-1000-000045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cxnSp>
        <p:nvCxnSpPr>
          <p:cNvPr id="5211" name="Straight Connector 5210">
            <a:extLst>
              <a:ext uri="{FF2B5EF4-FFF2-40B4-BE49-F238E27FC236}">
                <a16:creationId xmlns:a16="http://schemas.microsoft.com/office/drawing/2014/main" xmlns="" id="{00000000-0008-0000-1000-000048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cxnSp>
        <p:nvCxnSpPr>
          <p:cNvPr id="5212" name="Straight Connector 5211">
            <a:extLst>
              <a:ext uri="{FF2B5EF4-FFF2-40B4-BE49-F238E27FC236}">
                <a16:creationId xmlns:a16="http://schemas.microsoft.com/office/drawing/2014/main" xmlns="" id="{00000000-0008-0000-1000-000049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cxnSp>
        <p:nvCxnSpPr>
          <p:cNvPr id="5213" name="Straight Connector 5212">
            <a:extLst>
              <a:ext uri="{FF2B5EF4-FFF2-40B4-BE49-F238E27FC236}">
                <a16:creationId xmlns:a16="http://schemas.microsoft.com/office/drawing/2014/main" xmlns="" id="{00000000-0008-0000-1000-00004A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sp>
        <p:nvSpPr>
          <p:cNvPr id="5214" name="Line 7">
            <a:extLst>
              <a:ext uri="{FF2B5EF4-FFF2-40B4-BE49-F238E27FC236}">
                <a16:creationId xmlns:a16="http://schemas.microsoft.com/office/drawing/2014/main" xmlns="" id="{00000000-0008-0000-1000-0000E7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5" name="Line 8">
            <a:extLst>
              <a:ext uri="{FF2B5EF4-FFF2-40B4-BE49-F238E27FC236}">
                <a16:creationId xmlns:a16="http://schemas.microsoft.com/office/drawing/2014/main" xmlns="" id="{00000000-0008-0000-1000-0000E8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6" name="Line 9">
            <a:extLst>
              <a:ext uri="{FF2B5EF4-FFF2-40B4-BE49-F238E27FC236}">
                <a16:creationId xmlns:a16="http://schemas.microsoft.com/office/drawing/2014/main" xmlns="" id="{00000000-0008-0000-1000-0000E9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7" name="Line 7">
            <a:extLst>
              <a:ext uri="{FF2B5EF4-FFF2-40B4-BE49-F238E27FC236}">
                <a16:creationId xmlns:a16="http://schemas.microsoft.com/office/drawing/2014/main" xmlns="" id="{00000000-0008-0000-1000-0000EC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8" name="Line 8">
            <a:extLst>
              <a:ext uri="{FF2B5EF4-FFF2-40B4-BE49-F238E27FC236}">
                <a16:creationId xmlns:a16="http://schemas.microsoft.com/office/drawing/2014/main" xmlns="" id="{00000000-0008-0000-1000-0000ED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9" name="Line 9">
            <a:extLst>
              <a:ext uri="{FF2B5EF4-FFF2-40B4-BE49-F238E27FC236}">
                <a16:creationId xmlns:a16="http://schemas.microsoft.com/office/drawing/2014/main" xmlns="" id="{00000000-0008-0000-1000-0000EE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0" name="Line 7">
            <a:extLst>
              <a:ext uri="{FF2B5EF4-FFF2-40B4-BE49-F238E27FC236}">
                <a16:creationId xmlns:a16="http://schemas.microsoft.com/office/drawing/2014/main" xmlns="" id="{00000000-0008-0000-1000-0000EF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1" name="Line 8">
            <a:extLst>
              <a:ext uri="{FF2B5EF4-FFF2-40B4-BE49-F238E27FC236}">
                <a16:creationId xmlns:a16="http://schemas.microsoft.com/office/drawing/2014/main" xmlns="" id="{00000000-0008-0000-1000-0000F0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2" name="Line 9">
            <a:extLst>
              <a:ext uri="{FF2B5EF4-FFF2-40B4-BE49-F238E27FC236}">
                <a16:creationId xmlns:a16="http://schemas.microsoft.com/office/drawing/2014/main" xmlns="" id="{00000000-0008-0000-1000-0000F1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3" name="Line 7">
            <a:extLst>
              <a:ext uri="{FF2B5EF4-FFF2-40B4-BE49-F238E27FC236}">
                <a16:creationId xmlns:a16="http://schemas.microsoft.com/office/drawing/2014/main" xmlns="" id="{00000000-0008-0000-1000-0000F2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4" name="Line 8">
            <a:extLst>
              <a:ext uri="{FF2B5EF4-FFF2-40B4-BE49-F238E27FC236}">
                <a16:creationId xmlns:a16="http://schemas.microsoft.com/office/drawing/2014/main" xmlns="" id="{00000000-0008-0000-1000-0000F3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5" name="Line 9">
            <a:extLst>
              <a:ext uri="{FF2B5EF4-FFF2-40B4-BE49-F238E27FC236}">
                <a16:creationId xmlns:a16="http://schemas.microsoft.com/office/drawing/2014/main" xmlns="" id="{00000000-0008-0000-1000-0000F4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6" name="Line 7">
            <a:extLst>
              <a:ext uri="{FF2B5EF4-FFF2-40B4-BE49-F238E27FC236}">
                <a16:creationId xmlns:a16="http://schemas.microsoft.com/office/drawing/2014/main" xmlns="" id="{00000000-0008-0000-1000-0000F5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7" name="Line 8">
            <a:extLst>
              <a:ext uri="{FF2B5EF4-FFF2-40B4-BE49-F238E27FC236}">
                <a16:creationId xmlns:a16="http://schemas.microsoft.com/office/drawing/2014/main" xmlns="" id="{00000000-0008-0000-1000-0000F6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8" name="Line 9">
            <a:extLst>
              <a:ext uri="{FF2B5EF4-FFF2-40B4-BE49-F238E27FC236}">
                <a16:creationId xmlns:a16="http://schemas.microsoft.com/office/drawing/2014/main" xmlns="" id="{00000000-0008-0000-1000-0000F7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9" name="Line 7">
            <a:extLst>
              <a:ext uri="{FF2B5EF4-FFF2-40B4-BE49-F238E27FC236}">
                <a16:creationId xmlns:a16="http://schemas.microsoft.com/office/drawing/2014/main" xmlns="" id="{00000000-0008-0000-1000-0000FA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0" name="Line 8">
            <a:extLst>
              <a:ext uri="{FF2B5EF4-FFF2-40B4-BE49-F238E27FC236}">
                <a16:creationId xmlns:a16="http://schemas.microsoft.com/office/drawing/2014/main" xmlns="" id="{00000000-0008-0000-1000-0000FB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1" name="Line 9">
            <a:extLst>
              <a:ext uri="{FF2B5EF4-FFF2-40B4-BE49-F238E27FC236}">
                <a16:creationId xmlns:a16="http://schemas.microsoft.com/office/drawing/2014/main" xmlns="" id="{00000000-0008-0000-1000-0000FC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2" name="Line 7">
            <a:extLst>
              <a:ext uri="{FF2B5EF4-FFF2-40B4-BE49-F238E27FC236}">
                <a16:creationId xmlns:a16="http://schemas.microsoft.com/office/drawing/2014/main" xmlns="" id="{00000000-0008-0000-1000-0000FD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3" name="Line 8">
            <a:extLst>
              <a:ext uri="{FF2B5EF4-FFF2-40B4-BE49-F238E27FC236}">
                <a16:creationId xmlns:a16="http://schemas.microsoft.com/office/drawing/2014/main" xmlns="" id="{00000000-0008-0000-1000-0000FE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4" name="Line 9">
            <a:extLst>
              <a:ext uri="{FF2B5EF4-FFF2-40B4-BE49-F238E27FC236}">
                <a16:creationId xmlns:a16="http://schemas.microsoft.com/office/drawing/2014/main" xmlns="" id="{00000000-0008-0000-1000-0000FF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5" name="Line 7">
            <a:extLst>
              <a:ext uri="{FF2B5EF4-FFF2-40B4-BE49-F238E27FC236}">
                <a16:creationId xmlns:a16="http://schemas.microsoft.com/office/drawing/2014/main" xmlns="" id="{00000000-0008-0000-1000-000000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6" name="Line 8">
            <a:extLst>
              <a:ext uri="{FF2B5EF4-FFF2-40B4-BE49-F238E27FC236}">
                <a16:creationId xmlns:a16="http://schemas.microsoft.com/office/drawing/2014/main" xmlns="" id="{00000000-0008-0000-1000-000001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7" name="Line 9">
            <a:extLst>
              <a:ext uri="{FF2B5EF4-FFF2-40B4-BE49-F238E27FC236}">
                <a16:creationId xmlns:a16="http://schemas.microsoft.com/office/drawing/2014/main" xmlns="" id="{00000000-0008-0000-1000-000002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8" name="Line 7">
            <a:extLst>
              <a:ext uri="{FF2B5EF4-FFF2-40B4-BE49-F238E27FC236}">
                <a16:creationId xmlns:a16="http://schemas.microsoft.com/office/drawing/2014/main" xmlns="" id="{00000000-0008-0000-1000-000003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9" name="Line 8">
            <a:extLst>
              <a:ext uri="{FF2B5EF4-FFF2-40B4-BE49-F238E27FC236}">
                <a16:creationId xmlns:a16="http://schemas.microsoft.com/office/drawing/2014/main" xmlns="" id="{00000000-0008-0000-1000-000004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40" name="Line 9">
            <a:extLst>
              <a:ext uri="{FF2B5EF4-FFF2-40B4-BE49-F238E27FC236}">
                <a16:creationId xmlns:a16="http://schemas.microsoft.com/office/drawing/2014/main" xmlns="" id="{00000000-0008-0000-1000-000005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41" name="Line 7">
            <a:extLst>
              <a:ext uri="{FF2B5EF4-FFF2-40B4-BE49-F238E27FC236}">
                <a16:creationId xmlns:a16="http://schemas.microsoft.com/office/drawing/2014/main" xmlns="" id="{00000000-0008-0000-1000-00000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2" name="Line 8">
            <a:extLst>
              <a:ext uri="{FF2B5EF4-FFF2-40B4-BE49-F238E27FC236}">
                <a16:creationId xmlns:a16="http://schemas.microsoft.com/office/drawing/2014/main" xmlns="" id="{00000000-0008-0000-1000-00000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3" name="Line 9">
            <a:extLst>
              <a:ext uri="{FF2B5EF4-FFF2-40B4-BE49-F238E27FC236}">
                <a16:creationId xmlns:a16="http://schemas.microsoft.com/office/drawing/2014/main" xmlns="" id="{00000000-0008-0000-1000-00000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4" name="Line 7">
            <a:extLst>
              <a:ext uri="{FF2B5EF4-FFF2-40B4-BE49-F238E27FC236}">
                <a16:creationId xmlns:a16="http://schemas.microsoft.com/office/drawing/2014/main" xmlns="" id="{00000000-0008-0000-1000-000009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5" name="Line 8">
            <a:extLst>
              <a:ext uri="{FF2B5EF4-FFF2-40B4-BE49-F238E27FC236}">
                <a16:creationId xmlns:a16="http://schemas.microsoft.com/office/drawing/2014/main" xmlns="" id="{00000000-0008-0000-1000-00000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6" name="Line 9">
            <a:extLst>
              <a:ext uri="{FF2B5EF4-FFF2-40B4-BE49-F238E27FC236}">
                <a16:creationId xmlns:a16="http://schemas.microsoft.com/office/drawing/2014/main" xmlns="" id="{00000000-0008-0000-1000-00000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7" name="Line 7">
            <a:extLst>
              <a:ext uri="{FF2B5EF4-FFF2-40B4-BE49-F238E27FC236}">
                <a16:creationId xmlns:a16="http://schemas.microsoft.com/office/drawing/2014/main" xmlns="" id="{00000000-0008-0000-1000-00000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48" name="Line 8">
            <a:extLst>
              <a:ext uri="{FF2B5EF4-FFF2-40B4-BE49-F238E27FC236}">
                <a16:creationId xmlns:a16="http://schemas.microsoft.com/office/drawing/2014/main" xmlns="" id="{00000000-0008-0000-1000-00000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49" name="Line 9">
            <a:extLst>
              <a:ext uri="{FF2B5EF4-FFF2-40B4-BE49-F238E27FC236}">
                <a16:creationId xmlns:a16="http://schemas.microsoft.com/office/drawing/2014/main" xmlns="" id="{00000000-0008-0000-1000-00000E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0" name="Line 7">
            <a:extLst>
              <a:ext uri="{FF2B5EF4-FFF2-40B4-BE49-F238E27FC236}">
                <a16:creationId xmlns:a16="http://schemas.microsoft.com/office/drawing/2014/main" xmlns="" id="{00000000-0008-0000-1000-000012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1" name="Line 8">
            <a:extLst>
              <a:ext uri="{FF2B5EF4-FFF2-40B4-BE49-F238E27FC236}">
                <a16:creationId xmlns:a16="http://schemas.microsoft.com/office/drawing/2014/main" xmlns="" id="{00000000-0008-0000-1000-000013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2" name="Line 9">
            <a:extLst>
              <a:ext uri="{FF2B5EF4-FFF2-40B4-BE49-F238E27FC236}">
                <a16:creationId xmlns:a16="http://schemas.microsoft.com/office/drawing/2014/main" xmlns="" id="{00000000-0008-0000-1000-000014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3" name="Line 7">
            <a:extLst>
              <a:ext uri="{FF2B5EF4-FFF2-40B4-BE49-F238E27FC236}">
                <a16:creationId xmlns:a16="http://schemas.microsoft.com/office/drawing/2014/main" xmlns="" id="{00000000-0008-0000-1000-00001B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4" name="Line 8">
            <a:extLst>
              <a:ext uri="{FF2B5EF4-FFF2-40B4-BE49-F238E27FC236}">
                <a16:creationId xmlns:a16="http://schemas.microsoft.com/office/drawing/2014/main" xmlns="" id="{00000000-0008-0000-1000-00001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5" name="Line 9">
            <a:extLst>
              <a:ext uri="{FF2B5EF4-FFF2-40B4-BE49-F238E27FC236}">
                <a16:creationId xmlns:a16="http://schemas.microsoft.com/office/drawing/2014/main" xmlns="" id="{00000000-0008-0000-1000-00001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6" name="Line 7">
            <a:extLst>
              <a:ext uri="{FF2B5EF4-FFF2-40B4-BE49-F238E27FC236}">
                <a16:creationId xmlns:a16="http://schemas.microsoft.com/office/drawing/2014/main" xmlns="" id="{00000000-0008-0000-1000-000021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7" name="Line 8">
            <a:extLst>
              <a:ext uri="{FF2B5EF4-FFF2-40B4-BE49-F238E27FC236}">
                <a16:creationId xmlns:a16="http://schemas.microsoft.com/office/drawing/2014/main" xmlns="" id="{00000000-0008-0000-1000-000022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8" name="Line 9">
            <a:extLst>
              <a:ext uri="{FF2B5EF4-FFF2-40B4-BE49-F238E27FC236}">
                <a16:creationId xmlns:a16="http://schemas.microsoft.com/office/drawing/2014/main" xmlns="" id="{00000000-0008-0000-1000-000023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9" name="Line 7">
            <a:extLst>
              <a:ext uri="{FF2B5EF4-FFF2-40B4-BE49-F238E27FC236}">
                <a16:creationId xmlns:a16="http://schemas.microsoft.com/office/drawing/2014/main" xmlns="" id="{00000000-0008-0000-1000-00003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0" name="Line 8">
            <a:extLst>
              <a:ext uri="{FF2B5EF4-FFF2-40B4-BE49-F238E27FC236}">
                <a16:creationId xmlns:a16="http://schemas.microsoft.com/office/drawing/2014/main" xmlns="" id="{00000000-0008-0000-1000-000031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1" name="Line 9">
            <a:extLst>
              <a:ext uri="{FF2B5EF4-FFF2-40B4-BE49-F238E27FC236}">
                <a16:creationId xmlns:a16="http://schemas.microsoft.com/office/drawing/2014/main" xmlns="" id="{00000000-0008-0000-1000-00003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2" name="Line 7">
            <a:extLst>
              <a:ext uri="{FF2B5EF4-FFF2-40B4-BE49-F238E27FC236}">
                <a16:creationId xmlns:a16="http://schemas.microsoft.com/office/drawing/2014/main" xmlns="" id="{00000000-0008-0000-1000-00003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3" name="Line 8">
            <a:extLst>
              <a:ext uri="{FF2B5EF4-FFF2-40B4-BE49-F238E27FC236}">
                <a16:creationId xmlns:a16="http://schemas.microsoft.com/office/drawing/2014/main" xmlns="" id="{00000000-0008-0000-1000-00003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4" name="Line 9">
            <a:extLst>
              <a:ext uri="{FF2B5EF4-FFF2-40B4-BE49-F238E27FC236}">
                <a16:creationId xmlns:a16="http://schemas.microsoft.com/office/drawing/2014/main" xmlns="" id="{00000000-0008-0000-1000-00003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5" name="Line 7">
            <a:extLst>
              <a:ext uri="{FF2B5EF4-FFF2-40B4-BE49-F238E27FC236}">
                <a16:creationId xmlns:a16="http://schemas.microsoft.com/office/drawing/2014/main" xmlns="" id="{00000000-0008-0000-1000-00003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6" name="Line 8">
            <a:extLst>
              <a:ext uri="{FF2B5EF4-FFF2-40B4-BE49-F238E27FC236}">
                <a16:creationId xmlns:a16="http://schemas.microsoft.com/office/drawing/2014/main" xmlns="" id="{00000000-0008-0000-1000-00003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7" name="Line 9">
            <a:extLst>
              <a:ext uri="{FF2B5EF4-FFF2-40B4-BE49-F238E27FC236}">
                <a16:creationId xmlns:a16="http://schemas.microsoft.com/office/drawing/2014/main" xmlns="" id="{00000000-0008-0000-1000-000038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8" name="Line 7">
            <a:extLst>
              <a:ext uri="{FF2B5EF4-FFF2-40B4-BE49-F238E27FC236}">
                <a16:creationId xmlns:a16="http://schemas.microsoft.com/office/drawing/2014/main" xmlns="" id="{00000000-0008-0000-1000-00003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69" name="Line 8">
            <a:extLst>
              <a:ext uri="{FF2B5EF4-FFF2-40B4-BE49-F238E27FC236}">
                <a16:creationId xmlns:a16="http://schemas.microsoft.com/office/drawing/2014/main" xmlns="" id="{00000000-0008-0000-1000-00003A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70" name="Line 9">
            <a:extLst>
              <a:ext uri="{FF2B5EF4-FFF2-40B4-BE49-F238E27FC236}">
                <a16:creationId xmlns:a16="http://schemas.microsoft.com/office/drawing/2014/main" xmlns="" id="{00000000-0008-0000-1000-00003B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71" name="Line 7">
            <a:extLst>
              <a:ext uri="{FF2B5EF4-FFF2-40B4-BE49-F238E27FC236}">
                <a16:creationId xmlns:a16="http://schemas.microsoft.com/office/drawing/2014/main" xmlns="" id="{00000000-0008-0000-1000-00003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2" name="Line 8">
            <a:extLst>
              <a:ext uri="{FF2B5EF4-FFF2-40B4-BE49-F238E27FC236}">
                <a16:creationId xmlns:a16="http://schemas.microsoft.com/office/drawing/2014/main" xmlns="" id="{00000000-0008-0000-1000-00003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3" name="Line 9">
            <a:extLst>
              <a:ext uri="{FF2B5EF4-FFF2-40B4-BE49-F238E27FC236}">
                <a16:creationId xmlns:a16="http://schemas.microsoft.com/office/drawing/2014/main" xmlns="" id="{00000000-0008-0000-1000-00003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4" name="Line 7">
            <a:extLst>
              <a:ext uri="{FF2B5EF4-FFF2-40B4-BE49-F238E27FC236}">
                <a16:creationId xmlns:a16="http://schemas.microsoft.com/office/drawing/2014/main" xmlns="" id="{00000000-0008-0000-1000-00003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5" name="Line 8">
            <a:extLst>
              <a:ext uri="{FF2B5EF4-FFF2-40B4-BE49-F238E27FC236}">
                <a16:creationId xmlns:a16="http://schemas.microsoft.com/office/drawing/2014/main" xmlns="" id="{00000000-0008-0000-1000-00004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6" name="Line 9">
            <a:extLst>
              <a:ext uri="{FF2B5EF4-FFF2-40B4-BE49-F238E27FC236}">
                <a16:creationId xmlns:a16="http://schemas.microsoft.com/office/drawing/2014/main" xmlns="" id="{00000000-0008-0000-1000-000041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7" name="Line 7">
            <a:extLst>
              <a:ext uri="{FF2B5EF4-FFF2-40B4-BE49-F238E27FC236}">
                <a16:creationId xmlns:a16="http://schemas.microsoft.com/office/drawing/2014/main" xmlns="" id="{00000000-0008-0000-1000-00004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8" name="Line 8">
            <a:extLst>
              <a:ext uri="{FF2B5EF4-FFF2-40B4-BE49-F238E27FC236}">
                <a16:creationId xmlns:a16="http://schemas.microsoft.com/office/drawing/2014/main" xmlns="" id="{00000000-0008-0000-1000-000043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9" name="Line 9">
            <a:extLst>
              <a:ext uri="{FF2B5EF4-FFF2-40B4-BE49-F238E27FC236}">
                <a16:creationId xmlns:a16="http://schemas.microsoft.com/office/drawing/2014/main" xmlns="" id="{00000000-0008-0000-1000-000044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0" name="Line 7">
            <a:extLst>
              <a:ext uri="{FF2B5EF4-FFF2-40B4-BE49-F238E27FC236}">
                <a16:creationId xmlns:a16="http://schemas.microsoft.com/office/drawing/2014/main" xmlns="" id="{00000000-0008-0000-1000-00004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1" name="Line 8">
            <a:extLst>
              <a:ext uri="{FF2B5EF4-FFF2-40B4-BE49-F238E27FC236}">
                <a16:creationId xmlns:a16="http://schemas.microsoft.com/office/drawing/2014/main" xmlns="" id="{00000000-0008-0000-1000-000046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2" name="Line 9">
            <a:extLst>
              <a:ext uri="{FF2B5EF4-FFF2-40B4-BE49-F238E27FC236}">
                <a16:creationId xmlns:a16="http://schemas.microsoft.com/office/drawing/2014/main" xmlns="" id="{00000000-0008-0000-1000-000047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3" name="Line 7">
            <a:extLst>
              <a:ext uri="{FF2B5EF4-FFF2-40B4-BE49-F238E27FC236}">
                <a16:creationId xmlns:a16="http://schemas.microsoft.com/office/drawing/2014/main" xmlns="" id="{00000000-0008-0000-1000-00004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4" name="Line 8">
            <a:extLst>
              <a:ext uri="{FF2B5EF4-FFF2-40B4-BE49-F238E27FC236}">
                <a16:creationId xmlns:a16="http://schemas.microsoft.com/office/drawing/2014/main" xmlns="" id="{00000000-0008-0000-1000-00004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5" name="Line 9">
            <a:extLst>
              <a:ext uri="{FF2B5EF4-FFF2-40B4-BE49-F238E27FC236}">
                <a16:creationId xmlns:a16="http://schemas.microsoft.com/office/drawing/2014/main" xmlns="" id="{00000000-0008-0000-1000-00004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6" name="Line 7">
            <a:extLst>
              <a:ext uri="{FF2B5EF4-FFF2-40B4-BE49-F238E27FC236}">
                <a16:creationId xmlns:a16="http://schemas.microsoft.com/office/drawing/2014/main" xmlns="" id="{00000000-0008-0000-1000-00004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7" name="Line 8">
            <a:extLst>
              <a:ext uri="{FF2B5EF4-FFF2-40B4-BE49-F238E27FC236}">
                <a16:creationId xmlns:a16="http://schemas.microsoft.com/office/drawing/2014/main" xmlns="" id="{00000000-0008-0000-1000-00004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8" name="Line 9">
            <a:extLst>
              <a:ext uri="{FF2B5EF4-FFF2-40B4-BE49-F238E27FC236}">
                <a16:creationId xmlns:a16="http://schemas.microsoft.com/office/drawing/2014/main" xmlns="" id="{00000000-0008-0000-1000-00004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9" name="Line 7">
            <a:extLst>
              <a:ext uri="{FF2B5EF4-FFF2-40B4-BE49-F238E27FC236}">
                <a16:creationId xmlns:a16="http://schemas.microsoft.com/office/drawing/2014/main" xmlns="" id="{00000000-0008-0000-1000-00004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0" name="Line 8">
            <a:extLst>
              <a:ext uri="{FF2B5EF4-FFF2-40B4-BE49-F238E27FC236}">
                <a16:creationId xmlns:a16="http://schemas.microsoft.com/office/drawing/2014/main" xmlns="" id="{00000000-0008-0000-1000-00004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1" name="Line 9">
            <a:extLst>
              <a:ext uri="{FF2B5EF4-FFF2-40B4-BE49-F238E27FC236}">
                <a16:creationId xmlns:a16="http://schemas.microsoft.com/office/drawing/2014/main" xmlns="" id="{00000000-0008-0000-1000-00005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2" name="Line 7">
            <a:extLst>
              <a:ext uri="{FF2B5EF4-FFF2-40B4-BE49-F238E27FC236}">
                <a16:creationId xmlns:a16="http://schemas.microsoft.com/office/drawing/2014/main" xmlns="" id="{00000000-0008-0000-1000-00005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3" name="Line 8">
            <a:extLst>
              <a:ext uri="{FF2B5EF4-FFF2-40B4-BE49-F238E27FC236}">
                <a16:creationId xmlns:a16="http://schemas.microsoft.com/office/drawing/2014/main" xmlns="" id="{00000000-0008-0000-1000-00005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4" name="Line 9">
            <a:extLst>
              <a:ext uri="{FF2B5EF4-FFF2-40B4-BE49-F238E27FC236}">
                <a16:creationId xmlns:a16="http://schemas.microsoft.com/office/drawing/2014/main" xmlns="" id="{00000000-0008-0000-1000-00005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5" name="Line 7">
            <a:extLst>
              <a:ext uri="{FF2B5EF4-FFF2-40B4-BE49-F238E27FC236}">
                <a16:creationId xmlns:a16="http://schemas.microsoft.com/office/drawing/2014/main" xmlns="" id="{00000000-0008-0000-1000-00005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6" name="Line 8">
            <a:extLst>
              <a:ext uri="{FF2B5EF4-FFF2-40B4-BE49-F238E27FC236}">
                <a16:creationId xmlns:a16="http://schemas.microsoft.com/office/drawing/2014/main" xmlns="" id="{00000000-0008-0000-1000-00005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7" name="Line 9">
            <a:extLst>
              <a:ext uri="{FF2B5EF4-FFF2-40B4-BE49-F238E27FC236}">
                <a16:creationId xmlns:a16="http://schemas.microsoft.com/office/drawing/2014/main" xmlns="" id="{00000000-0008-0000-1000-00005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8" name="Line 7">
            <a:extLst>
              <a:ext uri="{FF2B5EF4-FFF2-40B4-BE49-F238E27FC236}">
                <a16:creationId xmlns:a16="http://schemas.microsoft.com/office/drawing/2014/main" xmlns="" id="{00000000-0008-0000-1000-00005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99" name="Line 8">
            <a:extLst>
              <a:ext uri="{FF2B5EF4-FFF2-40B4-BE49-F238E27FC236}">
                <a16:creationId xmlns:a16="http://schemas.microsoft.com/office/drawing/2014/main" xmlns="" id="{00000000-0008-0000-1000-00005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00" name="Line 9">
            <a:extLst>
              <a:ext uri="{FF2B5EF4-FFF2-40B4-BE49-F238E27FC236}">
                <a16:creationId xmlns:a16="http://schemas.microsoft.com/office/drawing/2014/main" xmlns="" id="{00000000-0008-0000-1000-00005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01" name="Line 7">
            <a:extLst>
              <a:ext uri="{FF2B5EF4-FFF2-40B4-BE49-F238E27FC236}">
                <a16:creationId xmlns:a16="http://schemas.microsoft.com/office/drawing/2014/main" xmlns="" id="{00000000-0008-0000-1000-00005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2" name="Line 8">
            <a:extLst>
              <a:ext uri="{FF2B5EF4-FFF2-40B4-BE49-F238E27FC236}">
                <a16:creationId xmlns:a16="http://schemas.microsoft.com/office/drawing/2014/main" xmlns="" id="{00000000-0008-0000-1000-00005B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3" name="Line 9">
            <a:extLst>
              <a:ext uri="{FF2B5EF4-FFF2-40B4-BE49-F238E27FC236}">
                <a16:creationId xmlns:a16="http://schemas.microsoft.com/office/drawing/2014/main" xmlns="" id="{00000000-0008-0000-1000-00005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4" name="Line 7">
            <a:extLst>
              <a:ext uri="{FF2B5EF4-FFF2-40B4-BE49-F238E27FC236}">
                <a16:creationId xmlns:a16="http://schemas.microsoft.com/office/drawing/2014/main" xmlns="" id="{00000000-0008-0000-1000-00005D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5" name="Line 8">
            <a:extLst>
              <a:ext uri="{FF2B5EF4-FFF2-40B4-BE49-F238E27FC236}">
                <a16:creationId xmlns:a16="http://schemas.microsoft.com/office/drawing/2014/main" xmlns="" id="{00000000-0008-0000-1000-00005E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6" name="Line 9">
            <a:extLst>
              <a:ext uri="{FF2B5EF4-FFF2-40B4-BE49-F238E27FC236}">
                <a16:creationId xmlns:a16="http://schemas.microsoft.com/office/drawing/2014/main" xmlns="" id="{00000000-0008-0000-1000-00005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7" name="Line 7">
            <a:extLst>
              <a:ext uri="{FF2B5EF4-FFF2-40B4-BE49-F238E27FC236}">
                <a16:creationId xmlns:a16="http://schemas.microsoft.com/office/drawing/2014/main" xmlns="" id="{00000000-0008-0000-1000-00006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08" name="Line 8">
            <a:extLst>
              <a:ext uri="{FF2B5EF4-FFF2-40B4-BE49-F238E27FC236}">
                <a16:creationId xmlns:a16="http://schemas.microsoft.com/office/drawing/2014/main" xmlns="" id="{00000000-0008-0000-1000-000061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09" name="Line 9">
            <a:extLst>
              <a:ext uri="{FF2B5EF4-FFF2-40B4-BE49-F238E27FC236}">
                <a16:creationId xmlns:a16="http://schemas.microsoft.com/office/drawing/2014/main" xmlns="" id="{00000000-0008-0000-1000-000062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0" name="Line 7">
            <a:extLst>
              <a:ext uri="{FF2B5EF4-FFF2-40B4-BE49-F238E27FC236}">
                <a16:creationId xmlns:a16="http://schemas.microsoft.com/office/drawing/2014/main" xmlns="" id="{00000000-0008-0000-1000-00006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1" name="Line 8">
            <a:extLst>
              <a:ext uri="{FF2B5EF4-FFF2-40B4-BE49-F238E27FC236}">
                <a16:creationId xmlns:a16="http://schemas.microsoft.com/office/drawing/2014/main" xmlns="" id="{00000000-0008-0000-1000-000064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2" name="Line 9">
            <a:extLst>
              <a:ext uri="{FF2B5EF4-FFF2-40B4-BE49-F238E27FC236}">
                <a16:creationId xmlns:a16="http://schemas.microsoft.com/office/drawing/2014/main" xmlns="" id="{00000000-0008-0000-1000-000065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3" name="Line 7">
            <a:extLst>
              <a:ext uri="{FF2B5EF4-FFF2-40B4-BE49-F238E27FC236}">
                <a16:creationId xmlns:a16="http://schemas.microsoft.com/office/drawing/2014/main" xmlns="" id="{00000000-0008-0000-1000-000066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4" name="Line 8">
            <a:extLst>
              <a:ext uri="{FF2B5EF4-FFF2-40B4-BE49-F238E27FC236}">
                <a16:creationId xmlns:a16="http://schemas.microsoft.com/office/drawing/2014/main" xmlns="" id="{00000000-0008-0000-1000-000067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5" name="Line 9">
            <a:extLst>
              <a:ext uri="{FF2B5EF4-FFF2-40B4-BE49-F238E27FC236}">
                <a16:creationId xmlns:a16="http://schemas.microsoft.com/office/drawing/2014/main" xmlns="" id="{00000000-0008-0000-1000-00006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6" name="Line 7">
            <a:extLst>
              <a:ext uri="{FF2B5EF4-FFF2-40B4-BE49-F238E27FC236}">
                <a16:creationId xmlns:a16="http://schemas.microsoft.com/office/drawing/2014/main" xmlns="" id="{00000000-0008-0000-1000-000069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7" name="Line 8">
            <a:extLst>
              <a:ext uri="{FF2B5EF4-FFF2-40B4-BE49-F238E27FC236}">
                <a16:creationId xmlns:a16="http://schemas.microsoft.com/office/drawing/2014/main" xmlns="" id="{00000000-0008-0000-1000-00006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8" name="Line 9">
            <a:extLst>
              <a:ext uri="{FF2B5EF4-FFF2-40B4-BE49-F238E27FC236}">
                <a16:creationId xmlns:a16="http://schemas.microsoft.com/office/drawing/2014/main" xmlns="" id="{00000000-0008-0000-1000-00006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9" name="Line 7">
            <a:extLst>
              <a:ext uri="{FF2B5EF4-FFF2-40B4-BE49-F238E27FC236}">
                <a16:creationId xmlns:a16="http://schemas.microsoft.com/office/drawing/2014/main" xmlns="" id="{00000000-0008-0000-1000-00006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0" name="Line 8">
            <a:extLst>
              <a:ext uri="{FF2B5EF4-FFF2-40B4-BE49-F238E27FC236}">
                <a16:creationId xmlns:a16="http://schemas.microsoft.com/office/drawing/2014/main" xmlns="" id="{00000000-0008-0000-1000-00006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1" name="Line 9">
            <a:extLst>
              <a:ext uri="{FF2B5EF4-FFF2-40B4-BE49-F238E27FC236}">
                <a16:creationId xmlns:a16="http://schemas.microsoft.com/office/drawing/2014/main" xmlns="" id="{00000000-0008-0000-1000-00006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2" name="Line 7">
            <a:extLst>
              <a:ext uri="{FF2B5EF4-FFF2-40B4-BE49-F238E27FC236}">
                <a16:creationId xmlns:a16="http://schemas.microsoft.com/office/drawing/2014/main" xmlns="" id="{00000000-0008-0000-1000-00006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3" name="Line 8">
            <a:extLst>
              <a:ext uri="{FF2B5EF4-FFF2-40B4-BE49-F238E27FC236}">
                <a16:creationId xmlns:a16="http://schemas.microsoft.com/office/drawing/2014/main" xmlns="" id="{00000000-0008-0000-1000-00007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4" name="Line 9">
            <a:extLst>
              <a:ext uri="{FF2B5EF4-FFF2-40B4-BE49-F238E27FC236}">
                <a16:creationId xmlns:a16="http://schemas.microsoft.com/office/drawing/2014/main" xmlns="" id="{00000000-0008-0000-1000-00007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5" name="Line 7">
            <a:extLst>
              <a:ext uri="{FF2B5EF4-FFF2-40B4-BE49-F238E27FC236}">
                <a16:creationId xmlns:a16="http://schemas.microsoft.com/office/drawing/2014/main" xmlns="" id="{00000000-0008-0000-1000-00007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6" name="Line 8">
            <a:extLst>
              <a:ext uri="{FF2B5EF4-FFF2-40B4-BE49-F238E27FC236}">
                <a16:creationId xmlns:a16="http://schemas.microsoft.com/office/drawing/2014/main" xmlns="" id="{00000000-0008-0000-1000-000073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7" name="Line 9">
            <a:extLst>
              <a:ext uri="{FF2B5EF4-FFF2-40B4-BE49-F238E27FC236}">
                <a16:creationId xmlns:a16="http://schemas.microsoft.com/office/drawing/2014/main" xmlns="" id="{00000000-0008-0000-1000-000074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8" name="Line 7">
            <a:extLst>
              <a:ext uri="{FF2B5EF4-FFF2-40B4-BE49-F238E27FC236}">
                <a16:creationId xmlns:a16="http://schemas.microsoft.com/office/drawing/2014/main" xmlns="" id="{00000000-0008-0000-1000-00007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29" name="Line 8">
            <a:extLst>
              <a:ext uri="{FF2B5EF4-FFF2-40B4-BE49-F238E27FC236}">
                <a16:creationId xmlns:a16="http://schemas.microsoft.com/office/drawing/2014/main" xmlns="" id="{00000000-0008-0000-1000-00007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0" name="Line 9">
            <a:extLst>
              <a:ext uri="{FF2B5EF4-FFF2-40B4-BE49-F238E27FC236}">
                <a16:creationId xmlns:a16="http://schemas.microsoft.com/office/drawing/2014/main" xmlns="" id="{00000000-0008-0000-1000-00007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1" name="Line 7">
            <a:extLst>
              <a:ext uri="{FF2B5EF4-FFF2-40B4-BE49-F238E27FC236}">
                <a16:creationId xmlns:a16="http://schemas.microsoft.com/office/drawing/2014/main" xmlns="" id="{00000000-0008-0000-1000-00007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2" name="Line 8">
            <a:extLst>
              <a:ext uri="{FF2B5EF4-FFF2-40B4-BE49-F238E27FC236}">
                <a16:creationId xmlns:a16="http://schemas.microsoft.com/office/drawing/2014/main" xmlns="" id="{00000000-0008-0000-1000-00007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3" name="Line 9">
            <a:extLst>
              <a:ext uri="{FF2B5EF4-FFF2-40B4-BE49-F238E27FC236}">
                <a16:creationId xmlns:a16="http://schemas.microsoft.com/office/drawing/2014/main" xmlns="" id="{00000000-0008-0000-1000-00007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4" name="Line 7">
            <a:extLst>
              <a:ext uri="{FF2B5EF4-FFF2-40B4-BE49-F238E27FC236}">
                <a16:creationId xmlns:a16="http://schemas.microsoft.com/office/drawing/2014/main" xmlns="" id="{00000000-0008-0000-1000-00007B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5" name="Line 8">
            <a:extLst>
              <a:ext uri="{FF2B5EF4-FFF2-40B4-BE49-F238E27FC236}">
                <a16:creationId xmlns:a16="http://schemas.microsoft.com/office/drawing/2014/main" xmlns="" id="{00000000-0008-0000-1000-00007C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6" name="Line 9">
            <a:extLst>
              <a:ext uri="{FF2B5EF4-FFF2-40B4-BE49-F238E27FC236}">
                <a16:creationId xmlns:a16="http://schemas.microsoft.com/office/drawing/2014/main" xmlns="" id="{00000000-0008-0000-1000-00007D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7" name="Line 7">
            <a:extLst>
              <a:ext uri="{FF2B5EF4-FFF2-40B4-BE49-F238E27FC236}">
                <a16:creationId xmlns:a16="http://schemas.microsoft.com/office/drawing/2014/main" xmlns="" id="{00000000-0008-0000-1000-00007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8" name="Line 8">
            <a:extLst>
              <a:ext uri="{FF2B5EF4-FFF2-40B4-BE49-F238E27FC236}">
                <a16:creationId xmlns:a16="http://schemas.microsoft.com/office/drawing/2014/main" xmlns="" id="{00000000-0008-0000-1000-00007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9" name="Line 9">
            <a:extLst>
              <a:ext uri="{FF2B5EF4-FFF2-40B4-BE49-F238E27FC236}">
                <a16:creationId xmlns:a16="http://schemas.microsoft.com/office/drawing/2014/main" xmlns="" id="{00000000-0008-0000-1000-00008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40" name="Line 7">
            <a:extLst>
              <a:ext uri="{FF2B5EF4-FFF2-40B4-BE49-F238E27FC236}">
                <a16:creationId xmlns:a16="http://schemas.microsoft.com/office/drawing/2014/main" xmlns="" id="{00000000-0008-0000-1000-000081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1" name="Line 8">
            <a:extLst>
              <a:ext uri="{FF2B5EF4-FFF2-40B4-BE49-F238E27FC236}">
                <a16:creationId xmlns:a16="http://schemas.microsoft.com/office/drawing/2014/main" xmlns="" id="{00000000-0008-0000-1000-000082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2" name="Line 9">
            <a:extLst>
              <a:ext uri="{FF2B5EF4-FFF2-40B4-BE49-F238E27FC236}">
                <a16:creationId xmlns:a16="http://schemas.microsoft.com/office/drawing/2014/main" xmlns="" id="{00000000-0008-0000-1000-00008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3" name="Line 7">
            <a:extLst>
              <a:ext uri="{FF2B5EF4-FFF2-40B4-BE49-F238E27FC236}">
                <a16:creationId xmlns:a16="http://schemas.microsoft.com/office/drawing/2014/main" xmlns="" id="{00000000-0008-0000-1000-000084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4" name="Line 8">
            <a:extLst>
              <a:ext uri="{FF2B5EF4-FFF2-40B4-BE49-F238E27FC236}">
                <a16:creationId xmlns:a16="http://schemas.microsoft.com/office/drawing/2014/main" xmlns="" id="{00000000-0008-0000-1000-000085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5" name="Line 9">
            <a:extLst>
              <a:ext uri="{FF2B5EF4-FFF2-40B4-BE49-F238E27FC236}">
                <a16:creationId xmlns:a16="http://schemas.microsoft.com/office/drawing/2014/main" xmlns="" id="{00000000-0008-0000-1000-000086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6" name="Line 7">
            <a:extLst>
              <a:ext uri="{FF2B5EF4-FFF2-40B4-BE49-F238E27FC236}">
                <a16:creationId xmlns:a16="http://schemas.microsoft.com/office/drawing/2014/main" xmlns="" id="{00000000-0008-0000-1000-00008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7" name="Line 8">
            <a:extLst>
              <a:ext uri="{FF2B5EF4-FFF2-40B4-BE49-F238E27FC236}">
                <a16:creationId xmlns:a16="http://schemas.microsoft.com/office/drawing/2014/main" xmlns="" id="{00000000-0008-0000-1000-00008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8" name="Line 9">
            <a:extLst>
              <a:ext uri="{FF2B5EF4-FFF2-40B4-BE49-F238E27FC236}">
                <a16:creationId xmlns:a16="http://schemas.microsoft.com/office/drawing/2014/main" xmlns="" id="{00000000-0008-0000-1000-00008C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9" name="Line 7">
            <a:extLst>
              <a:ext uri="{FF2B5EF4-FFF2-40B4-BE49-F238E27FC236}">
                <a16:creationId xmlns:a16="http://schemas.microsoft.com/office/drawing/2014/main" xmlns="" id="{00000000-0008-0000-1000-000099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0" name="Line 8">
            <a:extLst>
              <a:ext uri="{FF2B5EF4-FFF2-40B4-BE49-F238E27FC236}">
                <a16:creationId xmlns:a16="http://schemas.microsoft.com/office/drawing/2014/main" xmlns="" id="{00000000-0008-0000-1000-00009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1" name="Line 9">
            <a:extLst>
              <a:ext uri="{FF2B5EF4-FFF2-40B4-BE49-F238E27FC236}">
                <a16:creationId xmlns:a16="http://schemas.microsoft.com/office/drawing/2014/main" xmlns="" id="{00000000-0008-0000-1000-00009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2" name="Line 7">
            <a:extLst>
              <a:ext uri="{FF2B5EF4-FFF2-40B4-BE49-F238E27FC236}">
                <a16:creationId xmlns:a16="http://schemas.microsoft.com/office/drawing/2014/main" xmlns="" id="{00000000-0008-0000-1000-0000A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3" name="Line 8">
            <a:extLst>
              <a:ext uri="{FF2B5EF4-FFF2-40B4-BE49-F238E27FC236}">
                <a16:creationId xmlns:a16="http://schemas.microsoft.com/office/drawing/2014/main" xmlns="" id="{00000000-0008-0000-1000-0000A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4" name="Line 9">
            <a:extLst>
              <a:ext uri="{FF2B5EF4-FFF2-40B4-BE49-F238E27FC236}">
                <a16:creationId xmlns:a16="http://schemas.microsoft.com/office/drawing/2014/main" xmlns="" id="{00000000-0008-0000-1000-0000A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5" name="Line 7">
            <a:extLst>
              <a:ext uri="{FF2B5EF4-FFF2-40B4-BE49-F238E27FC236}">
                <a16:creationId xmlns:a16="http://schemas.microsoft.com/office/drawing/2014/main" xmlns="" id="{00000000-0008-0000-1000-0000AE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6" name="Line 8">
            <a:extLst>
              <a:ext uri="{FF2B5EF4-FFF2-40B4-BE49-F238E27FC236}">
                <a16:creationId xmlns:a16="http://schemas.microsoft.com/office/drawing/2014/main" xmlns="" id="{00000000-0008-0000-1000-0000AF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7" name="Line 9">
            <a:extLst>
              <a:ext uri="{FF2B5EF4-FFF2-40B4-BE49-F238E27FC236}">
                <a16:creationId xmlns:a16="http://schemas.microsoft.com/office/drawing/2014/main" xmlns="" id="{00000000-0008-0000-1000-0000B0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8" name="Line 7">
            <a:extLst>
              <a:ext uri="{FF2B5EF4-FFF2-40B4-BE49-F238E27FC236}">
                <a16:creationId xmlns:a16="http://schemas.microsoft.com/office/drawing/2014/main" xmlns="" id="{00000000-0008-0000-1000-0000B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59" name="Line 8">
            <a:extLst>
              <a:ext uri="{FF2B5EF4-FFF2-40B4-BE49-F238E27FC236}">
                <a16:creationId xmlns:a16="http://schemas.microsoft.com/office/drawing/2014/main" xmlns="" id="{00000000-0008-0000-1000-0000B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60" name="Line 9">
            <a:extLst>
              <a:ext uri="{FF2B5EF4-FFF2-40B4-BE49-F238E27FC236}">
                <a16:creationId xmlns:a16="http://schemas.microsoft.com/office/drawing/2014/main" xmlns="" id="{00000000-0008-0000-1000-0000B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61" name="Line 7">
            <a:extLst>
              <a:ext uri="{FF2B5EF4-FFF2-40B4-BE49-F238E27FC236}">
                <a16:creationId xmlns:a16="http://schemas.microsoft.com/office/drawing/2014/main" xmlns="" id="{00000000-0008-0000-1000-0000B4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2" name="Line 8">
            <a:extLst>
              <a:ext uri="{FF2B5EF4-FFF2-40B4-BE49-F238E27FC236}">
                <a16:creationId xmlns:a16="http://schemas.microsoft.com/office/drawing/2014/main" xmlns="" id="{00000000-0008-0000-1000-0000B5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3" name="Line 9">
            <a:extLst>
              <a:ext uri="{FF2B5EF4-FFF2-40B4-BE49-F238E27FC236}">
                <a16:creationId xmlns:a16="http://schemas.microsoft.com/office/drawing/2014/main" xmlns="" id="{00000000-0008-0000-1000-0000B6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4" name="Line 7">
            <a:extLst>
              <a:ext uri="{FF2B5EF4-FFF2-40B4-BE49-F238E27FC236}">
                <a16:creationId xmlns:a16="http://schemas.microsoft.com/office/drawing/2014/main" xmlns="" id="{00000000-0008-0000-1000-0000B7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5" name="Line 8">
            <a:extLst>
              <a:ext uri="{FF2B5EF4-FFF2-40B4-BE49-F238E27FC236}">
                <a16:creationId xmlns:a16="http://schemas.microsoft.com/office/drawing/2014/main" xmlns="" id="{00000000-0008-0000-1000-0000B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6" name="Line 9">
            <a:extLst>
              <a:ext uri="{FF2B5EF4-FFF2-40B4-BE49-F238E27FC236}">
                <a16:creationId xmlns:a16="http://schemas.microsoft.com/office/drawing/2014/main" xmlns="" id="{00000000-0008-0000-1000-0000B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7" name="Line 7">
            <a:extLst>
              <a:ext uri="{FF2B5EF4-FFF2-40B4-BE49-F238E27FC236}">
                <a16:creationId xmlns:a16="http://schemas.microsoft.com/office/drawing/2014/main" xmlns="" id="{00000000-0008-0000-1000-0000B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68" name="Line 8">
            <a:extLst>
              <a:ext uri="{FF2B5EF4-FFF2-40B4-BE49-F238E27FC236}">
                <a16:creationId xmlns:a16="http://schemas.microsoft.com/office/drawing/2014/main" xmlns="" id="{00000000-0008-0000-1000-0000B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69" name="Line 9">
            <a:extLst>
              <a:ext uri="{FF2B5EF4-FFF2-40B4-BE49-F238E27FC236}">
                <a16:creationId xmlns:a16="http://schemas.microsoft.com/office/drawing/2014/main" xmlns="" id="{00000000-0008-0000-1000-0000B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0" name="Line 7">
            <a:extLst>
              <a:ext uri="{FF2B5EF4-FFF2-40B4-BE49-F238E27FC236}">
                <a16:creationId xmlns:a16="http://schemas.microsoft.com/office/drawing/2014/main" xmlns="" id="{00000000-0008-0000-1000-0000B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1" name="Line 8">
            <a:extLst>
              <a:ext uri="{FF2B5EF4-FFF2-40B4-BE49-F238E27FC236}">
                <a16:creationId xmlns:a16="http://schemas.microsoft.com/office/drawing/2014/main" xmlns="" id="{00000000-0008-0000-1000-0000B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2" name="Line 9">
            <a:extLst>
              <a:ext uri="{FF2B5EF4-FFF2-40B4-BE49-F238E27FC236}">
                <a16:creationId xmlns:a16="http://schemas.microsoft.com/office/drawing/2014/main" xmlns="" id="{00000000-0008-0000-1000-0000B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3" name="Line 7">
            <a:extLst>
              <a:ext uri="{FF2B5EF4-FFF2-40B4-BE49-F238E27FC236}">
                <a16:creationId xmlns:a16="http://schemas.microsoft.com/office/drawing/2014/main" xmlns="" id="{00000000-0008-0000-1000-0000C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4" name="Line 8">
            <a:extLst>
              <a:ext uri="{FF2B5EF4-FFF2-40B4-BE49-F238E27FC236}">
                <a16:creationId xmlns:a16="http://schemas.microsoft.com/office/drawing/2014/main" xmlns="" id="{00000000-0008-0000-1000-0000C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5" name="Line 9">
            <a:extLst>
              <a:ext uri="{FF2B5EF4-FFF2-40B4-BE49-F238E27FC236}">
                <a16:creationId xmlns:a16="http://schemas.microsoft.com/office/drawing/2014/main" xmlns="" id="{00000000-0008-0000-1000-0000C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6" name="Line 7">
            <a:extLst>
              <a:ext uri="{FF2B5EF4-FFF2-40B4-BE49-F238E27FC236}">
                <a16:creationId xmlns:a16="http://schemas.microsoft.com/office/drawing/2014/main" xmlns="" id="{00000000-0008-0000-1000-0000C3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7" name="Line 8">
            <a:extLst>
              <a:ext uri="{FF2B5EF4-FFF2-40B4-BE49-F238E27FC236}">
                <a16:creationId xmlns:a16="http://schemas.microsoft.com/office/drawing/2014/main" xmlns="" id="{00000000-0008-0000-1000-0000C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8" name="Line 9">
            <a:extLst>
              <a:ext uri="{FF2B5EF4-FFF2-40B4-BE49-F238E27FC236}">
                <a16:creationId xmlns:a16="http://schemas.microsoft.com/office/drawing/2014/main" xmlns="" id="{00000000-0008-0000-1000-0000C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9" name="Line 7">
            <a:extLst>
              <a:ext uri="{FF2B5EF4-FFF2-40B4-BE49-F238E27FC236}">
                <a16:creationId xmlns:a16="http://schemas.microsoft.com/office/drawing/2014/main" xmlns="" id="{00000000-0008-0000-1000-0000C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0" name="Line 8">
            <a:extLst>
              <a:ext uri="{FF2B5EF4-FFF2-40B4-BE49-F238E27FC236}">
                <a16:creationId xmlns:a16="http://schemas.microsoft.com/office/drawing/2014/main" xmlns="" id="{00000000-0008-0000-1000-0000C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1" name="Line 9">
            <a:extLst>
              <a:ext uri="{FF2B5EF4-FFF2-40B4-BE49-F238E27FC236}">
                <a16:creationId xmlns:a16="http://schemas.microsoft.com/office/drawing/2014/main" xmlns="" id="{00000000-0008-0000-1000-0000C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2" name="Line 7">
            <a:extLst>
              <a:ext uri="{FF2B5EF4-FFF2-40B4-BE49-F238E27FC236}">
                <a16:creationId xmlns:a16="http://schemas.microsoft.com/office/drawing/2014/main" xmlns="" id="{00000000-0008-0000-1000-0000C9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3" name="Line 8">
            <a:extLst>
              <a:ext uri="{FF2B5EF4-FFF2-40B4-BE49-F238E27FC236}">
                <a16:creationId xmlns:a16="http://schemas.microsoft.com/office/drawing/2014/main" xmlns="" id="{00000000-0008-0000-1000-0000C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4" name="Line 9">
            <a:extLst>
              <a:ext uri="{FF2B5EF4-FFF2-40B4-BE49-F238E27FC236}">
                <a16:creationId xmlns:a16="http://schemas.microsoft.com/office/drawing/2014/main" xmlns="" id="{00000000-0008-0000-1000-0000C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5" name="Line 7">
            <a:extLst>
              <a:ext uri="{FF2B5EF4-FFF2-40B4-BE49-F238E27FC236}">
                <a16:creationId xmlns:a16="http://schemas.microsoft.com/office/drawing/2014/main" xmlns="" id="{00000000-0008-0000-1000-0000C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6" name="Line 8">
            <a:extLst>
              <a:ext uri="{FF2B5EF4-FFF2-40B4-BE49-F238E27FC236}">
                <a16:creationId xmlns:a16="http://schemas.microsoft.com/office/drawing/2014/main" xmlns="" id="{00000000-0008-0000-1000-0000C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7" name="Line 9">
            <a:extLst>
              <a:ext uri="{FF2B5EF4-FFF2-40B4-BE49-F238E27FC236}">
                <a16:creationId xmlns:a16="http://schemas.microsoft.com/office/drawing/2014/main" xmlns="" id="{00000000-0008-0000-1000-0000C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8" name="Line 7">
            <a:extLst>
              <a:ext uri="{FF2B5EF4-FFF2-40B4-BE49-F238E27FC236}">
                <a16:creationId xmlns:a16="http://schemas.microsoft.com/office/drawing/2014/main" xmlns="" id="{00000000-0008-0000-1000-0000C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89" name="Line 8">
            <a:extLst>
              <a:ext uri="{FF2B5EF4-FFF2-40B4-BE49-F238E27FC236}">
                <a16:creationId xmlns:a16="http://schemas.microsoft.com/office/drawing/2014/main" xmlns="" id="{00000000-0008-0000-1000-0000D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0" name="Line 9">
            <a:extLst>
              <a:ext uri="{FF2B5EF4-FFF2-40B4-BE49-F238E27FC236}">
                <a16:creationId xmlns:a16="http://schemas.microsoft.com/office/drawing/2014/main" xmlns="" id="{00000000-0008-0000-1000-0000D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1" name="Line 7">
            <a:extLst>
              <a:ext uri="{FF2B5EF4-FFF2-40B4-BE49-F238E27FC236}">
                <a16:creationId xmlns:a16="http://schemas.microsoft.com/office/drawing/2014/main" xmlns="" id="{00000000-0008-0000-1000-0000D2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2" name="Line 8">
            <a:extLst>
              <a:ext uri="{FF2B5EF4-FFF2-40B4-BE49-F238E27FC236}">
                <a16:creationId xmlns:a16="http://schemas.microsoft.com/office/drawing/2014/main" xmlns="" id="{00000000-0008-0000-1000-0000D3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3" name="Line 9">
            <a:extLst>
              <a:ext uri="{FF2B5EF4-FFF2-40B4-BE49-F238E27FC236}">
                <a16:creationId xmlns:a16="http://schemas.microsoft.com/office/drawing/2014/main" xmlns="" id="{00000000-0008-0000-1000-0000D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4" name="Line 7">
            <a:extLst>
              <a:ext uri="{FF2B5EF4-FFF2-40B4-BE49-F238E27FC236}">
                <a16:creationId xmlns:a16="http://schemas.microsoft.com/office/drawing/2014/main" xmlns="" id="{00000000-0008-0000-1000-0000D5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5" name="Line 8">
            <a:extLst>
              <a:ext uri="{FF2B5EF4-FFF2-40B4-BE49-F238E27FC236}">
                <a16:creationId xmlns:a16="http://schemas.microsoft.com/office/drawing/2014/main" xmlns="" id="{00000000-0008-0000-1000-0000D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6" name="Line 9">
            <a:extLst>
              <a:ext uri="{FF2B5EF4-FFF2-40B4-BE49-F238E27FC236}">
                <a16:creationId xmlns:a16="http://schemas.microsoft.com/office/drawing/2014/main" xmlns="" id="{00000000-0008-0000-1000-0000D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7" name="Line 7">
            <a:extLst>
              <a:ext uri="{FF2B5EF4-FFF2-40B4-BE49-F238E27FC236}">
                <a16:creationId xmlns:a16="http://schemas.microsoft.com/office/drawing/2014/main" xmlns="" id="{00000000-0008-0000-1000-0000D8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8" name="Line 8">
            <a:extLst>
              <a:ext uri="{FF2B5EF4-FFF2-40B4-BE49-F238E27FC236}">
                <a16:creationId xmlns:a16="http://schemas.microsoft.com/office/drawing/2014/main" xmlns="" id="{00000000-0008-0000-1000-0000D9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9" name="Line 9">
            <a:extLst>
              <a:ext uri="{FF2B5EF4-FFF2-40B4-BE49-F238E27FC236}">
                <a16:creationId xmlns:a16="http://schemas.microsoft.com/office/drawing/2014/main" xmlns="" id="{00000000-0008-0000-1000-0000DA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00" name="Line 7">
            <a:extLst>
              <a:ext uri="{FF2B5EF4-FFF2-40B4-BE49-F238E27FC236}">
                <a16:creationId xmlns:a16="http://schemas.microsoft.com/office/drawing/2014/main" xmlns="" id="{00000000-0008-0000-1000-0000DB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1" name="Line 8">
            <a:extLst>
              <a:ext uri="{FF2B5EF4-FFF2-40B4-BE49-F238E27FC236}">
                <a16:creationId xmlns:a16="http://schemas.microsoft.com/office/drawing/2014/main" xmlns="" id="{00000000-0008-0000-1000-0000D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2" name="Line 9">
            <a:extLst>
              <a:ext uri="{FF2B5EF4-FFF2-40B4-BE49-F238E27FC236}">
                <a16:creationId xmlns:a16="http://schemas.microsoft.com/office/drawing/2014/main" xmlns="" id="{00000000-0008-0000-1000-0000D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3" name="Line 7">
            <a:extLst>
              <a:ext uri="{FF2B5EF4-FFF2-40B4-BE49-F238E27FC236}">
                <a16:creationId xmlns:a16="http://schemas.microsoft.com/office/drawing/2014/main" xmlns="" id="{00000000-0008-0000-1000-0000D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4" name="Line 8">
            <a:extLst>
              <a:ext uri="{FF2B5EF4-FFF2-40B4-BE49-F238E27FC236}">
                <a16:creationId xmlns:a16="http://schemas.microsoft.com/office/drawing/2014/main" xmlns="" id="{00000000-0008-0000-1000-0000D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5" name="Line 9">
            <a:extLst>
              <a:ext uri="{FF2B5EF4-FFF2-40B4-BE49-F238E27FC236}">
                <a16:creationId xmlns:a16="http://schemas.microsoft.com/office/drawing/2014/main" xmlns="" id="{00000000-0008-0000-1000-0000E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6" name="Line 7">
            <a:extLst>
              <a:ext uri="{FF2B5EF4-FFF2-40B4-BE49-F238E27FC236}">
                <a16:creationId xmlns:a16="http://schemas.microsoft.com/office/drawing/2014/main" xmlns="" id="{00000000-0008-0000-1000-0000E1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7" name="Line 8">
            <a:extLst>
              <a:ext uri="{FF2B5EF4-FFF2-40B4-BE49-F238E27FC236}">
                <a16:creationId xmlns:a16="http://schemas.microsoft.com/office/drawing/2014/main" xmlns="" id="{00000000-0008-0000-1000-0000E2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8" name="Line 9">
            <a:extLst>
              <a:ext uri="{FF2B5EF4-FFF2-40B4-BE49-F238E27FC236}">
                <a16:creationId xmlns:a16="http://schemas.microsoft.com/office/drawing/2014/main" xmlns="" id="{00000000-0008-0000-1000-0000E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9" name="Line 7">
            <a:extLst>
              <a:ext uri="{FF2B5EF4-FFF2-40B4-BE49-F238E27FC236}">
                <a16:creationId xmlns:a16="http://schemas.microsoft.com/office/drawing/2014/main" xmlns="" id="{00000000-0008-0000-1000-0000E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0" name="Line 8">
            <a:extLst>
              <a:ext uri="{FF2B5EF4-FFF2-40B4-BE49-F238E27FC236}">
                <a16:creationId xmlns:a16="http://schemas.microsoft.com/office/drawing/2014/main" xmlns="" id="{00000000-0008-0000-1000-0000E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1" name="Line 9">
            <a:extLst>
              <a:ext uri="{FF2B5EF4-FFF2-40B4-BE49-F238E27FC236}">
                <a16:creationId xmlns:a16="http://schemas.microsoft.com/office/drawing/2014/main" xmlns="" id="{00000000-0008-0000-1000-0000E6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2" name="Line 7">
            <a:extLst>
              <a:ext uri="{FF2B5EF4-FFF2-40B4-BE49-F238E27FC236}">
                <a16:creationId xmlns:a16="http://schemas.microsoft.com/office/drawing/2014/main" xmlns="" id="{00000000-0008-0000-1000-0000E7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3" name="Line 8">
            <a:extLst>
              <a:ext uri="{FF2B5EF4-FFF2-40B4-BE49-F238E27FC236}">
                <a16:creationId xmlns:a16="http://schemas.microsoft.com/office/drawing/2014/main" xmlns="" id="{00000000-0008-0000-1000-0000E8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4" name="Line 9">
            <a:extLst>
              <a:ext uri="{FF2B5EF4-FFF2-40B4-BE49-F238E27FC236}">
                <a16:creationId xmlns:a16="http://schemas.microsoft.com/office/drawing/2014/main" xmlns="" id="{00000000-0008-0000-1000-0000E9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5" name="Line 7">
            <a:extLst>
              <a:ext uri="{FF2B5EF4-FFF2-40B4-BE49-F238E27FC236}">
                <a16:creationId xmlns:a16="http://schemas.microsoft.com/office/drawing/2014/main" xmlns="" id="{00000000-0008-0000-1000-0000E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6" name="Line 8">
            <a:extLst>
              <a:ext uri="{FF2B5EF4-FFF2-40B4-BE49-F238E27FC236}">
                <a16:creationId xmlns:a16="http://schemas.microsoft.com/office/drawing/2014/main" xmlns="" id="{00000000-0008-0000-1000-0000EB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7" name="Line 9">
            <a:extLst>
              <a:ext uri="{FF2B5EF4-FFF2-40B4-BE49-F238E27FC236}">
                <a16:creationId xmlns:a16="http://schemas.microsoft.com/office/drawing/2014/main" xmlns="" id="{00000000-0008-0000-1000-0000E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8" name="Line 7">
            <a:extLst>
              <a:ext uri="{FF2B5EF4-FFF2-40B4-BE49-F238E27FC236}">
                <a16:creationId xmlns:a16="http://schemas.microsoft.com/office/drawing/2014/main" xmlns="" id="{00000000-0008-0000-1000-0000E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19" name="Line 8">
            <a:extLst>
              <a:ext uri="{FF2B5EF4-FFF2-40B4-BE49-F238E27FC236}">
                <a16:creationId xmlns:a16="http://schemas.microsoft.com/office/drawing/2014/main" xmlns="" id="{00000000-0008-0000-1000-0000E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0" name="Line 9">
            <a:extLst>
              <a:ext uri="{FF2B5EF4-FFF2-40B4-BE49-F238E27FC236}">
                <a16:creationId xmlns:a16="http://schemas.microsoft.com/office/drawing/2014/main" xmlns="" id="{00000000-0008-0000-1000-0000E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1" name="Line 7">
            <a:extLst>
              <a:ext uri="{FF2B5EF4-FFF2-40B4-BE49-F238E27FC236}">
                <a16:creationId xmlns:a16="http://schemas.microsoft.com/office/drawing/2014/main" xmlns="" id="{00000000-0008-0000-1000-0000F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2" name="Line 8">
            <a:extLst>
              <a:ext uri="{FF2B5EF4-FFF2-40B4-BE49-F238E27FC236}">
                <a16:creationId xmlns:a16="http://schemas.microsoft.com/office/drawing/2014/main" xmlns="" id="{00000000-0008-0000-1000-0000F1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3" name="Line 9">
            <a:extLst>
              <a:ext uri="{FF2B5EF4-FFF2-40B4-BE49-F238E27FC236}">
                <a16:creationId xmlns:a16="http://schemas.microsoft.com/office/drawing/2014/main" xmlns="" id="{00000000-0008-0000-1000-0000F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4" name="Line 7">
            <a:extLst>
              <a:ext uri="{FF2B5EF4-FFF2-40B4-BE49-F238E27FC236}">
                <a16:creationId xmlns:a16="http://schemas.microsoft.com/office/drawing/2014/main" xmlns="" id="{00000000-0008-0000-1000-0000F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5" name="Line 8">
            <a:extLst>
              <a:ext uri="{FF2B5EF4-FFF2-40B4-BE49-F238E27FC236}">
                <a16:creationId xmlns:a16="http://schemas.microsoft.com/office/drawing/2014/main" xmlns="" id="{00000000-0008-0000-1000-0000F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6" name="Line 9">
            <a:extLst>
              <a:ext uri="{FF2B5EF4-FFF2-40B4-BE49-F238E27FC236}">
                <a16:creationId xmlns:a16="http://schemas.microsoft.com/office/drawing/2014/main" xmlns="" id="{00000000-0008-0000-1000-0000F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7" name="Line 7">
            <a:extLst>
              <a:ext uri="{FF2B5EF4-FFF2-40B4-BE49-F238E27FC236}">
                <a16:creationId xmlns:a16="http://schemas.microsoft.com/office/drawing/2014/main" xmlns="" id="{00000000-0008-0000-1000-0000F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8" name="Line 8">
            <a:extLst>
              <a:ext uri="{FF2B5EF4-FFF2-40B4-BE49-F238E27FC236}">
                <a16:creationId xmlns:a16="http://schemas.microsoft.com/office/drawing/2014/main" xmlns="" id="{00000000-0008-0000-1000-0000F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9" name="Line 9">
            <a:extLst>
              <a:ext uri="{FF2B5EF4-FFF2-40B4-BE49-F238E27FC236}">
                <a16:creationId xmlns:a16="http://schemas.microsoft.com/office/drawing/2014/main" xmlns="" id="{00000000-0008-0000-1000-0000F8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0" name="Line 7">
            <a:extLst>
              <a:ext uri="{FF2B5EF4-FFF2-40B4-BE49-F238E27FC236}">
                <a16:creationId xmlns:a16="http://schemas.microsoft.com/office/drawing/2014/main" xmlns="" id="{00000000-0008-0000-1000-0000F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1" name="Line 8">
            <a:extLst>
              <a:ext uri="{FF2B5EF4-FFF2-40B4-BE49-F238E27FC236}">
                <a16:creationId xmlns:a16="http://schemas.microsoft.com/office/drawing/2014/main" xmlns="" id="{00000000-0008-0000-1000-0000FA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2" name="Line 9">
            <a:extLst>
              <a:ext uri="{FF2B5EF4-FFF2-40B4-BE49-F238E27FC236}">
                <a16:creationId xmlns:a16="http://schemas.microsoft.com/office/drawing/2014/main" xmlns="" id="{00000000-0008-0000-1000-0000FB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3" name="Line 7">
            <a:extLst>
              <a:ext uri="{FF2B5EF4-FFF2-40B4-BE49-F238E27FC236}">
                <a16:creationId xmlns:a16="http://schemas.microsoft.com/office/drawing/2014/main" xmlns="" id="{00000000-0008-0000-1000-0000F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4" name="Line 8">
            <a:extLst>
              <a:ext uri="{FF2B5EF4-FFF2-40B4-BE49-F238E27FC236}">
                <a16:creationId xmlns:a16="http://schemas.microsoft.com/office/drawing/2014/main" xmlns="" id="{00000000-0008-0000-1000-0000F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5" name="Line 9">
            <a:extLst>
              <a:ext uri="{FF2B5EF4-FFF2-40B4-BE49-F238E27FC236}">
                <a16:creationId xmlns:a16="http://schemas.microsoft.com/office/drawing/2014/main" xmlns="" id="{00000000-0008-0000-1000-0000F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6" name="Line 7">
            <a:extLst>
              <a:ext uri="{FF2B5EF4-FFF2-40B4-BE49-F238E27FC236}">
                <a16:creationId xmlns:a16="http://schemas.microsoft.com/office/drawing/2014/main" xmlns="" id="{00000000-0008-0000-1000-0000F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7" name="Line 8">
            <a:extLst>
              <a:ext uri="{FF2B5EF4-FFF2-40B4-BE49-F238E27FC236}">
                <a16:creationId xmlns:a16="http://schemas.microsoft.com/office/drawing/2014/main" xmlns="" id="{00000000-0008-0000-1000-000000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8" name="Line 9">
            <a:extLst>
              <a:ext uri="{FF2B5EF4-FFF2-40B4-BE49-F238E27FC236}">
                <a16:creationId xmlns:a16="http://schemas.microsoft.com/office/drawing/2014/main" xmlns="" id="{00000000-0008-0000-1000-000001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9" name="Line 7">
            <a:extLst>
              <a:ext uri="{FF2B5EF4-FFF2-40B4-BE49-F238E27FC236}">
                <a16:creationId xmlns:a16="http://schemas.microsoft.com/office/drawing/2014/main" xmlns="" id="{00000000-0008-0000-1000-000002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0" name="Line 8">
            <a:extLst>
              <a:ext uri="{FF2B5EF4-FFF2-40B4-BE49-F238E27FC236}">
                <a16:creationId xmlns:a16="http://schemas.microsoft.com/office/drawing/2014/main" xmlns="" id="{00000000-0008-0000-1000-000003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1" name="Line 9">
            <a:extLst>
              <a:ext uri="{FF2B5EF4-FFF2-40B4-BE49-F238E27FC236}">
                <a16:creationId xmlns:a16="http://schemas.microsoft.com/office/drawing/2014/main" xmlns="" id="{00000000-0008-0000-1000-000004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2" name="Line 7">
            <a:extLst>
              <a:ext uri="{FF2B5EF4-FFF2-40B4-BE49-F238E27FC236}">
                <a16:creationId xmlns:a16="http://schemas.microsoft.com/office/drawing/2014/main" xmlns="" id="{00000000-0008-0000-1000-00000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3" name="Line 8">
            <a:extLst>
              <a:ext uri="{FF2B5EF4-FFF2-40B4-BE49-F238E27FC236}">
                <a16:creationId xmlns:a16="http://schemas.microsoft.com/office/drawing/2014/main" xmlns="" id="{00000000-0008-0000-1000-00000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4" name="Line 9">
            <a:extLst>
              <a:ext uri="{FF2B5EF4-FFF2-40B4-BE49-F238E27FC236}">
                <a16:creationId xmlns:a16="http://schemas.microsoft.com/office/drawing/2014/main" xmlns="" id="{00000000-0008-0000-1000-00000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5" name="Line 7">
            <a:extLst>
              <a:ext uri="{FF2B5EF4-FFF2-40B4-BE49-F238E27FC236}">
                <a16:creationId xmlns:a16="http://schemas.microsoft.com/office/drawing/2014/main" xmlns="" id="{00000000-0008-0000-1000-000008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6" name="Line 8">
            <a:extLst>
              <a:ext uri="{FF2B5EF4-FFF2-40B4-BE49-F238E27FC236}">
                <a16:creationId xmlns:a16="http://schemas.microsoft.com/office/drawing/2014/main" xmlns="" id="{00000000-0008-0000-1000-000009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7" name="Line 9">
            <a:extLst>
              <a:ext uri="{FF2B5EF4-FFF2-40B4-BE49-F238E27FC236}">
                <a16:creationId xmlns:a16="http://schemas.microsoft.com/office/drawing/2014/main" xmlns="" id="{00000000-0008-0000-1000-00000A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8" name="Line 7">
            <a:extLst>
              <a:ext uri="{FF2B5EF4-FFF2-40B4-BE49-F238E27FC236}">
                <a16:creationId xmlns:a16="http://schemas.microsoft.com/office/drawing/2014/main" xmlns="" id="{00000000-0008-0000-1000-00000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9" name="Line 8">
            <a:extLst>
              <a:ext uri="{FF2B5EF4-FFF2-40B4-BE49-F238E27FC236}">
                <a16:creationId xmlns:a16="http://schemas.microsoft.com/office/drawing/2014/main" xmlns="" id="{00000000-0008-0000-1000-00000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50" name="Line 9">
            <a:extLst>
              <a:ext uri="{FF2B5EF4-FFF2-40B4-BE49-F238E27FC236}">
                <a16:creationId xmlns:a16="http://schemas.microsoft.com/office/drawing/2014/main" xmlns="" id="{00000000-0008-0000-1000-00000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51" name="Line 7">
            <a:extLst>
              <a:ext uri="{FF2B5EF4-FFF2-40B4-BE49-F238E27FC236}">
                <a16:creationId xmlns:a16="http://schemas.microsoft.com/office/drawing/2014/main" xmlns="" id="{00000000-0008-0000-1000-00000E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2" name="Line 8">
            <a:extLst>
              <a:ext uri="{FF2B5EF4-FFF2-40B4-BE49-F238E27FC236}">
                <a16:creationId xmlns:a16="http://schemas.microsoft.com/office/drawing/2014/main" xmlns="" id="{00000000-0008-0000-1000-00000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3" name="Line 9">
            <a:extLst>
              <a:ext uri="{FF2B5EF4-FFF2-40B4-BE49-F238E27FC236}">
                <a16:creationId xmlns:a16="http://schemas.microsoft.com/office/drawing/2014/main" xmlns="" id="{00000000-0008-0000-1000-00001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4" name="Line 7">
            <a:extLst>
              <a:ext uri="{FF2B5EF4-FFF2-40B4-BE49-F238E27FC236}">
                <a16:creationId xmlns:a16="http://schemas.microsoft.com/office/drawing/2014/main" xmlns="" id="{00000000-0008-0000-1000-00001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5" name="Line 8">
            <a:extLst>
              <a:ext uri="{FF2B5EF4-FFF2-40B4-BE49-F238E27FC236}">
                <a16:creationId xmlns:a16="http://schemas.microsoft.com/office/drawing/2014/main" xmlns="" id="{00000000-0008-0000-1000-00001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6" name="Line 9">
            <a:extLst>
              <a:ext uri="{FF2B5EF4-FFF2-40B4-BE49-F238E27FC236}">
                <a16:creationId xmlns:a16="http://schemas.microsoft.com/office/drawing/2014/main" xmlns="" id="{00000000-0008-0000-1000-00001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7" name="Line 7">
            <a:extLst>
              <a:ext uri="{FF2B5EF4-FFF2-40B4-BE49-F238E27FC236}">
                <a16:creationId xmlns:a16="http://schemas.microsoft.com/office/drawing/2014/main" xmlns="" id="{00000000-0008-0000-1000-000014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58" name="Line 8">
            <a:extLst>
              <a:ext uri="{FF2B5EF4-FFF2-40B4-BE49-F238E27FC236}">
                <a16:creationId xmlns:a16="http://schemas.microsoft.com/office/drawing/2014/main" xmlns="" id="{00000000-0008-0000-1000-00001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59" name="Line 9">
            <a:extLst>
              <a:ext uri="{FF2B5EF4-FFF2-40B4-BE49-F238E27FC236}">
                <a16:creationId xmlns:a16="http://schemas.microsoft.com/office/drawing/2014/main" xmlns="" id="{00000000-0008-0000-1000-00001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0" name="Line 7">
            <a:extLst>
              <a:ext uri="{FF2B5EF4-FFF2-40B4-BE49-F238E27FC236}">
                <a16:creationId xmlns:a16="http://schemas.microsoft.com/office/drawing/2014/main" xmlns="" id="{00000000-0008-0000-1000-00001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1" name="Line 8">
            <a:extLst>
              <a:ext uri="{FF2B5EF4-FFF2-40B4-BE49-F238E27FC236}">
                <a16:creationId xmlns:a16="http://schemas.microsoft.com/office/drawing/2014/main" xmlns="" id="{00000000-0008-0000-1000-00001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2" name="Line 9">
            <a:extLst>
              <a:ext uri="{FF2B5EF4-FFF2-40B4-BE49-F238E27FC236}">
                <a16:creationId xmlns:a16="http://schemas.microsoft.com/office/drawing/2014/main" xmlns="" id="{00000000-0008-0000-1000-000019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3" name="Line 7">
            <a:extLst>
              <a:ext uri="{FF2B5EF4-FFF2-40B4-BE49-F238E27FC236}">
                <a16:creationId xmlns:a16="http://schemas.microsoft.com/office/drawing/2014/main" xmlns="" id="{00000000-0008-0000-1000-00001D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4" name="Line 8">
            <a:extLst>
              <a:ext uri="{FF2B5EF4-FFF2-40B4-BE49-F238E27FC236}">
                <a16:creationId xmlns:a16="http://schemas.microsoft.com/office/drawing/2014/main" xmlns="" id="{00000000-0008-0000-1000-00001E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5" name="Line 9">
            <a:extLst>
              <a:ext uri="{FF2B5EF4-FFF2-40B4-BE49-F238E27FC236}">
                <a16:creationId xmlns:a16="http://schemas.microsoft.com/office/drawing/2014/main" xmlns="" id="{00000000-0008-0000-1000-00001F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6" name="Line 7">
            <a:extLst>
              <a:ext uri="{FF2B5EF4-FFF2-40B4-BE49-F238E27FC236}">
                <a16:creationId xmlns:a16="http://schemas.microsoft.com/office/drawing/2014/main" xmlns="" id="{00000000-0008-0000-1000-000026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7" name="Line 8">
            <a:extLst>
              <a:ext uri="{FF2B5EF4-FFF2-40B4-BE49-F238E27FC236}">
                <a16:creationId xmlns:a16="http://schemas.microsoft.com/office/drawing/2014/main" xmlns="" id="{00000000-0008-0000-1000-00002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8" name="Line 9">
            <a:extLst>
              <a:ext uri="{FF2B5EF4-FFF2-40B4-BE49-F238E27FC236}">
                <a16:creationId xmlns:a16="http://schemas.microsoft.com/office/drawing/2014/main" xmlns="" id="{00000000-0008-0000-1000-00002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9" name="Line 7">
            <a:extLst>
              <a:ext uri="{FF2B5EF4-FFF2-40B4-BE49-F238E27FC236}">
                <a16:creationId xmlns:a16="http://schemas.microsoft.com/office/drawing/2014/main" xmlns="" id="{00000000-0008-0000-1000-00002C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0" name="Line 8">
            <a:extLst>
              <a:ext uri="{FF2B5EF4-FFF2-40B4-BE49-F238E27FC236}">
                <a16:creationId xmlns:a16="http://schemas.microsoft.com/office/drawing/2014/main" xmlns="" id="{00000000-0008-0000-1000-00002D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1" name="Line 9">
            <a:extLst>
              <a:ext uri="{FF2B5EF4-FFF2-40B4-BE49-F238E27FC236}">
                <a16:creationId xmlns:a16="http://schemas.microsoft.com/office/drawing/2014/main" xmlns="" id="{00000000-0008-0000-1000-00002E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2" name="Line 7">
            <a:extLst>
              <a:ext uri="{FF2B5EF4-FFF2-40B4-BE49-F238E27FC236}">
                <a16:creationId xmlns:a16="http://schemas.microsoft.com/office/drawing/2014/main" xmlns="" id="{00000000-0008-0000-1000-00003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3" name="Line 8">
            <a:extLst>
              <a:ext uri="{FF2B5EF4-FFF2-40B4-BE49-F238E27FC236}">
                <a16:creationId xmlns:a16="http://schemas.microsoft.com/office/drawing/2014/main" xmlns="" id="{00000000-0008-0000-1000-00003C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4" name="Line 9">
            <a:extLst>
              <a:ext uri="{FF2B5EF4-FFF2-40B4-BE49-F238E27FC236}">
                <a16:creationId xmlns:a16="http://schemas.microsoft.com/office/drawing/2014/main" xmlns="" id="{00000000-0008-0000-1000-00003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5" name="Line 7">
            <a:extLst>
              <a:ext uri="{FF2B5EF4-FFF2-40B4-BE49-F238E27FC236}">
                <a16:creationId xmlns:a16="http://schemas.microsoft.com/office/drawing/2014/main" xmlns="" id="{00000000-0008-0000-1000-00003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6" name="Line 8">
            <a:extLst>
              <a:ext uri="{FF2B5EF4-FFF2-40B4-BE49-F238E27FC236}">
                <a16:creationId xmlns:a16="http://schemas.microsoft.com/office/drawing/2014/main" xmlns="" id="{00000000-0008-0000-1000-00003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7" name="Line 9">
            <a:extLst>
              <a:ext uri="{FF2B5EF4-FFF2-40B4-BE49-F238E27FC236}">
                <a16:creationId xmlns:a16="http://schemas.microsoft.com/office/drawing/2014/main" xmlns="" id="{00000000-0008-0000-1000-00004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8" name="Line 7">
            <a:extLst>
              <a:ext uri="{FF2B5EF4-FFF2-40B4-BE49-F238E27FC236}">
                <a16:creationId xmlns:a16="http://schemas.microsoft.com/office/drawing/2014/main" xmlns="" id="{00000000-0008-0000-1000-00004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79" name="Line 8">
            <a:extLst>
              <a:ext uri="{FF2B5EF4-FFF2-40B4-BE49-F238E27FC236}">
                <a16:creationId xmlns:a16="http://schemas.microsoft.com/office/drawing/2014/main" xmlns="" id="{00000000-0008-0000-1000-000042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0" name="Line 9">
            <a:extLst>
              <a:ext uri="{FF2B5EF4-FFF2-40B4-BE49-F238E27FC236}">
                <a16:creationId xmlns:a16="http://schemas.microsoft.com/office/drawing/2014/main" xmlns="" id="{00000000-0008-0000-1000-000043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1" name="Line 7">
            <a:extLst>
              <a:ext uri="{FF2B5EF4-FFF2-40B4-BE49-F238E27FC236}">
                <a16:creationId xmlns:a16="http://schemas.microsoft.com/office/drawing/2014/main" xmlns="" id="{00000000-0008-0000-1000-000044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2" name="Line 8">
            <a:extLst>
              <a:ext uri="{FF2B5EF4-FFF2-40B4-BE49-F238E27FC236}">
                <a16:creationId xmlns:a16="http://schemas.microsoft.com/office/drawing/2014/main" xmlns="" id="{00000000-0008-0000-1000-000045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3" name="Line 9">
            <a:extLst>
              <a:ext uri="{FF2B5EF4-FFF2-40B4-BE49-F238E27FC236}">
                <a16:creationId xmlns:a16="http://schemas.microsoft.com/office/drawing/2014/main" xmlns="" id="{00000000-0008-0000-1000-000046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4" name="Line 7">
            <a:extLst>
              <a:ext uri="{FF2B5EF4-FFF2-40B4-BE49-F238E27FC236}">
                <a16:creationId xmlns:a16="http://schemas.microsoft.com/office/drawing/2014/main" xmlns="" id="{00000000-0008-0000-1000-00004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5" name="Line 8">
            <a:extLst>
              <a:ext uri="{FF2B5EF4-FFF2-40B4-BE49-F238E27FC236}">
                <a16:creationId xmlns:a16="http://schemas.microsoft.com/office/drawing/2014/main" xmlns="" id="{00000000-0008-0000-1000-00004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6" name="Line 9">
            <a:extLst>
              <a:ext uri="{FF2B5EF4-FFF2-40B4-BE49-F238E27FC236}">
                <a16:creationId xmlns:a16="http://schemas.microsoft.com/office/drawing/2014/main" xmlns="" id="{00000000-0008-0000-1000-00004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7" name="Line 7">
            <a:extLst>
              <a:ext uri="{FF2B5EF4-FFF2-40B4-BE49-F238E27FC236}">
                <a16:creationId xmlns:a16="http://schemas.microsoft.com/office/drawing/2014/main" xmlns="" id="{00000000-0008-0000-1000-00004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8" name="Line 8">
            <a:extLst>
              <a:ext uri="{FF2B5EF4-FFF2-40B4-BE49-F238E27FC236}">
                <a16:creationId xmlns:a16="http://schemas.microsoft.com/office/drawing/2014/main" xmlns="" id="{00000000-0008-0000-1000-00004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9" name="Line 9">
            <a:extLst>
              <a:ext uri="{FF2B5EF4-FFF2-40B4-BE49-F238E27FC236}">
                <a16:creationId xmlns:a16="http://schemas.microsoft.com/office/drawing/2014/main" xmlns="" id="{00000000-0008-0000-1000-00004C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90" name="Line 7">
            <a:extLst>
              <a:ext uri="{FF2B5EF4-FFF2-40B4-BE49-F238E27FC236}">
                <a16:creationId xmlns:a16="http://schemas.microsoft.com/office/drawing/2014/main" xmlns="" id="{00000000-0008-0000-1000-00004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1" name="Line 8">
            <a:extLst>
              <a:ext uri="{FF2B5EF4-FFF2-40B4-BE49-F238E27FC236}">
                <a16:creationId xmlns:a16="http://schemas.microsoft.com/office/drawing/2014/main" xmlns="" id="{00000000-0008-0000-1000-00004E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2" name="Line 9">
            <a:extLst>
              <a:ext uri="{FF2B5EF4-FFF2-40B4-BE49-F238E27FC236}">
                <a16:creationId xmlns:a16="http://schemas.microsoft.com/office/drawing/2014/main" xmlns="" id="{00000000-0008-0000-1000-00004F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3" name="Line 7">
            <a:extLst>
              <a:ext uri="{FF2B5EF4-FFF2-40B4-BE49-F238E27FC236}">
                <a16:creationId xmlns:a16="http://schemas.microsoft.com/office/drawing/2014/main" xmlns="" id="{00000000-0008-0000-1000-00005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4" name="Line 8">
            <a:extLst>
              <a:ext uri="{FF2B5EF4-FFF2-40B4-BE49-F238E27FC236}">
                <a16:creationId xmlns:a16="http://schemas.microsoft.com/office/drawing/2014/main" xmlns="" id="{00000000-0008-0000-1000-000051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5" name="Line 9">
            <a:extLst>
              <a:ext uri="{FF2B5EF4-FFF2-40B4-BE49-F238E27FC236}">
                <a16:creationId xmlns:a16="http://schemas.microsoft.com/office/drawing/2014/main" xmlns="" id="{00000000-0008-0000-1000-000052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6" name="Line 7">
            <a:extLst>
              <a:ext uri="{FF2B5EF4-FFF2-40B4-BE49-F238E27FC236}">
                <a16:creationId xmlns:a16="http://schemas.microsoft.com/office/drawing/2014/main" xmlns="" id="{00000000-0008-0000-1000-00005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7" name="Line 8">
            <a:extLst>
              <a:ext uri="{FF2B5EF4-FFF2-40B4-BE49-F238E27FC236}">
                <a16:creationId xmlns:a16="http://schemas.microsoft.com/office/drawing/2014/main" xmlns="" id="{00000000-0008-0000-1000-00005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8" name="Line 9">
            <a:extLst>
              <a:ext uri="{FF2B5EF4-FFF2-40B4-BE49-F238E27FC236}">
                <a16:creationId xmlns:a16="http://schemas.microsoft.com/office/drawing/2014/main" xmlns="" id="{00000000-0008-0000-1000-00005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9" name="Line 7">
            <a:extLst>
              <a:ext uri="{FF2B5EF4-FFF2-40B4-BE49-F238E27FC236}">
                <a16:creationId xmlns:a16="http://schemas.microsoft.com/office/drawing/2014/main" xmlns="" id="{00000000-0008-0000-1000-00005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0" name="Line 8">
            <a:extLst>
              <a:ext uri="{FF2B5EF4-FFF2-40B4-BE49-F238E27FC236}">
                <a16:creationId xmlns:a16="http://schemas.microsoft.com/office/drawing/2014/main" xmlns="" id="{00000000-0008-0000-1000-00005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1" name="Line 9">
            <a:extLst>
              <a:ext uri="{FF2B5EF4-FFF2-40B4-BE49-F238E27FC236}">
                <a16:creationId xmlns:a16="http://schemas.microsoft.com/office/drawing/2014/main" xmlns="" id="{00000000-0008-0000-1000-00005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2" name="Line 7">
            <a:extLst>
              <a:ext uri="{FF2B5EF4-FFF2-40B4-BE49-F238E27FC236}">
                <a16:creationId xmlns:a16="http://schemas.microsoft.com/office/drawing/2014/main" xmlns="" id="{00000000-0008-0000-1000-00005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3" name="Line 8">
            <a:extLst>
              <a:ext uri="{FF2B5EF4-FFF2-40B4-BE49-F238E27FC236}">
                <a16:creationId xmlns:a16="http://schemas.microsoft.com/office/drawing/2014/main" xmlns="" id="{00000000-0008-0000-1000-00005A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4" name="Line 9">
            <a:extLst>
              <a:ext uri="{FF2B5EF4-FFF2-40B4-BE49-F238E27FC236}">
                <a16:creationId xmlns:a16="http://schemas.microsoft.com/office/drawing/2014/main" xmlns="" id="{00000000-0008-0000-1000-00005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5" name="Line 7">
            <a:extLst>
              <a:ext uri="{FF2B5EF4-FFF2-40B4-BE49-F238E27FC236}">
                <a16:creationId xmlns:a16="http://schemas.microsoft.com/office/drawing/2014/main" xmlns="" id="{00000000-0008-0000-1000-00005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6" name="Line 8">
            <a:extLst>
              <a:ext uri="{FF2B5EF4-FFF2-40B4-BE49-F238E27FC236}">
                <a16:creationId xmlns:a16="http://schemas.microsoft.com/office/drawing/2014/main" xmlns="" id="{00000000-0008-0000-1000-00005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7" name="Line 9">
            <a:extLst>
              <a:ext uri="{FF2B5EF4-FFF2-40B4-BE49-F238E27FC236}">
                <a16:creationId xmlns:a16="http://schemas.microsoft.com/office/drawing/2014/main" xmlns="" id="{00000000-0008-0000-1000-00005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8" name="Line 7">
            <a:extLst>
              <a:ext uri="{FF2B5EF4-FFF2-40B4-BE49-F238E27FC236}">
                <a16:creationId xmlns:a16="http://schemas.microsoft.com/office/drawing/2014/main" xmlns="" id="{00000000-0008-0000-1000-00005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9" name="Line 8">
            <a:extLst>
              <a:ext uri="{FF2B5EF4-FFF2-40B4-BE49-F238E27FC236}">
                <a16:creationId xmlns:a16="http://schemas.microsoft.com/office/drawing/2014/main" xmlns="" id="{00000000-0008-0000-1000-00006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10" name="Line 9">
            <a:extLst>
              <a:ext uri="{FF2B5EF4-FFF2-40B4-BE49-F238E27FC236}">
                <a16:creationId xmlns:a16="http://schemas.microsoft.com/office/drawing/2014/main" xmlns="" id="{00000000-0008-0000-1000-00006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11" name="Line 7">
            <a:extLst>
              <a:ext uri="{FF2B5EF4-FFF2-40B4-BE49-F238E27FC236}">
                <a16:creationId xmlns:a16="http://schemas.microsoft.com/office/drawing/2014/main" xmlns="" id="{00000000-0008-0000-1000-00006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2" name="Line 8">
            <a:extLst>
              <a:ext uri="{FF2B5EF4-FFF2-40B4-BE49-F238E27FC236}">
                <a16:creationId xmlns:a16="http://schemas.microsoft.com/office/drawing/2014/main" xmlns="" id="{00000000-0008-0000-1000-00006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3" name="Line 9">
            <a:extLst>
              <a:ext uri="{FF2B5EF4-FFF2-40B4-BE49-F238E27FC236}">
                <a16:creationId xmlns:a16="http://schemas.microsoft.com/office/drawing/2014/main" xmlns="" id="{00000000-0008-0000-1000-000064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4" name="Line 7">
            <a:extLst>
              <a:ext uri="{FF2B5EF4-FFF2-40B4-BE49-F238E27FC236}">
                <a16:creationId xmlns:a16="http://schemas.microsoft.com/office/drawing/2014/main" xmlns="" id="{00000000-0008-0000-1000-00006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5" name="Line 8">
            <a:extLst>
              <a:ext uri="{FF2B5EF4-FFF2-40B4-BE49-F238E27FC236}">
                <a16:creationId xmlns:a16="http://schemas.microsoft.com/office/drawing/2014/main" xmlns="" id="{00000000-0008-0000-1000-000066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6" name="Line 9">
            <a:extLst>
              <a:ext uri="{FF2B5EF4-FFF2-40B4-BE49-F238E27FC236}">
                <a16:creationId xmlns:a16="http://schemas.microsoft.com/office/drawing/2014/main" xmlns="" id="{00000000-0008-0000-1000-00006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7" name="Line 7">
            <a:extLst>
              <a:ext uri="{FF2B5EF4-FFF2-40B4-BE49-F238E27FC236}">
                <a16:creationId xmlns:a16="http://schemas.microsoft.com/office/drawing/2014/main" xmlns="" id="{00000000-0008-0000-1000-000068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18" name="Line 8">
            <a:extLst>
              <a:ext uri="{FF2B5EF4-FFF2-40B4-BE49-F238E27FC236}">
                <a16:creationId xmlns:a16="http://schemas.microsoft.com/office/drawing/2014/main" xmlns="" id="{00000000-0008-0000-1000-000069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19" name="Line 9">
            <a:extLst>
              <a:ext uri="{FF2B5EF4-FFF2-40B4-BE49-F238E27FC236}">
                <a16:creationId xmlns:a16="http://schemas.microsoft.com/office/drawing/2014/main" xmlns="" id="{00000000-0008-0000-1000-00006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20" name="Line 7">
            <a:extLst>
              <a:ext uri="{FF2B5EF4-FFF2-40B4-BE49-F238E27FC236}">
                <a16:creationId xmlns:a16="http://schemas.microsoft.com/office/drawing/2014/main" xmlns="" id="{00000000-0008-0000-1000-00006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1" name="Line 8">
            <a:extLst>
              <a:ext uri="{FF2B5EF4-FFF2-40B4-BE49-F238E27FC236}">
                <a16:creationId xmlns:a16="http://schemas.microsoft.com/office/drawing/2014/main" xmlns="" id="{00000000-0008-0000-1000-00006C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2" name="Line 9">
            <a:extLst>
              <a:ext uri="{FF2B5EF4-FFF2-40B4-BE49-F238E27FC236}">
                <a16:creationId xmlns:a16="http://schemas.microsoft.com/office/drawing/2014/main" xmlns="" id="{00000000-0008-0000-1000-00006D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3" name="Line 7">
            <a:extLst>
              <a:ext uri="{FF2B5EF4-FFF2-40B4-BE49-F238E27FC236}">
                <a16:creationId xmlns:a16="http://schemas.microsoft.com/office/drawing/2014/main" xmlns="" id="{00000000-0008-0000-1000-00006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4" name="Line 8">
            <a:extLst>
              <a:ext uri="{FF2B5EF4-FFF2-40B4-BE49-F238E27FC236}">
                <a16:creationId xmlns:a16="http://schemas.microsoft.com/office/drawing/2014/main" xmlns="" id="{00000000-0008-0000-1000-00006F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5" name="Line 9">
            <a:extLst>
              <a:ext uri="{FF2B5EF4-FFF2-40B4-BE49-F238E27FC236}">
                <a16:creationId xmlns:a16="http://schemas.microsoft.com/office/drawing/2014/main" xmlns="" id="{00000000-0008-0000-1000-000070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6" name="Line 7">
            <a:extLst>
              <a:ext uri="{FF2B5EF4-FFF2-40B4-BE49-F238E27FC236}">
                <a16:creationId xmlns:a16="http://schemas.microsoft.com/office/drawing/2014/main" xmlns="" id="{00000000-0008-0000-1000-000071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7" name="Line 8">
            <a:extLst>
              <a:ext uri="{FF2B5EF4-FFF2-40B4-BE49-F238E27FC236}">
                <a16:creationId xmlns:a16="http://schemas.microsoft.com/office/drawing/2014/main" xmlns="" id="{00000000-0008-0000-1000-000072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8" name="Line 9">
            <a:extLst>
              <a:ext uri="{FF2B5EF4-FFF2-40B4-BE49-F238E27FC236}">
                <a16:creationId xmlns:a16="http://schemas.microsoft.com/office/drawing/2014/main" xmlns="" id="{00000000-0008-0000-1000-00007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9" name="Line 7">
            <a:extLst>
              <a:ext uri="{FF2B5EF4-FFF2-40B4-BE49-F238E27FC236}">
                <a16:creationId xmlns:a16="http://schemas.microsoft.com/office/drawing/2014/main" xmlns="" id="{00000000-0008-0000-1000-000074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0" name="Line 8">
            <a:extLst>
              <a:ext uri="{FF2B5EF4-FFF2-40B4-BE49-F238E27FC236}">
                <a16:creationId xmlns:a16="http://schemas.microsoft.com/office/drawing/2014/main" xmlns="" id="{00000000-0008-0000-1000-00007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1" name="Line 9">
            <a:extLst>
              <a:ext uri="{FF2B5EF4-FFF2-40B4-BE49-F238E27FC236}">
                <a16:creationId xmlns:a16="http://schemas.microsoft.com/office/drawing/2014/main" xmlns="" id="{00000000-0008-0000-1000-00007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2" name="Line 7">
            <a:extLst>
              <a:ext uri="{FF2B5EF4-FFF2-40B4-BE49-F238E27FC236}">
                <a16:creationId xmlns:a16="http://schemas.microsoft.com/office/drawing/2014/main" xmlns="" id="{00000000-0008-0000-1000-00007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3" name="Line 8">
            <a:extLst>
              <a:ext uri="{FF2B5EF4-FFF2-40B4-BE49-F238E27FC236}">
                <a16:creationId xmlns:a16="http://schemas.microsoft.com/office/drawing/2014/main" xmlns="" id="{00000000-0008-0000-1000-00007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4" name="Line 9">
            <a:extLst>
              <a:ext uri="{FF2B5EF4-FFF2-40B4-BE49-F238E27FC236}">
                <a16:creationId xmlns:a16="http://schemas.microsoft.com/office/drawing/2014/main" xmlns="" id="{00000000-0008-0000-1000-00007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5" name="Line 7">
            <a:extLst>
              <a:ext uri="{FF2B5EF4-FFF2-40B4-BE49-F238E27FC236}">
                <a16:creationId xmlns:a16="http://schemas.microsoft.com/office/drawing/2014/main" xmlns="" id="{00000000-0008-0000-1000-00007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6" name="Line 8">
            <a:extLst>
              <a:ext uri="{FF2B5EF4-FFF2-40B4-BE49-F238E27FC236}">
                <a16:creationId xmlns:a16="http://schemas.microsoft.com/office/drawing/2014/main" xmlns="" id="{00000000-0008-0000-1000-00007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7" name="Line 9">
            <a:extLst>
              <a:ext uri="{FF2B5EF4-FFF2-40B4-BE49-F238E27FC236}">
                <a16:creationId xmlns:a16="http://schemas.microsoft.com/office/drawing/2014/main" xmlns="" id="{00000000-0008-0000-1000-00007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8" name="Line 7">
            <a:extLst>
              <a:ext uri="{FF2B5EF4-FFF2-40B4-BE49-F238E27FC236}">
                <a16:creationId xmlns:a16="http://schemas.microsoft.com/office/drawing/2014/main" xmlns="" id="{00000000-0008-0000-1000-00007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9" name="Line 8">
            <a:extLst>
              <a:ext uri="{FF2B5EF4-FFF2-40B4-BE49-F238E27FC236}">
                <a16:creationId xmlns:a16="http://schemas.microsoft.com/office/drawing/2014/main" xmlns="" id="{00000000-0008-0000-1000-00007E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0" name="Line 9">
            <a:extLst>
              <a:ext uri="{FF2B5EF4-FFF2-40B4-BE49-F238E27FC236}">
                <a16:creationId xmlns:a16="http://schemas.microsoft.com/office/drawing/2014/main" xmlns="" id="{00000000-0008-0000-1000-00007F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1" name="Line 7">
            <a:extLst>
              <a:ext uri="{FF2B5EF4-FFF2-40B4-BE49-F238E27FC236}">
                <a16:creationId xmlns:a16="http://schemas.microsoft.com/office/drawing/2014/main" xmlns="" id="{00000000-0008-0000-1000-00008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2" name="Line 8">
            <a:extLst>
              <a:ext uri="{FF2B5EF4-FFF2-40B4-BE49-F238E27FC236}">
                <a16:creationId xmlns:a16="http://schemas.microsoft.com/office/drawing/2014/main" xmlns="" id="{00000000-0008-0000-1000-00008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3" name="Line 9">
            <a:extLst>
              <a:ext uri="{FF2B5EF4-FFF2-40B4-BE49-F238E27FC236}">
                <a16:creationId xmlns:a16="http://schemas.microsoft.com/office/drawing/2014/main" xmlns="" id="{00000000-0008-0000-1000-000082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4" name="Line 7">
            <a:extLst>
              <a:ext uri="{FF2B5EF4-FFF2-40B4-BE49-F238E27FC236}">
                <a16:creationId xmlns:a16="http://schemas.microsoft.com/office/drawing/2014/main" xmlns="" id="{00000000-0008-0000-1000-00008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5" name="Line 8">
            <a:extLst>
              <a:ext uri="{FF2B5EF4-FFF2-40B4-BE49-F238E27FC236}">
                <a16:creationId xmlns:a16="http://schemas.microsoft.com/office/drawing/2014/main" xmlns="" id="{00000000-0008-0000-1000-00008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6" name="Line 9">
            <a:extLst>
              <a:ext uri="{FF2B5EF4-FFF2-40B4-BE49-F238E27FC236}">
                <a16:creationId xmlns:a16="http://schemas.microsoft.com/office/drawing/2014/main" xmlns="" id="{00000000-0008-0000-1000-00008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7" name="Line 7">
            <a:extLst>
              <a:ext uri="{FF2B5EF4-FFF2-40B4-BE49-F238E27FC236}">
                <a16:creationId xmlns:a16="http://schemas.microsoft.com/office/drawing/2014/main" xmlns="" id="{00000000-0008-0000-1000-000086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48" name="Line 8">
            <a:extLst>
              <a:ext uri="{FF2B5EF4-FFF2-40B4-BE49-F238E27FC236}">
                <a16:creationId xmlns:a16="http://schemas.microsoft.com/office/drawing/2014/main" xmlns="" id="{00000000-0008-0000-1000-000087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49" name="Line 9">
            <a:extLst>
              <a:ext uri="{FF2B5EF4-FFF2-40B4-BE49-F238E27FC236}">
                <a16:creationId xmlns:a16="http://schemas.microsoft.com/office/drawing/2014/main" xmlns="" id="{00000000-0008-0000-1000-000088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50" name="Line 7">
            <a:extLst>
              <a:ext uri="{FF2B5EF4-FFF2-40B4-BE49-F238E27FC236}">
                <a16:creationId xmlns:a16="http://schemas.microsoft.com/office/drawing/2014/main" xmlns="" id="{00000000-0008-0000-1000-00008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1" name="Line 8">
            <a:extLst>
              <a:ext uri="{FF2B5EF4-FFF2-40B4-BE49-F238E27FC236}">
                <a16:creationId xmlns:a16="http://schemas.microsoft.com/office/drawing/2014/main" xmlns="" id="{00000000-0008-0000-1000-00008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2" name="Line 9">
            <a:extLst>
              <a:ext uri="{FF2B5EF4-FFF2-40B4-BE49-F238E27FC236}">
                <a16:creationId xmlns:a16="http://schemas.microsoft.com/office/drawing/2014/main" xmlns="" id="{00000000-0008-0000-1000-00008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3" name="Line 7">
            <a:extLst>
              <a:ext uri="{FF2B5EF4-FFF2-40B4-BE49-F238E27FC236}">
                <a16:creationId xmlns:a16="http://schemas.microsoft.com/office/drawing/2014/main" xmlns="" id="{00000000-0008-0000-1000-00008C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4" name="Line 8">
            <a:extLst>
              <a:ext uri="{FF2B5EF4-FFF2-40B4-BE49-F238E27FC236}">
                <a16:creationId xmlns:a16="http://schemas.microsoft.com/office/drawing/2014/main" xmlns="" id="{00000000-0008-0000-1000-00008D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5" name="Line 9">
            <a:extLst>
              <a:ext uri="{FF2B5EF4-FFF2-40B4-BE49-F238E27FC236}">
                <a16:creationId xmlns:a16="http://schemas.microsoft.com/office/drawing/2014/main" xmlns="" id="{00000000-0008-0000-1000-00008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6" name="Line 7">
            <a:extLst>
              <a:ext uri="{FF2B5EF4-FFF2-40B4-BE49-F238E27FC236}">
                <a16:creationId xmlns:a16="http://schemas.microsoft.com/office/drawing/2014/main" xmlns="" id="{00000000-0008-0000-1000-00008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7" name="Line 8">
            <a:extLst>
              <a:ext uri="{FF2B5EF4-FFF2-40B4-BE49-F238E27FC236}">
                <a16:creationId xmlns:a16="http://schemas.microsoft.com/office/drawing/2014/main" xmlns="" id="{00000000-0008-0000-1000-00009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8" name="Line 9">
            <a:extLst>
              <a:ext uri="{FF2B5EF4-FFF2-40B4-BE49-F238E27FC236}">
                <a16:creationId xmlns:a16="http://schemas.microsoft.com/office/drawing/2014/main" xmlns="" id="{00000000-0008-0000-1000-000091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9" name="Line 7">
            <a:extLst>
              <a:ext uri="{FF2B5EF4-FFF2-40B4-BE49-F238E27FC236}">
                <a16:creationId xmlns:a16="http://schemas.microsoft.com/office/drawing/2014/main" xmlns="" id="{00000000-0008-0000-1000-00009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0" name="Line 8">
            <a:extLst>
              <a:ext uri="{FF2B5EF4-FFF2-40B4-BE49-F238E27FC236}">
                <a16:creationId xmlns:a16="http://schemas.microsoft.com/office/drawing/2014/main" xmlns="" id="{00000000-0008-0000-1000-00009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1" name="Line 9">
            <a:extLst>
              <a:ext uri="{FF2B5EF4-FFF2-40B4-BE49-F238E27FC236}">
                <a16:creationId xmlns:a16="http://schemas.microsoft.com/office/drawing/2014/main" xmlns="" id="{00000000-0008-0000-1000-000097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2" name="Line 7">
            <a:extLst>
              <a:ext uri="{FF2B5EF4-FFF2-40B4-BE49-F238E27FC236}">
                <a16:creationId xmlns:a16="http://schemas.microsoft.com/office/drawing/2014/main" xmlns="" id="{00000000-0008-0000-1000-0000A4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3" name="Line 8">
            <a:extLst>
              <a:ext uri="{FF2B5EF4-FFF2-40B4-BE49-F238E27FC236}">
                <a16:creationId xmlns:a16="http://schemas.microsoft.com/office/drawing/2014/main" xmlns="" id="{00000000-0008-0000-1000-0000A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4" name="Line 9">
            <a:extLst>
              <a:ext uri="{FF2B5EF4-FFF2-40B4-BE49-F238E27FC236}">
                <a16:creationId xmlns:a16="http://schemas.microsoft.com/office/drawing/2014/main" xmlns="" id="{00000000-0008-0000-1000-0000A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5" name="Line 7">
            <a:extLst>
              <a:ext uri="{FF2B5EF4-FFF2-40B4-BE49-F238E27FC236}">
                <a16:creationId xmlns:a16="http://schemas.microsoft.com/office/drawing/2014/main" xmlns="" id="{00000000-0008-0000-1000-0000B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6" name="Line 8">
            <a:extLst>
              <a:ext uri="{FF2B5EF4-FFF2-40B4-BE49-F238E27FC236}">
                <a16:creationId xmlns:a16="http://schemas.microsoft.com/office/drawing/2014/main" xmlns="" id="{00000000-0008-0000-1000-0000B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7" name="Line 9">
            <a:extLst>
              <a:ext uri="{FF2B5EF4-FFF2-40B4-BE49-F238E27FC236}">
                <a16:creationId xmlns:a16="http://schemas.microsoft.com/office/drawing/2014/main" xmlns="" id="{00000000-0008-0000-1000-0000B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8" name="Line 7">
            <a:extLst>
              <a:ext uri="{FF2B5EF4-FFF2-40B4-BE49-F238E27FC236}">
                <a16:creationId xmlns:a16="http://schemas.microsoft.com/office/drawing/2014/main" xmlns="" id="{00000000-0008-0000-1000-0000B9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69" name="Line 8">
            <a:extLst>
              <a:ext uri="{FF2B5EF4-FFF2-40B4-BE49-F238E27FC236}">
                <a16:creationId xmlns:a16="http://schemas.microsoft.com/office/drawing/2014/main" xmlns="" id="{00000000-0008-0000-1000-0000BA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70" name="Line 9">
            <a:extLst>
              <a:ext uri="{FF2B5EF4-FFF2-40B4-BE49-F238E27FC236}">
                <a16:creationId xmlns:a16="http://schemas.microsoft.com/office/drawing/2014/main" xmlns="" id="{00000000-0008-0000-1000-0000BB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71" name="Line 7">
            <a:extLst>
              <a:ext uri="{FF2B5EF4-FFF2-40B4-BE49-F238E27FC236}">
                <a16:creationId xmlns:a16="http://schemas.microsoft.com/office/drawing/2014/main" xmlns="" id="{00000000-0008-0000-1000-0000B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2" name="Line 8">
            <a:extLst>
              <a:ext uri="{FF2B5EF4-FFF2-40B4-BE49-F238E27FC236}">
                <a16:creationId xmlns:a16="http://schemas.microsoft.com/office/drawing/2014/main" xmlns="" id="{00000000-0008-0000-1000-0000B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3" name="Line 9">
            <a:extLst>
              <a:ext uri="{FF2B5EF4-FFF2-40B4-BE49-F238E27FC236}">
                <a16:creationId xmlns:a16="http://schemas.microsoft.com/office/drawing/2014/main" xmlns="" id="{00000000-0008-0000-1000-0000B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4" name="Line 7">
            <a:extLst>
              <a:ext uri="{FF2B5EF4-FFF2-40B4-BE49-F238E27FC236}">
                <a16:creationId xmlns:a16="http://schemas.microsoft.com/office/drawing/2014/main" xmlns="" id="{00000000-0008-0000-1000-0000B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5" name="Line 8">
            <a:extLst>
              <a:ext uri="{FF2B5EF4-FFF2-40B4-BE49-F238E27FC236}">
                <a16:creationId xmlns:a16="http://schemas.microsoft.com/office/drawing/2014/main" xmlns="" id="{00000000-0008-0000-1000-0000C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6" name="Line 9">
            <a:extLst>
              <a:ext uri="{FF2B5EF4-FFF2-40B4-BE49-F238E27FC236}">
                <a16:creationId xmlns:a16="http://schemas.microsoft.com/office/drawing/2014/main" xmlns="" id="{00000000-0008-0000-1000-0000C1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7" name="Line 7">
            <a:extLst>
              <a:ext uri="{FF2B5EF4-FFF2-40B4-BE49-F238E27FC236}">
                <a16:creationId xmlns:a16="http://schemas.microsoft.com/office/drawing/2014/main" xmlns="" id="{00000000-0008-0000-1000-0000C2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78" name="Line 8">
            <a:extLst>
              <a:ext uri="{FF2B5EF4-FFF2-40B4-BE49-F238E27FC236}">
                <a16:creationId xmlns:a16="http://schemas.microsoft.com/office/drawing/2014/main" xmlns="" id="{00000000-0008-0000-1000-0000C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79" name="Line 9">
            <a:extLst>
              <a:ext uri="{FF2B5EF4-FFF2-40B4-BE49-F238E27FC236}">
                <a16:creationId xmlns:a16="http://schemas.microsoft.com/office/drawing/2014/main" xmlns="" id="{00000000-0008-0000-1000-0000C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0" name="Line 7">
            <a:extLst>
              <a:ext uri="{FF2B5EF4-FFF2-40B4-BE49-F238E27FC236}">
                <a16:creationId xmlns:a16="http://schemas.microsoft.com/office/drawing/2014/main" xmlns="" id="{00000000-0008-0000-1000-0000C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1" name="Line 8">
            <a:extLst>
              <a:ext uri="{FF2B5EF4-FFF2-40B4-BE49-F238E27FC236}">
                <a16:creationId xmlns:a16="http://schemas.microsoft.com/office/drawing/2014/main" xmlns="" id="{00000000-0008-0000-1000-0000C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2" name="Line 9">
            <a:extLst>
              <a:ext uri="{FF2B5EF4-FFF2-40B4-BE49-F238E27FC236}">
                <a16:creationId xmlns:a16="http://schemas.microsoft.com/office/drawing/2014/main" xmlns="" id="{00000000-0008-0000-1000-0000C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3" name="Line 7">
            <a:extLst>
              <a:ext uri="{FF2B5EF4-FFF2-40B4-BE49-F238E27FC236}">
                <a16:creationId xmlns:a16="http://schemas.microsoft.com/office/drawing/2014/main" xmlns="" id="{00000000-0008-0000-1000-0000C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4" name="Line 8">
            <a:extLst>
              <a:ext uri="{FF2B5EF4-FFF2-40B4-BE49-F238E27FC236}">
                <a16:creationId xmlns:a16="http://schemas.microsoft.com/office/drawing/2014/main" xmlns="" id="{00000000-0008-0000-1000-0000C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5" name="Line 9">
            <a:extLst>
              <a:ext uri="{FF2B5EF4-FFF2-40B4-BE49-F238E27FC236}">
                <a16:creationId xmlns:a16="http://schemas.microsoft.com/office/drawing/2014/main" xmlns="" id="{00000000-0008-0000-1000-0000CA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6" name="Line 7">
            <a:extLst>
              <a:ext uri="{FF2B5EF4-FFF2-40B4-BE49-F238E27FC236}">
                <a16:creationId xmlns:a16="http://schemas.microsoft.com/office/drawing/2014/main" xmlns="" id="{00000000-0008-0000-1000-0000C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7" name="Line 8">
            <a:extLst>
              <a:ext uri="{FF2B5EF4-FFF2-40B4-BE49-F238E27FC236}">
                <a16:creationId xmlns:a16="http://schemas.microsoft.com/office/drawing/2014/main" xmlns="" id="{00000000-0008-0000-1000-0000C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8" name="Line 9">
            <a:extLst>
              <a:ext uri="{FF2B5EF4-FFF2-40B4-BE49-F238E27FC236}">
                <a16:creationId xmlns:a16="http://schemas.microsoft.com/office/drawing/2014/main" xmlns="" id="{00000000-0008-0000-1000-0000C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9" name="Line 7">
            <a:extLst>
              <a:ext uri="{FF2B5EF4-FFF2-40B4-BE49-F238E27FC236}">
                <a16:creationId xmlns:a16="http://schemas.microsoft.com/office/drawing/2014/main" xmlns="" id="{00000000-0008-0000-1000-0000CE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0" name="Line 8">
            <a:extLst>
              <a:ext uri="{FF2B5EF4-FFF2-40B4-BE49-F238E27FC236}">
                <a16:creationId xmlns:a16="http://schemas.microsoft.com/office/drawing/2014/main" xmlns="" id="{00000000-0008-0000-1000-0000C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1" name="Line 9">
            <a:extLst>
              <a:ext uri="{FF2B5EF4-FFF2-40B4-BE49-F238E27FC236}">
                <a16:creationId xmlns:a16="http://schemas.microsoft.com/office/drawing/2014/main" xmlns="" id="{00000000-0008-0000-1000-0000D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2" name="Line 7">
            <a:extLst>
              <a:ext uri="{FF2B5EF4-FFF2-40B4-BE49-F238E27FC236}">
                <a16:creationId xmlns:a16="http://schemas.microsoft.com/office/drawing/2014/main" xmlns="" id="{00000000-0008-0000-1000-0000D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3" name="Line 8">
            <a:extLst>
              <a:ext uri="{FF2B5EF4-FFF2-40B4-BE49-F238E27FC236}">
                <a16:creationId xmlns:a16="http://schemas.microsoft.com/office/drawing/2014/main" xmlns="" id="{00000000-0008-0000-1000-0000D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4" name="Line 9">
            <a:extLst>
              <a:ext uri="{FF2B5EF4-FFF2-40B4-BE49-F238E27FC236}">
                <a16:creationId xmlns:a16="http://schemas.microsoft.com/office/drawing/2014/main" xmlns="" id="{00000000-0008-0000-1000-0000D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5" name="Line 7">
            <a:extLst>
              <a:ext uri="{FF2B5EF4-FFF2-40B4-BE49-F238E27FC236}">
                <a16:creationId xmlns:a16="http://schemas.microsoft.com/office/drawing/2014/main" xmlns="" id="{00000000-0008-0000-1000-0000D4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6" name="Line 8">
            <a:extLst>
              <a:ext uri="{FF2B5EF4-FFF2-40B4-BE49-F238E27FC236}">
                <a16:creationId xmlns:a16="http://schemas.microsoft.com/office/drawing/2014/main" xmlns="" id="{00000000-0008-0000-1000-0000D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7" name="Line 9">
            <a:extLst>
              <a:ext uri="{FF2B5EF4-FFF2-40B4-BE49-F238E27FC236}">
                <a16:creationId xmlns:a16="http://schemas.microsoft.com/office/drawing/2014/main" xmlns="" id="{00000000-0008-0000-1000-0000D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8" name="Line 7">
            <a:extLst>
              <a:ext uri="{FF2B5EF4-FFF2-40B4-BE49-F238E27FC236}">
                <a16:creationId xmlns:a16="http://schemas.microsoft.com/office/drawing/2014/main" xmlns="" id="{00000000-0008-0000-1000-0000D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99" name="Line 8">
            <a:extLst>
              <a:ext uri="{FF2B5EF4-FFF2-40B4-BE49-F238E27FC236}">
                <a16:creationId xmlns:a16="http://schemas.microsoft.com/office/drawing/2014/main" xmlns="" id="{00000000-0008-0000-1000-0000D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00" name="Line 9">
            <a:extLst>
              <a:ext uri="{FF2B5EF4-FFF2-40B4-BE49-F238E27FC236}">
                <a16:creationId xmlns:a16="http://schemas.microsoft.com/office/drawing/2014/main" xmlns="" id="{00000000-0008-0000-1000-0000D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01" name="Line 7">
            <a:extLst>
              <a:ext uri="{FF2B5EF4-FFF2-40B4-BE49-F238E27FC236}">
                <a16:creationId xmlns:a16="http://schemas.microsoft.com/office/drawing/2014/main" xmlns="" id="{00000000-0008-0000-1000-0000D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2" name="Line 8">
            <a:extLst>
              <a:ext uri="{FF2B5EF4-FFF2-40B4-BE49-F238E27FC236}">
                <a16:creationId xmlns:a16="http://schemas.microsoft.com/office/drawing/2014/main" xmlns="" id="{00000000-0008-0000-1000-0000D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3" name="Line 9">
            <a:extLst>
              <a:ext uri="{FF2B5EF4-FFF2-40B4-BE49-F238E27FC236}">
                <a16:creationId xmlns:a16="http://schemas.microsoft.com/office/drawing/2014/main" xmlns="" id="{00000000-0008-0000-1000-0000D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4" name="Line 7">
            <a:extLst>
              <a:ext uri="{FF2B5EF4-FFF2-40B4-BE49-F238E27FC236}">
                <a16:creationId xmlns:a16="http://schemas.microsoft.com/office/drawing/2014/main" xmlns="" id="{00000000-0008-0000-1000-0000DD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5" name="Line 8">
            <a:extLst>
              <a:ext uri="{FF2B5EF4-FFF2-40B4-BE49-F238E27FC236}">
                <a16:creationId xmlns:a16="http://schemas.microsoft.com/office/drawing/2014/main" xmlns="" id="{00000000-0008-0000-1000-0000DE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6" name="Line 9">
            <a:extLst>
              <a:ext uri="{FF2B5EF4-FFF2-40B4-BE49-F238E27FC236}">
                <a16:creationId xmlns:a16="http://schemas.microsoft.com/office/drawing/2014/main" xmlns="" id="{00000000-0008-0000-1000-0000D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7" name="Line 7">
            <a:extLst>
              <a:ext uri="{FF2B5EF4-FFF2-40B4-BE49-F238E27FC236}">
                <a16:creationId xmlns:a16="http://schemas.microsoft.com/office/drawing/2014/main" xmlns="" id="{00000000-0008-0000-1000-0000E0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08" name="Line 8">
            <a:extLst>
              <a:ext uri="{FF2B5EF4-FFF2-40B4-BE49-F238E27FC236}">
                <a16:creationId xmlns:a16="http://schemas.microsoft.com/office/drawing/2014/main" xmlns="" id="{00000000-0008-0000-1000-0000E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09" name="Line 9">
            <a:extLst>
              <a:ext uri="{FF2B5EF4-FFF2-40B4-BE49-F238E27FC236}">
                <a16:creationId xmlns:a16="http://schemas.microsoft.com/office/drawing/2014/main" xmlns="" id="{00000000-0008-0000-1000-0000E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10" name="Line 7">
            <a:extLst>
              <a:ext uri="{FF2B5EF4-FFF2-40B4-BE49-F238E27FC236}">
                <a16:creationId xmlns:a16="http://schemas.microsoft.com/office/drawing/2014/main" xmlns="" id="{00000000-0008-0000-1000-0000E3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1" name="Line 8">
            <a:extLst>
              <a:ext uri="{FF2B5EF4-FFF2-40B4-BE49-F238E27FC236}">
                <a16:creationId xmlns:a16="http://schemas.microsoft.com/office/drawing/2014/main" xmlns="" id="{00000000-0008-0000-1000-0000E4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2" name="Line 9">
            <a:extLst>
              <a:ext uri="{FF2B5EF4-FFF2-40B4-BE49-F238E27FC236}">
                <a16:creationId xmlns:a16="http://schemas.microsoft.com/office/drawing/2014/main" xmlns="" id="{00000000-0008-0000-1000-0000E5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3" name="Line 7">
            <a:extLst>
              <a:ext uri="{FF2B5EF4-FFF2-40B4-BE49-F238E27FC236}">
                <a16:creationId xmlns:a16="http://schemas.microsoft.com/office/drawing/2014/main" xmlns="" id="{00000000-0008-0000-1000-0000E6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4" name="Line 8">
            <a:extLst>
              <a:ext uri="{FF2B5EF4-FFF2-40B4-BE49-F238E27FC236}">
                <a16:creationId xmlns:a16="http://schemas.microsoft.com/office/drawing/2014/main" xmlns="" id="{00000000-0008-0000-1000-0000E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5" name="Line 9">
            <a:extLst>
              <a:ext uri="{FF2B5EF4-FFF2-40B4-BE49-F238E27FC236}">
                <a16:creationId xmlns:a16="http://schemas.microsoft.com/office/drawing/2014/main" xmlns="" id="{00000000-0008-0000-1000-0000E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6" name="Line 7">
            <a:extLst>
              <a:ext uri="{FF2B5EF4-FFF2-40B4-BE49-F238E27FC236}">
                <a16:creationId xmlns:a16="http://schemas.microsoft.com/office/drawing/2014/main" xmlns="" id="{00000000-0008-0000-1000-0000E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7" name="Line 8">
            <a:extLst>
              <a:ext uri="{FF2B5EF4-FFF2-40B4-BE49-F238E27FC236}">
                <a16:creationId xmlns:a16="http://schemas.microsoft.com/office/drawing/2014/main" xmlns="" id="{00000000-0008-0000-1000-0000E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8" name="Line 9">
            <a:extLst>
              <a:ext uri="{FF2B5EF4-FFF2-40B4-BE49-F238E27FC236}">
                <a16:creationId xmlns:a16="http://schemas.microsoft.com/office/drawing/2014/main" xmlns="" id="{00000000-0008-0000-1000-0000E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9" name="Line 7">
            <a:extLst>
              <a:ext uri="{FF2B5EF4-FFF2-40B4-BE49-F238E27FC236}">
                <a16:creationId xmlns:a16="http://schemas.microsoft.com/office/drawing/2014/main" xmlns="" id="{00000000-0008-0000-1000-0000EC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0" name="Line 8">
            <a:extLst>
              <a:ext uri="{FF2B5EF4-FFF2-40B4-BE49-F238E27FC236}">
                <a16:creationId xmlns:a16="http://schemas.microsoft.com/office/drawing/2014/main" xmlns="" id="{00000000-0008-0000-1000-0000ED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1" name="Line 9">
            <a:extLst>
              <a:ext uri="{FF2B5EF4-FFF2-40B4-BE49-F238E27FC236}">
                <a16:creationId xmlns:a16="http://schemas.microsoft.com/office/drawing/2014/main" xmlns="" id="{00000000-0008-0000-1000-0000E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2" name="Line 7">
            <a:extLst>
              <a:ext uri="{FF2B5EF4-FFF2-40B4-BE49-F238E27FC236}">
                <a16:creationId xmlns:a16="http://schemas.microsoft.com/office/drawing/2014/main" xmlns="" id="{00000000-0008-0000-1000-0000E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3" name="Line 8">
            <a:extLst>
              <a:ext uri="{FF2B5EF4-FFF2-40B4-BE49-F238E27FC236}">
                <a16:creationId xmlns:a16="http://schemas.microsoft.com/office/drawing/2014/main" xmlns="" id="{00000000-0008-0000-1000-0000F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4" name="Line 9">
            <a:extLst>
              <a:ext uri="{FF2B5EF4-FFF2-40B4-BE49-F238E27FC236}">
                <a16:creationId xmlns:a16="http://schemas.microsoft.com/office/drawing/2014/main" xmlns="" id="{00000000-0008-0000-1000-0000F1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5" name="Line 7">
            <a:extLst>
              <a:ext uri="{FF2B5EF4-FFF2-40B4-BE49-F238E27FC236}">
                <a16:creationId xmlns:a16="http://schemas.microsoft.com/office/drawing/2014/main" xmlns="" id="{00000000-0008-0000-1000-0000F2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6" name="Line 8">
            <a:extLst>
              <a:ext uri="{FF2B5EF4-FFF2-40B4-BE49-F238E27FC236}">
                <a16:creationId xmlns:a16="http://schemas.microsoft.com/office/drawing/2014/main" xmlns="" id="{00000000-0008-0000-1000-0000F3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7" name="Line 9">
            <a:extLst>
              <a:ext uri="{FF2B5EF4-FFF2-40B4-BE49-F238E27FC236}">
                <a16:creationId xmlns:a16="http://schemas.microsoft.com/office/drawing/2014/main" xmlns="" id="{00000000-0008-0000-1000-0000F4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8" name="Line 7">
            <a:extLst>
              <a:ext uri="{FF2B5EF4-FFF2-40B4-BE49-F238E27FC236}">
                <a16:creationId xmlns:a16="http://schemas.microsoft.com/office/drawing/2014/main" xmlns="" id="{00000000-0008-0000-1000-0000F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29" name="Line 8">
            <a:extLst>
              <a:ext uri="{FF2B5EF4-FFF2-40B4-BE49-F238E27FC236}">
                <a16:creationId xmlns:a16="http://schemas.microsoft.com/office/drawing/2014/main" xmlns="" id="{00000000-0008-0000-1000-0000F6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0" name="Line 9">
            <a:extLst>
              <a:ext uri="{FF2B5EF4-FFF2-40B4-BE49-F238E27FC236}">
                <a16:creationId xmlns:a16="http://schemas.microsoft.com/office/drawing/2014/main" xmlns="" id="{00000000-0008-0000-1000-0000F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1" name="Line 7">
            <a:extLst>
              <a:ext uri="{FF2B5EF4-FFF2-40B4-BE49-F238E27FC236}">
                <a16:creationId xmlns:a16="http://schemas.microsoft.com/office/drawing/2014/main" xmlns="" id="{00000000-0008-0000-1000-0000F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2" name="Line 8">
            <a:extLst>
              <a:ext uri="{FF2B5EF4-FFF2-40B4-BE49-F238E27FC236}">
                <a16:creationId xmlns:a16="http://schemas.microsoft.com/office/drawing/2014/main" xmlns="" id="{00000000-0008-0000-1000-0000F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3" name="Line 9">
            <a:extLst>
              <a:ext uri="{FF2B5EF4-FFF2-40B4-BE49-F238E27FC236}">
                <a16:creationId xmlns:a16="http://schemas.microsoft.com/office/drawing/2014/main" xmlns="" id="{00000000-0008-0000-1000-0000F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4" name="Line 7">
            <a:extLst>
              <a:ext uri="{FF2B5EF4-FFF2-40B4-BE49-F238E27FC236}">
                <a16:creationId xmlns:a16="http://schemas.microsoft.com/office/drawing/2014/main" xmlns="" id="{00000000-0008-0000-1000-0000F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5" name="Line 8">
            <a:extLst>
              <a:ext uri="{FF2B5EF4-FFF2-40B4-BE49-F238E27FC236}">
                <a16:creationId xmlns:a16="http://schemas.microsoft.com/office/drawing/2014/main" xmlns="" id="{00000000-0008-0000-1000-0000FC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6" name="Line 9">
            <a:extLst>
              <a:ext uri="{FF2B5EF4-FFF2-40B4-BE49-F238E27FC236}">
                <a16:creationId xmlns:a16="http://schemas.microsoft.com/office/drawing/2014/main" xmlns="" id="{00000000-0008-0000-1000-0000F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7" name="Line 7">
            <a:extLst>
              <a:ext uri="{FF2B5EF4-FFF2-40B4-BE49-F238E27FC236}">
                <a16:creationId xmlns:a16="http://schemas.microsoft.com/office/drawing/2014/main" xmlns="" id="{00000000-0008-0000-1000-0000F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38" name="Line 8">
            <a:extLst>
              <a:ext uri="{FF2B5EF4-FFF2-40B4-BE49-F238E27FC236}">
                <a16:creationId xmlns:a16="http://schemas.microsoft.com/office/drawing/2014/main" xmlns="" id="{00000000-0008-0000-1000-0000F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39" name="Line 9">
            <a:extLst>
              <a:ext uri="{FF2B5EF4-FFF2-40B4-BE49-F238E27FC236}">
                <a16:creationId xmlns:a16="http://schemas.microsoft.com/office/drawing/2014/main" xmlns="" id="{00000000-0008-0000-1000-000000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40" name="Line 7">
            <a:extLst>
              <a:ext uri="{FF2B5EF4-FFF2-40B4-BE49-F238E27FC236}">
                <a16:creationId xmlns:a16="http://schemas.microsoft.com/office/drawing/2014/main" xmlns="" id="{00000000-0008-0000-1000-000001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1" name="Line 8">
            <a:extLst>
              <a:ext uri="{FF2B5EF4-FFF2-40B4-BE49-F238E27FC236}">
                <a16:creationId xmlns:a16="http://schemas.microsoft.com/office/drawing/2014/main" xmlns="" id="{00000000-0008-0000-1000-00000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2" name="Line 9">
            <a:extLst>
              <a:ext uri="{FF2B5EF4-FFF2-40B4-BE49-F238E27FC236}">
                <a16:creationId xmlns:a16="http://schemas.microsoft.com/office/drawing/2014/main" xmlns="" id="{00000000-0008-0000-1000-000003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3" name="Line 7">
            <a:extLst>
              <a:ext uri="{FF2B5EF4-FFF2-40B4-BE49-F238E27FC236}">
                <a16:creationId xmlns:a16="http://schemas.microsoft.com/office/drawing/2014/main" xmlns="" id="{00000000-0008-0000-1000-000004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4" name="Line 8">
            <a:extLst>
              <a:ext uri="{FF2B5EF4-FFF2-40B4-BE49-F238E27FC236}">
                <a16:creationId xmlns:a16="http://schemas.microsoft.com/office/drawing/2014/main" xmlns="" id="{00000000-0008-0000-1000-000005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5" name="Line 9">
            <a:extLst>
              <a:ext uri="{FF2B5EF4-FFF2-40B4-BE49-F238E27FC236}">
                <a16:creationId xmlns:a16="http://schemas.microsoft.com/office/drawing/2014/main" xmlns="" id="{00000000-0008-0000-1000-000006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6" name="Line 7">
            <a:extLst>
              <a:ext uri="{FF2B5EF4-FFF2-40B4-BE49-F238E27FC236}">
                <a16:creationId xmlns:a16="http://schemas.microsoft.com/office/drawing/2014/main" xmlns="" id="{00000000-0008-0000-1000-00000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7" name="Line 8">
            <a:extLst>
              <a:ext uri="{FF2B5EF4-FFF2-40B4-BE49-F238E27FC236}">
                <a16:creationId xmlns:a16="http://schemas.microsoft.com/office/drawing/2014/main" xmlns="" id="{00000000-0008-0000-1000-00000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8" name="Line 9">
            <a:extLst>
              <a:ext uri="{FF2B5EF4-FFF2-40B4-BE49-F238E27FC236}">
                <a16:creationId xmlns:a16="http://schemas.microsoft.com/office/drawing/2014/main" xmlns="" id="{00000000-0008-0000-1000-000009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9" name="Line 7">
            <a:extLst>
              <a:ext uri="{FF2B5EF4-FFF2-40B4-BE49-F238E27FC236}">
                <a16:creationId xmlns:a16="http://schemas.microsoft.com/office/drawing/2014/main" xmlns="" id="{00000000-0008-0000-1000-00000A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0" name="Line 8">
            <a:extLst>
              <a:ext uri="{FF2B5EF4-FFF2-40B4-BE49-F238E27FC236}">
                <a16:creationId xmlns:a16="http://schemas.microsoft.com/office/drawing/2014/main" xmlns="" id="{00000000-0008-0000-1000-00000B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1" name="Line 9">
            <a:extLst>
              <a:ext uri="{FF2B5EF4-FFF2-40B4-BE49-F238E27FC236}">
                <a16:creationId xmlns:a16="http://schemas.microsoft.com/office/drawing/2014/main" xmlns="" id="{00000000-0008-0000-1000-00000C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2" name="Line 7">
            <a:extLst>
              <a:ext uri="{FF2B5EF4-FFF2-40B4-BE49-F238E27FC236}">
                <a16:creationId xmlns:a16="http://schemas.microsoft.com/office/drawing/2014/main" xmlns="" id="{00000000-0008-0000-1000-00000D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3" name="Line 8">
            <a:extLst>
              <a:ext uri="{FF2B5EF4-FFF2-40B4-BE49-F238E27FC236}">
                <a16:creationId xmlns:a16="http://schemas.microsoft.com/office/drawing/2014/main" xmlns="" id="{00000000-0008-0000-1000-00000E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4" name="Line 9">
            <a:extLst>
              <a:ext uri="{FF2B5EF4-FFF2-40B4-BE49-F238E27FC236}">
                <a16:creationId xmlns:a16="http://schemas.microsoft.com/office/drawing/2014/main" xmlns="" id="{00000000-0008-0000-1000-00000F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5" name="Line 7">
            <a:extLst>
              <a:ext uri="{FF2B5EF4-FFF2-40B4-BE49-F238E27FC236}">
                <a16:creationId xmlns:a16="http://schemas.microsoft.com/office/drawing/2014/main" xmlns="" id="{00000000-0008-0000-1000-000010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6" name="Line 8">
            <a:extLst>
              <a:ext uri="{FF2B5EF4-FFF2-40B4-BE49-F238E27FC236}">
                <a16:creationId xmlns:a16="http://schemas.microsoft.com/office/drawing/2014/main" xmlns="" id="{00000000-0008-0000-1000-000011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7" name="Line 9">
            <a:extLst>
              <a:ext uri="{FF2B5EF4-FFF2-40B4-BE49-F238E27FC236}">
                <a16:creationId xmlns:a16="http://schemas.microsoft.com/office/drawing/2014/main" xmlns="" id="{00000000-0008-0000-1000-00001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8" name="Line 7">
            <a:extLst>
              <a:ext uri="{FF2B5EF4-FFF2-40B4-BE49-F238E27FC236}">
                <a16:creationId xmlns:a16="http://schemas.microsoft.com/office/drawing/2014/main" xmlns="" id="{00000000-0008-0000-1000-000013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59" name="Line 8">
            <a:extLst>
              <a:ext uri="{FF2B5EF4-FFF2-40B4-BE49-F238E27FC236}">
                <a16:creationId xmlns:a16="http://schemas.microsoft.com/office/drawing/2014/main" xmlns="" id="{00000000-0008-0000-1000-000014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0" name="Line 9">
            <a:extLst>
              <a:ext uri="{FF2B5EF4-FFF2-40B4-BE49-F238E27FC236}">
                <a16:creationId xmlns:a16="http://schemas.microsoft.com/office/drawing/2014/main" xmlns="" id="{00000000-0008-0000-1000-000015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1" name="Line 7">
            <a:extLst>
              <a:ext uri="{FF2B5EF4-FFF2-40B4-BE49-F238E27FC236}">
                <a16:creationId xmlns:a16="http://schemas.microsoft.com/office/drawing/2014/main" xmlns="" id="{00000000-0008-0000-1000-000016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2" name="Line 8">
            <a:extLst>
              <a:ext uri="{FF2B5EF4-FFF2-40B4-BE49-F238E27FC236}">
                <a16:creationId xmlns:a16="http://schemas.microsoft.com/office/drawing/2014/main" xmlns="" id="{00000000-0008-0000-1000-000017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3" name="Line 9">
            <a:extLst>
              <a:ext uri="{FF2B5EF4-FFF2-40B4-BE49-F238E27FC236}">
                <a16:creationId xmlns:a16="http://schemas.microsoft.com/office/drawing/2014/main" xmlns="" id="{00000000-0008-0000-1000-000018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4" name="Line 7">
            <a:extLst>
              <a:ext uri="{FF2B5EF4-FFF2-40B4-BE49-F238E27FC236}">
                <a16:creationId xmlns:a16="http://schemas.microsoft.com/office/drawing/2014/main" xmlns="" id="{00000000-0008-0000-1000-000019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5" name="Line 8">
            <a:extLst>
              <a:ext uri="{FF2B5EF4-FFF2-40B4-BE49-F238E27FC236}">
                <a16:creationId xmlns:a16="http://schemas.microsoft.com/office/drawing/2014/main" xmlns="" id="{00000000-0008-0000-1000-00001A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6" name="Line 9">
            <a:extLst>
              <a:ext uri="{FF2B5EF4-FFF2-40B4-BE49-F238E27FC236}">
                <a16:creationId xmlns:a16="http://schemas.microsoft.com/office/drawing/2014/main" xmlns="" id="{00000000-0008-0000-1000-00001B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7" name="Line 7">
            <a:extLst>
              <a:ext uri="{FF2B5EF4-FFF2-40B4-BE49-F238E27FC236}">
                <a16:creationId xmlns:a16="http://schemas.microsoft.com/office/drawing/2014/main" xmlns="" id="{00000000-0008-0000-1000-00009D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8" name="Line 8">
            <a:extLst>
              <a:ext uri="{FF2B5EF4-FFF2-40B4-BE49-F238E27FC236}">
                <a16:creationId xmlns:a16="http://schemas.microsoft.com/office/drawing/2014/main" xmlns="" id="{00000000-0008-0000-1000-00009E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9" name="Line 9">
            <a:extLst>
              <a:ext uri="{FF2B5EF4-FFF2-40B4-BE49-F238E27FC236}">
                <a16:creationId xmlns:a16="http://schemas.microsoft.com/office/drawing/2014/main" xmlns="" id="{00000000-0008-0000-1000-00009F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70" name="Line 7">
            <a:extLst>
              <a:ext uri="{FF2B5EF4-FFF2-40B4-BE49-F238E27FC236}">
                <a16:creationId xmlns:a16="http://schemas.microsoft.com/office/drawing/2014/main" xmlns="" id="{00000000-0008-0000-1000-0000A0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1" name="Line 8">
            <a:extLst>
              <a:ext uri="{FF2B5EF4-FFF2-40B4-BE49-F238E27FC236}">
                <a16:creationId xmlns:a16="http://schemas.microsoft.com/office/drawing/2014/main" xmlns="" id="{00000000-0008-0000-1000-0000A1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2" name="Line 9">
            <a:extLst>
              <a:ext uri="{FF2B5EF4-FFF2-40B4-BE49-F238E27FC236}">
                <a16:creationId xmlns:a16="http://schemas.microsoft.com/office/drawing/2014/main" xmlns="" id="{00000000-0008-0000-1000-0000A2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3" name="Line 7">
            <a:extLst>
              <a:ext uri="{FF2B5EF4-FFF2-40B4-BE49-F238E27FC236}">
                <a16:creationId xmlns:a16="http://schemas.microsoft.com/office/drawing/2014/main" xmlns="" id="{00000000-0008-0000-1000-0000A3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4" name="Line 8">
            <a:extLst>
              <a:ext uri="{FF2B5EF4-FFF2-40B4-BE49-F238E27FC236}">
                <a16:creationId xmlns:a16="http://schemas.microsoft.com/office/drawing/2014/main" xmlns="" id="{00000000-0008-0000-1000-0000A4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5" name="Line 9">
            <a:extLst>
              <a:ext uri="{FF2B5EF4-FFF2-40B4-BE49-F238E27FC236}">
                <a16:creationId xmlns:a16="http://schemas.microsoft.com/office/drawing/2014/main" xmlns="" id="{00000000-0008-0000-1000-0000A5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6" name="Line 7">
            <a:extLst>
              <a:ext uri="{FF2B5EF4-FFF2-40B4-BE49-F238E27FC236}">
                <a16:creationId xmlns:a16="http://schemas.microsoft.com/office/drawing/2014/main" xmlns="" id="{00000000-0008-0000-1000-0000A9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7" name="Line 8">
            <a:extLst>
              <a:ext uri="{FF2B5EF4-FFF2-40B4-BE49-F238E27FC236}">
                <a16:creationId xmlns:a16="http://schemas.microsoft.com/office/drawing/2014/main" xmlns="" id="{00000000-0008-0000-1000-0000AA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8" name="Line 9">
            <a:extLst>
              <a:ext uri="{FF2B5EF4-FFF2-40B4-BE49-F238E27FC236}">
                <a16:creationId xmlns:a16="http://schemas.microsoft.com/office/drawing/2014/main" xmlns="" id="{00000000-0008-0000-1000-0000AB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9" name="Line 7">
            <a:extLst>
              <a:ext uri="{FF2B5EF4-FFF2-40B4-BE49-F238E27FC236}">
                <a16:creationId xmlns:a16="http://schemas.microsoft.com/office/drawing/2014/main" xmlns="" id="{00000000-0008-0000-1000-0000B2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0" name="Line 8">
            <a:extLst>
              <a:ext uri="{FF2B5EF4-FFF2-40B4-BE49-F238E27FC236}">
                <a16:creationId xmlns:a16="http://schemas.microsoft.com/office/drawing/2014/main" xmlns="" id="{00000000-0008-0000-1000-0000B3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1" name="Line 9">
            <a:extLst>
              <a:ext uri="{FF2B5EF4-FFF2-40B4-BE49-F238E27FC236}">
                <a16:creationId xmlns:a16="http://schemas.microsoft.com/office/drawing/2014/main" xmlns="" id="{00000000-0008-0000-1000-0000B4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2" name="Line 7">
            <a:extLst>
              <a:ext uri="{FF2B5EF4-FFF2-40B4-BE49-F238E27FC236}">
                <a16:creationId xmlns:a16="http://schemas.microsoft.com/office/drawing/2014/main" xmlns="" id="{00000000-0008-0000-1000-0000B8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3" name="Line 8">
            <a:extLst>
              <a:ext uri="{FF2B5EF4-FFF2-40B4-BE49-F238E27FC236}">
                <a16:creationId xmlns:a16="http://schemas.microsoft.com/office/drawing/2014/main" xmlns="" id="{00000000-0008-0000-1000-0000B9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4" name="Line 9">
            <a:extLst>
              <a:ext uri="{FF2B5EF4-FFF2-40B4-BE49-F238E27FC236}">
                <a16:creationId xmlns:a16="http://schemas.microsoft.com/office/drawing/2014/main" xmlns="" id="{00000000-0008-0000-1000-0000BA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5" name="Line 7">
            <a:extLst>
              <a:ext uri="{FF2B5EF4-FFF2-40B4-BE49-F238E27FC236}">
                <a16:creationId xmlns:a16="http://schemas.microsoft.com/office/drawing/2014/main" xmlns="" id="{00000000-0008-0000-1000-0000C7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6" name="Line 8">
            <a:extLst>
              <a:ext uri="{FF2B5EF4-FFF2-40B4-BE49-F238E27FC236}">
                <a16:creationId xmlns:a16="http://schemas.microsoft.com/office/drawing/2014/main" xmlns="" id="{00000000-0008-0000-1000-0000C8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7" name="Line 9">
            <a:extLst>
              <a:ext uri="{FF2B5EF4-FFF2-40B4-BE49-F238E27FC236}">
                <a16:creationId xmlns:a16="http://schemas.microsoft.com/office/drawing/2014/main" xmlns="" id="{00000000-0008-0000-1000-0000C9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8" name="Line 7">
            <a:extLst>
              <a:ext uri="{FF2B5EF4-FFF2-40B4-BE49-F238E27FC236}">
                <a16:creationId xmlns:a16="http://schemas.microsoft.com/office/drawing/2014/main" xmlns="" id="{00000000-0008-0000-1000-0000CA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89" name="Line 8">
            <a:extLst>
              <a:ext uri="{FF2B5EF4-FFF2-40B4-BE49-F238E27FC236}">
                <a16:creationId xmlns:a16="http://schemas.microsoft.com/office/drawing/2014/main" xmlns="" id="{00000000-0008-0000-1000-0000CB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90" name="Line 9">
            <a:extLst>
              <a:ext uri="{FF2B5EF4-FFF2-40B4-BE49-F238E27FC236}">
                <a16:creationId xmlns:a16="http://schemas.microsoft.com/office/drawing/2014/main" xmlns="" id="{00000000-0008-0000-1000-0000CC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91" name="Line 7">
            <a:extLst>
              <a:ext uri="{FF2B5EF4-FFF2-40B4-BE49-F238E27FC236}">
                <a16:creationId xmlns:a16="http://schemas.microsoft.com/office/drawing/2014/main" xmlns="" id="{00000000-0008-0000-1000-0000CD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2" name="Line 8">
            <a:extLst>
              <a:ext uri="{FF2B5EF4-FFF2-40B4-BE49-F238E27FC236}">
                <a16:creationId xmlns:a16="http://schemas.microsoft.com/office/drawing/2014/main" xmlns="" id="{00000000-0008-0000-1000-0000CE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3" name="Line 9">
            <a:extLst>
              <a:ext uri="{FF2B5EF4-FFF2-40B4-BE49-F238E27FC236}">
                <a16:creationId xmlns:a16="http://schemas.microsoft.com/office/drawing/2014/main" xmlns="" id="{00000000-0008-0000-1000-0000CF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4" name="Line 7">
            <a:extLst>
              <a:ext uri="{FF2B5EF4-FFF2-40B4-BE49-F238E27FC236}">
                <a16:creationId xmlns:a16="http://schemas.microsoft.com/office/drawing/2014/main" xmlns="" id="{00000000-0008-0000-1000-0000D0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5" name="Line 8">
            <a:extLst>
              <a:ext uri="{FF2B5EF4-FFF2-40B4-BE49-F238E27FC236}">
                <a16:creationId xmlns:a16="http://schemas.microsoft.com/office/drawing/2014/main" xmlns="" id="{00000000-0008-0000-1000-0000D1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6" name="Line 9">
            <a:extLst>
              <a:ext uri="{FF2B5EF4-FFF2-40B4-BE49-F238E27FC236}">
                <a16:creationId xmlns:a16="http://schemas.microsoft.com/office/drawing/2014/main" xmlns="" id="{00000000-0008-0000-1000-0000D2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7" name="Line 7">
            <a:extLst>
              <a:ext uri="{FF2B5EF4-FFF2-40B4-BE49-F238E27FC236}">
                <a16:creationId xmlns:a16="http://schemas.microsoft.com/office/drawing/2014/main" xmlns="" id="{00000000-0008-0000-1000-0000D3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98" name="Line 8">
            <a:extLst>
              <a:ext uri="{FF2B5EF4-FFF2-40B4-BE49-F238E27FC236}">
                <a16:creationId xmlns:a16="http://schemas.microsoft.com/office/drawing/2014/main" xmlns="" id="{00000000-0008-0000-1000-0000D4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99" name="Line 9">
            <a:extLst>
              <a:ext uri="{FF2B5EF4-FFF2-40B4-BE49-F238E27FC236}">
                <a16:creationId xmlns:a16="http://schemas.microsoft.com/office/drawing/2014/main" xmlns="" id="{00000000-0008-0000-1000-0000D5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0" name="Line 7">
            <a:extLst>
              <a:ext uri="{FF2B5EF4-FFF2-40B4-BE49-F238E27FC236}">
                <a16:creationId xmlns:a16="http://schemas.microsoft.com/office/drawing/2014/main" xmlns="" id="{00000000-0008-0000-1000-0000D6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1" name="Line 8">
            <a:extLst>
              <a:ext uri="{FF2B5EF4-FFF2-40B4-BE49-F238E27FC236}">
                <a16:creationId xmlns:a16="http://schemas.microsoft.com/office/drawing/2014/main" xmlns="" id="{00000000-0008-0000-1000-0000D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2" name="Line 9">
            <a:extLst>
              <a:ext uri="{FF2B5EF4-FFF2-40B4-BE49-F238E27FC236}">
                <a16:creationId xmlns:a16="http://schemas.microsoft.com/office/drawing/2014/main" xmlns="" id="{00000000-0008-0000-1000-0000D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3" name="Line 7">
            <a:extLst>
              <a:ext uri="{FF2B5EF4-FFF2-40B4-BE49-F238E27FC236}">
                <a16:creationId xmlns:a16="http://schemas.microsoft.com/office/drawing/2014/main" xmlns="" id="{00000000-0008-0000-1000-0000D9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4" name="Line 8">
            <a:extLst>
              <a:ext uri="{FF2B5EF4-FFF2-40B4-BE49-F238E27FC236}">
                <a16:creationId xmlns:a16="http://schemas.microsoft.com/office/drawing/2014/main" xmlns="" id="{00000000-0008-0000-1000-0000DA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5" name="Line 9">
            <a:extLst>
              <a:ext uri="{FF2B5EF4-FFF2-40B4-BE49-F238E27FC236}">
                <a16:creationId xmlns:a16="http://schemas.microsoft.com/office/drawing/2014/main" xmlns="" id="{00000000-0008-0000-1000-0000DB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6" name="Line 7">
            <a:extLst>
              <a:ext uri="{FF2B5EF4-FFF2-40B4-BE49-F238E27FC236}">
                <a16:creationId xmlns:a16="http://schemas.microsoft.com/office/drawing/2014/main" xmlns="" id="{00000000-0008-0000-1000-0000DC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7" name="Line 8">
            <a:extLst>
              <a:ext uri="{FF2B5EF4-FFF2-40B4-BE49-F238E27FC236}">
                <a16:creationId xmlns:a16="http://schemas.microsoft.com/office/drawing/2014/main" xmlns="" id="{00000000-0008-0000-1000-0000DD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8" name="Line 9">
            <a:extLst>
              <a:ext uri="{FF2B5EF4-FFF2-40B4-BE49-F238E27FC236}">
                <a16:creationId xmlns:a16="http://schemas.microsoft.com/office/drawing/2014/main" xmlns="" id="{00000000-0008-0000-1000-0000DE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9" name="Line 7">
            <a:extLst>
              <a:ext uri="{FF2B5EF4-FFF2-40B4-BE49-F238E27FC236}">
                <a16:creationId xmlns:a16="http://schemas.microsoft.com/office/drawing/2014/main" xmlns="" id="{00000000-0008-0000-1000-0000DF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0" name="Line 8">
            <a:extLst>
              <a:ext uri="{FF2B5EF4-FFF2-40B4-BE49-F238E27FC236}">
                <a16:creationId xmlns:a16="http://schemas.microsoft.com/office/drawing/2014/main" xmlns="" id="{00000000-0008-0000-1000-0000E0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1" name="Line 9">
            <a:extLst>
              <a:ext uri="{FF2B5EF4-FFF2-40B4-BE49-F238E27FC236}">
                <a16:creationId xmlns:a16="http://schemas.microsoft.com/office/drawing/2014/main" xmlns="" id="{00000000-0008-0000-1000-0000E1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2" name="Line 7">
            <a:extLst>
              <a:ext uri="{FF2B5EF4-FFF2-40B4-BE49-F238E27FC236}">
                <a16:creationId xmlns:a16="http://schemas.microsoft.com/office/drawing/2014/main" xmlns="" id="{00000000-0008-0000-1000-0000E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3" name="Line 8">
            <a:extLst>
              <a:ext uri="{FF2B5EF4-FFF2-40B4-BE49-F238E27FC236}">
                <a16:creationId xmlns:a16="http://schemas.microsoft.com/office/drawing/2014/main" xmlns="" id="{00000000-0008-0000-1000-0000E3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4" name="Line 9">
            <a:extLst>
              <a:ext uri="{FF2B5EF4-FFF2-40B4-BE49-F238E27FC236}">
                <a16:creationId xmlns:a16="http://schemas.microsoft.com/office/drawing/2014/main" xmlns="" id="{00000000-0008-0000-1000-0000E4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5" name="Line 7">
            <a:extLst>
              <a:ext uri="{FF2B5EF4-FFF2-40B4-BE49-F238E27FC236}">
                <a16:creationId xmlns:a16="http://schemas.microsoft.com/office/drawing/2014/main" xmlns="" id="{00000000-0008-0000-1000-0000E5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6" name="Line 8">
            <a:extLst>
              <a:ext uri="{FF2B5EF4-FFF2-40B4-BE49-F238E27FC236}">
                <a16:creationId xmlns:a16="http://schemas.microsoft.com/office/drawing/2014/main" xmlns="" id="{00000000-0008-0000-1000-0000E6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7" name="Line 9">
            <a:extLst>
              <a:ext uri="{FF2B5EF4-FFF2-40B4-BE49-F238E27FC236}">
                <a16:creationId xmlns:a16="http://schemas.microsoft.com/office/drawing/2014/main" xmlns="" id="{00000000-0008-0000-1000-0000E7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8" name="Line 7">
            <a:extLst>
              <a:ext uri="{FF2B5EF4-FFF2-40B4-BE49-F238E27FC236}">
                <a16:creationId xmlns:a16="http://schemas.microsoft.com/office/drawing/2014/main" xmlns="" id="{00000000-0008-0000-1000-0000E8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19" name="Line 8">
            <a:extLst>
              <a:ext uri="{FF2B5EF4-FFF2-40B4-BE49-F238E27FC236}">
                <a16:creationId xmlns:a16="http://schemas.microsoft.com/office/drawing/2014/main" xmlns="" id="{00000000-0008-0000-1000-0000E9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20" name="Line 9">
            <a:extLst>
              <a:ext uri="{FF2B5EF4-FFF2-40B4-BE49-F238E27FC236}">
                <a16:creationId xmlns:a16="http://schemas.microsoft.com/office/drawing/2014/main" xmlns="" id="{00000000-0008-0000-1000-0000EA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21" name="Line 7">
            <a:extLst>
              <a:ext uri="{FF2B5EF4-FFF2-40B4-BE49-F238E27FC236}">
                <a16:creationId xmlns:a16="http://schemas.microsoft.com/office/drawing/2014/main" xmlns="" id="{00000000-0008-0000-1000-0000EB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2" name="Line 8">
            <a:extLst>
              <a:ext uri="{FF2B5EF4-FFF2-40B4-BE49-F238E27FC236}">
                <a16:creationId xmlns:a16="http://schemas.microsoft.com/office/drawing/2014/main" xmlns="" id="{00000000-0008-0000-1000-0000EC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3" name="Line 9">
            <a:extLst>
              <a:ext uri="{FF2B5EF4-FFF2-40B4-BE49-F238E27FC236}">
                <a16:creationId xmlns:a16="http://schemas.microsoft.com/office/drawing/2014/main" xmlns="" id="{00000000-0008-0000-1000-0000ED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4" name="Line 7">
            <a:extLst>
              <a:ext uri="{FF2B5EF4-FFF2-40B4-BE49-F238E27FC236}">
                <a16:creationId xmlns:a16="http://schemas.microsoft.com/office/drawing/2014/main" xmlns="" id="{00000000-0008-0000-1000-0000EE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5" name="Line 8">
            <a:extLst>
              <a:ext uri="{FF2B5EF4-FFF2-40B4-BE49-F238E27FC236}">
                <a16:creationId xmlns:a16="http://schemas.microsoft.com/office/drawing/2014/main" xmlns="" id="{00000000-0008-0000-1000-0000EF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6" name="Line 9">
            <a:extLst>
              <a:ext uri="{FF2B5EF4-FFF2-40B4-BE49-F238E27FC236}">
                <a16:creationId xmlns:a16="http://schemas.microsoft.com/office/drawing/2014/main" xmlns="" id="{00000000-0008-0000-1000-0000F0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7" name="Line 7">
            <a:extLst>
              <a:ext uri="{FF2B5EF4-FFF2-40B4-BE49-F238E27FC236}">
                <a16:creationId xmlns:a16="http://schemas.microsoft.com/office/drawing/2014/main" xmlns="" id="{00000000-0008-0000-1000-0000F1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28" name="Line 8">
            <a:extLst>
              <a:ext uri="{FF2B5EF4-FFF2-40B4-BE49-F238E27FC236}">
                <a16:creationId xmlns:a16="http://schemas.microsoft.com/office/drawing/2014/main" xmlns="" id="{00000000-0008-0000-1000-0000F2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29" name="Line 9">
            <a:extLst>
              <a:ext uri="{FF2B5EF4-FFF2-40B4-BE49-F238E27FC236}">
                <a16:creationId xmlns:a16="http://schemas.microsoft.com/office/drawing/2014/main" xmlns="" id="{00000000-0008-0000-1000-0000F3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30" name="Line 7">
            <a:extLst>
              <a:ext uri="{FF2B5EF4-FFF2-40B4-BE49-F238E27FC236}">
                <a16:creationId xmlns:a16="http://schemas.microsoft.com/office/drawing/2014/main" xmlns="" id="{00000000-0008-0000-1000-0000F4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1" name="Line 8">
            <a:extLst>
              <a:ext uri="{FF2B5EF4-FFF2-40B4-BE49-F238E27FC236}">
                <a16:creationId xmlns:a16="http://schemas.microsoft.com/office/drawing/2014/main" xmlns="" id="{00000000-0008-0000-1000-0000F5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2" name="Line 9">
            <a:extLst>
              <a:ext uri="{FF2B5EF4-FFF2-40B4-BE49-F238E27FC236}">
                <a16:creationId xmlns:a16="http://schemas.microsoft.com/office/drawing/2014/main" xmlns="" id="{00000000-0008-0000-1000-0000F6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3" name="Line 7">
            <a:extLst>
              <a:ext uri="{FF2B5EF4-FFF2-40B4-BE49-F238E27FC236}">
                <a16:creationId xmlns:a16="http://schemas.microsoft.com/office/drawing/2014/main" xmlns="" id="{00000000-0008-0000-1000-0000F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4" name="Line 8">
            <a:extLst>
              <a:ext uri="{FF2B5EF4-FFF2-40B4-BE49-F238E27FC236}">
                <a16:creationId xmlns:a16="http://schemas.microsoft.com/office/drawing/2014/main" xmlns="" id="{00000000-0008-0000-1000-0000F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5" name="Line 9">
            <a:extLst>
              <a:ext uri="{FF2B5EF4-FFF2-40B4-BE49-F238E27FC236}">
                <a16:creationId xmlns:a16="http://schemas.microsoft.com/office/drawing/2014/main" xmlns="" id="{00000000-0008-0000-1000-0000F9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6" name="Line 7">
            <a:extLst>
              <a:ext uri="{FF2B5EF4-FFF2-40B4-BE49-F238E27FC236}">
                <a16:creationId xmlns:a16="http://schemas.microsoft.com/office/drawing/2014/main" xmlns="" id="{00000000-0008-0000-1000-0000FA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7" name="Line 8">
            <a:extLst>
              <a:ext uri="{FF2B5EF4-FFF2-40B4-BE49-F238E27FC236}">
                <a16:creationId xmlns:a16="http://schemas.microsoft.com/office/drawing/2014/main" xmlns="" id="{00000000-0008-0000-1000-0000FB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8" name="Line 9">
            <a:extLst>
              <a:ext uri="{FF2B5EF4-FFF2-40B4-BE49-F238E27FC236}">
                <a16:creationId xmlns:a16="http://schemas.microsoft.com/office/drawing/2014/main" xmlns="" id="{00000000-0008-0000-1000-0000FC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9" name="Line 7">
            <a:extLst>
              <a:ext uri="{FF2B5EF4-FFF2-40B4-BE49-F238E27FC236}">
                <a16:creationId xmlns:a16="http://schemas.microsoft.com/office/drawing/2014/main" xmlns="" id="{00000000-0008-0000-1000-0000FD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0" name="Line 8">
            <a:extLst>
              <a:ext uri="{FF2B5EF4-FFF2-40B4-BE49-F238E27FC236}">
                <a16:creationId xmlns:a16="http://schemas.microsoft.com/office/drawing/2014/main" xmlns="" id="{00000000-0008-0000-1000-0000FE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1" name="Line 9">
            <a:extLst>
              <a:ext uri="{FF2B5EF4-FFF2-40B4-BE49-F238E27FC236}">
                <a16:creationId xmlns:a16="http://schemas.microsoft.com/office/drawing/2014/main" xmlns="" id="{00000000-0008-0000-1000-0000FF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2" name="Line 7">
            <a:extLst>
              <a:ext uri="{FF2B5EF4-FFF2-40B4-BE49-F238E27FC236}">
                <a16:creationId xmlns:a16="http://schemas.microsoft.com/office/drawing/2014/main" xmlns="" id="{00000000-0008-0000-1000-000000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3" name="Line 8">
            <a:extLst>
              <a:ext uri="{FF2B5EF4-FFF2-40B4-BE49-F238E27FC236}">
                <a16:creationId xmlns:a16="http://schemas.microsoft.com/office/drawing/2014/main" xmlns="" id="{00000000-0008-0000-1000-00000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4" name="Line 9">
            <a:extLst>
              <a:ext uri="{FF2B5EF4-FFF2-40B4-BE49-F238E27FC236}">
                <a16:creationId xmlns:a16="http://schemas.microsoft.com/office/drawing/2014/main" xmlns="" id="{00000000-0008-0000-1000-00000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5" name="Line 7">
            <a:extLst>
              <a:ext uri="{FF2B5EF4-FFF2-40B4-BE49-F238E27FC236}">
                <a16:creationId xmlns:a16="http://schemas.microsoft.com/office/drawing/2014/main" xmlns="" id="{00000000-0008-0000-1000-00000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6" name="Line 8">
            <a:extLst>
              <a:ext uri="{FF2B5EF4-FFF2-40B4-BE49-F238E27FC236}">
                <a16:creationId xmlns:a16="http://schemas.microsoft.com/office/drawing/2014/main" xmlns="" id="{00000000-0008-0000-1000-00000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7" name="Line 9">
            <a:extLst>
              <a:ext uri="{FF2B5EF4-FFF2-40B4-BE49-F238E27FC236}">
                <a16:creationId xmlns:a16="http://schemas.microsoft.com/office/drawing/2014/main" xmlns="" id="{00000000-0008-0000-1000-00000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8" name="Line 7">
            <a:extLst>
              <a:ext uri="{FF2B5EF4-FFF2-40B4-BE49-F238E27FC236}">
                <a16:creationId xmlns:a16="http://schemas.microsoft.com/office/drawing/2014/main" xmlns="" id="{00000000-0008-0000-1000-00000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49" name="Line 8">
            <a:extLst>
              <a:ext uri="{FF2B5EF4-FFF2-40B4-BE49-F238E27FC236}">
                <a16:creationId xmlns:a16="http://schemas.microsoft.com/office/drawing/2014/main" xmlns="" id="{00000000-0008-0000-1000-00000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50" name="Line 9">
            <a:extLst>
              <a:ext uri="{FF2B5EF4-FFF2-40B4-BE49-F238E27FC236}">
                <a16:creationId xmlns:a16="http://schemas.microsoft.com/office/drawing/2014/main" xmlns="" id="{00000000-0008-0000-1000-00000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51" name="Line 7">
            <a:extLst>
              <a:ext uri="{FF2B5EF4-FFF2-40B4-BE49-F238E27FC236}">
                <a16:creationId xmlns:a16="http://schemas.microsoft.com/office/drawing/2014/main" xmlns="" id="{00000000-0008-0000-1000-000009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2" name="Line 8">
            <a:extLst>
              <a:ext uri="{FF2B5EF4-FFF2-40B4-BE49-F238E27FC236}">
                <a16:creationId xmlns:a16="http://schemas.microsoft.com/office/drawing/2014/main" xmlns="" id="{00000000-0008-0000-1000-00000A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3" name="Line 9">
            <a:extLst>
              <a:ext uri="{FF2B5EF4-FFF2-40B4-BE49-F238E27FC236}">
                <a16:creationId xmlns:a16="http://schemas.microsoft.com/office/drawing/2014/main" xmlns="" id="{00000000-0008-0000-1000-00000B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4" name="Line 7">
            <a:extLst>
              <a:ext uri="{FF2B5EF4-FFF2-40B4-BE49-F238E27FC236}">
                <a16:creationId xmlns:a16="http://schemas.microsoft.com/office/drawing/2014/main" xmlns="" id="{00000000-0008-0000-1000-00000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5" name="Line 8">
            <a:extLst>
              <a:ext uri="{FF2B5EF4-FFF2-40B4-BE49-F238E27FC236}">
                <a16:creationId xmlns:a16="http://schemas.microsoft.com/office/drawing/2014/main" xmlns="" id="{00000000-0008-0000-1000-00000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6" name="Line 9">
            <a:extLst>
              <a:ext uri="{FF2B5EF4-FFF2-40B4-BE49-F238E27FC236}">
                <a16:creationId xmlns:a16="http://schemas.microsoft.com/office/drawing/2014/main" xmlns="" id="{00000000-0008-0000-1000-00000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7" name="Line 7">
            <a:extLst>
              <a:ext uri="{FF2B5EF4-FFF2-40B4-BE49-F238E27FC236}">
                <a16:creationId xmlns:a16="http://schemas.microsoft.com/office/drawing/2014/main" xmlns="" id="{00000000-0008-0000-1000-00000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8" name="Line 8">
            <a:extLst>
              <a:ext uri="{FF2B5EF4-FFF2-40B4-BE49-F238E27FC236}">
                <a16:creationId xmlns:a16="http://schemas.microsoft.com/office/drawing/2014/main" xmlns="" id="{00000000-0008-0000-1000-00001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9" name="Line 9">
            <a:extLst>
              <a:ext uri="{FF2B5EF4-FFF2-40B4-BE49-F238E27FC236}">
                <a16:creationId xmlns:a16="http://schemas.microsoft.com/office/drawing/2014/main" xmlns="" id="{00000000-0008-0000-1000-00001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60" name="Line 7">
            <a:extLst>
              <a:ext uri="{FF2B5EF4-FFF2-40B4-BE49-F238E27FC236}">
                <a16:creationId xmlns:a16="http://schemas.microsoft.com/office/drawing/2014/main" xmlns="" id="{00000000-0008-0000-1000-000012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1" name="Line 8">
            <a:extLst>
              <a:ext uri="{FF2B5EF4-FFF2-40B4-BE49-F238E27FC236}">
                <a16:creationId xmlns:a16="http://schemas.microsoft.com/office/drawing/2014/main" xmlns="" id="{00000000-0008-0000-1000-00001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2" name="Line 9">
            <a:extLst>
              <a:ext uri="{FF2B5EF4-FFF2-40B4-BE49-F238E27FC236}">
                <a16:creationId xmlns:a16="http://schemas.microsoft.com/office/drawing/2014/main" xmlns="" id="{00000000-0008-0000-1000-00001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3" name="Line 7">
            <a:extLst>
              <a:ext uri="{FF2B5EF4-FFF2-40B4-BE49-F238E27FC236}">
                <a16:creationId xmlns:a16="http://schemas.microsoft.com/office/drawing/2014/main" xmlns="" id="{00000000-0008-0000-1000-00001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4" name="Line 8">
            <a:extLst>
              <a:ext uri="{FF2B5EF4-FFF2-40B4-BE49-F238E27FC236}">
                <a16:creationId xmlns:a16="http://schemas.microsoft.com/office/drawing/2014/main" xmlns="" id="{00000000-0008-0000-1000-00001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5" name="Line 9">
            <a:extLst>
              <a:ext uri="{FF2B5EF4-FFF2-40B4-BE49-F238E27FC236}">
                <a16:creationId xmlns:a16="http://schemas.microsoft.com/office/drawing/2014/main" xmlns="" id="{00000000-0008-0000-1000-00001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6" name="Line 7">
            <a:extLst>
              <a:ext uri="{FF2B5EF4-FFF2-40B4-BE49-F238E27FC236}">
                <a16:creationId xmlns:a16="http://schemas.microsoft.com/office/drawing/2014/main" xmlns="" id="{00000000-0008-0000-1000-00001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7" name="Line 8">
            <a:extLst>
              <a:ext uri="{FF2B5EF4-FFF2-40B4-BE49-F238E27FC236}">
                <a16:creationId xmlns:a16="http://schemas.microsoft.com/office/drawing/2014/main" xmlns="" id="{00000000-0008-0000-1000-00001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8" name="Line 9">
            <a:extLst>
              <a:ext uri="{FF2B5EF4-FFF2-40B4-BE49-F238E27FC236}">
                <a16:creationId xmlns:a16="http://schemas.microsoft.com/office/drawing/2014/main" xmlns="" id="{00000000-0008-0000-1000-00001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9" name="Line 7">
            <a:extLst>
              <a:ext uri="{FF2B5EF4-FFF2-40B4-BE49-F238E27FC236}">
                <a16:creationId xmlns:a16="http://schemas.microsoft.com/office/drawing/2014/main" xmlns="" id="{00000000-0008-0000-1000-00001B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0" name="Line 8">
            <a:extLst>
              <a:ext uri="{FF2B5EF4-FFF2-40B4-BE49-F238E27FC236}">
                <a16:creationId xmlns:a16="http://schemas.microsoft.com/office/drawing/2014/main" xmlns="" id="{00000000-0008-0000-1000-00001C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1" name="Line 9">
            <a:extLst>
              <a:ext uri="{FF2B5EF4-FFF2-40B4-BE49-F238E27FC236}">
                <a16:creationId xmlns:a16="http://schemas.microsoft.com/office/drawing/2014/main" xmlns="" id="{00000000-0008-0000-1000-00001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2" name="Line 7">
            <a:extLst>
              <a:ext uri="{FF2B5EF4-FFF2-40B4-BE49-F238E27FC236}">
                <a16:creationId xmlns:a16="http://schemas.microsoft.com/office/drawing/2014/main" xmlns="" id="{00000000-0008-0000-1000-000021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3" name="Line 8">
            <a:extLst>
              <a:ext uri="{FF2B5EF4-FFF2-40B4-BE49-F238E27FC236}">
                <a16:creationId xmlns:a16="http://schemas.microsoft.com/office/drawing/2014/main" xmlns="" id="{00000000-0008-0000-1000-000022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4" name="Line 9">
            <a:extLst>
              <a:ext uri="{FF2B5EF4-FFF2-40B4-BE49-F238E27FC236}">
                <a16:creationId xmlns:a16="http://schemas.microsoft.com/office/drawing/2014/main" xmlns="" id="{00000000-0008-0000-1000-000023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5" name="Line 7">
            <a:extLst>
              <a:ext uri="{FF2B5EF4-FFF2-40B4-BE49-F238E27FC236}">
                <a16:creationId xmlns:a16="http://schemas.microsoft.com/office/drawing/2014/main" xmlns="" id="{00000000-0008-0000-1000-000030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6" name="Line 8">
            <a:extLst>
              <a:ext uri="{FF2B5EF4-FFF2-40B4-BE49-F238E27FC236}">
                <a16:creationId xmlns:a16="http://schemas.microsoft.com/office/drawing/2014/main" xmlns="" id="{00000000-0008-0000-1000-000031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7" name="Line 9">
            <a:extLst>
              <a:ext uri="{FF2B5EF4-FFF2-40B4-BE49-F238E27FC236}">
                <a16:creationId xmlns:a16="http://schemas.microsoft.com/office/drawing/2014/main" xmlns="" id="{00000000-0008-0000-1000-000032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8" name="Line 7">
            <a:extLst>
              <a:ext uri="{FF2B5EF4-FFF2-40B4-BE49-F238E27FC236}">
                <a16:creationId xmlns:a16="http://schemas.microsoft.com/office/drawing/2014/main" xmlns="" id="{00000000-0008-0000-1000-00004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79" name="Line 8">
            <a:extLst>
              <a:ext uri="{FF2B5EF4-FFF2-40B4-BE49-F238E27FC236}">
                <a16:creationId xmlns:a16="http://schemas.microsoft.com/office/drawing/2014/main" xmlns="" id="{00000000-0008-0000-1000-00004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80" name="Line 9">
            <a:extLst>
              <a:ext uri="{FF2B5EF4-FFF2-40B4-BE49-F238E27FC236}">
                <a16:creationId xmlns:a16="http://schemas.microsoft.com/office/drawing/2014/main" xmlns="" id="{00000000-0008-0000-1000-00004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81" name="Line 7">
            <a:extLst>
              <a:ext uri="{FF2B5EF4-FFF2-40B4-BE49-F238E27FC236}">
                <a16:creationId xmlns:a16="http://schemas.microsoft.com/office/drawing/2014/main" xmlns="" id="{00000000-0008-0000-1000-000045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2" name="Line 8">
            <a:extLst>
              <a:ext uri="{FF2B5EF4-FFF2-40B4-BE49-F238E27FC236}">
                <a16:creationId xmlns:a16="http://schemas.microsoft.com/office/drawing/2014/main" xmlns="" id="{00000000-0008-0000-1000-000046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3" name="Line 9">
            <a:extLst>
              <a:ext uri="{FF2B5EF4-FFF2-40B4-BE49-F238E27FC236}">
                <a16:creationId xmlns:a16="http://schemas.microsoft.com/office/drawing/2014/main" xmlns="" id="{00000000-0008-0000-1000-000047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4" name="Line 7">
            <a:extLst>
              <a:ext uri="{FF2B5EF4-FFF2-40B4-BE49-F238E27FC236}">
                <a16:creationId xmlns:a16="http://schemas.microsoft.com/office/drawing/2014/main" xmlns="" id="{00000000-0008-0000-1000-00004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5" name="Line 8">
            <a:extLst>
              <a:ext uri="{FF2B5EF4-FFF2-40B4-BE49-F238E27FC236}">
                <a16:creationId xmlns:a16="http://schemas.microsoft.com/office/drawing/2014/main" xmlns="" id="{00000000-0008-0000-1000-00004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6" name="Line 9">
            <a:extLst>
              <a:ext uri="{FF2B5EF4-FFF2-40B4-BE49-F238E27FC236}">
                <a16:creationId xmlns:a16="http://schemas.microsoft.com/office/drawing/2014/main" xmlns="" id="{00000000-0008-0000-1000-00004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7" name="Line 7">
            <a:extLst>
              <a:ext uri="{FF2B5EF4-FFF2-40B4-BE49-F238E27FC236}">
                <a16:creationId xmlns:a16="http://schemas.microsoft.com/office/drawing/2014/main" xmlns="" id="{00000000-0008-0000-1000-00004B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88" name="Line 8">
            <a:extLst>
              <a:ext uri="{FF2B5EF4-FFF2-40B4-BE49-F238E27FC236}">
                <a16:creationId xmlns:a16="http://schemas.microsoft.com/office/drawing/2014/main" xmlns="" id="{00000000-0008-0000-1000-00004C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89" name="Line 9">
            <a:extLst>
              <a:ext uri="{FF2B5EF4-FFF2-40B4-BE49-F238E27FC236}">
                <a16:creationId xmlns:a16="http://schemas.microsoft.com/office/drawing/2014/main" xmlns="" id="{00000000-0008-0000-1000-00004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90" name="Line 7">
            <a:extLst>
              <a:ext uri="{FF2B5EF4-FFF2-40B4-BE49-F238E27FC236}">
                <a16:creationId xmlns:a16="http://schemas.microsoft.com/office/drawing/2014/main" xmlns="" id="{00000000-0008-0000-1000-00004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1" name="Line 8">
            <a:extLst>
              <a:ext uri="{FF2B5EF4-FFF2-40B4-BE49-F238E27FC236}">
                <a16:creationId xmlns:a16="http://schemas.microsoft.com/office/drawing/2014/main" xmlns="" id="{00000000-0008-0000-1000-00004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2" name="Line 9">
            <a:extLst>
              <a:ext uri="{FF2B5EF4-FFF2-40B4-BE49-F238E27FC236}">
                <a16:creationId xmlns:a16="http://schemas.microsoft.com/office/drawing/2014/main" xmlns="" id="{00000000-0008-0000-1000-00005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3" name="Line 7">
            <a:extLst>
              <a:ext uri="{FF2B5EF4-FFF2-40B4-BE49-F238E27FC236}">
                <a16:creationId xmlns:a16="http://schemas.microsoft.com/office/drawing/2014/main" xmlns="" id="{00000000-0008-0000-1000-00005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4" name="Line 8">
            <a:extLst>
              <a:ext uri="{FF2B5EF4-FFF2-40B4-BE49-F238E27FC236}">
                <a16:creationId xmlns:a16="http://schemas.microsoft.com/office/drawing/2014/main" xmlns="" id="{00000000-0008-0000-1000-00005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5" name="Line 9">
            <a:extLst>
              <a:ext uri="{FF2B5EF4-FFF2-40B4-BE49-F238E27FC236}">
                <a16:creationId xmlns:a16="http://schemas.microsoft.com/office/drawing/2014/main" xmlns="" id="{00000000-0008-0000-1000-00005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6" name="Line 7">
            <a:extLst>
              <a:ext uri="{FF2B5EF4-FFF2-40B4-BE49-F238E27FC236}">
                <a16:creationId xmlns:a16="http://schemas.microsoft.com/office/drawing/2014/main" xmlns="" id="{00000000-0008-0000-1000-00005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7" name="Line 8">
            <a:extLst>
              <a:ext uri="{FF2B5EF4-FFF2-40B4-BE49-F238E27FC236}">
                <a16:creationId xmlns:a16="http://schemas.microsoft.com/office/drawing/2014/main" xmlns="" id="{00000000-0008-0000-1000-00005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8" name="Line 9">
            <a:extLst>
              <a:ext uri="{FF2B5EF4-FFF2-40B4-BE49-F238E27FC236}">
                <a16:creationId xmlns:a16="http://schemas.microsoft.com/office/drawing/2014/main" xmlns="" id="{00000000-0008-0000-1000-00005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9" name="Line 7">
            <a:extLst>
              <a:ext uri="{FF2B5EF4-FFF2-40B4-BE49-F238E27FC236}">
                <a16:creationId xmlns:a16="http://schemas.microsoft.com/office/drawing/2014/main" xmlns="" id="{00000000-0008-0000-1000-00005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0" name="Line 8">
            <a:extLst>
              <a:ext uri="{FF2B5EF4-FFF2-40B4-BE49-F238E27FC236}">
                <a16:creationId xmlns:a16="http://schemas.microsoft.com/office/drawing/2014/main" xmlns="" id="{00000000-0008-0000-1000-00005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1" name="Line 9">
            <a:extLst>
              <a:ext uri="{FF2B5EF4-FFF2-40B4-BE49-F238E27FC236}">
                <a16:creationId xmlns:a16="http://schemas.microsoft.com/office/drawing/2014/main" xmlns="" id="{00000000-0008-0000-1000-00005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2" name="Line 7">
            <a:extLst>
              <a:ext uri="{FF2B5EF4-FFF2-40B4-BE49-F238E27FC236}">
                <a16:creationId xmlns:a16="http://schemas.microsoft.com/office/drawing/2014/main" xmlns="" id="{00000000-0008-0000-1000-00005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3" name="Line 8">
            <a:extLst>
              <a:ext uri="{FF2B5EF4-FFF2-40B4-BE49-F238E27FC236}">
                <a16:creationId xmlns:a16="http://schemas.microsoft.com/office/drawing/2014/main" xmlns="" id="{00000000-0008-0000-1000-00005B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4" name="Line 9">
            <a:extLst>
              <a:ext uri="{FF2B5EF4-FFF2-40B4-BE49-F238E27FC236}">
                <a16:creationId xmlns:a16="http://schemas.microsoft.com/office/drawing/2014/main" xmlns="" id="{00000000-0008-0000-1000-00005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5" name="Line 7">
            <a:extLst>
              <a:ext uri="{FF2B5EF4-FFF2-40B4-BE49-F238E27FC236}">
                <a16:creationId xmlns:a16="http://schemas.microsoft.com/office/drawing/2014/main" xmlns="" id="{00000000-0008-0000-1000-00005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6" name="Line 8">
            <a:extLst>
              <a:ext uri="{FF2B5EF4-FFF2-40B4-BE49-F238E27FC236}">
                <a16:creationId xmlns:a16="http://schemas.microsoft.com/office/drawing/2014/main" xmlns="" id="{00000000-0008-0000-1000-00005E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7" name="Line 9">
            <a:extLst>
              <a:ext uri="{FF2B5EF4-FFF2-40B4-BE49-F238E27FC236}">
                <a16:creationId xmlns:a16="http://schemas.microsoft.com/office/drawing/2014/main" xmlns="" id="{00000000-0008-0000-1000-00005F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8" name="Line 7">
            <a:extLst>
              <a:ext uri="{FF2B5EF4-FFF2-40B4-BE49-F238E27FC236}">
                <a16:creationId xmlns:a16="http://schemas.microsoft.com/office/drawing/2014/main" xmlns="" id="{00000000-0008-0000-1000-000060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9" name="Line 8">
            <a:extLst>
              <a:ext uri="{FF2B5EF4-FFF2-40B4-BE49-F238E27FC236}">
                <a16:creationId xmlns:a16="http://schemas.microsoft.com/office/drawing/2014/main" xmlns="" id="{00000000-0008-0000-1000-00006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0" name="Line 9">
            <a:extLst>
              <a:ext uri="{FF2B5EF4-FFF2-40B4-BE49-F238E27FC236}">
                <a16:creationId xmlns:a16="http://schemas.microsoft.com/office/drawing/2014/main" xmlns="" id="{00000000-0008-0000-1000-00006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1" name="Line 7">
            <a:extLst>
              <a:ext uri="{FF2B5EF4-FFF2-40B4-BE49-F238E27FC236}">
                <a16:creationId xmlns:a16="http://schemas.microsoft.com/office/drawing/2014/main" xmlns="" id="{00000000-0008-0000-1000-00006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2" name="Line 8">
            <a:extLst>
              <a:ext uri="{FF2B5EF4-FFF2-40B4-BE49-F238E27FC236}">
                <a16:creationId xmlns:a16="http://schemas.microsoft.com/office/drawing/2014/main" xmlns="" id="{00000000-0008-0000-1000-00006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3" name="Line 9">
            <a:extLst>
              <a:ext uri="{FF2B5EF4-FFF2-40B4-BE49-F238E27FC236}">
                <a16:creationId xmlns:a16="http://schemas.microsoft.com/office/drawing/2014/main" xmlns="" id="{00000000-0008-0000-1000-00006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4" name="Line 7">
            <a:extLst>
              <a:ext uri="{FF2B5EF4-FFF2-40B4-BE49-F238E27FC236}">
                <a16:creationId xmlns:a16="http://schemas.microsoft.com/office/drawing/2014/main" xmlns="" id="{00000000-0008-0000-1000-00006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5" name="Line 8">
            <a:extLst>
              <a:ext uri="{FF2B5EF4-FFF2-40B4-BE49-F238E27FC236}">
                <a16:creationId xmlns:a16="http://schemas.microsoft.com/office/drawing/2014/main" xmlns="" id="{00000000-0008-0000-1000-00006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6" name="Line 9">
            <a:extLst>
              <a:ext uri="{FF2B5EF4-FFF2-40B4-BE49-F238E27FC236}">
                <a16:creationId xmlns:a16="http://schemas.microsoft.com/office/drawing/2014/main" xmlns="" id="{00000000-0008-0000-1000-00006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7" name="Line 7">
            <a:extLst>
              <a:ext uri="{FF2B5EF4-FFF2-40B4-BE49-F238E27FC236}">
                <a16:creationId xmlns:a16="http://schemas.microsoft.com/office/drawing/2014/main" xmlns="" id="{00000000-0008-0000-1000-000069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8" name="Line 8">
            <a:extLst>
              <a:ext uri="{FF2B5EF4-FFF2-40B4-BE49-F238E27FC236}">
                <a16:creationId xmlns:a16="http://schemas.microsoft.com/office/drawing/2014/main" xmlns="" id="{00000000-0008-0000-1000-00006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9" name="Line 9">
            <a:extLst>
              <a:ext uri="{FF2B5EF4-FFF2-40B4-BE49-F238E27FC236}">
                <a16:creationId xmlns:a16="http://schemas.microsoft.com/office/drawing/2014/main" xmlns="" id="{00000000-0008-0000-1000-00006B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20" name="Line 7">
            <a:extLst>
              <a:ext uri="{FF2B5EF4-FFF2-40B4-BE49-F238E27FC236}">
                <a16:creationId xmlns:a16="http://schemas.microsoft.com/office/drawing/2014/main" xmlns="" id="{00000000-0008-0000-1000-00006C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1" name="Line 8">
            <a:extLst>
              <a:ext uri="{FF2B5EF4-FFF2-40B4-BE49-F238E27FC236}">
                <a16:creationId xmlns:a16="http://schemas.microsoft.com/office/drawing/2014/main" xmlns="" id="{00000000-0008-0000-1000-00006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2" name="Line 9">
            <a:extLst>
              <a:ext uri="{FF2B5EF4-FFF2-40B4-BE49-F238E27FC236}">
                <a16:creationId xmlns:a16="http://schemas.microsoft.com/office/drawing/2014/main" xmlns="" id="{00000000-0008-0000-1000-00006E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3" name="Line 7">
            <a:extLst>
              <a:ext uri="{FF2B5EF4-FFF2-40B4-BE49-F238E27FC236}">
                <a16:creationId xmlns:a16="http://schemas.microsoft.com/office/drawing/2014/main" xmlns="" id="{00000000-0008-0000-1000-00006F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4" name="Line 8">
            <a:extLst>
              <a:ext uri="{FF2B5EF4-FFF2-40B4-BE49-F238E27FC236}">
                <a16:creationId xmlns:a16="http://schemas.microsoft.com/office/drawing/2014/main" xmlns="" id="{00000000-0008-0000-1000-000070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5" name="Line 9">
            <a:extLst>
              <a:ext uri="{FF2B5EF4-FFF2-40B4-BE49-F238E27FC236}">
                <a16:creationId xmlns:a16="http://schemas.microsoft.com/office/drawing/2014/main" xmlns="" id="{00000000-0008-0000-1000-000071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6" name="Line 7">
            <a:extLst>
              <a:ext uri="{FF2B5EF4-FFF2-40B4-BE49-F238E27FC236}">
                <a16:creationId xmlns:a16="http://schemas.microsoft.com/office/drawing/2014/main" xmlns="" id="{00000000-0008-0000-1000-000072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7" name="Line 8">
            <a:extLst>
              <a:ext uri="{FF2B5EF4-FFF2-40B4-BE49-F238E27FC236}">
                <a16:creationId xmlns:a16="http://schemas.microsoft.com/office/drawing/2014/main" xmlns="" id="{00000000-0008-0000-1000-000073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8" name="Line 9">
            <a:extLst>
              <a:ext uri="{FF2B5EF4-FFF2-40B4-BE49-F238E27FC236}">
                <a16:creationId xmlns:a16="http://schemas.microsoft.com/office/drawing/2014/main" xmlns="" id="{00000000-0008-0000-1000-000074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9" name="Line 7">
            <a:extLst>
              <a:ext uri="{FF2B5EF4-FFF2-40B4-BE49-F238E27FC236}">
                <a16:creationId xmlns:a16="http://schemas.microsoft.com/office/drawing/2014/main" xmlns="" id="{00000000-0008-0000-1000-00007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0" name="Line 8">
            <a:extLst>
              <a:ext uri="{FF2B5EF4-FFF2-40B4-BE49-F238E27FC236}">
                <a16:creationId xmlns:a16="http://schemas.microsoft.com/office/drawing/2014/main" xmlns="" id="{00000000-0008-0000-1000-00007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1" name="Line 9">
            <a:extLst>
              <a:ext uri="{FF2B5EF4-FFF2-40B4-BE49-F238E27FC236}">
                <a16:creationId xmlns:a16="http://schemas.microsoft.com/office/drawing/2014/main" xmlns="" id="{00000000-0008-0000-1000-00007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2" name="Line 7">
            <a:extLst>
              <a:ext uri="{FF2B5EF4-FFF2-40B4-BE49-F238E27FC236}">
                <a16:creationId xmlns:a16="http://schemas.microsoft.com/office/drawing/2014/main" xmlns="" id="{00000000-0008-0000-1000-00007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3" name="Line 8">
            <a:extLst>
              <a:ext uri="{FF2B5EF4-FFF2-40B4-BE49-F238E27FC236}">
                <a16:creationId xmlns:a16="http://schemas.microsoft.com/office/drawing/2014/main" xmlns="" id="{00000000-0008-0000-1000-00007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4" name="Line 9">
            <a:extLst>
              <a:ext uri="{FF2B5EF4-FFF2-40B4-BE49-F238E27FC236}">
                <a16:creationId xmlns:a16="http://schemas.microsoft.com/office/drawing/2014/main" xmlns="" id="{00000000-0008-0000-1000-00007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5" name="Line 7">
            <a:extLst>
              <a:ext uri="{FF2B5EF4-FFF2-40B4-BE49-F238E27FC236}">
                <a16:creationId xmlns:a16="http://schemas.microsoft.com/office/drawing/2014/main" xmlns="" id="{00000000-0008-0000-1000-00007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6" name="Line 8">
            <a:extLst>
              <a:ext uri="{FF2B5EF4-FFF2-40B4-BE49-F238E27FC236}">
                <a16:creationId xmlns:a16="http://schemas.microsoft.com/office/drawing/2014/main" xmlns="" id="{00000000-0008-0000-1000-00007C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7" name="Line 9">
            <a:extLst>
              <a:ext uri="{FF2B5EF4-FFF2-40B4-BE49-F238E27FC236}">
                <a16:creationId xmlns:a16="http://schemas.microsoft.com/office/drawing/2014/main" xmlns="" id="{00000000-0008-0000-1000-00007D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8" name="Line 7">
            <a:extLst>
              <a:ext uri="{FF2B5EF4-FFF2-40B4-BE49-F238E27FC236}">
                <a16:creationId xmlns:a16="http://schemas.microsoft.com/office/drawing/2014/main" xmlns="" id="{00000000-0008-0000-1000-00007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39" name="Line 8">
            <a:extLst>
              <a:ext uri="{FF2B5EF4-FFF2-40B4-BE49-F238E27FC236}">
                <a16:creationId xmlns:a16="http://schemas.microsoft.com/office/drawing/2014/main" xmlns="" id="{00000000-0008-0000-1000-00007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40" name="Line 9">
            <a:extLst>
              <a:ext uri="{FF2B5EF4-FFF2-40B4-BE49-F238E27FC236}">
                <a16:creationId xmlns:a16="http://schemas.microsoft.com/office/drawing/2014/main" xmlns="" id="{00000000-0008-0000-1000-000080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41" name="Line 7">
            <a:extLst>
              <a:ext uri="{FF2B5EF4-FFF2-40B4-BE49-F238E27FC236}">
                <a16:creationId xmlns:a16="http://schemas.microsoft.com/office/drawing/2014/main" xmlns="" id="{00000000-0008-0000-1000-00008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2" name="Line 8">
            <a:extLst>
              <a:ext uri="{FF2B5EF4-FFF2-40B4-BE49-F238E27FC236}">
                <a16:creationId xmlns:a16="http://schemas.microsoft.com/office/drawing/2014/main" xmlns="" id="{00000000-0008-0000-1000-00008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3" name="Line 9">
            <a:extLst>
              <a:ext uri="{FF2B5EF4-FFF2-40B4-BE49-F238E27FC236}">
                <a16:creationId xmlns:a16="http://schemas.microsoft.com/office/drawing/2014/main" xmlns="" id="{00000000-0008-0000-1000-00008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4" name="Line 7">
            <a:extLst>
              <a:ext uri="{FF2B5EF4-FFF2-40B4-BE49-F238E27FC236}">
                <a16:creationId xmlns:a16="http://schemas.microsoft.com/office/drawing/2014/main" xmlns="" id="{00000000-0008-0000-1000-00008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5" name="Line 8">
            <a:extLst>
              <a:ext uri="{FF2B5EF4-FFF2-40B4-BE49-F238E27FC236}">
                <a16:creationId xmlns:a16="http://schemas.microsoft.com/office/drawing/2014/main" xmlns="" id="{00000000-0008-0000-1000-00008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6" name="Line 9">
            <a:extLst>
              <a:ext uri="{FF2B5EF4-FFF2-40B4-BE49-F238E27FC236}">
                <a16:creationId xmlns:a16="http://schemas.microsoft.com/office/drawing/2014/main" xmlns="" id="{00000000-0008-0000-1000-00008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7" name="Line 7">
            <a:extLst>
              <a:ext uri="{FF2B5EF4-FFF2-40B4-BE49-F238E27FC236}">
                <a16:creationId xmlns:a16="http://schemas.microsoft.com/office/drawing/2014/main" xmlns="" id="{00000000-0008-0000-1000-000087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8" name="Line 8">
            <a:extLst>
              <a:ext uri="{FF2B5EF4-FFF2-40B4-BE49-F238E27FC236}">
                <a16:creationId xmlns:a16="http://schemas.microsoft.com/office/drawing/2014/main" xmlns="" id="{00000000-0008-0000-1000-000088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9" name="Line 9">
            <a:extLst>
              <a:ext uri="{FF2B5EF4-FFF2-40B4-BE49-F238E27FC236}">
                <a16:creationId xmlns:a16="http://schemas.microsoft.com/office/drawing/2014/main" xmlns="" id="{00000000-0008-0000-1000-000089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50" name="Line 7">
            <a:extLst>
              <a:ext uri="{FF2B5EF4-FFF2-40B4-BE49-F238E27FC236}">
                <a16:creationId xmlns:a16="http://schemas.microsoft.com/office/drawing/2014/main" xmlns="" id="{00000000-0008-0000-1000-00008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1" name="Line 8">
            <a:extLst>
              <a:ext uri="{FF2B5EF4-FFF2-40B4-BE49-F238E27FC236}">
                <a16:creationId xmlns:a16="http://schemas.microsoft.com/office/drawing/2014/main" xmlns="" id="{00000000-0008-0000-1000-00008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2" name="Line 9">
            <a:extLst>
              <a:ext uri="{FF2B5EF4-FFF2-40B4-BE49-F238E27FC236}">
                <a16:creationId xmlns:a16="http://schemas.microsoft.com/office/drawing/2014/main" xmlns="" id="{00000000-0008-0000-1000-00008C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3" name="Line 7">
            <a:extLst>
              <a:ext uri="{FF2B5EF4-FFF2-40B4-BE49-F238E27FC236}">
                <a16:creationId xmlns:a16="http://schemas.microsoft.com/office/drawing/2014/main" xmlns="" id="{00000000-0008-0000-1000-00008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4" name="Line 8">
            <a:extLst>
              <a:ext uri="{FF2B5EF4-FFF2-40B4-BE49-F238E27FC236}">
                <a16:creationId xmlns:a16="http://schemas.microsoft.com/office/drawing/2014/main" xmlns="" id="{00000000-0008-0000-1000-00008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5" name="Line 9">
            <a:extLst>
              <a:ext uri="{FF2B5EF4-FFF2-40B4-BE49-F238E27FC236}">
                <a16:creationId xmlns:a16="http://schemas.microsoft.com/office/drawing/2014/main" xmlns="" id="{00000000-0008-0000-1000-00008F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6" name="Line 7">
            <a:extLst>
              <a:ext uri="{FF2B5EF4-FFF2-40B4-BE49-F238E27FC236}">
                <a16:creationId xmlns:a16="http://schemas.microsoft.com/office/drawing/2014/main" xmlns="" id="{00000000-0008-0000-1000-000090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7" name="Line 8">
            <a:extLst>
              <a:ext uri="{FF2B5EF4-FFF2-40B4-BE49-F238E27FC236}">
                <a16:creationId xmlns:a16="http://schemas.microsoft.com/office/drawing/2014/main" xmlns="" id="{00000000-0008-0000-1000-000091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8" name="Line 9">
            <a:extLst>
              <a:ext uri="{FF2B5EF4-FFF2-40B4-BE49-F238E27FC236}">
                <a16:creationId xmlns:a16="http://schemas.microsoft.com/office/drawing/2014/main" xmlns="" id="{00000000-0008-0000-1000-000092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9" name="Line 7">
            <a:extLst>
              <a:ext uri="{FF2B5EF4-FFF2-40B4-BE49-F238E27FC236}">
                <a16:creationId xmlns:a16="http://schemas.microsoft.com/office/drawing/2014/main" xmlns="" id="{00000000-0008-0000-1000-00009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0" name="Line 8">
            <a:extLst>
              <a:ext uri="{FF2B5EF4-FFF2-40B4-BE49-F238E27FC236}">
                <a16:creationId xmlns:a16="http://schemas.microsoft.com/office/drawing/2014/main" xmlns="" id="{00000000-0008-0000-1000-00009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1" name="Line 9">
            <a:extLst>
              <a:ext uri="{FF2B5EF4-FFF2-40B4-BE49-F238E27FC236}">
                <a16:creationId xmlns:a16="http://schemas.microsoft.com/office/drawing/2014/main" xmlns="" id="{00000000-0008-0000-1000-00009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2" name="Line 7">
            <a:extLst>
              <a:ext uri="{FF2B5EF4-FFF2-40B4-BE49-F238E27FC236}">
                <a16:creationId xmlns:a16="http://schemas.microsoft.com/office/drawing/2014/main" xmlns="" id="{00000000-0008-0000-1000-00009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3" name="Line 8">
            <a:extLst>
              <a:ext uri="{FF2B5EF4-FFF2-40B4-BE49-F238E27FC236}">
                <a16:creationId xmlns:a16="http://schemas.microsoft.com/office/drawing/2014/main" xmlns="" id="{00000000-0008-0000-1000-000097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4" name="Line 9">
            <a:extLst>
              <a:ext uri="{FF2B5EF4-FFF2-40B4-BE49-F238E27FC236}">
                <a16:creationId xmlns:a16="http://schemas.microsoft.com/office/drawing/2014/main" xmlns="" id="{00000000-0008-0000-1000-000098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5" name="Line 7">
            <a:extLst>
              <a:ext uri="{FF2B5EF4-FFF2-40B4-BE49-F238E27FC236}">
                <a16:creationId xmlns:a16="http://schemas.microsoft.com/office/drawing/2014/main" xmlns="" id="{00000000-0008-0000-1000-00009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6" name="Line 8">
            <a:extLst>
              <a:ext uri="{FF2B5EF4-FFF2-40B4-BE49-F238E27FC236}">
                <a16:creationId xmlns:a16="http://schemas.microsoft.com/office/drawing/2014/main" xmlns="" id="{00000000-0008-0000-1000-00009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7" name="Line 9">
            <a:extLst>
              <a:ext uri="{FF2B5EF4-FFF2-40B4-BE49-F238E27FC236}">
                <a16:creationId xmlns:a16="http://schemas.microsoft.com/office/drawing/2014/main" xmlns="" id="{00000000-0008-0000-1000-00009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8" name="Line 7">
            <a:extLst>
              <a:ext uri="{FF2B5EF4-FFF2-40B4-BE49-F238E27FC236}">
                <a16:creationId xmlns:a16="http://schemas.microsoft.com/office/drawing/2014/main" xmlns="" id="{00000000-0008-0000-1000-00009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9" name="Line 8">
            <a:extLst>
              <a:ext uri="{FF2B5EF4-FFF2-40B4-BE49-F238E27FC236}">
                <a16:creationId xmlns:a16="http://schemas.microsoft.com/office/drawing/2014/main" xmlns="" id="{00000000-0008-0000-1000-00009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70" name="Line 9">
            <a:extLst>
              <a:ext uri="{FF2B5EF4-FFF2-40B4-BE49-F238E27FC236}">
                <a16:creationId xmlns:a16="http://schemas.microsoft.com/office/drawing/2014/main" xmlns="" id="{00000000-0008-0000-1000-00009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71" name="Line 7">
            <a:extLst>
              <a:ext uri="{FF2B5EF4-FFF2-40B4-BE49-F238E27FC236}">
                <a16:creationId xmlns:a16="http://schemas.microsoft.com/office/drawing/2014/main" xmlns="" id="{00000000-0008-0000-1000-00009F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2" name="Line 8">
            <a:extLst>
              <a:ext uri="{FF2B5EF4-FFF2-40B4-BE49-F238E27FC236}">
                <a16:creationId xmlns:a16="http://schemas.microsoft.com/office/drawing/2014/main" xmlns="" id="{00000000-0008-0000-1000-0000A0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3" name="Line 9">
            <a:extLst>
              <a:ext uri="{FF2B5EF4-FFF2-40B4-BE49-F238E27FC236}">
                <a16:creationId xmlns:a16="http://schemas.microsoft.com/office/drawing/2014/main" xmlns="" id="{00000000-0008-0000-1000-0000A1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4" name="Line 7">
            <a:extLst>
              <a:ext uri="{FF2B5EF4-FFF2-40B4-BE49-F238E27FC236}">
                <a16:creationId xmlns:a16="http://schemas.microsoft.com/office/drawing/2014/main" xmlns="" id="{00000000-0008-0000-1000-0000A2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5" name="Line 8">
            <a:extLst>
              <a:ext uri="{FF2B5EF4-FFF2-40B4-BE49-F238E27FC236}">
                <a16:creationId xmlns:a16="http://schemas.microsoft.com/office/drawing/2014/main" xmlns="" id="{00000000-0008-0000-1000-0000A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6" name="Line 9">
            <a:extLst>
              <a:ext uri="{FF2B5EF4-FFF2-40B4-BE49-F238E27FC236}">
                <a16:creationId xmlns:a16="http://schemas.microsoft.com/office/drawing/2014/main" xmlns="" id="{00000000-0008-0000-1000-0000A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7" name="Line 7">
            <a:extLst>
              <a:ext uri="{FF2B5EF4-FFF2-40B4-BE49-F238E27FC236}">
                <a16:creationId xmlns:a16="http://schemas.microsoft.com/office/drawing/2014/main" xmlns="" id="{00000000-0008-0000-1000-0000A5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78" name="Line 8">
            <a:extLst>
              <a:ext uri="{FF2B5EF4-FFF2-40B4-BE49-F238E27FC236}">
                <a16:creationId xmlns:a16="http://schemas.microsoft.com/office/drawing/2014/main" xmlns="" id="{00000000-0008-0000-1000-0000A6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79" name="Line 9">
            <a:extLst>
              <a:ext uri="{FF2B5EF4-FFF2-40B4-BE49-F238E27FC236}">
                <a16:creationId xmlns:a16="http://schemas.microsoft.com/office/drawing/2014/main" xmlns="" id="{00000000-0008-0000-1000-0000A7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0" name="Line 7">
            <a:extLst>
              <a:ext uri="{FF2B5EF4-FFF2-40B4-BE49-F238E27FC236}">
                <a16:creationId xmlns:a16="http://schemas.microsoft.com/office/drawing/2014/main" xmlns="" id="{00000000-0008-0000-1000-0000A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1" name="Line 8">
            <a:extLst>
              <a:ext uri="{FF2B5EF4-FFF2-40B4-BE49-F238E27FC236}">
                <a16:creationId xmlns:a16="http://schemas.microsoft.com/office/drawing/2014/main" xmlns="" id="{00000000-0008-0000-1000-0000A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2" name="Line 9">
            <a:extLst>
              <a:ext uri="{FF2B5EF4-FFF2-40B4-BE49-F238E27FC236}">
                <a16:creationId xmlns:a16="http://schemas.microsoft.com/office/drawing/2014/main" xmlns="" id="{00000000-0008-0000-1000-0000A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3" name="Line 7">
            <a:extLst>
              <a:ext uri="{FF2B5EF4-FFF2-40B4-BE49-F238E27FC236}">
                <a16:creationId xmlns:a16="http://schemas.microsoft.com/office/drawing/2014/main" xmlns="" id="{00000000-0008-0000-1000-0000AB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4" name="Line 8">
            <a:extLst>
              <a:ext uri="{FF2B5EF4-FFF2-40B4-BE49-F238E27FC236}">
                <a16:creationId xmlns:a16="http://schemas.microsoft.com/office/drawing/2014/main" xmlns="" id="{00000000-0008-0000-1000-0000AC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5" name="Line 9">
            <a:extLst>
              <a:ext uri="{FF2B5EF4-FFF2-40B4-BE49-F238E27FC236}">
                <a16:creationId xmlns:a16="http://schemas.microsoft.com/office/drawing/2014/main" xmlns="" id="{00000000-0008-0000-1000-0000AD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6" name="Line 7">
            <a:extLst>
              <a:ext uri="{FF2B5EF4-FFF2-40B4-BE49-F238E27FC236}">
                <a16:creationId xmlns:a16="http://schemas.microsoft.com/office/drawing/2014/main" xmlns="" id="{00000000-0008-0000-1000-0000A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7" name="Line 8">
            <a:extLst>
              <a:ext uri="{FF2B5EF4-FFF2-40B4-BE49-F238E27FC236}">
                <a16:creationId xmlns:a16="http://schemas.microsoft.com/office/drawing/2014/main" xmlns="" id="{00000000-0008-0000-1000-0000A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8" name="Line 9">
            <a:extLst>
              <a:ext uri="{FF2B5EF4-FFF2-40B4-BE49-F238E27FC236}">
                <a16:creationId xmlns:a16="http://schemas.microsoft.com/office/drawing/2014/main" xmlns="" id="{00000000-0008-0000-1000-0000B0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9" name="Line 7">
            <a:extLst>
              <a:ext uri="{FF2B5EF4-FFF2-40B4-BE49-F238E27FC236}">
                <a16:creationId xmlns:a16="http://schemas.microsoft.com/office/drawing/2014/main" xmlns="" id="{00000000-0008-0000-1000-0000B4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0" name="Line 8">
            <a:extLst>
              <a:ext uri="{FF2B5EF4-FFF2-40B4-BE49-F238E27FC236}">
                <a16:creationId xmlns:a16="http://schemas.microsoft.com/office/drawing/2014/main" xmlns="" id="{00000000-0008-0000-1000-0000B5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1" name="Line 9">
            <a:extLst>
              <a:ext uri="{FF2B5EF4-FFF2-40B4-BE49-F238E27FC236}">
                <a16:creationId xmlns:a16="http://schemas.microsoft.com/office/drawing/2014/main" xmlns="" id="{00000000-0008-0000-1000-0000B6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2" name="Line 7">
            <a:extLst>
              <a:ext uri="{FF2B5EF4-FFF2-40B4-BE49-F238E27FC236}">
                <a16:creationId xmlns:a16="http://schemas.microsoft.com/office/drawing/2014/main" xmlns="" id="{00000000-0008-0000-1000-0000B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3" name="Line 8">
            <a:extLst>
              <a:ext uri="{FF2B5EF4-FFF2-40B4-BE49-F238E27FC236}">
                <a16:creationId xmlns:a16="http://schemas.microsoft.com/office/drawing/2014/main" xmlns="" id="{00000000-0008-0000-1000-0000B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4" name="Line 9">
            <a:extLst>
              <a:ext uri="{FF2B5EF4-FFF2-40B4-BE49-F238E27FC236}">
                <a16:creationId xmlns:a16="http://schemas.microsoft.com/office/drawing/2014/main" xmlns="" id="{00000000-0008-0000-1000-0000B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5" name="Line 7">
            <a:extLst>
              <a:ext uri="{FF2B5EF4-FFF2-40B4-BE49-F238E27FC236}">
                <a16:creationId xmlns:a16="http://schemas.microsoft.com/office/drawing/2014/main" xmlns="" id="{00000000-0008-0000-1000-0000C3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6" name="Line 8">
            <a:extLst>
              <a:ext uri="{FF2B5EF4-FFF2-40B4-BE49-F238E27FC236}">
                <a16:creationId xmlns:a16="http://schemas.microsoft.com/office/drawing/2014/main" xmlns="" id="{00000000-0008-0000-1000-0000C4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7" name="Line 9">
            <a:extLst>
              <a:ext uri="{FF2B5EF4-FFF2-40B4-BE49-F238E27FC236}">
                <a16:creationId xmlns:a16="http://schemas.microsoft.com/office/drawing/2014/main" xmlns="" id="{00000000-0008-0000-1000-0000C5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8" name="Line 7">
            <a:extLst>
              <a:ext uri="{FF2B5EF4-FFF2-40B4-BE49-F238E27FC236}">
                <a16:creationId xmlns:a16="http://schemas.microsoft.com/office/drawing/2014/main" xmlns="" id="{00000000-0008-0000-1000-0000D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99" name="Line 8">
            <a:extLst>
              <a:ext uri="{FF2B5EF4-FFF2-40B4-BE49-F238E27FC236}">
                <a16:creationId xmlns:a16="http://schemas.microsoft.com/office/drawing/2014/main" xmlns="" id="{00000000-0008-0000-1000-0000D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00" name="Line 9">
            <a:extLst>
              <a:ext uri="{FF2B5EF4-FFF2-40B4-BE49-F238E27FC236}">
                <a16:creationId xmlns:a16="http://schemas.microsoft.com/office/drawing/2014/main" xmlns="" id="{00000000-0008-0000-1000-0000D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01" name="Line 7">
            <a:extLst>
              <a:ext uri="{FF2B5EF4-FFF2-40B4-BE49-F238E27FC236}">
                <a16:creationId xmlns:a16="http://schemas.microsoft.com/office/drawing/2014/main" xmlns="" id="{00000000-0008-0000-1000-0000D5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2" name="Line 8">
            <a:extLst>
              <a:ext uri="{FF2B5EF4-FFF2-40B4-BE49-F238E27FC236}">
                <a16:creationId xmlns:a16="http://schemas.microsoft.com/office/drawing/2014/main" xmlns="" id="{00000000-0008-0000-1000-0000D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3" name="Line 9">
            <a:extLst>
              <a:ext uri="{FF2B5EF4-FFF2-40B4-BE49-F238E27FC236}">
                <a16:creationId xmlns:a16="http://schemas.microsoft.com/office/drawing/2014/main" xmlns="" id="{00000000-0008-0000-1000-0000D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4" name="Line 7">
            <a:extLst>
              <a:ext uri="{FF2B5EF4-FFF2-40B4-BE49-F238E27FC236}">
                <a16:creationId xmlns:a16="http://schemas.microsoft.com/office/drawing/2014/main" xmlns="" id="{00000000-0008-0000-1000-0000D8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5" name="Line 8">
            <a:extLst>
              <a:ext uri="{FF2B5EF4-FFF2-40B4-BE49-F238E27FC236}">
                <a16:creationId xmlns:a16="http://schemas.microsoft.com/office/drawing/2014/main" xmlns="" id="{00000000-0008-0000-1000-0000D9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6" name="Line 9">
            <a:extLst>
              <a:ext uri="{FF2B5EF4-FFF2-40B4-BE49-F238E27FC236}">
                <a16:creationId xmlns:a16="http://schemas.microsoft.com/office/drawing/2014/main" xmlns="" id="{00000000-0008-0000-1000-0000D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7" name="Line 7">
            <a:extLst>
              <a:ext uri="{FF2B5EF4-FFF2-40B4-BE49-F238E27FC236}">
                <a16:creationId xmlns:a16="http://schemas.microsoft.com/office/drawing/2014/main" xmlns="" id="{00000000-0008-0000-1000-0000DB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08" name="Line 8">
            <a:extLst>
              <a:ext uri="{FF2B5EF4-FFF2-40B4-BE49-F238E27FC236}">
                <a16:creationId xmlns:a16="http://schemas.microsoft.com/office/drawing/2014/main" xmlns="" id="{00000000-0008-0000-1000-0000DC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09" name="Line 9">
            <a:extLst>
              <a:ext uri="{FF2B5EF4-FFF2-40B4-BE49-F238E27FC236}">
                <a16:creationId xmlns:a16="http://schemas.microsoft.com/office/drawing/2014/main" xmlns="" id="{00000000-0008-0000-1000-0000D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10" name="Line 7">
            <a:extLst>
              <a:ext uri="{FF2B5EF4-FFF2-40B4-BE49-F238E27FC236}">
                <a16:creationId xmlns:a16="http://schemas.microsoft.com/office/drawing/2014/main" xmlns="" id="{00000000-0008-0000-1000-0000D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1" name="Line 8">
            <a:extLst>
              <a:ext uri="{FF2B5EF4-FFF2-40B4-BE49-F238E27FC236}">
                <a16:creationId xmlns:a16="http://schemas.microsoft.com/office/drawing/2014/main" xmlns="" id="{00000000-0008-0000-1000-0000D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2" name="Line 9">
            <a:extLst>
              <a:ext uri="{FF2B5EF4-FFF2-40B4-BE49-F238E27FC236}">
                <a16:creationId xmlns:a16="http://schemas.microsoft.com/office/drawing/2014/main" xmlns="" id="{00000000-0008-0000-1000-0000E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3" name="Line 7">
            <a:extLst>
              <a:ext uri="{FF2B5EF4-FFF2-40B4-BE49-F238E27FC236}">
                <a16:creationId xmlns:a16="http://schemas.microsoft.com/office/drawing/2014/main" xmlns="" id="{00000000-0008-0000-1000-0000E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4" name="Line 8">
            <a:extLst>
              <a:ext uri="{FF2B5EF4-FFF2-40B4-BE49-F238E27FC236}">
                <a16:creationId xmlns:a16="http://schemas.microsoft.com/office/drawing/2014/main" xmlns="" id="{00000000-0008-0000-1000-0000E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5" name="Line 9">
            <a:extLst>
              <a:ext uri="{FF2B5EF4-FFF2-40B4-BE49-F238E27FC236}">
                <a16:creationId xmlns:a16="http://schemas.microsoft.com/office/drawing/2014/main" xmlns="" id="{00000000-0008-0000-1000-0000E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6" name="Line 7">
            <a:extLst>
              <a:ext uri="{FF2B5EF4-FFF2-40B4-BE49-F238E27FC236}">
                <a16:creationId xmlns:a16="http://schemas.microsoft.com/office/drawing/2014/main" xmlns="" id="{00000000-0008-0000-1000-0000E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7" name="Line 8">
            <a:extLst>
              <a:ext uri="{FF2B5EF4-FFF2-40B4-BE49-F238E27FC236}">
                <a16:creationId xmlns:a16="http://schemas.microsoft.com/office/drawing/2014/main" xmlns="" id="{00000000-0008-0000-1000-0000E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8" name="Line 9">
            <a:extLst>
              <a:ext uri="{FF2B5EF4-FFF2-40B4-BE49-F238E27FC236}">
                <a16:creationId xmlns:a16="http://schemas.microsoft.com/office/drawing/2014/main" xmlns="" id="{00000000-0008-0000-1000-0000E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9" name="Line 7">
            <a:extLst>
              <a:ext uri="{FF2B5EF4-FFF2-40B4-BE49-F238E27FC236}">
                <a16:creationId xmlns:a16="http://schemas.microsoft.com/office/drawing/2014/main" xmlns="" id="{00000000-0008-0000-1000-0000E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0" name="Line 8">
            <a:extLst>
              <a:ext uri="{FF2B5EF4-FFF2-40B4-BE49-F238E27FC236}">
                <a16:creationId xmlns:a16="http://schemas.microsoft.com/office/drawing/2014/main" xmlns="" id="{00000000-0008-0000-1000-0000E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1" name="Line 9">
            <a:extLst>
              <a:ext uri="{FF2B5EF4-FFF2-40B4-BE49-F238E27FC236}">
                <a16:creationId xmlns:a16="http://schemas.microsoft.com/office/drawing/2014/main" xmlns="" id="{00000000-0008-0000-1000-0000E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2" name="Line 7">
            <a:extLst>
              <a:ext uri="{FF2B5EF4-FFF2-40B4-BE49-F238E27FC236}">
                <a16:creationId xmlns:a16="http://schemas.microsoft.com/office/drawing/2014/main" xmlns="" id="{00000000-0008-0000-1000-0000EA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3" name="Line 8">
            <a:extLst>
              <a:ext uri="{FF2B5EF4-FFF2-40B4-BE49-F238E27FC236}">
                <a16:creationId xmlns:a16="http://schemas.microsoft.com/office/drawing/2014/main" xmlns="" id="{00000000-0008-0000-1000-0000EB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4" name="Line 9">
            <a:extLst>
              <a:ext uri="{FF2B5EF4-FFF2-40B4-BE49-F238E27FC236}">
                <a16:creationId xmlns:a16="http://schemas.microsoft.com/office/drawing/2014/main" xmlns="" id="{00000000-0008-0000-1000-0000EC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5" name="Line 7">
            <a:extLst>
              <a:ext uri="{FF2B5EF4-FFF2-40B4-BE49-F238E27FC236}">
                <a16:creationId xmlns:a16="http://schemas.microsoft.com/office/drawing/2014/main" xmlns="" id="{00000000-0008-0000-1000-0000E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6" name="Line 8">
            <a:extLst>
              <a:ext uri="{FF2B5EF4-FFF2-40B4-BE49-F238E27FC236}">
                <a16:creationId xmlns:a16="http://schemas.microsoft.com/office/drawing/2014/main" xmlns="" id="{00000000-0008-0000-1000-0000E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7" name="Line 9">
            <a:extLst>
              <a:ext uri="{FF2B5EF4-FFF2-40B4-BE49-F238E27FC236}">
                <a16:creationId xmlns:a16="http://schemas.microsoft.com/office/drawing/2014/main" xmlns="" id="{00000000-0008-0000-1000-0000EF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8" name="Line 7">
            <a:extLst>
              <a:ext uri="{FF2B5EF4-FFF2-40B4-BE49-F238E27FC236}">
                <a16:creationId xmlns:a16="http://schemas.microsoft.com/office/drawing/2014/main" xmlns="" id="{00000000-0008-0000-1000-0000F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9" name="Line 8">
            <a:extLst>
              <a:ext uri="{FF2B5EF4-FFF2-40B4-BE49-F238E27FC236}">
                <a16:creationId xmlns:a16="http://schemas.microsoft.com/office/drawing/2014/main" xmlns="" id="{00000000-0008-0000-1000-0000F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30" name="Line 9">
            <a:extLst>
              <a:ext uri="{FF2B5EF4-FFF2-40B4-BE49-F238E27FC236}">
                <a16:creationId xmlns:a16="http://schemas.microsoft.com/office/drawing/2014/main" xmlns="" id="{00000000-0008-0000-1000-0000F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31" name="Line 7">
            <a:extLst>
              <a:ext uri="{FF2B5EF4-FFF2-40B4-BE49-F238E27FC236}">
                <a16:creationId xmlns:a16="http://schemas.microsoft.com/office/drawing/2014/main" xmlns="" id="{00000000-0008-0000-1000-0000F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2" name="Line 8">
            <a:extLst>
              <a:ext uri="{FF2B5EF4-FFF2-40B4-BE49-F238E27FC236}">
                <a16:creationId xmlns:a16="http://schemas.microsoft.com/office/drawing/2014/main" xmlns="" id="{00000000-0008-0000-1000-0000F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3" name="Line 9">
            <a:extLst>
              <a:ext uri="{FF2B5EF4-FFF2-40B4-BE49-F238E27FC236}">
                <a16:creationId xmlns:a16="http://schemas.microsoft.com/office/drawing/2014/main" xmlns="" id="{00000000-0008-0000-1000-0000F5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4" name="Line 7">
            <a:extLst>
              <a:ext uri="{FF2B5EF4-FFF2-40B4-BE49-F238E27FC236}">
                <a16:creationId xmlns:a16="http://schemas.microsoft.com/office/drawing/2014/main" xmlns="" id="{00000000-0008-0000-1000-0000F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5" name="Line 8">
            <a:extLst>
              <a:ext uri="{FF2B5EF4-FFF2-40B4-BE49-F238E27FC236}">
                <a16:creationId xmlns:a16="http://schemas.microsoft.com/office/drawing/2014/main" xmlns="" id="{00000000-0008-0000-1000-0000F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6" name="Line 9">
            <a:extLst>
              <a:ext uri="{FF2B5EF4-FFF2-40B4-BE49-F238E27FC236}">
                <a16:creationId xmlns:a16="http://schemas.microsoft.com/office/drawing/2014/main" xmlns="" id="{00000000-0008-0000-1000-0000F8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7" name="Line 7">
            <a:extLst>
              <a:ext uri="{FF2B5EF4-FFF2-40B4-BE49-F238E27FC236}">
                <a16:creationId xmlns:a16="http://schemas.microsoft.com/office/drawing/2014/main" xmlns="" id="{00000000-0008-0000-1000-0000F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38" name="Line 8">
            <a:extLst>
              <a:ext uri="{FF2B5EF4-FFF2-40B4-BE49-F238E27FC236}">
                <a16:creationId xmlns:a16="http://schemas.microsoft.com/office/drawing/2014/main" xmlns="" id="{00000000-0008-0000-1000-0000F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39" name="Line 9">
            <a:extLst>
              <a:ext uri="{FF2B5EF4-FFF2-40B4-BE49-F238E27FC236}">
                <a16:creationId xmlns:a16="http://schemas.microsoft.com/office/drawing/2014/main" xmlns="" id="{00000000-0008-0000-1000-0000FB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40" name="Line 7">
            <a:extLst>
              <a:ext uri="{FF2B5EF4-FFF2-40B4-BE49-F238E27FC236}">
                <a16:creationId xmlns:a16="http://schemas.microsoft.com/office/drawing/2014/main" xmlns="" id="{00000000-0008-0000-1000-0000FC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1" name="Line 8">
            <a:extLst>
              <a:ext uri="{FF2B5EF4-FFF2-40B4-BE49-F238E27FC236}">
                <a16:creationId xmlns:a16="http://schemas.microsoft.com/office/drawing/2014/main" xmlns="" id="{00000000-0008-0000-1000-0000FD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2" name="Line 9">
            <a:extLst>
              <a:ext uri="{FF2B5EF4-FFF2-40B4-BE49-F238E27FC236}">
                <a16:creationId xmlns:a16="http://schemas.microsoft.com/office/drawing/2014/main" xmlns="" id="{00000000-0008-0000-1000-0000F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3" name="Line 7">
            <a:extLst>
              <a:ext uri="{FF2B5EF4-FFF2-40B4-BE49-F238E27FC236}">
                <a16:creationId xmlns:a16="http://schemas.microsoft.com/office/drawing/2014/main" xmlns="" id="{00000000-0008-0000-1000-0000FF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4" name="Line 8">
            <a:extLst>
              <a:ext uri="{FF2B5EF4-FFF2-40B4-BE49-F238E27FC236}">
                <a16:creationId xmlns:a16="http://schemas.microsoft.com/office/drawing/2014/main" xmlns="" id="{00000000-0008-0000-1000-000000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5" name="Line 9">
            <a:extLst>
              <a:ext uri="{FF2B5EF4-FFF2-40B4-BE49-F238E27FC236}">
                <a16:creationId xmlns:a16="http://schemas.microsoft.com/office/drawing/2014/main" xmlns="" id="{00000000-0008-0000-1000-00000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6" name="Line 7">
            <a:extLst>
              <a:ext uri="{FF2B5EF4-FFF2-40B4-BE49-F238E27FC236}">
                <a16:creationId xmlns:a16="http://schemas.microsoft.com/office/drawing/2014/main" xmlns="" id="{00000000-0008-0000-1000-00000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7" name="Line 8">
            <a:extLst>
              <a:ext uri="{FF2B5EF4-FFF2-40B4-BE49-F238E27FC236}">
                <a16:creationId xmlns:a16="http://schemas.microsoft.com/office/drawing/2014/main" xmlns="" id="{00000000-0008-0000-1000-000003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8" name="Line 9">
            <a:extLst>
              <a:ext uri="{FF2B5EF4-FFF2-40B4-BE49-F238E27FC236}">
                <a16:creationId xmlns:a16="http://schemas.microsoft.com/office/drawing/2014/main" xmlns="" id="{00000000-0008-0000-1000-000004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9" name="Line 7">
            <a:extLst>
              <a:ext uri="{FF2B5EF4-FFF2-40B4-BE49-F238E27FC236}">
                <a16:creationId xmlns:a16="http://schemas.microsoft.com/office/drawing/2014/main" xmlns="" id="{00000000-0008-0000-1000-00000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0" name="Line 8">
            <a:extLst>
              <a:ext uri="{FF2B5EF4-FFF2-40B4-BE49-F238E27FC236}">
                <a16:creationId xmlns:a16="http://schemas.microsoft.com/office/drawing/2014/main" xmlns="" id="{00000000-0008-0000-1000-000006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1" name="Line 9">
            <a:extLst>
              <a:ext uri="{FF2B5EF4-FFF2-40B4-BE49-F238E27FC236}">
                <a16:creationId xmlns:a16="http://schemas.microsoft.com/office/drawing/2014/main" xmlns="" id="{00000000-0008-0000-1000-000007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2" name="Line 7">
            <a:extLst>
              <a:ext uri="{FF2B5EF4-FFF2-40B4-BE49-F238E27FC236}">
                <a16:creationId xmlns:a16="http://schemas.microsoft.com/office/drawing/2014/main" xmlns="" id="{00000000-0008-0000-1000-000008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3" name="Line 8">
            <a:extLst>
              <a:ext uri="{FF2B5EF4-FFF2-40B4-BE49-F238E27FC236}">
                <a16:creationId xmlns:a16="http://schemas.microsoft.com/office/drawing/2014/main" xmlns="" id="{00000000-0008-0000-1000-000009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4" name="Line 9">
            <a:extLst>
              <a:ext uri="{FF2B5EF4-FFF2-40B4-BE49-F238E27FC236}">
                <a16:creationId xmlns:a16="http://schemas.microsoft.com/office/drawing/2014/main" xmlns="" id="{00000000-0008-0000-1000-00000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5" name="Line 7">
            <a:extLst>
              <a:ext uri="{FF2B5EF4-FFF2-40B4-BE49-F238E27FC236}">
                <a16:creationId xmlns:a16="http://schemas.microsoft.com/office/drawing/2014/main" xmlns="" id="{00000000-0008-0000-1000-00000B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6" name="Line 8">
            <a:extLst>
              <a:ext uri="{FF2B5EF4-FFF2-40B4-BE49-F238E27FC236}">
                <a16:creationId xmlns:a16="http://schemas.microsoft.com/office/drawing/2014/main" xmlns="" id="{00000000-0008-0000-1000-00000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7" name="Line 9">
            <a:extLst>
              <a:ext uri="{FF2B5EF4-FFF2-40B4-BE49-F238E27FC236}">
                <a16:creationId xmlns:a16="http://schemas.microsoft.com/office/drawing/2014/main" xmlns="" id="{00000000-0008-0000-1000-00000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8" name="Line 7">
            <a:extLst>
              <a:ext uri="{FF2B5EF4-FFF2-40B4-BE49-F238E27FC236}">
                <a16:creationId xmlns:a16="http://schemas.microsoft.com/office/drawing/2014/main" xmlns="" id="{00000000-0008-0000-1000-00000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9" name="Line 8">
            <a:extLst>
              <a:ext uri="{FF2B5EF4-FFF2-40B4-BE49-F238E27FC236}">
                <a16:creationId xmlns:a16="http://schemas.microsoft.com/office/drawing/2014/main" xmlns="" id="{00000000-0008-0000-1000-00000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0" name="Line 9">
            <a:extLst>
              <a:ext uri="{FF2B5EF4-FFF2-40B4-BE49-F238E27FC236}">
                <a16:creationId xmlns:a16="http://schemas.microsoft.com/office/drawing/2014/main" xmlns="" id="{00000000-0008-0000-1000-00001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1" name="Line 7">
            <a:extLst>
              <a:ext uri="{FF2B5EF4-FFF2-40B4-BE49-F238E27FC236}">
                <a16:creationId xmlns:a16="http://schemas.microsoft.com/office/drawing/2014/main" xmlns="" id="{00000000-0008-0000-1000-00001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2" name="Line 8">
            <a:extLst>
              <a:ext uri="{FF2B5EF4-FFF2-40B4-BE49-F238E27FC236}">
                <a16:creationId xmlns:a16="http://schemas.microsoft.com/office/drawing/2014/main" xmlns="" id="{00000000-0008-0000-1000-00001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3" name="Line 9">
            <a:extLst>
              <a:ext uri="{FF2B5EF4-FFF2-40B4-BE49-F238E27FC236}">
                <a16:creationId xmlns:a16="http://schemas.microsoft.com/office/drawing/2014/main" xmlns="" id="{00000000-0008-0000-1000-00001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4" name="Line 7">
            <a:extLst>
              <a:ext uri="{FF2B5EF4-FFF2-40B4-BE49-F238E27FC236}">
                <a16:creationId xmlns:a16="http://schemas.microsoft.com/office/drawing/2014/main" xmlns="" id="{00000000-0008-0000-1000-000014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5" name="Line 8">
            <a:extLst>
              <a:ext uri="{FF2B5EF4-FFF2-40B4-BE49-F238E27FC236}">
                <a16:creationId xmlns:a16="http://schemas.microsoft.com/office/drawing/2014/main" xmlns="" id="{00000000-0008-0000-1000-000015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6" name="Line 9">
            <a:extLst>
              <a:ext uri="{FF2B5EF4-FFF2-40B4-BE49-F238E27FC236}">
                <a16:creationId xmlns:a16="http://schemas.microsoft.com/office/drawing/2014/main" xmlns="" id="{00000000-0008-0000-1000-000016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7" name="Line 7">
            <a:extLst>
              <a:ext uri="{FF2B5EF4-FFF2-40B4-BE49-F238E27FC236}">
                <a16:creationId xmlns:a16="http://schemas.microsoft.com/office/drawing/2014/main" xmlns="" id="{00000000-0008-0000-1000-00001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68" name="Line 8">
            <a:extLst>
              <a:ext uri="{FF2B5EF4-FFF2-40B4-BE49-F238E27FC236}">
                <a16:creationId xmlns:a16="http://schemas.microsoft.com/office/drawing/2014/main" xmlns="" id="{00000000-0008-0000-1000-00001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69" name="Line 9">
            <a:extLst>
              <a:ext uri="{FF2B5EF4-FFF2-40B4-BE49-F238E27FC236}">
                <a16:creationId xmlns:a16="http://schemas.microsoft.com/office/drawing/2014/main" xmlns="" id="{00000000-0008-0000-1000-00001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0" name="Line 7">
            <a:extLst>
              <a:ext uri="{FF2B5EF4-FFF2-40B4-BE49-F238E27FC236}">
                <a16:creationId xmlns:a16="http://schemas.microsoft.com/office/drawing/2014/main" xmlns="" id="{00000000-0008-0000-1000-00001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1" name="Line 8">
            <a:extLst>
              <a:ext uri="{FF2B5EF4-FFF2-40B4-BE49-F238E27FC236}">
                <a16:creationId xmlns:a16="http://schemas.microsoft.com/office/drawing/2014/main" xmlns="" id="{00000000-0008-0000-1000-00001B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2" name="Line 9">
            <a:extLst>
              <a:ext uri="{FF2B5EF4-FFF2-40B4-BE49-F238E27FC236}">
                <a16:creationId xmlns:a16="http://schemas.microsoft.com/office/drawing/2014/main" xmlns="" id="{00000000-0008-0000-1000-00001C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3" name="Line 7">
            <a:extLst>
              <a:ext uri="{FF2B5EF4-FFF2-40B4-BE49-F238E27FC236}">
                <a16:creationId xmlns:a16="http://schemas.microsoft.com/office/drawing/2014/main" xmlns="" id="{00000000-0008-0000-1000-00001D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4" name="Line 8">
            <a:extLst>
              <a:ext uri="{FF2B5EF4-FFF2-40B4-BE49-F238E27FC236}">
                <a16:creationId xmlns:a16="http://schemas.microsoft.com/office/drawing/2014/main" xmlns="" id="{00000000-0008-0000-1000-00001E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5" name="Line 9">
            <a:extLst>
              <a:ext uri="{FF2B5EF4-FFF2-40B4-BE49-F238E27FC236}">
                <a16:creationId xmlns:a16="http://schemas.microsoft.com/office/drawing/2014/main" xmlns="" id="{00000000-0008-0000-1000-00001F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6" name="Line 7">
            <a:extLst>
              <a:ext uri="{FF2B5EF4-FFF2-40B4-BE49-F238E27FC236}">
                <a16:creationId xmlns:a16="http://schemas.microsoft.com/office/drawing/2014/main" xmlns="" id="{00000000-0008-0000-1000-00002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7" name="Line 8">
            <a:extLst>
              <a:ext uri="{FF2B5EF4-FFF2-40B4-BE49-F238E27FC236}">
                <a16:creationId xmlns:a16="http://schemas.microsoft.com/office/drawing/2014/main" xmlns="" id="{00000000-0008-0000-1000-00002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8" name="Line 9">
            <a:extLst>
              <a:ext uri="{FF2B5EF4-FFF2-40B4-BE49-F238E27FC236}">
                <a16:creationId xmlns:a16="http://schemas.microsoft.com/office/drawing/2014/main" xmlns="" id="{00000000-0008-0000-1000-00002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9" name="Line 7">
            <a:extLst>
              <a:ext uri="{FF2B5EF4-FFF2-40B4-BE49-F238E27FC236}">
                <a16:creationId xmlns:a16="http://schemas.microsoft.com/office/drawing/2014/main" xmlns="" id="{00000000-0008-0000-1000-000023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0" name="Line 8">
            <a:extLst>
              <a:ext uri="{FF2B5EF4-FFF2-40B4-BE49-F238E27FC236}">
                <a16:creationId xmlns:a16="http://schemas.microsoft.com/office/drawing/2014/main" xmlns="" id="{00000000-0008-0000-1000-000024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1" name="Line 9">
            <a:extLst>
              <a:ext uri="{FF2B5EF4-FFF2-40B4-BE49-F238E27FC236}">
                <a16:creationId xmlns:a16="http://schemas.microsoft.com/office/drawing/2014/main" xmlns="" id="{00000000-0008-0000-1000-00002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2" name="Line 7">
            <a:extLst>
              <a:ext uri="{FF2B5EF4-FFF2-40B4-BE49-F238E27FC236}">
                <a16:creationId xmlns:a16="http://schemas.microsoft.com/office/drawing/2014/main" xmlns="" id="{00000000-0008-0000-1000-000026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3" name="Line 8">
            <a:extLst>
              <a:ext uri="{FF2B5EF4-FFF2-40B4-BE49-F238E27FC236}">
                <a16:creationId xmlns:a16="http://schemas.microsoft.com/office/drawing/2014/main" xmlns="" id="{00000000-0008-0000-1000-000027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4" name="Line 9">
            <a:extLst>
              <a:ext uri="{FF2B5EF4-FFF2-40B4-BE49-F238E27FC236}">
                <a16:creationId xmlns:a16="http://schemas.microsoft.com/office/drawing/2014/main" xmlns="" id="{00000000-0008-0000-1000-000028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5" name="Line 7">
            <a:extLst>
              <a:ext uri="{FF2B5EF4-FFF2-40B4-BE49-F238E27FC236}">
                <a16:creationId xmlns:a16="http://schemas.microsoft.com/office/drawing/2014/main" xmlns="" id="{00000000-0008-0000-1000-00002C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6" name="Line 8">
            <a:extLst>
              <a:ext uri="{FF2B5EF4-FFF2-40B4-BE49-F238E27FC236}">
                <a16:creationId xmlns:a16="http://schemas.microsoft.com/office/drawing/2014/main" xmlns="" id="{00000000-0008-0000-1000-00002D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7" name="Line 9">
            <a:extLst>
              <a:ext uri="{FF2B5EF4-FFF2-40B4-BE49-F238E27FC236}">
                <a16:creationId xmlns:a16="http://schemas.microsoft.com/office/drawing/2014/main" xmlns="" id="{00000000-0008-0000-1000-00002E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8" name="Line 7">
            <a:extLst>
              <a:ext uri="{FF2B5EF4-FFF2-40B4-BE49-F238E27FC236}">
                <a16:creationId xmlns:a16="http://schemas.microsoft.com/office/drawing/2014/main" xmlns="" id="{00000000-0008-0000-1000-00003B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9" name="Line 8">
            <a:extLst>
              <a:ext uri="{FF2B5EF4-FFF2-40B4-BE49-F238E27FC236}">
                <a16:creationId xmlns:a16="http://schemas.microsoft.com/office/drawing/2014/main" xmlns="" id="{00000000-0008-0000-1000-00003C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90" name="Line 9">
            <a:extLst>
              <a:ext uri="{FF2B5EF4-FFF2-40B4-BE49-F238E27FC236}">
                <a16:creationId xmlns:a16="http://schemas.microsoft.com/office/drawing/2014/main" xmlns="" id="{00000000-0008-0000-1000-00003D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91" name="Line 7">
            <a:extLst>
              <a:ext uri="{FF2B5EF4-FFF2-40B4-BE49-F238E27FC236}">
                <a16:creationId xmlns:a16="http://schemas.microsoft.com/office/drawing/2014/main" xmlns="" id="{00000000-0008-0000-1000-00004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2" name="Line 8">
            <a:extLst>
              <a:ext uri="{FF2B5EF4-FFF2-40B4-BE49-F238E27FC236}">
                <a16:creationId xmlns:a16="http://schemas.microsoft.com/office/drawing/2014/main" xmlns="" id="{00000000-0008-0000-1000-00004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3" name="Line 9">
            <a:extLst>
              <a:ext uri="{FF2B5EF4-FFF2-40B4-BE49-F238E27FC236}">
                <a16:creationId xmlns:a16="http://schemas.microsoft.com/office/drawing/2014/main" xmlns="" id="{00000000-0008-0000-1000-00004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4" name="Line 7">
            <a:extLst>
              <a:ext uri="{FF2B5EF4-FFF2-40B4-BE49-F238E27FC236}">
                <a16:creationId xmlns:a16="http://schemas.microsoft.com/office/drawing/2014/main" xmlns="" id="{00000000-0008-0000-1000-000050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5" name="Line 8">
            <a:extLst>
              <a:ext uri="{FF2B5EF4-FFF2-40B4-BE49-F238E27FC236}">
                <a16:creationId xmlns:a16="http://schemas.microsoft.com/office/drawing/2014/main" xmlns="" id="{00000000-0008-0000-1000-000051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6" name="Line 9">
            <a:extLst>
              <a:ext uri="{FF2B5EF4-FFF2-40B4-BE49-F238E27FC236}">
                <a16:creationId xmlns:a16="http://schemas.microsoft.com/office/drawing/2014/main" xmlns="" id="{00000000-0008-0000-1000-000052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7" name="Line 7">
            <a:extLst>
              <a:ext uri="{FF2B5EF4-FFF2-40B4-BE49-F238E27FC236}">
                <a16:creationId xmlns:a16="http://schemas.microsoft.com/office/drawing/2014/main" xmlns="" id="{00000000-0008-0000-1000-00005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98" name="Line 8">
            <a:extLst>
              <a:ext uri="{FF2B5EF4-FFF2-40B4-BE49-F238E27FC236}">
                <a16:creationId xmlns:a16="http://schemas.microsoft.com/office/drawing/2014/main" xmlns="" id="{00000000-0008-0000-1000-00005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99" name="Line 9">
            <a:extLst>
              <a:ext uri="{FF2B5EF4-FFF2-40B4-BE49-F238E27FC236}">
                <a16:creationId xmlns:a16="http://schemas.microsoft.com/office/drawing/2014/main" xmlns="" id="{00000000-0008-0000-1000-00005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00" name="Line 7">
            <a:extLst>
              <a:ext uri="{FF2B5EF4-FFF2-40B4-BE49-F238E27FC236}">
                <a16:creationId xmlns:a16="http://schemas.microsoft.com/office/drawing/2014/main" xmlns="" id="{00000000-0008-0000-1000-000056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1" name="Line 8">
            <a:extLst>
              <a:ext uri="{FF2B5EF4-FFF2-40B4-BE49-F238E27FC236}">
                <a16:creationId xmlns:a16="http://schemas.microsoft.com/office/drawing/2014/main" xmlns="" id="{00000000-0008-0000-1000-000057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2" name="Line 9">
            <a:extLst>
              <a:ext uri="{FF2B5EF4-FFF2-40B4-BE49-F238E27FC236}">
                <a16:creationId xmlns:a16="http://schemas.microsoft.com/office/drawing/2014/main" xmlns="" id="{00000000-0008-0000-1000-000058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3" name="Line 7">
            <a:extLst>
              <a:ext uri="{FF2B5EF4-FFF2-40B4-BE49-F238E27FC236}">
                <a16:creationId xmlns:a16="http://schemas.microsoft.com/office/drawing/2014/main" xmlns="" id="{00000000-0008-0000-1000-000059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4" name="Line 8">
            <a:extLst>
              <a:ext uri="{FF2B5EF4-FFF2-40B4-BE49-F238E27FC236}">
                <a16:creationId xmlns:a16="http://schemas.microsoft.com/office/drawing/2014/main" xmlns="" id="{00000000-0008-0000-1000-00005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5" name="Line 9">
            <a:extLst>
              <a:ext uri="{FF2B5EF4-FFF2-40B4-BE49-F238E27FC236}">
                <a16:creationId xmlns:a16="http://schemas.microsoft.com/office/drawing/2014/main" xmlns="" id="{00000000-0008-0000-1000-00005B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6" name="Line 7">
            <a:extLst>
              <a:ext uri="{FF2B5EF4-FFF2-40B4-BE49-F238E27FC236}">
                <a16:creationId xmlns:a16="http://schemas.microsoft.com/office/drawing/2014/main" xmlns="" id="{00000000-0008-0000-1000-00005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7" name="Line 8">
            <a:extLst>
              <a:ext uri="{FF2B5EF4-FFF2-40B4-BE49-F238E27FC236}">
                <a16:creationId xmlns:a16="http://schemas.microsoft.com/office/drawing/2014/main" xmlns="" id="{00000000-0008-0000-1000-00005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8" name="Line 9">
            <a:extLst>
              <a:ext uri="{FF2B5EF4-FFF2-40B4-BE49-F238E27FC236}">
                <a16:creationId xmlns:a16="http://schemas.microsoft.com/office/drawing/2014/main" xmlns="" id="{00000000-0008-0000-1000-00005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9" name="Line 7">
            <a:extLst>
              <a:ext uri="{FF2B5EF4-FFF2-40B4-BE49-F238E27FC236}">
                <a16:creationId xmlns:a16="http://schemas.microsoft.com/office/drawing/2014/main" xmlns="" id="{00000000-0008-0000-1000-00005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0" name="Line 8">
            <a:extLst>
              <a:ext uri="{FF2B5EF4-FFF2-40B4-BE49-F238E27FC236}">
                <a16:creationId xmlns:a16="http://schemas.microsoft.com/office/drawing/2014/main" xmlns="" id="{00000000-0008-0000-1000-00006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1" name="Line 9">
            <a:extLst>
              <a:ext uri="{FF2B5EF4-FFF2-40B4-BE49-F238E27FC236}">
                <a16:creationId xmlns:a16="http://schemas.microsoft.com/office/drawing/2014/main" xmlns="" id="{00000000-0008-0000-1000-000061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2" name="Line 7">
            <a:extLst>
              <a:ext uri="{FF2B5EF4-FFF2-40B4-BE49-F238E27FC236}">
                <a16:creationId xmlns:a16="http://schemas.microsoft.com/office/drawing/2014/main" xmlns="" id="{00000000-0008-0000-1000-00006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3" name="Line 8">
            <a:extLst>
              <a:ext uri="{FF2B5EF4-FFF2-40B4-BE49-F238E27FC236}">
                <a16:creationId xmlns:a16="http://schemas.microsoft.com/office/drawing/2014/main" xmlns="" id="{00000000-0008-0000-1000-00006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4" name="Line 9">
            <a:extLst>
              <a:ext uri="{FF2B5EF4-FFF2-40B4-BE49-F238E27FC236}">
                <a16:creationId xmlns:a16="http://schemas.microsoft.com/office/drawing/2014/main" xmlns="" id="{00000000-0008-0000-1000-00006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5" name="Line 7">
            <a:extLst>
              <a:ext uri="{FF2B5EF4-FFF2-40B4-BE49-F238E27FC236}">
                <a16:creationId xmlns:a16="http://schemas.microsoft.com/office/drawing/2014/main" xmlns="" id="{00000000-0008-0000-1000-000065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6" name="Line 8">
            <a:extLst>
              <a:ext uri="{FF2B5EF4-FFF2-40B4-BE49-F238E27FC236}">
                <a16:creationId xmlns:a16="http://schemas.microsoft.com/office/drawing/2014/main" xmlns="" id="{00000000-0008-0000-1000-000066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7" name="Line 9">
            <a:extLst>
              <a:ext uri="{FF2B5EF4-FFF2-40B4-BE49-F238E27FC236}">
                <a16:creationId xmlns:a16="http://schemas.microsoft.com/office/drawing/2014/main" xmlns="" id="{00000000-0008-0000-1000-00006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8" name="Line 7">
            <a:extLst>
              <a:ext uri="{FF2B5EF4-FFF2-40B4-BE49-F238E27FC236}">
                <a16:creationId xmlns:a16="http://schemas.microsoft.com/office/drawing/2014/main" xmlns="" id="{00000000-0008-0000-1000-000068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19" name="Line 8">
            <a:extLst>
              <a:ext uri="{FF2B5EF4-FFF2-40B4-BE49-F238E27FC236}">
                <a16:creationId xmlns:a16="http://schemas.microsoft.com/office/drawing/2014/main" xmlns="" id="{00000000-0008-0000-1000-000069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20" name="Line 9">
            <a:extLst>
              <a:ext uri="{FF2B5EF4-FFF2-40B4-BE49-F238E27FC236}">
                <a16:creationId xmlns:a16="http://schemas.microsoft.com/office/drawing/2014/main" xmlns="" id="{00000000-0008-0000-1000-00006A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21" name="Line 7">
            <a:extLst>
              <a:ext uri="{FF2B5EF4-FFF2-40B4-BE49-F238E27FC236}">
                <a16:creationId xmlns:a16="http://schemas.microsoft.com/office/drawing/2014/main" xmlns="" id="{00000000-0008-0000-1000-00006B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2" name="Line 8">
            <a:extLst>
              <a:ext uri="{FF2B5EF4-FFF2-40B4-BE49-F238E27FC236}">
                <a16:creationId xmlns:a16="http://schemas.microsoft.com/office/drawing/2014/main" xmlns="" id="{00000000-0008-0000-1000-00006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3" name="Line 9">
            <a:extLst>
              <a:ext uri="{FF2B5EF4-FFF2-40B4-BE49-F238E27FC236}">
                <a16:creationId xmlns:a16="http://schemas.microsoft.com/office/drawing/2014/main" xmlns="" id="{00000000-0008-0000-1000-00006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4" name="Line 7">
            <a:extLst>
              <a:ext uri="{FF2B5EF4-FFF2-40B4-BE49-F238E27FC236}">
                <a16:creationId xmlns:a16="http://schemas.microsoft.com/office/drawing/2014/main" xmlns="" id="{00000000-0008-0000-1000-00006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5" name="Line 8">
            <a:extLst>
              <a:ext uri="{FF2B5EF4-FFF2-40B4-BE49-F238E27FC236}">
                <a16:creationId xmlns:a16="http://schemas.microsoft.com/office/drawing/2014/main" xmlns="" id="{00000000-0008-0000-1000-00006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6" name="Line 9">
            <a:extLst>
              <a:ext uri="{FF2B5EF4-FFF2-40B4-BE49-F238E27FC236}">
                <a16:creationId xmlns:a16="http://schemas.microsoft.com/office/drawing/2014/main" xmlns="" id="{00000000-0008-0000-1000-00007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7" name="Line 7">
            <a:extLst>
              <a:ext uri="{FF2B5EF4-FFF2-40B4-BE49-F238E27FC236}">
                <a16:creationId xmlns:a16="http://schemas.microsoft.com/office/drawing/2014/main" xmlns="" id="{00000000-0008-0000-1000-00007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28" name="Line 8">
            <a:extLst>
              <a:ext uri="{FF2B5EF4-FFF2-40B4-BE49-F238E27FC236}">
                <a16:creationId xmlns:a16="http://schemas.microsoft.com/office/drawing/2014/main" xmlns="" id="{00000000-0008-0000-1000-00007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29" name="Line 9">
            <a:extLst>
              <a:ext uri="{FF2B5EF4-FFF2-40B4-BE49-F238E27FC236}">
                <a16:creationId xmlns:a16="http://schemas.microsoft.com/office/drawing/2014/main" xmlns="" id="{00000000-0008-0000-1000-00007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0" name="Line 7">
            <a:extLst>
              <a:ext uri="{FF2B5EF4-FFF2-40B4-BE49-F238E27FC236}">
                <a16:creationId xmlns:a16="http://schemas.microsoft.com/office/drawing/2014/main" xmlns="" id="{00000000-0008-0000-1000-000074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1" name="Line 8">
            <a:extLst>
              <a:ext uri="{FF2B5EF4-FFF2-40B4-BE49-F238E27FC236}">
                <a16:creationId xmlns:a16="http://schemas.microsoft.com/office/drawing/2014/main" xmlns="" id="{00000000-0008-0000-1000-000075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2" name="Line 9">
            <a:extLst>
              <a:ext uri="{FF2B5EF4-FFF2-40B4-BE49-F238E27FC236}">
                <a16:creationId xmlns:a16="http://schemas.microsoft.com/office/drawing/2014/main" xmlns="" id="{00000000-0008-0000-1000-000076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3" name="Line 7">
            <a:extLst>
              <a:ext uri="{FF2B5EF4-FFF2-40B4-BE49-F238E27FC236}">
                <a16:creationId xmlns:a16="http://schemas.microsoft.com/office/drawing/2014/main" xmlns="" id="{00000000-0008-0000-1000-000077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4" name="Line 8">
            <a:extLst>
              <a:ext uri="{FF2B5EF4-FFF2-40B4-BE49-F238E27FC236}">
                <a16:creationId xmlns:a16="http://schemas.microsoft.com/office/drawing/2014/main" xmlns="" id="{00000000-0008-0000-1000-000078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5" name="Line 9">
            <a:extLst>
              <a:ext uri="{FF2B5EF4-FFF2-40B4-BE49-F238E27FC236}">
                <a16:creationId xmlns:a16="http://schemas.microsoft.com/office/drawing/2014/main" xmlns="" id="{00000000-0008-0000-1000-000079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6" name="Line 7">
            <a:extLst>
              <a:ext uri="{FF2B5EF4-FFF2-40B4-BE49-F238E27FC236}">
                <a16:creationId xmlns:a16="http://schemas.microsoft.com/office/drawing/2014/main" xmlns="" id="{00000000-0008-0000-1000-00007A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7" name="Line 8">
            <a:extLst>
              <a:ext uri="{FF2B5EF4-FFF2-40B4-BE49-F238E27FC236}">
                <a16:creationId xmlns:a16="http://schemas.microsoft.com/office/drawing/2014/main" xmlns="" id="{00000000-0008-0000-1000-00007B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8" name="Line 9">
            <a:extLst>
              <a:ext uri="{FF2B5EF4-FFF2-40B4-BE49-F238E27FC236}">
                <a16:creationId xmlns:a16="http://schemas.microsoft.com/office/drawing/2014/main" xmlns="" id="{00000000-0008-0000-1000-00007C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9" name="Line 7">
            <a:extLst>
              <a:ext uri="{FF2B5EF4-FFF2-40B4-BE49-F238E27FC236}">
                <a16:creationId xmlns:a16="http://schemas.microsoft.com/office/drawing/2014/main" xmlns="" id="{00000000-0008-0000-1000-00007D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0" name="Line 8">
            <a:extLst>
              <a:ext uri="{FF2B5EF4-FFF2-40B4-BE49-F238E27FC236}">
                <a16:creationId xmlns:a16="http://schemas.microsoft.com/office/drawing/2014/main" xmlns="" id="{00000000-0008-0000-1000-00007E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1" name="Line 9">
            <a:extLst>
              <a:ext uri="{FF2B5EF4-FFF2-40B4-BE49-F238E27FC236}">
                <a16:creationId xmlns:a16="http://schemas.microsoft.com/office/drawing/2014/main" xmlns="" id="{00000000-0008-0000-1000-00007F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2" name="Line 7">
            <a:extLst>
              <a:ext uri="{FF2B5EF4-FFF2-40B4-BE49-F238E27FC236}">
                <a16:creationId xmlns:a16="http://schemas.microsoft.com/office/drawing/2014/main" xmlns="" id="{00000000-0008-0000-1000-00008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3" name="Line 8">
            <a:extLst>
              <a:ext uri="{FF2B5EF4-FFF2-40B4-BE49-F238E27FC236}">
                <a16:creationId xmlns:a16="http://schemas.microsoft.com/office/drawing/2014/main" xmlns="" id="{00000000-0008-0000-1000-00008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4" name="Line 9">
            <a:extLst>
              <a:ext uri="{FF2B5EF4-FFF2-40B4-BE49-F238E27FC236}">
                <a16:creationId xmlns:a16="http://schemas.microsoft.com/office/drawing/2014/main" xmlns="" id="{00000000-0008-0000-1000-00008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5" name="Line 7">
            <a:extLst>
              <a:ext uri="{FF2B5EF4-FFF2-40B4-BE49-F238E27FC236}">
                <a16:creationId xmlns:a16="http://schemas.microsoft.com/office/drawing/2014/main" xmlns="" id="{00000000-0008-0000-1000-000083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6" name="Line 8">
            <a:extLst>
              <a:ext uri="{FF2B5EF4-FFF2-40B4-BE49-F238E27FC236}">
                <a16:creationId xmlns:a16="http://schemas.microsoft.com/office/drawing/2014/main" xmlns="" id="{00000000-0008-0000-1000-000084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7" name="Line 9">
            <a:extLst>
              <a:ext uri="{FF2B5EF4-FFF2-40B4-BE49-F238E27FC236}">
                <a16:creationId xmlns:a16="http://schemas.microsoft.com/office/drawing/2014/main" xmlns="" id="{00000000-0008-0000-1000-00008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8" name="Line 7">
            <a:extLst>
              <a:ext uri="{FF2B5EF4-FFF2-40B4-BE49-F238E27FC236}">
                <a16:creationId xmlns:a16="http://schemas.microsoft.com/office/drawing/2014/main" xmlns="" id="{00000000-0008-0000-1000-00008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49" name="Line 8">
            <a:extLst>
              <a:ext uri="{FF2B5EF4-FFF2-40B4-BE49-F238E27FC236}">
                <a16:creationId xmlns:a16="http://schemas.microsoft.com/office/drawing/2014/main" xmlns="" id="{00000000-0008-0000-1000-000087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50" name="Line 9">
            <a:extLst>
              <a:ext uri="{FF2B5EF4-FFF2-40B4-BE49-F238E27FC236}">
                <a16:creationId xmlns:a16="http://schemas.microsoft.com/office/drawing/2014/main" xmlns="" id="{00000000-0008-0000-1000-000088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51" name="Line 7">
            <a:extLst>
              <a:ext uri="{FF2B5EF4-FFF2-40B4-BE49-F238E27FC236}">
                <a16:creationId xmlns:a16="http://schemas.microsoft.com/office/drawing/2014/main" xmlns="" id="{00000000-0008-0000-1000-000089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2" name="Line 8">
            <a:extLst>
              <a:ext uri="{FF2B5EF4-FFF2-40B4-BE49-F238E27FC236}">
                <a16:creationId xmlns:a16="http://schemas.microsoft.com/office/drawing/2014/main" xmlns="" id="{00000000-0008-0000-1000-00008A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3" name="Line 9">
            <a:extLst>
              <a:ext uri="{FF2B5EF4-FFF2-40B4-BE49-F238E27FC236}">
                <a16:creationId xmlns:a16="http://schemas.microsoft.com/office/drawing/2014/main" xmlns="" id="{00000000-0008-0000-1000-00008B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4" name="Line 7">
            <a:extLst>
              <a:ext uri="{FF2B5EF4-FFF2-40B4-BE49-F238E27FC236}">
                <a16:creationId xmlns:a16="http://schemas.microsoft.com/office/drawing/2014/main" xmlns="" id="{00000000-0008-0000-1000-00008C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5" name="Line 8">
            <a:extLst>
              <a:ext uri="{FF2B5EF4-FFF2-40B4-BE49-F238E27FC236}">
                <a16:creationId xmlns:a16="http://schemas.microsoft.com/office/drawing/2014/main" xmlns="" id="{00000000-0008-0000-1000-00008D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6" name="Line 9">
            <a:extLst>
              <a:ext uri="{FF2B5EF4-FFF2-40B4-BE49-F238E27FC236}">
                <a16:creationId xmlns:a16="http://schemas.microsoft.com/office/drawing/2014/main" xmlns="" id="{00000000-0008-0000-1000-00008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7" name="Line 7">
            <a:extLst>
              <a:ext uri="{FF2B5EF4-FFF2-40B4-BE49-F238E27FC236}">
                <a16:creationId xmlns:a16="http://schemas.microsoft.com/office/drawing/2014/main" xmlns="" id="{00000000-0008-0000-1000-00008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58" name="Line 8">
            <a:extLst>
              <a:ext uri="{FF2B5EF4-FFF2-40B4-BE49-F238E27FC236}">
                <a16:creationId xmlns:a16="http://schemas.microsoft.com/office/drawing/2014/main" xmlns="" id="{00000000-0008-0000-1000-00009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59" name="Line 9">
            <a:extLst>
              <a:ext uri="{FF2B5EF4-FFF2-40B4-BE49-F238E27FC236}">
                <a16:creationId xmlns:a16="http://schemas.microsoft.com/office/drawing/2014/main" xmlns="" id="{00000000-0008-0000-1000-00009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0" name="Line 7">
            <a:extLst>
              <a:ext uri="{FF2B5EF4-FFF2-40B4-BE49-F238E27FC236}">
                <a16:creationId xmlns:a16="http://schemas.microsoft.com/office/drawing/2014/main" xmlns="" id="{00000000-0008-0000-1000-000092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1" name="Line 8">
            <a:extLst>
              <a:ext uri="{FF2B5EF4-FFF2-40B4-BE49-F238E27FC236}">
                <a16:creationId xmlns:a16="http://schemas.microsoft.com/office/drawing/2014/main" xmlns="" id="{00000000-0008-0000-1000-000093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2" name="Line 9">
            <a:extLst>
              <a:ext uri="{FF2B5EF4-FFF2-40B4-BE49-F238E27FC236}">
                <a16:creationId xmlns:a16="http://schemas.microsoft.com/office/drawing/2014/main" xmlns="" id="{00000000-0008-0000-1000-000094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3" name="Line 7">
            <a:extLst>
              <a:ext uri="{FF2B5EF4-FFF2-40B4-BE49-F238E27FC236}">
                <a16:creationId xmlns:a16="http://schemas.microsoft.com/office/drawing/2014/main" xmlns="" id="{00000000-0008-0000-1000-00009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4" name="Line 8">
            <a:extLst>
              <a:ext uri="{FF2B5EF4-FFF2-40B4-BE49-F238E27FC236}">
                <a16:creationId xmlns:a16="http://schemas.microsoft.com/office/drawing/2014/main" xmlns="" id="{00000000-0008-0000-1000-00009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5" name="Line 9">
            <a:extLst>
              <a:ext uri="{FF2B5EF4-FFF2-40B4-BE49-F238E27FC236}">
                <a16:creationId xmlns:a16="http://schemas.microsoft.com/office/drawing/2014/main" xmlns="" id="{00000000-0008-0000-1000-000097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6" name="Line 7">
            <a:extLst>
              <a:ext uri="{FF2B5EF4-FFF2-40B4-BE49-F238E27FC236}">
                <a16:creationId xmlns:a16="http://schemas.microsoft.com/office/drawing/2014/main" xmlns="" id="{00000000-0008-0000-1000-00009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7" name="Line 8">
            <a:extLst>
              <a:ext uri="{FF2B5EF4-FFF2-40B4-BE49-F238E27FC236}">
                <a16:creationId xmlns:a16="http://schemas.microsoft.com/office/drawing/2014/main" xmlns="" id="{00000000-0008-0000-1000-00009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8" name="Line 9">
            <a:extLst>
              <a:ext uri="{FF2B5EF4-FFF2-40B4-BE49-F238E27FC236}">
                <a16:creationId xmlns:a16="http://schemas.microsoft.com/office/drawing/2014/main" xmlns="" id="{00000000-0008-0000-1000-00009A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9" name="Line 7">
            <a:extLst>
              <a:ext uri="{FF2B5EF4-FFF2-40B4-BE49-F238E27FC236}">
                <a16:creationId xmlns:a16="http://schemas.microsoft.com/office/drawing/2014/main" xmlns="" id="{00000000-0008-0000-1000-00009B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0" name="Line 8">
            <a:extLst>
              <a:ext uri="{FF2B5EF4-FFF2-40B4-BE49-F238E27FC236}">
                <a16:creationId xmlns:a16="http://schemas.microsoft.com/office/drawing/2014/main" xmlns="" id="{00000000-0008-0000-1000-00009C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1" name="Line 9">
            <a:extLst>
              <a:ext uri="{FF2B5EF4-FFF2-40B4-BE49-F238E27FC236}">
                <a16:creationId xmlns:a16="http://schemas.microsoft.com/office/drawing/2014/main" xmlns="" id="{00000000-0008-0000-1000-00009D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2" name="Line 7">
            <a:extLst>
              <a:ext uri="{FF2B5EF4-FFF2-40B4-BE49-F238E27FC236}">
                <a16:creationId xmlns:a16="http://schemas.microsoft.com/office/drawing/2014/main" xmlns="" id="{00000000-0008-0000-1000-00009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3" name="Line 8">
            <a:extLst>
              <a:ext uri="{FF2B5EF4-FFF2-40B4-BE49-F238E27FC236}">
                <a16:creationId xmlns:a16="http://schemas.microsoft.com/office/drawing/2014/main" xmlns="" id="{00000000-0008-0000-1000-00009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4" name="Line 9">
            <a:extLst>
              <a:ext uri="{FF2B5EF4-FFF2-40B4-BE49-F238E27FC236}">
                <a16:creationId xmlns:a16="http://schemas.microsoft.com/office/drawing/2014/main" xmlns="" id="{00000000-0008-0000-1000-0000A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5" name="Line 7">
            <a:extLst>
              <a:ext uri="{FF2B5EF4-FFF2-40B4-BE49-F238E27FC236}">
                <a16:creationId xmlns:a16="http://schemas.microsoft.com/office/drawing/2014/main" xmlns="" id="{00000000-0008-0000-1000-0000A1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6" name="Line 8">
            <a:extLst>
              <a:ext uri="{FF2B5EF4-FFF2-40B4-BE49-F238E27FC236}">
                <a16:creationId xmlns:a16="http://schemas.microsoft.com/office/drawing/2014/main" xmlns="" id="{00000000-0008-0000-1000-0000A2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7" name="Line 9">
            <a:extLst>
              <a:ext uri="{FF2B5EF4-FFF2-40B4-BE49-F238E27FC236}">
                <a16:creationId xmlns:a16="http://schemas.microsoft.com/office/drawing/2014/main" xmlns="" id="{00000000-0008-0000-1000-0000A3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8" name="Line 7">
            <a:extLst>
              <a:ext uri="{FF2B5EF4-FFF2-40B4-BE49-F238E27FC236}">
                <a16:creationId xmlns:a16="http://schemas.microsoft.com/office/drawing/2014/main" xmlns="" id="{00000000-0008-0000-1000-0000A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79" name="Line 8">
            <a:extLst>
              <a:ext uri="{FF2B5EF4-FFF2-40B4-BE49-F238E27FC236}">
                <a16:creationId xmlns:a16="http://schemas.microsoft.com/office/drawing/2014/main" xmlns="" id="{00000000-0008-0000-1000-0000A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0" name="Line 9">
            <a:extLst>
              <a:ext uri="{FF2B5EF4-FFF2-40B4-BE49-F238E27FC236}">
                <a16:creationId xmlns:a16="http://schemas.microsoft.com/office/drawing/2014/main" xmlns="" id="{00000000-0008-0000-1000-0000A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1" name="Line 7">
            <a:extLst>
              <a:ext uri="{FF2B5EF4-FFF2-40B4-BE49-F238E27FC236}">
                <a16:creationId xmlns:a16="http://schemas.microsoft.com/office/drawing/2014/main" xmlns="" id="{00000000-0008-0000-1000-0000A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2" name="Line 8">
            <a:extLst>
              <a:ext uri="{FF2B5EF4-FFF2-40B4-BE49-F238E27FC236}">
                <a16:creationId xmlns:a16="http://schemas.microsoft.com/office/drawing/2014/main" xmlns="" id="{00000000-0008-0000-1000-0000A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3" name="Line 9">
            <a:extLst>
              <a:ext uri="{FF2B5EF4-FFF2-40B4-BE49-F238E27FC236}">
                <a16:creationId xmlns:a16="http://schemas.microsoft.com/office/drawing/2014/main" xmlns="" id="{00000000-0008-0000-1000-0000A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4" name="Line 7">
            <a:extLst>
              <a:ext uri="{FF2B5EF4-FFF2-40B4-BE49-F238E27FC236}">
                <a16:creationId xmlns:a16="http://schemas.microsoft.com/office/drawing/2014/main" xmlns="" id="{00000000-0008-0000-1000-0000AA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5" name="Line 8">
            <a:extLst>
              <a:ext uri="{FF2B5EF4-FFF2-40B4-BE49-F238E27FC236}">
                <a16:creationId xmlns:a16="http://schemas.microsoft.com/office/drawing/2014/main" xmlns="" id="{00000000-0008-0000-1000-0000AB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6" name="Line 9">
            <a:extLst>
              <a:ext uri="{FF2B5EF4-FFF2-40B4-BE49-F238E27FC236}">
                <a16:creationId xmlns:a16="http://schemas.microsoft.com/office/drawing/2014/main" xmlns="" id="{00000000-0008-0000-1000-0000AC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7" name="Line 7">
            <a:extLst>
              <a:ext uri="{FF2B5EF4-FFF2-40B4-BE49-F238E27FC236}">
                <a16:creationId xmlns:a16="http://schemas.microsoft.com/office/drawing/2014/main" xmlns="" id="{00000000-0008-0000-1000-0000AD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8" name="Line 8">
            <a:extLst>
              <a:ext uri="{FF2B5EF4-FFF2-40B4-BE49-F238E27FC236}">
                <a16:creationId xmlns:a16="http://schemas.microsoft.com/office/drawing/2014/main" xmlns="" id="{00000000-0008-0000-1000-0000AE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9" name="Line 9">
            <a:extLst>
              <a:ext uri="{FF2B5EF4-FFF2-40B4-BE49-F238E27FC236}">
                <a16:creationId xmlns:a16="http://schemas.microsoft.com/office/drawing/2014/main" xmlns="" id="{00000000-0008-0000-1000-0000AF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90" name="Line 7">
            <a:extLst>
              <a:ext uri="{FF2B5EF4-FFF2-40B4-BE49-F238E27FC236}">
                <a16:creationId xmlns:a16="http://schemas.microsoft.com/office/drawing/2014/main" xmlns="" id="{00000000-0008-0000-1000-0000B0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91" name="Line 8">
            <a:extLst>
              <a:ext uri="{FF2B5EF4-FFF2-40B4-BE49-F238E27FC236}">
                <a16:creationId xmlns:a16="http://schemas.microsoft.com/office/drawing/2014/main" xmlns="" id="{00000000-0008-0000-1000-0000B1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92" name="Line 9">
            <a:extLst>
              <a:ext uri="{FF2B5EF4-FFF2-40B4-BE49-F238E27FC236}">
                <a16:creationId xmlns:a16="http://schemas.microsoft.com/office/drawing/2014/main" xmlns="" id="{00000000-0008-0000-1000-0000B2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cxnSp>
        <p:nvCxnSpPr>
          <p:cNvPr id="6093" name="Straight Connector 6092">
            <a:extLst>
              <a:ext uri="{FF2B5EF4-FFF2-40B4-BE49-F238E27FC236}">
                <a16:creationId xmlns:a16="http://schemas.microsoft.com/office/drawing/2014/main" xmlns="" id="{00000000-0008-0000-1000-00000E000000}"/>
              </a:ext>
            </a:extLst>
          </p:cNvPr>
          <p:cNvCxnSpPr/>
          <p:nvPr/>
        </p:nvCxnSpPr>
        <p:spPr bwMode="auto">
          <a:xfrm>
            <a:off x="8053802" y="6960446"/>
            <a:ext cx="743355" cy="0"/>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6094" name="Rectangle 6093"/>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6097" name="Line 7">
            <a:extLst>
              <a:ext uri="{FF2B5EF4-FFF2-40B4-BE49-F238E27FC236}">
                <a16:creationId xmlns:a16="http://schemas.microsoft.com/office/drawing/2014/main" xmlns=""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098" name="Line 8">
            <a:extLst>
              <a:ext uri="{FF2B5EF4-FFF2-40B4-BE49-F238E27FC236}">
                <a16:creationId xmlns:a16="http://schemas.microsoft.com/office/drawing/2014/main" xmlns=""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099" name="Line 9">
            <a:extLst>
              <a:ext uri="{FF2B5EF4-FFF2-40B4-BE49-F238E27FC236}">
                <a16:creationId xmlns:a16="http://schemas.microsoft.com/office/drawing/2014/main" xmlns=""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0" name="Line 7">
            <a:extLst>
              <a:ext uri="{FF2B5EF4-FFF2-40B4-BE49-F238E27FC236}">
                <a16:creationId xmlns:a16="http://schemas.microsoft.com/office/drawing/2014/main" xmlns=""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1" name="Line 8">
            <a:extLst>
              <a:ext uri="{FF2B5EF4-FFF2-40B4-BE49-F238E27FC236}">
                <a16:creationId xmlns:a16="http://schemas.microsoft.com/office/drawing/2014/main" xmlns=""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2" name="Line 9">
            <a:extLst>
              <a:ext uri="{FF2B5EF4-FFF2-40B4-BE49-F238E27FC236}">
                <a16:creationId xmlns:a16="http://schemas.microsoft.com/office/drawing/2014/main" xmlns=""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3" name="Line 7">
            <a:extLst>
              <a:ext uri="{FF2B5EF4-FFF2-40B4-BE49-F238E27FC236}">
                <a16:creationId xmlns:a16="http://schemas.microsoft.com/office/drawing/2014/main" xmlns=""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4" name="Line 8">
            <a:extLst>
              <a:ext uri="{FF2B5EF4-FFF2-40B4-BE49-F238E27FC236}">
                <a16:creationId xmlns:a16="http://schemas.microsoft.com/office/drawing/2014/main" xmlns=""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5" name="Line 9">
            <a:extLst>
              <a:ext uri="{FF2B5EF4-FFF2-40B4-BE49-F238E27FC236}">
                <a16:creationId xmlns:a16="http://schemas.microsoft.com/office/drawing/2014/main" xmlns=""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6" name="Line 7">
            <a:extLst>
              <a:ext uri="{FF2B5EF4-FFF2-40B4-BE49-F238E27FC236}">
                <a16:creationId xmlns:a16="http://schemas.microsoft.com/office/drawing/2014/main" xmlns=""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7" name="Line 8">
            <a:extLst>
              <a:ext uri="{FF2B5EF4-FFF2-40B4-BE49-F238E27FC236}">
                <a16:creationId xmlns:a16="http://schemas.microsoft.com/office/drawing/2014/main" xmlns=""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8" name="Line 9">
            <a:extLst>
              <a:ext uri="{FF2B5EF4-FFF2-40B4-BE49-F238E27FC236}">
                <a16:creationId xmlns:a16="http://schemas.microsoft.com/office/drawing/2014/main" xmlns=""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9" name="Line 7">
            <a:extLst>
              <a:ext uri="{FF2B5EF4-FFF2-40B4-BE49-F238E27FC236}">
                <a16:creationId xmlns:a16="http://schemas.microsoft.com/office/drawing/2014/main" xmlns=""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0" name="Line 8">
            <a:extLst>
              <a:ext uri="{FF2B5EF4-FFF2-40B4-BE49-F238E27FC236}">
                <a16:creationId xmlns:a16="http://schemas.microsoft.com/office/drawing/2014/main" xmlns=""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1" name="Line 9">
            <a:extLst>
              <a:ext uri="{FF2B5EF4-FFF2-40B4-BE49-F238E27FC236}">
                <a16:creationId xmlns:a16="http://schemas.microsoft.com/office/drawing/2014/main" xmlns=""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2" name="Line 7">
            <a:extLst>
              <a:ext uri="{FF2B5EF4-FFF2-40B4-BE49-F238E27FC236}">
                <a16:creationId xmlns:a16="http://schemas.microsoft.com/office/drawing/2014/main" xmlns=""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3" name="Line 8">
            <a:extLst>
              <a:ext uri="{FF2B5EF4-FFF2-40B4-BE49-F238E27FC236}">
                <a16:creationId xmlns:a16="http://schemas.microsoft.com/office/drawing/2014/main" xmlns=""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4" name="Line 9">
            <a:extLst>
              <a:ext uri="{FF2B5EF4-FFF2-40B4-BE49-F238E27FC236}">
                <a16:creationId xmlns:a16="http://schemas.microsoft.com/office/drawing/2014/main" xmlns=""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5" name="Line 7">
            <a:extLst>
              <a:ext uri="{FF2B5EF4-FFF2-40B4-BE49-F238E27FC236}">
                <a16:creationId xmlns:a16="http://schemas.microsoft.com/office/drawing/2014/main" xmlns=""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6" name="Line 8">
            <a:extLst>
              <a:ext uri="{FF2B5EF4-FFF2-40B4-BE49-F238E27FC236}">
                <a16:creationId xmlns:a16="http://schemas.microsoft.com/office/drawing/2014/main" xmlns=""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7" name="Line 9">
            <a:extLst>
              <a:ext uri="{FF2B5EF4-FFF2-40B4-BE49-F238E27FC236}">
                <a16:creationId xmlns:a16="http://schemas.microsoft.com/office/drawing/2014/main" xmlns=""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8" name="Line 7">
            <a:extLst>
              <a:ext uri="{FF2B5EF4-FFF2-40B4-BE49-F238E27FC236}">
                <a16:creationId xmlns:a16="http://schemas.microsoft.com/office/drawing/2014/main" xmlns=""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9" name="Line 8">
            <a:extLst>
              <a:ext uri="{FF2B5EF4-FFF2-40B4-BE49-F238E27FC236}">
                <a16:creationId xmlns:a16="http://schemas.microsoft.com/office/drawing/2014/main" xmlns=""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0" name="Line 9">
            <a:extLst>
              <a:ext uri="{FF2B5EF4-FFF2-40B4-BE49-F238E27FC236}">
                <a16:creationId xmlns:a16="http://schemas.microsoft.com/office/drawing/2014/main" xmlns=""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1" name="Line 7">
            <a:extLst>
              <a:ext uri="{FF2B5EF4-FFF2-40B4-BE49-F238E27FC236}">
                <a16:creationId xmlns:a16="http://schemas.microsoft.com/office/drawing/2014/main" xmlns=""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2" name="Line 8">
            <a:extLst>
              <a:ext uri="{FF2B5EF4-FFF2-40B4-BE49-F238E27FC236}">
                <a16:creationId xmlns:a16="http://schemas.microsoft.com/office/drawing/2014/main" xmlns=""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3" name="Line 9">
            <a:extLst>
              <a:ext uri="{FF2B5EF4-FFF2-40B4-BE49-F238E27FC236}">
                <a16:creationId xmlns:a16="http://schemas.microsoft.com/office/drawing/2014/main" xmlns=""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4" name="Line 7">
            <a:extLst>
              <a:ext uri="{FF2B5EF4-FFF2-40B4-BE49-F238E27FC236}">
                <a16:creationId xmlns:a16="http://schemas.microsoft.com/office/drawing/2014/main" xmlns=""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5" name="Line 8">
            <a:extLst>
              <a:ext uri="{FF2B5EF4-FFF2-40B4-BE49-F238E27FC236}">
                <a16:creationId xmlns:a16="http://schemas.microsoft.com/office/drawing/2014/main" xmlns=""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6" name="Line 9">
            <a:extLst>
              <a:ext uri="{FF2B5EF4-FFF2-40B4-BE49-F238E27FC236}">
                <a16:creationId xmlns:a16="http://schemas.microsoft.com/office/drawing/2014/main" xmlns=""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7" name="Line 7">
            <a:extLst>
              <a:ext uri="{FF2B5EF4-FFF2-40B4-BE49-F238E27FC236}">
                <a16:creationId xmlns:a16="http://schemas.microsoft.com/office/drawing/2014/main" xmlns=""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28" name="Line 8">
            <a:extLst>
              <a:ext uri="{FF2B5EF4-FFF2-40B4-BE49-F238E27FC236}">
                <a16:creationId xmlns:a16="http://schemas.microsoft.com/office/drawing/2014/main" xmlns=""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29" name="Line 9">
            <a:extLst>
              <a:ext uri="{FF2B5EF4-FFF2-40B4-BE49-F238E27FC236}">
                <a16:creationId xmlns:a16="http://schemas.microsoft.com/office/drawing/2014/main" xmlns=""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0" name="Line 7">
            <a:extLst>
              <a:ext uri="{FF2B5EF4-FFF2-40B4-BE49-F238E27FC236}">
                <a16:creationId xmlns:a16="http://schemas.microsoft.com/office/drawing/2014/main" xmlns=""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1" name="Line 8">
            <a:extLst>
              <a:ext uri="{FF2B5EF4-FFF2-40B4-BE49-F238E27FC236}">
                <a16:creationId xmlns:a16="http://schemas.microsoft.com/office/drawing/2014/main" xmlns=""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2" name="Line 9">
            <a:extLst>
              <a:ext uri="{FF2B5EF4-FFF2-40B4-BE49-F238E27FC236}">
                <a16:creationId xmlns:a16="http://schemas.microsoft.com/office/drawing/2014/main" xmlns=""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3" name="Line 7">
            <a:extLst>
              <a:ext uri="{FF2B5EF4-FFF2-40B4-BE49-F238E27FC236}">
                <a16:creationId xmlns:a16="http://schemas.microsoft.com/office/drawing/2014/main" xmlns=""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4" name="Line 8">
            <a:extLst>
              <a:ext uri="{FF2B5EF4-FFF2-40B4-BE49-F238E27FC236}">
                <a16:creationId xmlns:a16="http://schemas.microsoft.com/office/drawing/2014/main" xmlns=""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5" name="Line 9">
            <a:extLst>
              <a:ext uri="{FF2B5EF4-FFF2-40B4-BE49-F238E27FC236}">
                <a16:creationId xmlns:a16="http://schemas.microsoft.com/office/drawing/2014/main" xmlns=""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6" name="Line 7">
            <a:extLst>
              <a:ext uri="{FF2B5EF4-FFF2-40B4-BE49-F238E27FC236}">
                <a16:creationId xmlns:a16="http://schemas.microsoft.com/office/drawing/2014/main" xmlns=""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7" name="Line 8">
            <a:extLst>
              <a:ext uri="{FF2B5EF4-FFF2-40B4-BE49-F238E27FC236}">
                <a16:creationId xmlns:a16="http://schemas.microsoft.com/office/drawing/2014/main" xmlns=""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8" name="Line 9">
            <a:extLst>
              <a:ext uri="{FF2B5EF4-FFF2-40B4-BE49-F238E27FC236}">
                <a16:creationId xmlns:a16="http://schemas.microsoft.com/office/drawing/2014/main" xmlns=""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9" name="Line 7">
            <a:extLst>
              <a:ext uri="{FF2B5EF4-FFF2-40B4-BE49-F238E27FC236}">
                <a16:creationId xmlns:a16="http://schemas.microsoft.com/office/drawing/2014/main" xmlns=""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0" name="Line 8">
            <a:extLst>
              <a:ext uri="{FF2B5EF4-FFF2-40B4-BE49-F238E27FC236}">
                <a16:creationId xmlns:a16="http://schemas.microsoft.com/office/drawing/2014/main" xmlns=""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1" name="Line 9">
            <a:extLst>
              <a:ext uri="{FF2B5EF4-FFF2-40B4-BE49-F238E27FC236}">
                <a16:creationId xmlns:a16="http://schemas.microsoft.com/office/drawing/2014/main" xmlns=""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2" name="Line 7">
            <a:extLst>
              <a:ext uri="{FF2B5EF4-FFF2-40B4-BE49-F238E27FC236}">
                <a16:creationId xmlns:a16="http://schemas.microsoft.com/office/drawing/2014/main" xmlns=""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3" name="Line 8">
            <a:extLst>
              <a:ext uri="{FF2B5EF4-FFF2-40B4-BE49-F238E27FC236}">
                <a16:creationId xmlns:a16="http://schemas.microsoft.com/office/drawing/2014/main" xmlns=""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4" name="Line 9">
            <a:extLst>
              <a:ext uri="{FF2B5EF4-FFF2-40B4-BE49-F238E27FC236}">
                <a16:creationId xmlns:a16="http://schemas.microsoft.com/office/drawing/2014/main" xmlns=""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5" name="Line 7">
            <a:extLst>
              <a:ext uri="{FF2B5EF4-FFF2-40B4-BE49-F238E27FC236}">
                <a16:creationId xmlns:a16="http://schemas.microsoft.com/office/drawing/2014/main" xmlns=""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6" name="Line 8">
            <a:extLst>
              <a:ext uri="{FF2B5EF4-FFF2-40B4-BE49-F238E27FC236}">
                <a16:creationId xmlns:a16="http://schemas.microsoft.com/office/drawing/2014/main" xmlns=""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7" name="Line 9">
            <a:extLst>
              <a:ext uri="{FF2B5EF4-FFF2-40B4-BE49-F238E27FC236}">
                <a16:creationId xmlns:a16="http://schemas.microsoft.com/office/drawing/2014/main" xmlns=""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8" name="Line 7">
            <a:extLst>
              <a:ext uri="{FF2B5EF4-FFF2-40B4-BE49-F238E27FC236}">
                <a16:creationId xmlns:a16="http://schemas.microsoft.com/office/drawing/2014/main" xmlns=""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49" name="Line 8">
            <a:extLst>
              <a:ext uri="{FF2B5EF4-FFF2-40B4-BE49-F238E27FC236}">
                <a16:creationId xmlns:a16="http://schemas.microsoft.com/office/drawing/2014/main" xmlns=""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50" name="Line 9">
            <a:extLst>
              <a:ext uri="{FF2B5EF4-FFF2-40B4-BE49-F238E27FC236}">
                <a16:creationId xmlns:a16="http://schemas.microsoft.com/office/drawing/2014/main" xmlns=""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51" name="Line 7">
            <a:extLst>
              <a:ext uri="{FF2B5EF4-FFF2-40B4-BE49-F238E27FC236}">
                <a16:creationId xmlns:a16="http://schemas.microsoft.com/office/drawing/2014/main" xmlns=""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2" name="Line 8">
            <a:extLst>
              <a:ext uri="{FF2B5EF4-FFF2-40B4-BE49-F238E27FC236}">
                <a16:creationId xmlns:a16="http://schemas.microsoft.com/office/drawing/2014/main" xmlns=""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3" name="Line 9">
            <a:extLst>
              <a:ext uri="{FF2B5EF4-FFF2-40B4-BE49-F238E27FC236}">
                <a16:creationId xmlns:a16="http://schemas.microsoft.com/office/drawing/2014/main" xmlns=""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4" name="Line 7">
            <a:extLst>
              <a:ext uri="{FF2B5EF4-FFF2-40B4-BE49-F238E27FC236}">
                <a16:creationId xmlns:a16="http://schemas.microsoft.com/office/drawing/2014/main" xmlns=""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5" name="Line 8">
            <a:extLst>
              <a:ext uri="{FF2B5EF4-FFF2-40B4-BE49-F238E27FC236}">
                <a16:creationId xmlns:a16="http://schemas.microsoft.com/office/drawing/2014/main" xmlns=""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6" name="Line 9">
            <a:extLst>
              <a:ext uri="{FF2B5EF4-FFF2-40B4-BE49-F238E27FC236}">
                <a16:creationId xmlns:a16="http://schemas.microsoft.com/office/drawing/2014/main" xmlns=""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7" name="Line 7">
            <a:extLst>
              <a:ext uri="{FF2B5EF4-FFF2-40B4-BE49-F238E27FC236}">
                <a16:creationId xmlns:a16="http://schemas.microsoft.com/office/drawing/2014/main" xmlns=""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58" name="Line 8">
            <a:extLst>
              <a:ext uri="{FF2B5EF4-FFF2-40B4-BE49-F238E27FC236}">
                <a16:creationId xmlns:a16="http://schemas.microsoft.com/office/drawing/2014/main" xmlns=""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59" name="Line 9">
            <a:extLst>
              <a:ext uri="{FF2B5EF4-FFF2-40B4-BE49-F238E27FC236}">
                <a16:creationId xmlns:a16="http://schemas.microsoft.com/office/drawing/2014/main" xmlns=""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60" name="Line 7">
            <a:extLst>
              <a:ext uri="{FF2B5EF4-FFF2-40B4-BE49-F238E27FC236}">
                <a16:creationId xmlns:a16="http://schemas.microsoft.com/office/drawing/2014/main" xmlns=""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1" name="Line 8">
            <a:extLst>
              <a:ext uri="{FF2B5EF4-FFF2-40B4-BE49-F238E27FC236}">
                <a16:creationId xmlns:a16="http://schemas.microsoft.com/office/drawing/2014/main" xmlns=""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2" name="Line 9">
            <a:extLst>
              <a:ext uri="{FF2B5EF4-FFF2-40B4-BE49-F238E27FC236}">
                <a16:creationId xmlns:a16="http://schemas.microsoft.com/office/drawing/2014/main" xmlns=""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3" name="Line 7">
            <a:extLst>
              <a:ext uri="{FF2B5EF4-FFF2-40B4-BE49-F238E27FC236}">
                <a16:creationId xmlns:a16="http://schemas.microsoft.com/office/drawing/2014/main" xmlns=""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4" name="Line 8">
            <a:extLst>
              <a:ext uri="{FF2B5EF4-FFF2-40B4-BE49-F238E27FC236}">
                <a16:creationId xmlns:a16="http://schemas.microsoft.com/office/drawing/2014/main" xmlns=""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5" name="Line 9">
            <a:extLst>
              <a:ext uri="{FF2B5EF4-FFF2-40B4-BE49-F238E27FC236}">
                <a16:creationId xmlns:a16="http://schemas.microsoft.com/office/drawing/2014/main" xmlns=""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6" name="Line 7">
            <a:extLst>
              <a:ext uri="{FF2B5EF4-FFF2-40B4-BE49-F238E27FC236}">
                <a16:creationId xmlns:a16="http://schemas.microsoft.com/office/drawing/2014/main" xmlns=""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7" name="Line 8">
            <a:extLst>
              <a:ext uri="{FF2B5EF4-FFF2-40B4-BE49-F238E27FC236}">
                <a16:creationId xmlns:a16="http://schemas.microsoft.com/office/drawing/2014/main" xmlns=""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8" name="Line 9">
            <a:extLst>
              <a:ext uri="{FF2B5EF4-FFF2-40B4-BE49-F238E27FC236}">
                <a16:creationId xmlns:a16="http://schemas.microsoft.com/office/drawing/2014/main" xmlns=""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9" name="Line 7">
            <a:extLst>
              <a:ext uri="{FF2B5EF4-FFF2-40B4-BE49-F238E27FC236}">
                <a16:creationId xmlns:a16="http://schemas.microsoft.com/office/drawing/2014/main" xmlns=""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0" name="Line 8">
            <a:extLst>
              <a:ext uri="{FF2B5EF4-FFF2-40B4-BE49-F238E27FC236}">
                <a16:creationId xmlns:a16="http://schemas.microsoft.com/office/drawing/2014/main" xmlns=""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1" name="Line 9">
            <a:extLst>
              <a:ext uri="{FF2B5EF4-FFF2-40B4-BE49-F238E27FC236}">
                <a16:creationId xmlns:a16="http://schemas.microsoft.com/office/drawing/2014/main" xmlns=""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2" name="Line 7">
            <a:extLst>
              <a:ext uri="{FF2B5EF4-FFF2-40B4-BE49-F238E27FC236}">
                <a16:creationId xmlns:a16="http://schemas.microsoft.com/office/drawing/2014/main" xmlns=""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3" name="Line 8">
            <a:extLst>
              <a:ext uri="{FF2B5EF4-FFF2-40B4-BE49-F238E27FC236}">
                <a16:creationId xmlns:a16="http://schemas.microsoft.com/office/drawing/2014/main" xmlns=""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4" name="Line 9">
            <a:extLst>
              <a:ext uri="{FF2B5EF4-FFF2-40B4-BE49-F238E27FC236}">
                <a16:creationId xmlns:a16="http://schemas.microsoft.com/office/drawing/2014/main" xmlns=""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5" name="Line 7">
            <a:extLst>
              <a:ext uri="{FF2B5EF4-FFF2-40B4-BE49-F238E27FC236}">
                <a16:creationId xmlns:a16="http://schemas.microsoft.com/office/drawing/2014/main" xmlns=""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6" name="Line 8">
            <a:extLst>
              <a:ext uri="{FF2B5EF4-FFF2-40B4-BE49-F238E27FC236}">
                <a16:creationId xmlns:a16="http://schemas.microsoft.com/office/drawing/2014/main" xmlns=""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7" name="Line 9">
            <a:extLst>
              <a:ext uri="{FF2B5EF4-FFF2-40B4-BE49-F238E27FC236}">
                <a16:creationId xmlns:a16="http://schemas.microsoft.com/office/drawing/2014/main" xmlns=""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8" name="Line 7">
            <a:extLst>
              <a:ext uri="{FF2B5EF4-FFF2-40B4-BE49-F238E27FC236}">
                <a16:creationId xmlns:a16="http://schemas.microsoft.com/office/drawing/2014/main" xmlns=""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9" name="Line 8">
            <a:extLst>
              <a:ext uri="{FF2B5EF4-FFF2-40B4-BE49-F238E27FC236}">
                <a16:creationId xmlns:a16="http://schemas.microsoft.com/office/drawing/2014/main" xmlns=""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0" name="Line 9">
            <a:extLst>
              <a:ext uri="{FF2B5EF4-FFF2-40B4-BE49-F238E27FC236}">
                <a16:creationId xmlns:a16="http://schemas.microsoft.com/office/drawing/2014/main" xmlns=""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1" name="Line 7">
            <a:extLst>
              <a:ext uri="{FF2B5EF4-FFF2-40B4-BE49-F238E27FC236}">
                <a16:creationId xmlns:a16="http://schemas.microsoft.com/office/drawing/2014/main" xmlns=""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2" name="Line 8">
            <a:extLst>
              <a:ext uri="{FF2B5EF4-FFF2-40B4-BE49-F238E27FC236}">
                <a16:creationId xmlns:a16="http://schemas.microsoft.com/office/drawing/2014/main" xmlns=""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3" name="Line 9">
            <a:extLst>
              <a:ext uri="{FF2B5EF4-FFF2-40B4-BE49-F238E27FC236}">
                <a16:creationId xmlns:a16="http://schemas.microsoft.com/office/drawing/2014/main" xmlns=""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4" name="Line 7">
            <a:extLst>
              <a:ext uri="{FF2B5EF4-FFF2-40B4-BE49-F238E27FC236}">
                <a16:creationId xmlns:a16="http://schemas.microsoft.com/office/drawing/2014/main" xmlns=""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5" name="Line 8">
            <a:extLst>
              <a:ext uri="{FF2B5EF4-FFF2-40B4-BE49-F238E27FC236}">
                <a16:creationId xmlns:a16="http://schemas.microsoft.com/office/drawing/2014/main" xmlns=""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6" name="Line 9">
            <a:extLst>
              <a:ext uri="{FF2B5EF4-FFF2-40B4-BE49-F238E27FC236}">
                <a16:creationId xmlns:a16="http://schemas.microsoft.com/office/drawing/2014/main" xmlns=""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7" name="Line 7">
            <a:extLst>
              <a:ext uri="{FF2B5EF4-FFF2-40B4-BE49-F238E27FC236}">
                <a16:creationId xmlns:a16="http://schemas.microsoft.com/office/drawing/2014/main" xmlns=""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88" name="Line 8">
            <a:extLst>
              <a:ext uri="{FF2B5EF4-FFF2-40B4-BE49-F238E27FC236}">
                <a16:creationId xmlns:a16="http://schemas.microsoft.com/office/drawing/2014/main" xmlns=""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89" name="Line 9">
            <a:extLst>
              <a:ext uri="{FF2B5EF4-FFF2-40B4-BE49-F238E27FC236}">
                <a16:creationId xmlns:a16="http://schemas.microsoft.com/office/drawing/2014/main" xmlns=""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90" name="Line 7">
            <a:extLst>
              <a:ext uri="{FF2B5EF4-FFF2-40B4-BE49-F238E27FC236}">
                <a16:creationId xmlns:a16="http://schemas.microsoft.com/office/drawing/2014/main" xmlns=""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1" name="Line 8">
            <a:extLst>
              <a:ext uri="{FF2B5EF4-FFF2-40B4-BE49-F238E27FC236}">
                <a16:creationId xmlns:a16="http://schemas.microsoft.com/office/drawing/2014/main" xmlns=""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2" name="Line 9">
            <a:extLst>
              <a:ext uri="{FF2B5EF4-FFF2-40B4-BE49-F238E27FC236}">
                <a16:creationId xmlns:a16="http://schemas.microsoft.com/office/drawing/2014/main" xmlns=""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3" name="Line 7">
            <a:extLst>
              <a:ext uri="{FF2B5EF4-FFF2-40B4-BE49-F238E27FC236}">
                <a16:creationId xmlns:a16="http://schemas.microsoft.com/office/drawing/2014/main" xmlns=""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4" name="Line 8">
            <a:extLst>
              <a:ext uri="{FF2B5EF4-FFF2-40B4-BE49-F238E27FC236}">
                <a16:creationId xmlns:a16="http://schemas.microsoft.com/office/drawing/2014/main" xmlns=""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5" name="Line 9">
            <a:extLst>
              <a:ext uri="{FF2B5EF4-FFF2-40B4-BE49-F238E27FC236}">
                <a16:creationId xmlns:a16="http://schemas.microsoft.com/office/drawing/2014/main" xmlns=""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6" name="Line 7">
            <a:extLst>
              <a:ext uri="{FF2B5EF4-FFF2-40B4-BE49-F238E27FC236}">
                <a16:creationId xmlns:a16="http://schemas.microsoft.com/office/drawing/2014/main" xmlns=""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7" name="Line 8">
            <a:extLst>
              <a:ext uri="{FF2B5EF4-FFF2-40B4-BE49-F238E27FC236}">
                <a16:creationId xmlns:a16="http://schemas.microsoft.com/office/drawing/2014/main" xmlns=""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8" name="Line 9">
            <a:extLst>
              <a:ext uri="{FF2B5EF4-FFF2-40B4-BE49-F238E27FC236}">
                <a16:creationId xmlns:a16="http://schemas.microsoft.com/office/drawing/2014/main" xmlns=""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9" name="Line 7">
            <a:extLst>
              <a:ext uri="{FF2B5EF4-FFF2-40B4-BE49-F238E27FC236}">
                <a16:creationId xmlns:a16="http://schemas.microsoft.com/office/drawing/2014/main" xmlns=""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0" name="Line 8">
            <a:extLst>
              <a:ext uri="{FF2B5EF4-FFF2-40B4-BE49-F238E27FC236}">
                <a16:creationId xmlns:a16="http://schemas.microsoft.com/office/drawing/2014/main" xmlns=""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1" name="Line 9">
            <a:extLst>
              <a:ext uri="{FF2B5EF4-FFF2-40B4-BE49-F238E27FC236}">
                <a16:creationId xmlns:a16="http://schemas.microsoft.com/office/drawing/2014/main" xmlns=""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2" name="Line 7">
            <a:extLst>
              <a:ext uri="{FF2B5EF4-FFF2-40B4-BE49-F238E27FC236}">
                <a16:creationId xmlns:a16="http://schemas.microsoft.com/office/drawing/2014/main" xmlns=""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3" name="Line 8">
            <a:extLst>
              <a:ext uri="{FF2B5EF4-FFF2-40B4-BE49-F238E27FC236}">
                <a16:creationId xmlns:a16="http://schemas.microsoft.com/office/drawing/2014/main" xmlns=""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4" name="Line 9">
            <a:extLst>
              <a:ext uri="{FF2B5EF4-FFF2-40B4-BE49-F238E27FC236}">
                <a16:creationId xmlns:a16="http://schemas.microsoft.com/office/drawing/2014/main" xmlns=""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5" name="Line 7">
            <a:extLst>
              <a:ext uri="{FF2B5EF4-FFF2-40B4-BE49-F238E27FC236}">
                <a16:creationId xmlns:a16="http://schemas.microsoft.com/office/drawing/2014/main" xmlns=""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6" name="Line 8">
            <a:extLst>
              <a:ext uri="{FF2B5EF4-FFF2-40B4-BE49-F238E27FC236}">
                <a16:creationId xmlns:a16="http://schemas.microsoft.com/office/drawing/2014/main" xmlns=""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7" name="Line 9">
            <a:extLst>
              <a:ext uri="{FF2B5EF4-FFF2-40B4-BE49-F238E27FC236}">
                <a16:creationId xmlns:a16="http://schemas.microsoft.com/office/drawing/2014/main" xmlns=""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8" name="Line 7">
            <a:extLst>
              <a:ext uri="{FF2B5EF4-FFF2-40B4-BE49-F238E27FC236}">
                <a16:creationId xmlns:a16="http://schemas.microsoft.com/office/drawing/2014/main" xmlns=""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09" name="Line 8">
            <a:extLst>
              <a:ext uri="{FF2B5EF4-FFF2-40B4-BE49-F238E27FC236}">
                <a16:creationId xmlns:a16="http://schemas.microsoft.com/office/drawing/2014/main" xmlns=""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0" name="Line 9">
            <a:extLst>
              <a:ext uri="{FF2B5EF4-FFF2-40B4-BE49-F238E27FC236}">
                <a16:creationId xmlns:a16="http://schemas.microsoft.com/office/drawing/2014/main" xmlns=""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1" name="Line 7">
            <a:extLst>
              <a:ext uri="{FF2B5EF4-FFF2-40B4-BE49-F238E27FC236}">
                <a16:creationId xmlns:a16="http://schemas.microsoft.com/office/drawing/2014/main" xmlns=""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2" name="Line 8">
            <a:extLst>
              <a:ext uri="{FF2B5EF4-FFF2-40B4-BE49-F238E27FC236}">
                <a16:creationId xmlns:a16="http://schemas.microsoft.com/office/drawing/2014/main" xmlns=""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3" name="Line 9">
            <a:extLst>
              <a:ext uri="{FF2B5EF4-FFF2-40B4-BE49-F238E27FC236}">
                <a16:creationId xmlns:a16="http://schemas.microsoft.com/office/drawing/2014/main" xmlns=""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4" name="Line 7">
            <a:extLst>
              <a:ext uri="{FF2B5EF4-FFF2-40B4-BE49-F238E27FC236}">
                <a16:creationId xmlns:a16="http://schemas.microsoft.com/office/drawing/2014/main" xmlns=""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5" name="Line 8">
            <a:extLst>
              <a:ext uri="{FF2B5EF4-FFF2-40B4-BE49-F238E27FC236}">
                <a16:creationId xmlns:a16="http://schemas.microsoft.com/office/drawing/2014/main" xmlns=""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6" name="Line 9">
            <a:extLst>
              <a:ext uri="{FF2B5EF4-FFF2-40B4-BE49-F238E27FC236}">
                <a16:creationId xmlns:a16="http://schemas.microsoft.com/office/drawing/2014/main" xmlns=""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7" name="Line 7">
            <a:extLst>
              <a:ext uri="{FF2B5EF4-FFF2-40B4-BE49-F238E27FC236}">
                <a16:creationId xmlns:a16="http://schemas.microsoft.com/office/drawing/2014/main" xmlns=""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18" name="Line 8">
            <a:extLst>
              <a:ext uri="{FF2B5EF4-FFF2-40B4-BE49-F238E27FC236}">
                <a16:creationId xmlns:a16="http://schemas.microsoft.com/office/drawing/2014/main" xmlns=""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19" name="Line 9">
            <a:extLst>
              <a:ext uri="{FF2B5EF4-FFF2-40B4-BE49-F238E27FC236}">
                <a16:creationId xmlns:a16="http://schemas.microsoft.com/office/drawing/2014/main" xmlns=""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20" name="Line 7">
            <a:extLst>
              <a:ext uri="{FF2B5EF4-FFF2-40B4-BE49-F238E27FC236}">
                <a16:creationId xmlns:a16="http://schemas.microsoft.com/office/drawing/2014/main" xmlns=""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1" name="Line 8">
            <a:extLst>
              <a:ext uri="{FF2B5EF4-FFF2-40B4-BE49-F238E27FC236}">
                <a16:creationId xmlns:a16="http://schemas.microsoft.com/office/drawing/2014/main" xmlns=""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2" name="Line 9">
            <a:extLst>
              <a:ext uri="{FF2B5EF4-FFF2-40B4-BE49-F238E27FC236}">
                <a16:creationId xmlns:a16="http://schemas.microsoft.com/office/drawing/2014/main" xmlns=""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3" name="Line 7">
            <a:extLst>
              <a:ext uri="{FF2B5EF4-FFF2-40B4-BE49-F238E27FC236}">
                <a16:creationId xmlns:a16="http://schemas.microsoft.com/office/drawing/2014/main" xmlns=""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4" name="Line 8">
            <a:extLst>
              <a:ext uri="{FF2B5EF4-FFF2-40B4-BE49-F238E27FC236}">
                <a16:creationId xmlns:a16="http://schemas.microsoft.com/office/drawing/2014/main" xmlns=""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5" name="Line 9">
            <a:extLst>
              <a:ext uri="{FF2B5EF4-FFF2-40B4-BE49-F238E27FC236}">
                <a16:creationId xmlns:a16="http://schemas.microsoft.com/office/drawing/2014/main" xmlns=""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6" name="Line 7">
            <a:extLst>
              <a:ext uri="{FF2B5EF4-FFF2-40B4-BE49-F238E27FC236}">
                <a16:creationId xmlns:a16="http://schemas.microsoft.com/office/drawing/2014/main" xmlns=""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7" name="Line 8">
            <a:extLst>
              <a:ext uri="{FF2B5EF4-FFF2-40B4-BE49-F238E27FC236}">
                <a16:creationId xmlns:a16="http://schemas.microsoft.com/office/drawing/2014/main" xmlns=""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8" name="Line 9">
            <a:extLst>
              <a:ext uri="{FF2B5EF4-FFF2-40B4-BE49-F238E27FC236}">
                <a16:creationId xmlns:a16="http://schemas.microsoft.com/office/drawing/2014/main" xmlns=""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9" name="Line 7">
            <a:extLst>
              <a:ext uri="{FF2B5EF4-FFF2-40B4-BE49-F238E27FC236}">
                <a16:creationId xmlns:a16="http://schemas.microsoft.com/office/drawing/2014/main" xmlns=""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0" name="Line 8">
            <a:extLst>
              <a:ext uri="{FF2B5EF4-FFF2-40B4-BE49-F238E27FC236}">
                <a16:creationId xmlns:a16="http://schemas.microsoft.com/office/drawing/2014/main" xmlns=""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1" name="Line 9">
            <a:extLst>
              <a:ext uri="{FF2B5EF4-FFF2-40B4-BE49-F238E27FC236}">
                <a16:creationId xmlns:a16="http://schemas.microsoft.com/office/drawing/2014/main" xmlns=""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2" name="Line 7">
            <a:extLst>
              <a:ext uri="{FF2B5EF4-FFF2-40B4-BE49-F238E27FC236}">
                <a16:creationId xmlns:a16="http://schemas.microsoft.com/office/drawing/2014/main" xmlns=""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3" name="Line 8">
            <a:extLst>
              <a:ext uri="{FF2B5EF4-FFF2-40B4-BE49-F238E27FC236}">
                <a16:creationId xmlns:a16="http://schemas.microsoft.com/office/drawing/2014/main" xmlns=""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4" name="Line 9">
            <a:extLst>
              <a:ext uri="{FF2B5EF4-FFF2-40B4-BE49-F238E27FC236}">
                <a16:creationId xmlns:a16="http://schemas.microsoft.com/office/drawing/2014/main" xmlns=""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5" name="Line 7">
            <a:extLst>
              <a:ext uri="{FF2B5EF4-FFF2-40B4-BE49-F238E27FC236}">
                <a16:creationId xmlns:a16="http://schemas.microsoft.com/office/drawing/2014/main" xmlns=""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6" name="Line 8">
            <a:extLst>
              <a:ext uri="{FF2B5EF4-FFF2-40B4-BE49-F238E27FC236}">
                <a16:creationId xmlns:a16="http://schemas.microsoft.com/office/drawing/2014/main" xmlns=""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7" name="Line 9">
            <a:extLst>
              <a:ext uri="{FF2B5EF4-FFF2-40B4-BE49-F238E27FC236}">
                <a16:creationId xmlns:a16="http://schemas.microsoft.com/office/drawing/2014/main" xmlns=""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8" name="Line 7">
            <a:extLst>
              <a:ext uri="{FF2B5EF4-FFF2-40B4-BE49-F238E27FC236}">
                <a16:creationId xmlns:a16="http://schemas.microsoft.com/office/drawing/2014/main" xmlns=""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39" name="Line 8">
            <a:extLst>
              <a:ext uri="{FF2B5EF4-FFF2-40B4-BE49-F238E27FC236}">
                <a16:creationId xmlns:a16="http://schemas.microsoft.com/office/drawing/2014/main" xmlns=""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40" name="Line 9">
            <a:extLst>
              <a:ext uri="{FF2B5EF4-FFF2-40B4-BE49-F238E27FC236}">
                <a16:creationId xmlns:a16="http://schemas.microsoft.com/office/drawing/2014/main" xmlns=""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41" name="Line 7">
            <a:extLst>
              <a:ext uri="{FF2B5EF4-FFF2-40B4-BE49-F238E27FC236}">
                <a16:creationId xmlns:a16="http://schemas.microsoft.com/office/drawing/2014/main" xmlns=""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2" name="Line 8">
            <a:extLst>
              <a:ext uri="{FF2B5EF4-FFF2-40B4-BE49-F238E27FC236}">
                <a16:creationId xmlns:a16="http://schemas.microsoft.com/office/drawing/2014/main" xmlns=""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3" name="Line 9">
            <a:extLst>
              <a:ext uri="{FF2B5EF4-FFF2-40B4-BE49-F238E27FC236}">
                <a16:creationId xmlns:a16="http://schemas.microsoft.com/office/drawing/2014/main" xmlns=""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4" name="Line 7">
            <a:extLst>
              <a:ext uri="{FF2B5EF4-FFF2-40B4-BE49-F238E27FC236}">
                <a16:creationId xmlns:a16="http://schemas.microsoft.com/office/drawing/2014/main" xmlns=""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5" name="Line 8">
            <a:extLst>
              <a:ext uri="{FF2B5EF4-FFF2-40B4-BE49-F238E27FC236}">
                <a16:creationId xmlns:a16="http://schemas.microsoft.com/office/drawing/2014/main" xmlns=""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6" name="Line 9">
            <a:extLst>
              <a:ext uri="{FF2B5EF4-FFF2-40B4-BE49-F238E27FC236}">
                <a16:creationId xmlns:a16="http://schemas.microsoft.com/office/drawing/2014/main" xmlns=""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7" name="Line 7">
            <a:extLst>
              <a:ext uri="{FF2B5EF4-FFF2-40B4-BE49-F238E27FC236}">
                <a16:creationId xmlns:a16="http://schemas.microsoft.com/office/drawing/2014/main" xmlns=""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8" name="Line 8">
            <a:extLst>
              <a:ext uri="{FF2B5EF4-FFF2-40B4-BE49-F238E27FC236}">
                <a16:creationId xmlns:a16="http://schemas.microsoft.com/office/drawing/2014/main" xmlns=""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9" name="Line 9">
            <a:extLst>
              <a:ext uri="{FF2B5EF4-FFF2-40B4-BE49-F238E27FC236}">
                <a16:creationId xmlns:a16="http://schemas.microsoft.com/office/drawing/2014/main" xmlns=""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0" name="Line 7">
            <a:extLst>
              <a:ext uri="{FF2B5EF4-FFF2-40B4-BE49-F238E27FC236}">
                <a16:creationId xmlns:a16="http://schemas.microsoft.com/office/drawing/2014/main" xmlns=""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1" name="Line 8">
            <a:extLst>
              <a:ext uri="{FF2B5EF4-FFF2-40B4-BE49-F238E27FC236}">
                <a16:creationId xmlns:a16="http://schemas.microsoft.com/office/drawing/2014/main" xmlns=""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2" name="Line 9">
            <a:extLst>
              <a:ext uri="{FF2B5EF4-FFF2-40B4-BE49-F238E27FC236}">
                <a16:creationId xmlns:a16="http://schemas.microsoft.com/office/drawing/2014/main" xmlns=""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3" name="Line 7">
            <a:extLst>
              <a:ext uri="{FF2B5EF4-FFF2-40B4-BE49-F238E27FC236}">
                <a16:creationId xmlns:a16="http://schemas.microsoft.com/office/drawing/2014/main" xmlns=""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4" name="Line 8">
            <a:extLst>
              <a:ext uri="{FF2B5EF4-FFF2-40B4-BE49-F238E27FC236}">
                <a16:creationId xmlns:a16="http://schemas.microsoft.com/office/drawing/2014/main" xmlns=""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5" name="Line 9">
            <a:extLst>
              <a:ext uri="{FF2B5EF4-FFF2-40B4-BE49-F238E27FC236}">
                <a16:creationId xmlns:a16="http://schemas.microsoft.com/office/drawing/2014/main" xmlns=""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6" name="Line 7">
            <a:extLst>
              <a:ext uri="{FF2B5EF4-FFF2-40B4-BE49-F238E27FC236}">
                <a16:creationId xmlns:a16="http://schemas.microsoft.com/office/drawing/2014/main" xmlns=""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7" name="Line 8">
            <a:extLst>
              <a:ext uri="{FF2B5EF4-FFF2-40B4-BE49-F238E27FC236}">
                <a16:creationId xmlns:a16="http://schemas.microsoft.com/office/drawing/2014/main" xmlns=""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8" name="Line 9">
            <a:extLst>
              <a:ext uri="{FF2B5EF4-FFF2-40B4-BE49-F238E27FC236}">
                <a16:creationId xmlns:a16="http://schemas.microsoft.com/office/drawing/2014/main" xmlns=""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9" name="Line 7">
            <a:extLst>
              <a:ext uri="{FF2B5EF4-FFF2-40B4-BE49-F238E27FC236}">
                <a16:creationId xmlns:a16="http://schemas.microsoft.com/office/drawing/2014/main" xmlns=""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0" name="Line 8">
            <a:extLst>
              <a:ext uri="{FF2B5EF4-FFF2-40B4-BE49-F238E27FC236}">
                <a16:creationId xmlns:a16="http://schemas.microsoft.com/office/drawing/2014/main" xmlns=""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1" name="Line 9">
            <a:extLst>
              <a:ext uri="{FF2B5EF4-FFF2-40B4-BE49-F238E27FC236}">
                <a16:creationId xmlns:a16="http://schemas.microsoft.com/office/drawing/2014/main" xmlns=""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2" name="Line 7">
            <a:extLst>
              <a:ext uri="{FF2B5EF4-FFF2-40B4-BE49-F238E27FC236}">
                <a16:creationId xmlns:a16="http://schemas.microsoft.com/office/drawing/2014/main" xmlns=""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3" name="Line 8">
            <a:extLst>
              <a:ext uri="{FF2B5EF4-FFF2-40B4-BE49-F238E27FC236}">
                <a16:creationId xmlns:a16="http://schemas.microsoft.com/office/drawing/2014/main" xmlns=""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4" name="Line 9">
            <a:extLst>
              <a:ext uri="{FF2B5EF4-FFF2-40B4-BE49-F238E27FC236}">
                <a16:creationId xmlns:a16="http://schemas.microsoft.com/office/drawing/2014/main" xmlns=""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5" name="Line 7">
            <a:extLst>
              <a:ext uri="{FF2B5EF4-FFF2-40B4-BE49-F238E27FC236}">
                <a16:creationId xmlns:a16="http://schemas.microsoft.com/office/drawing/2014/main" xmlns=""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6" name="Line 8">
            <a:extLst>
              <a:ext uri="{FF2B5EF4-FFF2-40B4-BE49-F238E27FC236}">
                <a16:creationId xmlns:a16="http://schemas.microsoft.com/office/drawing/2014/main" xmlns=""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7" name="Line 9">
            <a:extLst>
              <a:ext uri="{FF2B5EF4-FFF2-40B4-BE49-F238E27FC236}">
                <a16:creationId xmlns:a16="http://schemas.microsoft.com/office/drawing/2014/main" xmlns=""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8" name="Line 7">
            <a:extLst>
              <a:ext uri="{FF2B5EF4-FFF2-40B4-BE49-F238E27FC236}">
                <a16:creationId xmlns:a16="http://schemas.microsoft.com/office/drawing/2014/main" xmlns=""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69" name="Line 8">
            <a:extLst>
              <a:ext uri="{FF2B5EF4-FFF2-40B4-BE49-F238E27FC236}">
                <a16:creationId xmlns:a16="http://schemas.microsoft.com/office/drawing/2014/main" xmlns=""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0" name="Line 9">
            <a:extLst>
              <a:ext uri="{FF2B5EF4-FFF2-40B4-BE49-F238E27FC236}">
                <a16:creationId xmlns:a16="http://schemas.microsoft.com/office/drawing/2014/main" xmlns=""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1" name="Line 7">
            <a:extLst>
              <a:ext uri="{FF2B5EF4-FFF2-40B4-BE49-F238E27FC236}">
                <a16:creationId xmlns:a16="http://schemas.microsoft.com/office/drawing/2014/main" xmlns=""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2" name="Line 8">
            <a:extLst>
              <a:ext uri="{FF2B5EF4-FFF2-40B4-BE49-F238E27FC236}">
                <a16:creationId xmlns:a16="http://schemas.microsoft.com/office/drawing/2014/main" xmlns=""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3" name="Line 9">
            <a:extLst>
              <a:ext uri="{FF2B5EF4-FFF2-40B4-BE49-F238E27FC236}">
                <a16:creationId xmlns:a16="http://schemas.microsoft.com/office/drawing/2014/main" xmlns=""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4" name="Line 7">
            <a:extLst>
              <a:ext uri="{FF2B5EF4-FFF2-40B4-BE49-F238E27FC236}">
                <a16:creationId xmlns:a16="http://schemas.microsoft.com/office/drawing/2014/main" xmlns=""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5" name="Line 8">
            <a:extLst>
              <a:ext uri="{FF2B5EF4-FFF2-40B4-BE49-F238E27FC236}">
                <a16:creationId xmlns:a16="http://schemas.microsoft.com/office/drawing/2014/main" xmlns=""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6" name="Line 9">
            <a:extLst>
              <a:ext uri="{FF2B5EF4-FFF2-40B4-BE49-F238E27FC236}">
                <a16:creationId xmlns:a16="http://schemas.microsoft.com/office/drawing/2014/main" xmlns=""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7" name="Line 7">
            <a:extLst>
              <a:ext uri="{FF2B5EF4-FFF2-40B4-BE49-F238E27FC236}">
                <a16:creationId xmlns:a16="http://schemas.microsoft.com/office/drawing/2014/main" xmlns=""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8" name="Line 8">
            <a:extLst>
              <a:ext uri="{FF2B5EF4-FFF2-40B4-BE49-F238E27FC236}">
                <a16:creationId xmlns:a16="http://schemas.microsoft.com/office/drawing/2014/main" xmlns=""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9" name="Line 9">
            <a:extLst>
              <a:ext uri="{FF2B5EF4-FFF2-40B4-BE49-F238E27FC236}">
                <a16:creationId xmlns:a16="http://schemas.microsoft.com/office/drawing/2014/main" xmlns=""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80" name="Line 7">
            <a:extLst>
              <a:ext uri="{FF2B5EF4-FFF2-40B4-BE49-F238E27FC236}">
                <a16:creationId xmlns:a16="http://schemas.microsoft.com/office/drawing/2014/main" xmlns=""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1" name="Line 8">
            <a:extLst>
              <a:ext uri="{FF2B5EF4-FFF2-40B4-BE49-F238E27FC236}">
                <a16:creationId xmlns:a16="http://schemas.microsoft.com/office/drawing/2014/main" xmlns=""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2" name="Line 9">
            <a:extLst>
              <a:ext uri="{FF2B5EF4-FFF2-40B4-BE49-F238E27FC236}">
                <a16:creationId xmlns:a16="http://schemas.microsoft.com/office/drawing/2014/main" xmlns=""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3" name="Line 7">
            <a:extLst>
              <a:ext uri="{FF2B5EF4-FFF2-40B4-BE49-F238E27FC236}">
                <a16:creationId xmlns:a16="http://schemas.microsoft.com/office/drawing/2014/main" xmlns=""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4" name="Line 8">
            <a:extLst>
              <a:ext uri="{FF2B5EF4-FFF2-40B4-BE49-F238E27FC236}">
                <a16:creationId xmlns:a16="http://schemas.microsoft.com/office/drawing/2014/main" xmlns=""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5" name="Line 9">
            <a:extLst>
              <a:ext uri="{FF2B5EF4-FFF2-40B4-BE49-F238E27FC236}">
                <a16:creationId xmlns:a16="http://schemas.microsoft.com/office/drawing/2014/main" xmlns=""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6" name="Line 7">
            <a:extLst>
              <a:ext uri="{FF2B5EF4-FFF2-40B4-BE49-F238E27FC236}">
                <a16:creationId xmlns:a16="http://schemas.microsoft.com/office/drawing/2014/main" xmlns=""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7" name="Line 8">
            <a:extLst>
              <a:ext uri="{FF2B5EF4-FFF2-40B4-BE49-F238E27FC236}">
                <a16:creationId xmlns:a16="http://schemas.microsoft.com/office/drawing/2014/main" xmlns=""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8" name="Line 9">
            <a:extLst>
              <a:ext uri="{FF2B5EF4-FFF2-40B4-BE49-F238E27FC236}">
                <a16:creationId xmlns:a16="http://schemas.microsoft.com/office/drawing/2014/main" xmlns=""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9" name="Line 7">
            <a:extLst>
              <a:ext uri="{FF2B5EF4-FFF2-40B4-BE49-F238E27FC236}">
                <a16:creationId xmlns:a16="http://schemas.microsoft.com/office/drawing/2014/main" xmlns=""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0" name="Line 8">
            <a:extLst>
              <a:ext uri="{FF2B5EF4-FFF2-40B4-BE49-F238E27FC236}">
                <a16:creationId xmlns:a16="http://schemas.microsoft.com/office/drawing/2014/main" xmlns=""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1" name="Line 9">
            <a:extLst>
              <a:ext uri="{FF2B5EF4-FFF2-40B4-BE49-F238E27FC236}">
                <a16:creationId xmlns:a16="http://schemas.microsoft.com/office/drawing/2014/main" xmlns=""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2" name="Line 7">
            <a:extLst>
              <a:ext uri="{FF2B5EF4-FFF2-40B4-BE49-F238E27FC236}">
                <a16:creationId xmlns:a16="http://schemas.microsoft.com/office/drawing/2014/main" xmlns=""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3" name="Line 8">
            <a:extLst>
              <a:ext uri="{FF2B5EF4-FFF2-40B4-BE49-F238E27FC236}">
                <a16:creationId xmlns:a16="http://schemas.microsoft.com/office/drawing/2014/main" xmlns=""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4" name="Line 9">
            <a:extLst>
              <a:ext uri="{FF2B5EF4-FFF2-40B4-BE49-F238E27FC236}">
                <a16:creationId xmlns:a16="http://schemas.microsoft.com/office/drawing/2014/main" xmlns=""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5" name="Line 7">
            <a:extLst>
              <a:ext uri="{FF2B5EF4-FFF2-40B4-BE49-F238E27FC236}">
                <a16:creationId xmlns:a16="http://schemas.microsoft.com/office/drawing/2014/main" xmlns=""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6" name="Line 8">
            <a:extLst>
              <a:ext uri="{FF2B5EF4-FFF2-40B4-BE49-F238E27FC236}">
                <a16:creationId xmlns:a16="http://schemas.microsoft.com/office/drawing/2014/main" xmlns=""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7" name="Line 9">
            <a:extLst>
              <a:ext uri="{FF2B5EF4-FFF2-40B4-BE49-F238E27FC236}">
                <a16:creationId xmlns:a16="http://schemas.microsoft.com/office/drawing/2014/main" xmlns=""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8" name="Line 7">
            <a:extLst>
              <a:ext uri="{FF2B5EF4-FFF2-40B4-BE49-F238E27FC236}">
                <a16:creationId xmlns:a16="http://schemas.microsoft.com/office/drawing/2014/main" xmlns=""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99" name="Line 8">
            <a:extLst>
              <a:ext uri="{FF2B5EF4-FFF2-40B4-BE49-F238E27FC236}">
                <a16:creationId xmlns:a16="http://schemas.microsoft.com/office/drawing/2014/main" xmlns=""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00" name="Line 9">
            <a:extLst>
              <a:ext uri="{FF2B5EF4-FFF2-40B4-BE49-F238E27FC236}">
                <a16:creationId xmlns:a16="http://schemas.microsoft.com/office/drawing/2014/main" xmlns=""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01" name="Line 7">
            <a:extLst>
              <a:ext uri="{FF2B5EF4-FFF2-40B4-BE49-F238E27FC236}">
                <a16:creationId xmlns:a16="http://schemas.microsoft.com/office/drawing/2014/main" xmlns=""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2" name="Line 8">
            <a:extLst>
              <a:ext uri="{FF2B5EF4-FFF2-40B4-BE49-F238E27FC236}">
                <a16:creationId xmlns:a16="http://schemas.microsoft.com/office/drawing/2014/main" xmlns=""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3" name="Line 9">
            <a:extLst>
              <a:ext uri="{FF2B5EF4-FFF2-40B4-BE49-F238E27FC236}">
                <a16:creationId xmlns:a16="http://schemas.microsoft.com/office/drawing/2014/main" xmlns=""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4" name="Line 7">
            <a:extLst>
              <a:ext uri="{FF2B5EF4-FFF2-40B4-BE49-F238E27FC236}">
                <a16:creationId xmlns:a16="http://schemas.microsoft.com/office/drawing/2014/main" xmlns=""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5" name="Line 8">
            <a:extLst>
              <a:ext uri="{FF2B5EF4-FFF2-40B4-BE49-F238E27FC236}">
                <a16:creationId xmlns:a16="http://schemas.microsoft.com/office/drawing/2014/main" xmlns=""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6" name="Line 9">
            <a:extLst>
              <a:ext uri="{FF2B5EF4-FFF2-40B4-BE49-F238E27FC236}">
                <a16:creationId xmlns:a16="http://schemas.microsoft.com/office/drawing/2014/main" xmlns=""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7" name="Line 7">
            <a:extLst>
              <a:ext uri="{FF2B5EF4-FFF2-40B4-BE49-F238E27FC236}">
                <a16:creationId xmlns:a16="http://schemas.microsoft.com/office/drawing/2014/main" xmlns=""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08" name="Line 8">
            <a:extLst>
              <a:ext uri="{FF2B5EF4-FFF2-40B4-BE49-F238E27FC236}">
                <a16:creationId xmlns:a16="http://schemas.microsoft.com/office/drawing/2014/main" xmlns=""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09" name="Line 9">
            <a:extLst>
              <a:ext uri="{FF2B5EF4-FFF2-40B4-BE49-F238E27FC236}">
                <a16:creationId xmlns:a16="http://schemas.microsoft.com/office/drawing/2014/main" xmlns=""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10" name="Line 7">
            <a:extLst>
              <a:ext uri="{FF2B5EF4-FFF2-40B4-BE49-F238E27FC236}">
                <a16:creationId xmlns:a16="http://schemas.microsoft.com/office/drawing/2014/main" xmlns=""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1" name="Line 8">
            <a:extLst>
              <a:ext uri="{FF2B5EF4-FFF2-40B4-BE49-F238E27FC236}">
                <a16:creationId xmlns:a16="http://schemas.microsoft.com/office/drawing/2014/main" xmlns=""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2" name="Line 9">
            <a:extLst>
              <a:ext uri="{FF2B5EF4-FFF2-40B4-BE49-F238E27FC236}">
                <a16:creationId xmlns:a16="http://schemas.microsoft.com/office/drawing/2014/main" xmlns=""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3" name="Line 7">
            <a:extLst>
              <a:ext uri="{FF2B5EF4-FFF2-40B4-BE49-F238E27FC236}">
                <a16:creationId xmlns:a16="http://schemas.microsoft.com/office/drawing/2014/main" xmlns=""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4" name="Line 8">
            <a:extLst>
              <a:ext uri="{FF2B5EF4-FFF2-40B4-BE49-F238E27FC236}">
                <a16:creationId xmlns:a16="http://schemas.microsoft.com/office/drawing/2014/main" xmlns=""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5" name="Line 9">
            <a:extLst>
              <a:ext uri="{FF2B5EF4-FFF2-40B4-BE49-F238E27FC236}">
                <a16:creationId xmlns:a16="http://schemas.microsoft.com/office/drawing/2014/main" xmlns=""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6" name="Line 7">
            <a:extLst>
              <a:ext uri="{FF2B5EF4-FFF2-40B4-BE49-F238E27FC236}">
                <a16:creationId xmlns:a16="http://schemas.microsoft.com/office/drawing/2014/main" xmlns=""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7" name="Line 8">
            <a:extLst>
              <a:ext uri="{FF2B5EF4-FFF2-40B4-BE49-F238E27FC236}">
                <a16:creationId xmlns:a16="http://schemas.microsoft.com/office/drawing/2014/main" xmlns=""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8" name="Line 9">
            <a:extLst>
              <a:ext uri="{FF2B5EF4-FFF2-40B4-BE49-F238E27FC236}">
                <a16:creationId xmlns:a16="http://schemas.microsoft.com/office/drawing/2014/main" xmlns=""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9" name="Line 7">
            <a:extLst>
              <a:ext uri="{FF2B5EF4-FFF2-40B4-BE49-F238E27FC236}">
                <a16:creationId xmlns:a16="http://schemas.microsoft.com/office/drawing/2014/main" xmlns=""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0" name="Line 8">
            <a:extLst>
              <a:ext uri="{FF2B5EF4-FFF2-40B4-BE49-F238E27FC236}">
                <a16:creationId xmlns:a16="http://schemas.microsoft.com/office/drawing/2014/main" xmlns=""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1" name="Line 9">
            <a:extLst>
              <a:ext uri="{FF2B5EF4-FFF2-40B4-BE49-F238E27FC236}">
                <a16:creationId xmlns:a16="http://schemas.microsoft.com/office/drawing/2014/main" xmlns=""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2" name="Line 7">
            <a:extLst>
              <a:ext uri="{FF2B5EF4-FFF2-40B4-BE49-F238E27FC236}">
                <a16:creationId xmlns:a16="http://schemas.microsoft.com/office/drawing/2014/main" xmlns=""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3" name="Line 8">
            <a:extLst>
              <a:ext uri="{FF2B5EF4-FFF2-40B4-BE49-F238E27FC236}">
                <a16:creationId xmlns:a16="http://schemas.microsoft.com/office/drawing/2014/main" xmlns=""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4" name="Line 9">
            <a:extLst>
              <a:ext uri="{FF2B5EF4-FFF2-40B4-BE49-F238E27FC236}">
                <a16:creationId xmlns:a16="http://schemas.microsoft.com/office/drawing/2014/main" xmlns=""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5" name="Line 7">
            <a:extLst>
              <a:ext uri="{FF2B5EF4-FFF2-40B4-BE49-F238E27FC236}">
                <a16:creationId xmlns:a16="http://schemas.microsoft.com/office/drawing/2014/main" xmlns=""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6" name="Line 8">
            <a:extLst>
              <a:ext uri="{FF2B5EF4-FFF2-40B4-BE49-F238E27FC236}">
                <a16:creationId xmlns:a16="http://schemas.microsoft.com/office/drawing/2014/main" xmlns=""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7" name="Line 9">
            <a:extLst>
              <a:ext uri="{FF2B5EF4-FFF2-40B4-BE49-F238E27FC236}">
                <a16:creationId xmlns:a16="http://schemas.microsoft.com/office/drawing/2014/main" xmlns=""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8" name="Line 7">
            <a:extLst>
              <a:ext uri="{FF2B5EF4-FFF2-40B4-BE49-F238E27FC236}">
                <a16:creationId xmlns:a16="http://schemas.microsoft.com/office/drawing/2014/main" xmlns=""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29" name="Line 8">
            <a:extLst>
              <a:ext uri="{FF2B5EF4-FFF2-40B4-BE49-F238E27FC236}">
                <a16:creationId xmlns:a16="http://schemas.microsoft.com/office/drawing/2014/main" xmlns=""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30" name="Line 9">
            <a:extLst>
              <a:ext uri="{FF2B5EF4-FFF2-40B4-BE49-F238E27FC236}">
                <a16:creationId xmlns:a16="http://schemas.microsoft.com/office/drawing/2014/main" xmlns=""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31" name="Line 7">
            <a:extLst>
              <a:ext uri="{FF2B5EF4-FFF2-40B4-BE49-F238E27FC236}">
                <a16:creationId xmlns:a16="http://schemas.microsoft.com/office/drawing/2014/main" xmlns=""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2" name="Line 8">
            <a:extLst>
              <a:ext uri="{FF2B5EF4-FFF2-40B4-BE49-F238E27FC236}">
                <a16:creationId xmlns:a16="http://schemas.microsoft.com/office/drawing/2014/main" xmlns=""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3" name="Line 9">
            <a:extLst>
              <a:ext uri="{FF2B5EF4-FFF2-40B4-BE49-F238E27FC236}">
                <a16:creationId xmlns:a16="http://schemas.microsoft.com/office/drawing/2014/main" xmlns=""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4" name="Line 7">
            <a:extLst>
              <a:ext uri="{FF2B5EF4-FFF2-40B4-BE49-F238E27FC236}">
                <a16:creationId xmlns:a16="http://schemas.microsoft.com/office/drawing/2014/main" xmlns=""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5" name="Line 8">
            <a:extLst>
              <a:ext uri="{FF2B5EF4-FFF2-40B4-BE49-F238E27FC236}">
                <a16:creationId xmlns:a16="http://schemas.microsoft.com/office/drawing/2014/main" xmlns=""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6" name="Line 9">
            <a:extLst>
              <a:ext uri="{FF2B5EF4-FFF2-40B4-BE49-F238E27FC236}">
                <a16:creationId xmlns:a16="http://schemas.microsoft.com/office/drawing/2014/main" xmlns=""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7" name="Line 7">
            <a:extLst>
              <a:ext uri="{FF2B5EF4-FFF2-40B4-BE49-F238E27FC236}">
                <a16:creationId xmlns:a16="http://schemas.microsoft.com/office/drawing/2014/main" xmlns=""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8" name="Line 8">
            <a:extLst>
              <a:ext uri="{FF2B5EF4-FFF2-40B4-BE49-F238E27FC236}">
                <a16:creationId xmlns:a16="http://schemas.microsoft.com/office/drawing/2014/main" xmlns=""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9" name="Line 9">
            <a:extLst>
              <a:ext uri="{FF2B5EF4-FFF2-40B4-BE49-F238E27FC236}">
                <a16:creationId xmlns:a16="http://schemas.microsoft.com/office/drawing/2014/main" xmlns=""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0" name="Line 7">
            <a:extLst>
              <a:ext uri="{FF2B5EF4-FFF2-40B4-BE49-F238E27FC236}">
                <a16:creationId xmlns:a16="http://schemas.microsoft.com/office/drawing/2014/main" xmlns=""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1" name="Line 8">
            <a:extLst>
              <a:ext uri="{FF2B5EF4-FFF2-40B4-BE49-F238E27FC236}">
                <a16:creationId xmlns:a16="http://schemas.microsoft.com/office/drawing/2014/main" xmlns=""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2" name="Line 9">
            <a:extLst>
              <a:ext uri="{FF2B5EF4-FFF2-40B4-BE49-F238E27FC236}">
                <a16:creationId xmlns:a16="http://schemas.microsoft.com/office/drawing/2014/main" xmlns=""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3" name="Line 7">
            <a:extLst>
              <a:ext uri="{FF2B5EF4-FFF2-40B4-BE49-F238E27FC236}">
                <a16:creationId xmlns:a16="http://schemas.microsoft.com/office/drawing/2014/main" xmlns=""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4" name="Line 8">
            <a:extLst>
              <a:ext uri="{FF2B5EF4-FFF2-40B4-BE49-F238E27FC236}">
                <a16:creationId xmlns:a16="http://schemas.microsoft.com/office/drawing/2014/main" xmlns=""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5" name="Line 9">
            <a:extLst>
              <a:ext uri="{FF2B5EF4-FFF2-40B4-BE49-F238E27FC236}">
                <a16:creationId xmlns:a16="http://schemas.microsoft.com/office/drawing/2014/main" xmlns=""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6" name="Line 7">
            <a:extLst>
              <a:ext uri="{FF2B5EF4-FFF2-40B4-BE49-F238E27FC236}">
                <a16:creationId xmlns:a16="http://schemas.microsoft.com/office/drawing/2014/main" xmlns=""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7" name="Line 8">
            <a:extLst>
              <a:ext uri="{FF2B5EF4-FFF2-40B4-BE49-F238E27FC236}">
                <a16:creationId xmlns:a16="http://schemas.microsoft.com/office/drawing/2014/main" xmlns=""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8" name="Line 9">
            <a:extLst>
              <a:ext uri="{FF2B5EF4-FFF2-40B4-BE49-F238E27FC236}">
                <a16:creationId xmlns:a16="http://schemas.microsoft.com/office/drawing/2014/main" xmlns=""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9" name="Line 7">
            <a:extLst>
              <a:ext uri="{FF2B5EF4-FFF2-40B4-BE49-F238E27FC236}">
                <a16:creationId xmlns:a16="http://schemas.microsoft.com/office/drawing/2014/main" xmlns=""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0" name="Line 8">
            <a:extLst>
              <a:ext uri="{FF2B5EF4-FFF2-40B4-BE49-F238E27FC236}">
                <a16:creationId xmlns:a16="http://schemas.microsoft.com/office/drawing/2014/main" xmlns=""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1" name="Line 9">
            <a:extLst>
              <a:ext uri="{FF2B5EF4-FFF2-40B4-BE49-F238E27FC236}">
                <a16:creationId xmlns:a16="http://schemas.microsoft.com/office/drawing/2014/main" xmlns=""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2" name="Line 7">
            <a:extLst>
              <a:ext uri="{FF2B5EF4-FFF2-40B4-BE49-F238E27FC236}">
                <a16:creationId xmlns:a16="http://schemas.microsoft.com/office/drawing/2014/main" xmlns=""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3" name="Line 8">
            <a:extLst>
              <a:ext uri="{FF2B5EF4-FFF2-40B4-BE49-F238E27FC236}">
                <a16:creationId xmlns:a16="http://schemas.microsoft.com/office/drawing/2014/main" xmlns=""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4" name="Line 9">
            <a:extLst>
              <a:ext uri="{FF2B5EF4-FFF2-40B4-BE49-F238E27FC236}">
                <a16:creationId xmlns:a16="http://schemas.microsoft.com/office/drawing/2014/main" xmlns=""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5" name="Line 7">
            <a:extLst>
              <a:ext uri="{FF2B5EF4-FFF2-40B4-BE49-F238E27FC236}">
                <a16:creationId xmlns:a16="http://schemas.microsoft.com/office/drawing/2014/main" xmlns=""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6" name="Line 8">
            <a:extLst>
              <a:ext uri="{FF2B5EF4-FFF2-40B4-BE49-F238E27FC236}">
                <a16:creationId xmlns:a16="http://schemas.microsoft.com/office/drawing/2014/main" xmlns=""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7" name="Line 9">
            <a:extLst>
              <a:ext uri="{FF2B5EF4-FFF2-40B4-BE49-F238E27FC236}">
                <a16:creationId xmlns:a16="http://schemas.microsoft.com/office/drawing/2014/main" xmlns=""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8" name="Line 7">
            <a:extLst>
              <a:ext uri="{FF2B5EF4-FFF2-40B4-BE49-F238E27FC236}">
                <a16:creationId xmlns:a16="http://schemas.microsoft.com/office/drawing/2014/main" xmlns=""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9" name="Line 8">
            <a:extLst>
              <a:ext uri="{FF2B5EF4-FFF2-40B4-BE49-F238E27FC236}">
                <a16:creationId xmlns:a16="http://schemas.microsoft.com/office/drawing/2014/main" xmlns=""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60" name="Line 9">
            <a:extLst>
              <a:ext uri="{FF2B5EF4-FFF2-40B4-BE49-F238E27FC236}">
                <a16:creationId xmlns:a16="http://schemas.microsoft.com/office/drawing/2014/main" xmlns=""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61" name="Line 7">
            <a:extLst>
              <a:ext uri="{FF2B5EF4-FFF2-40B4-BE49-F238E27FC236}">
                <a16:creationId xmlns:a16="http://schemas.microsoft.com/office/drawing/2014/main" xmlns=""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2" name="Line 8">
            <a:extLst>
              <a:ext uri="{FF2B5EF4-FFF2-40B4-BE49-F238E27FC236}">
                <a16:creationId xmlns:a16="http://schemas.microsoft.com/office/drawing/2014/main" xmlns=""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3" name="Line 9">
            <a:extLst>
              <a:ext uri="{FF2B5EF4-FFF2-40B4-BE49-F238E27FC236}">
                <a16:creationId xmlns:a16="http://schemas.microsoft.com/office/drawing/2014/main" xmlns=""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4" name="Line 7">
            <a:extLst>
              <a:ext uri="{FF2B5EF4-FFF2-40B4-BE49-F238E27FC236}">
                <a16:creationId xmlns:a16="http://schemas.microsoft.com/office/drawing/2014/main" xmlns=""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5" name="Line 8">
            <a:extLst>
              <a:ext uri="{FF2B5EF4-FFF2-40B4-BE49-F238E27FC236}">
                <a16:creationId xmlns:a16="http://schemas.microsoft.com/office/drawing/2014/main" xmlns=""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6" name="Line 9">
            <a:extLst>
              <a:ext uri="{FF2B5EF4-FFF2-40B4-BE49-F238E27FC236}">
                <a16:creationId xmlns:a16="http://schemas.microsoft.com/office/drawing/2014/main" xmlns=""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7" name="Line 7">
            <a:extLst>
              <a:ext uri="{FF2B5EF4-FFF2-40B4-BE49-F238E27FC236}">
                <a16:creationId xmlns:a16="http://schemas.microsoft.com/office/drawing/2014/main" xmlns=""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68" name="Line 8">
            <a:extLst>
              <a:ext uri="{FF2B5EF4-FFF2-40B4-BE49-F238E27FC236}">
                <a16:creationId xmlns:a16="http://schemas.microsoft.com/office/drawing/2014/main" xmlns=""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69" name="Line 9">
            <a:extLst>
              <a:ext uri="{FF2B5EF4-FFF2-40B4-BE49-F238E27FC236}">
                <a16:creationId xmlns:a16="http://schemas.microsoft.com/office/drawing/2014/main" xmlns=""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0" name="Line 7">
            <a:extLst>
              <a:ext uri="{FF2B5EF4-FFF2-40B4-BE49-F238E27FC236}">
                <a16:creationId xmlns:a16="http://schemas.microsoft.com/office/drawing/2014/main" xmlns=""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1" name="Line 8">
            <a:extLst>
              <a:ext uri="{FF2B5EF4-FFF2-40B4-BE49-F238E27FC236}">
                <a16:creationId xmlns:a16="http://schemas.microsoft.com/office/drawing/2014/main" xmlns=""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2" name="Line 9">
            <a:extLst>
              <a:ext uri="{FF2B5EF4-FFF2-40B4-BE49-F238E27FC236}">
                <a16:creationId xmlns:a16="http://schemas.microsoft.com/office/drawing/2014/main" xmlns=""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3" name="Line 7">
            <a:extLst>
              <a:ext uri="{FF2B5EF4-FFF2-40B4-BE49-F238E27FC236}">
                <a16:creationId xmlns:a16="http://schemas.microsoft.com/office/drawing/2014/main" xmlns=""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4" name="Line 8">
            <a:extLst>
              <a:ext uri="{FF2B5EF4-FFF2-40B4-BE49-F238E27FC236}">
                <a16:creationId xmlns:a16="http://schemas.microsoft.com/office/drawing/2014/main" xmlns=""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5" name="Line 9">
            <a:extLst>
              <a:ext uri="{FF2B5EF4-FFF2-40B4-BE49-F238E27FC236}">
                <a16:creationId xmlns:a16="http://schemas.microsoft.com/office/drawing/2014/main" xmlns=""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6" name="Line 7">
            <a:extLst>
              <a:ext uri="{FF2B5EF4-FFF2-40B4-BE49-F238E27FC236}">
                <a16:creationId xmlns:a16="http://schemas.microsoft.com/office/drawing/2014/main" xmlns=""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7" name="Line 8">
            <a:extLst>
              <a:ext uri="{FF2B5EF4-FFF2-40B4-BE49-F238E27FC236}">
                <a16:creationId xmlns:a16="http://schemas.microsoft.com/office/drawing/2014/main" xmlns=""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8" name="Line 9">
            <a:extLst>
              <a:ext uri="{FF2B5EF4-FFF2-40B4-BE49-F238E27FC236}">
                <a16:creationId xmlns:a16="http://schemas.microsoft.com/office/drawing/2014/main" xmlns=""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9" name="Line 7">
            <a:extLst>
              <a:ext uri="{FF2B5EF4-FFF2-40B4-BE49-F238E27FC236}">
                <a16:creationId xmlns:a16="http://schemas.microsoft.com/office/drawing/2014/main" xmlns=""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0" name="Line 8">
            <a:extLst>
              <a:ext uri="{FF2B5EF4-FFF2-40B4-BE49-F238E27FC236}">
                <a16:creationId xmlns:a16="http://schemas.microsoft.com/office/drawing/2014/main" xmlns=""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1" name="Line 9">
            <a:extLst>
              <a:ext uri="{FF2B5EF4-FFF2-40B4-BE49-F238E27FC236}">
                <a16:creationId xmlns:a16="http://schemas.microsoft.com/office/drawing/2014/main" xmlns=""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2" name="Line 7">
            <a:extLst>
              <a:ext uri="{FF2B5EF4-FFF2-40B4-BE49-F238E27FC236}">
                <a16:creationId xmlns:a16="http://schemas.microsoft.com/office/drawing/2014/main" xmlns=""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3" name="Line 8">
            <a:extLst>
              <a:ext uri="{FF2B5EF4-FFF2-40B4-BE49-F238E27FC236}">
                <a16:creationId xmlns:a16="http://schemas.microsoft.com/office/drawing/2014/main" xmlns=""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4" name="Line 9">
            <a:extLst>
              <a:ext uri="{FF2B5EF4-FFF2-40B4-BE49-F238E27FC236}">
                <a16:creationId xmlns:a16="http://schemas.microsoft.com/office/drawing/2014/main" xmlns=""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5" name="Line 7">
            <a:extLst>
              <a:ext uri="{FF2B5EF4-FFF2-40B4-BE49-F238E27FC236}">
                <a16:creationId xmlns:a16="http://schemas.microsoft.com/office/drawing/2014/main" xmlns=""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6" name="Line 8">
            <a:extLst>
              <a:ext uri="{FF2B5EF4-FFF2-40B4-BE49-F238E27FC236}">
                <a16:creationId xmlns:a16="http://schemas.microsoft.com/office/drawing/2014/main" xmlns=""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7" name="Line 9">
            <a:extLst>
              <a:ext uri="{FF2B5EF4-FFF2-40B4-BE49-F238E27FC236}">
                <a16:creationId xmlns:a16="http://schemas.microsoft.com/office/drawing/2014/main" xmlns=""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8" name="Line 7">
            <a:extLst>
              <a:ext uri="{FF2B5EF4-FFF2-40B4-BE49-F238E27FC236}">
                <a16:creationId xmlns:a16="http://schemas.microsoft.com/office/drawing/2014/main" xmlns=""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89" name="Line 8">
            <a:extLst>
              <a:ext uri="{FF2B5EF4-FFF2-40B4-BE49-F238E27FC236}">
                <a16:creationId xmlns:a16="http://schemas.microsoft.com/office/drawing/2014/main" xmlns=""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90" name="Line 9">
            <a:extLst>
              <a:ext uri="{FF2B5EF4-FFF2-40B4-BE49-F238E27FC236}">
                <a16:creationId xmlns:a16="http://schemas.microsoft.com/office/drawing/2014/main" xmlns=""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91" name="Line 7">
            <a:extLst>
              <a:ext uri="{FF2B5EF4-FFF2-40B4-BE49-F238E27FC236}">
                <a16:creationId xmlns:a16="http://schemas.microsoft.com/office/drawing/2014/main" xmlns=""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2" name="Line 8">
            <a:extLst>
              <a:ext uri="{FF2B5EF4-FFF2-40B4-BE49-F238E27FC236}">
                <a16:creationId xmlns:a16="http://schemas.microsoft.com/office/drawing/2014/main" xmlns=""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3" name="Line 9">
            <a:extLst>
              <a:ext uri="{FF2B5EF4-FFF2-40B4-BE49-F238E27FC236}">
                <a16:creationId xmlns:a16="http://schemas.microsoft.com/office/drawing/2014/main" xmlns=""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4" name="Line 7">
            <a:extLst>
              <a:ext uri="{FF2B5EF4-FFF2-40B4-BE49-F238E27FC236}">
                <a16:creationId xmlns:a16="http://schemas.microsoft.com/office/drawing/2014/main" xmlns=""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5" name="Line 8">
            <a:extLst>
              <a:ext uri="{FF2B5EF4-FFF2-40B4-BE49-F238E27FC236}">
                <a16:creationId xmlns:a16="http://schemas.microsoft.com/office/drawing/2014/main" xmlns=""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6" name="Line 9">
            <a:extLst>
              <a:ext uri="{FF2B5EF4-FFF2-40B4-BE49-F238E27FC236}">
                <a16:creationId xmlns:a16="http://schemas.microsoft.com/office/drawing/2014/main" xmlns=""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7" name="Line 7">
            <a:extLst>
              <a:ext uri="{FF2B5EF4-FFF2-40B4-BE49-F238E27FC236}">
                <a16:creationId xmlns:a16="http://schemas.microsoft.com/office/drawing/2014/main" xmlns=""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98" name="Line 8">
            <a:extLst>
              <a:ext uri="{FF2B5EF4-FFF2-40B4-BE49-F238E27FC236}">
                <a16:creationId xmlns:a16="http://schemas.microsoft.com/office/drawing/2014/main" xmlns=""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99" name="Line 9">
            <a:extLst>
              <a:ext uri="{FF2B5EF4-FFF2-40B4-BE49-F238E27FC236}">
                <a16:creationId xmlns:a16="http://schemas.microsoft.com/office/drawing/2014/main" xmlns=""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00" name="Line 7">
            <a:extLst>
              <a:ext uri="{FF2B5EF4-FFF2-40B4-BE49-F238E27FC236}">
                <a16:creationId xmlns:a16="http://schemas.microsoft.com/office/drawing/2014/main" xmlns=""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1" name="Line 8">
            <a:extLst>
              <a:ext uri="{FF2B5EF4-FFF2-40B4-BE49-F238E27FC236}">
                <a16:creationId xmlns:a16="http://schemas.microsoft.com/office/drawing/2014/main" xmlns=""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2" name="Line 9">
            <a:extLst>
              <a:ext uri="{FF2B5EF4-FFF2-40B4-BE49-F238E27FC236}">
                <a16:creationId xmlns:a16="http://schemas.microsoft.com/office/drawing/2014/main" xmlns=""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3" name="Line 7">
            <a:extLst>
              <a:ext uri="{FF2B5EF4-FFF2-40B4-BE49-F238E27FC236}">
                <a16:creationId xmlns:a16="http://schemas.microsoft.com/office/drawing/2014/main" xmlns=""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4" name="Line 8">
            <a:extLst>
              <a:ext uri="{FF2B5EF4-FFF2-40B4-BE49-F238E27FC236}">
                <a16:creationId xmlns:a16="http://schemas.microsoft.com/office/drawing/2014/main" xmlns=""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5" name="Line 9">
            <a:extLst>
              <a:ext uri="{FF2B5EF4-FFF2-40B4-BE49-F238E27FC236}">
                <a16:creationId xmlns:a16="http://schemas.microsoft.com/office/drawing/2014/main" xmlns=""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6" name="Line 7">
            <a:extLst>
              <a:ext uri="{FF2B5EF4-FFF2-40B4-BE49-F238E27FC236}">
                <a16:creationId xmlns:a16="http://schemas.microsoft.com/office/drawing/2014/main" xmlns=""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7" name="Line 8">
            <a:extLst>
              <a:ext uri="{FF2B5EF4-FFF2-40B4-BE49-F238E27FC236}">
                <a16:creationId xmlns:a16="http://schemas.microsoft.com/office/drawing/2014/main" xmlns=""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8" name="Line 9">
            <a:extLst>
              <a:ext uri="{FF2B5EF4-FFF2-40B4-BE49-F238E27FC236}">
                <a16:creationId xmlns:a16="http://schemas.microsoft.com/office/drawing/2014/main" xmlns=""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9" name="Line 7">
            <a:extLst>
              <a:ext uri="{FF2B5EF4-FFF2-40B4-BE49-F238E27FC236}">
                <a16:creationId xmlns:a16="http://schemas.microsoft.com/office/drawing/2014/main" xmlns=""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0" name="Line 8">
            <a:extLst>
              <a:ext uri="{FF2B5EF4-FFF2-40B4-BE49-F238E27FC236}">
                <a16:creationId xmlns:a16="http://schemas.microsoft.com/office/drawing/2014/main" xmlns=""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1" name="Line 9">
            <a:extLst>
              <a:ext uri="{FF2B5EF4-FFF2-40B4-BE49-F238E27FC236}">
                <a16:creationId xmlns:a16="http://schemas.microsoft.com/office/drawing/2014/main" xmlns=""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2" name="Line 7">
            <a:extLst>
              <a:ext uri="{FF2B5EF4-FFF2-40B4-BE49-F238E27FC236}">
                <a16:creationId xmlns:a16="http://schemas.microsoft.com/office/drawing/2014/main" xmlns=""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3" name="Line 8">
            <a:extLst>
              <a:ext uri="{FF2B5EF4-FFF2-40B4-BE49-F238E27FC236}">
                <a16:creationId xmlns:a16="http://schemas.microsoft.com/office/drawing/2014/main" xmlns=""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4" name="Line 9">
            <a:extLst>
              <a:ext uri="{FF2B5EF4-FFF2-40B4-BE49-F238E27FC236}">
                <a16:creationId xmlns:a16="http://schemas.microsoft.com/office/drawing/2014/main" xmlns=""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5" name="Line 7">
            <a:extLst>
              <a:ext uri="{FF2B5EF4-FFF2-40B4-BE49-F238E27FC236}">
                <a16:creationId xmlns:a16="http://schemas.microsoft.com/office/drawing/2014/main" xmlns=""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6" name="Line 8">
            <a:extLst>
              <a:ext uri="{FF2B5EF4-FFF2-40B4-BE49-F238E27FC236}">
                <a16:creationId xmlns:a16="http://schemas.microsoft.com/office/drawing/2014/main" xmlns=""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7" name="Line 9">
            <a:extLst>
              <a:ext uri="{FF2B5EF4-FFF2-40B4-BE49-F238E27FC236}">
                <a16:creationId xmlns:a16="http://schemas.microsoft.com/office/drawing/2014/main" xmlns=""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8" name="Line 7">
            <a:extLst>
              <a:ext uri="{FF2B5EF4-FFF2-40B4-BE49-F238E27FC236}">
                <a16:creationId xmlns:a16="http://schemas.microsoft.com/office/drawing/2014/main" xmlns=""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9" name="Line 8">
            <a:extLst>
              <a:ext uri="{FF2B5EF4-FFF2-40B4-BE49-F238E27FC236}">
                <a16:creationId xmlns:a16="http://schemas.microsoft.com/office/drawing/2014/main" xmlns=""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20" name="Line 9">
            <a:extLst>
              <a:ext uri="{FF2B5EF4-FFF2-40B4-BE49-F238E27FC236}">
                <a16:creationId xmlns:a16="http://schemas.microsoft.com/office/drawing/2014/main" xmlns=""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21" name="Line 7">
            <a:extLst>
              <a:ext uri="{FF2B5EF4-FFF2-40B4-BE49-F238E27FC236}">
                <a16:creationId xmlns:a16="http://schemas.microsoft.com/office/drawing/2014/main" xmlns=""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2" name="Line 8">
            <a:extLst>
              <a:ext uri="{FF2B5EF4-FFF2-40B4-BE49-F238E27FC236}">
                <a16:creationId xmlns:a16="http://schemas.microsoft.com/office/drawing/2014/main" xmlns=""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3" name="Line 9">
            <a:extLst>
              <a:ext uri="{FF2B5EF4-FFF2-40B4-BE49-F238E27FC236}">
                <a16:creationId xmlns:a16="http://schemas.microsoft.com/office/drawing/2014/main" xmlns=""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4" name="Line 7">
            <a:extLst>
              <a:ext uri="{FF2B5EF4-FFF2-40B4-BE49-F238E27FC236}">
                <a16:creationId xmlns:a16="http://schemas.microsoft.com/office/drawing/2014/main" xmlns=""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5" name="Line 8">
            <a:extLst>
              <a:ext uri="{FF2B5EF4-FFF2-40B4-BE49-F238E27FC236}">
                <a16:creationId xmlns:a16="http://schemas.microsoft.com/office/drawing/2014/main" xmlns=""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6" name="Line 9">
            <a:extLst>
              <a:ext uri="{FF2B5EF4-FFF2-40B4-BE49-F238E27FC236}">
                <a16:creationId xmlns:a16="http://schemas.microsoft.com/office/drawing/2014/main" xmlns=""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7" name="Line 7">
            <a:extLst>
              <a:ext uri="{FF2B5EF4-FFF2-40B4-BE49-F238E27FC236}">
                <a16:creationId xmlns:a16="http://schemas.microsoft.com/office/drawing/2014/main" xmlns=""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28" name="Line 8">
            <a:extLst>
              <a:ext uri="{FF2B5EF4-FFF2-40B4-BE49-F238E27FC236}">
                <a16:creationId xmlns:a16="http://schemas.microsoft.com/office/drawing/2014/main" xmlns=""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29" name="Line 9">
            <a:extLst>
              <a:ext uri="{FF2B5EF4-FFF2-40B4-BE49-F238E27FC236}">
                <a16:creationId xmlns:a16="http://schemas.microsoft.com/office/drawing/2014/main" xmlns=""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30" name="Line 7">
            <a:extLst>
              <a:ext uri="{FF2B5EF4-FFF2-40B4-BE49-F238E27FC236}">
                <a16:creationId xmlns:a16="http://schemas.microsoft.com/office/drawing/2014/main" xmlns=""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1" name="Line 8">
            <a:extLst>
              <a:ext uri="{FF2B5EF4-FFF2-40B4-BE49-F238E27FC236}">
                <a16:creationId xmlns:a16="http://schemas.microsoft.com/office/drawing/2014/main" xmlns=""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2" name="Line 9">
            <a:extLst>
              <a:ext uri="{FF2B5EF4-FFF2-40B4-BE49-F238E27FC236}">
                <a16:creationId xmlns:a16="http://schemas.microsoft.com/office/drawing/2014/main" xmlns=""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3" name="Line 7">
            <a:extLst>
              <a:ext uri="{FF2B5EF4-FFF2-40B4-BE49-F238E27FC236}">
                <a16:creationId xmlns:a16="http://schemas.microsoft.com/office/drawing/2014/main" xmlns=""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4" name="Line 8">
            <a:extLst>
              <a:ext uri="{FF2B5EF4-FFF2-40B4-BE49-F238E27FC236}">
                <a16:creationId xmlns:a16="http://schemas.microsoft.com/office/drawing/2014/main" xmlns=""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5" name="Line 9">
            <a:extLst>
              <a:ext uri="{FF2B5EF4-FFF2-40B4-BE49-F238E27FC236}">
                <a16:creationId xmlns:a16="http://schemas.microsoft.com/office/drawing/2014/main" xmlns=""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6" name="Line 7">
            <a:extLst>
              <a:ext uri="{FF2B5EF4-FFF2-40B4-BE49-F238E27FC236}">
                <a16:creationId xmlns:a16="http://schemas.microsoft.com/office/drawing/2014/main" xmlns=""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7" name="Line 8">
            <a:extLst>
              <a:ext uri="{FF2B5EF4-FFF2-40B4-BE49-F238E27FC236}">
                <a16:creationId xmlns:a16="http://schemas.microsoft.com/office/drawing/2014/main" xmlns=""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8" name="Line 9">
            <a:extLst>
              <a:ext uri="{FF2B5EF4-FFF2-40B4-BE49-F238E27FC236}">
                <a16:creationId xmlns:a16="http://schemas.microsoft.com/office/drawing/2014/main" xmlns=""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9" name="Line 7">
            <a:extLst>
              <a:ext uri="{FF2B5EF4-FFF2-40B4-BE49-F238E27FC236}">
                <a16:creationId xmlns:a16="http://schemas.microsoft.com/office/drawing/2014/main" xmlns=""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0" name="Line 8">
            <a:extLst>
              <a:ext uri="{FF2B5EF4-FFF2-40B4-BE49-F238E27FC236}">
                <a16:creationId xmlns:a16="http://schemas.microsoft.com/office/drawing/2014/main" xmlns=""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1" name="Line 9">
            <a:extLst>
              <a:ext uri="{FF2B5EF4-FFF2-40B4-BE49-F238E27FC236}">
                <a16:creationId xmlns:a16="http://schemas.microsoft.com/office/drawing/2014/main" xmlns=""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2" name="Line 7">
            <a:extLst>
              <a:ext uri="{FF2B5EF4-FFF2-40B4-BE49-F238E27FC236}">
                <a16:creationId xmlns:a16="http://schemas.microsoft.com/office/drawing/2014/main" xmlns=""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3" name="Line 8">
            <a:extLst>
              <a:ext uri="{FF2B5EF4-FFF2-40B4-BE49-F238E27FC236}">
                <a16:creationId xmlns:a16="http://schemas.microsoft.com/office/drawing/2014/main" xmlns=""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4" name="Line 9">
            <a:extLst>
              <a:ext uri="{FF2B5EF4-FFF2-40B4-BE49-F238E27FC236}">
                <a16:creationId xmlns:a16="http://schemas.microsoft.com/office/drawing/2014/main" xmlns=""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5" name="Line 7">
            <a:extLst>
              <a:ext uri="{FF2B5EF4-FFF2-40B4-BE49-F238E27FC236}">
                <a16:creationId xmlns:a16="http://schemas.microsoft.com/office/drawing/2014/main" xmlns=""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6" name="Line 8">
            <a:extLst>
              <a:ext uri="{FF2B5EF4-FFF2-40B4-BE49-F238E27FC236}">
                <a16:creationId xmlns:a16="http://schemas.microsoft.com/office/drawing/2014/main" xmlns=""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7" name="Line 9">
            <a:extLst>
              <a:ext uri="{FF2B5EF4-FFF2-40B4-BE49-F238E27FC236}">
                <a16:creationId xmlns:a16="http://schemas.microsoft.com/office/drawing/2014/main" xmlns=""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8" name="Line 7">
            <a:extLst>
              <a:ext uri="{FF2B5EF4-FFF2-40B4-BE49-F238E27FC236}">
                <a16:creationId xmlns:a16="http://schemas.microsoft.com/office/drawing/2014/main" xmlns=""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9" name="Line 8">
            <a:extLst>
              <a:ext uri="{FF2B5EF4-FFF2-40B4-BE49-F238E27FC236}">
                <a16:creationId xmlns:a16="http://schemas.microsoft.com/office/drawing/2014/main" xmlns=""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0" name="Line 9">
            <a:extLst>
              <a:ext uri="{FF2B5EF4-FFF2-40B4-BE49-F238E27FC236}">
                <a16:creationId xmlns:a16="http://schemas.microsoft.com/office/drawing/2014/main" xmlns=""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1" name="Line 7">
            <a:extLst>
              <a:ext uri="{FF2B5EF4-FFF2-40B4-BE49-F238E27FC236}">
                <a16:creationId xmlns:a16="http://schemas.microsoft.com/office/drawing/2014/main" xmlns=""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2" name="Line 8">
            <a:extLst>
              <a:ext uri="{FF2B5EF4-FFF2-40B4-BE49-F238E27FC236}">
                <a16:creationId xmlns:a16="http://schemas.microsoft.com/office/drawing/2014/main" xmlns=""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3" name="Line 9">
            <a:extLst>
              <a:ext uri="{FF2B5EF4-FFF2-40B4-BE49-F238E27FC236}">
                <a16:creationId xmlns:a16="http://schemas.microsoft.com/office/drawing/2014/main" xmlns=""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4" name="Line 7">
            <a:extLst>
              <a:ext uri="{FF2B5EF4-FFF2-40B4-BE49-F238E27FC236}">
                <a16:creationId xmlns:a16="http://schemas.microsoft.com/office/drawing/2014/main" xmlns=""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5" name="Line 8">
            <a:extLst>
              <a:ext uri="{FF2B5EF4-FFF2-40B4-BE49-F238E27FC236}">
                <a16:creationId xmlns:a16="http://schemas.microsoft.com/office/drawing/2014/main" xmlns=""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6" name="Line 9">
            <a:extLst>
              <a:ext uri="{FF2B5EF4-FFF2-40B4-BE49-F238E27FC236}">
                <a16:creationId xmlns:a16="http://schemas.microsoft.com/office/drawing/2014/main" xmlns=""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7" name="Line 7">
            <a:extLst>
              <a:ext uri="{FF2B5EF4-FFF2-40B4-BE49-F238E27FC236}">
                <a16:creationId xmlns:a16="http://schemas.microsoft.com/office/drawing/2014/main" xmlns=""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58" name="Line 8">
            <a:extLst>
              <a:ext uri="{FF2B5EF4-FFF2-40B4-BE49-F238E27FC236}">
                <a16:creationId xmlns:a16="http://schemas.microsoft.com/office/drawing/2014/main" xmlns=""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59" name="Line 9">
            <a:extLst>
              <a:ext uri="{FF2B5EF4-FFF2-40B4-BE49-F238E27FC236}">
                <a16:creationId xmlns:a16="http://schemas.microsoft.com/office/drawing/2014/main" xmlns=""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0" name="Line 7">
            <a:extLst>
              <a:ext uri="{FF2B5EF4-FFF2-40B4-BE49-F238E27FC236}">
                <a16:creationId xmlns:a16="http://schemas.microsoft.com/office/drawing/2014/main" xmlns=""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1" name="Line 8">
            <a:extLst>
              <a:ext uri="{FF2B5EF4-FFF2-40B4-BE49-F238E27FC236}">
                <a16:creationId xmlns:a16="http://schemas.microsoft.com/office/drawing/2014/main" xmlns=""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2" name="Line 9">
            <a:extLst>
              <a:ext uri="{FF2B5EF4-FFF2-40B4-BE49-F238E27FC236}">
                <a16:creationId xmlns:a16="http://schemas.microsoft.com/office/drawing/2014/main" xmlns=""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3" name="Line 7">
            <a:extLst>
              <a:ext uri="{FF2B5EF4-FFF2-40B4-BE49-F238E27FC236}">
                <a16:creationId xmlns:a16="http://schemas.microsoft.com/office/drawing/2014/main" xmlns=""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4" name="Line 8">
            <a:extLst>
              <a:ext uri="{FF2B5EF4-FFF2-40B4-BE49-F238E27FC236}">
                <a16:creationId xmlns:a16="http://schemas.microsoft.com/office/drawing/2014/main" xmlns=""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5" name="Line 9">
            <a:extLst>
              <a:ext uri="{FF2B5EF4-FFF2-40B4-BE49-F238E27FC236}">
                <a16:creationId xmlns:a16="http://schemas.microsoft.com/office/drawing/2014/main" xmlns=""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6" name="Line 7">
            <a:extLst>
              <a:ext uri="{FF2B5EF4-FFF2-40B4-BE49-F238E27FC236}">
                <a16:creationId xmlns:a16="http://schemas.microsoft.com/office/drawing/2014/main" xmlns=""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7" name="Line 8">
            <a:extLst>
              <a:ext uri="{FF2B5EF4-FFF2-40B4-BE49-F238E27FC236}">
                <a16:creationId xmlns:a16="http://schemas.microsoft.com/office/drawing/2014/main" xmlns=""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8" name="Line 9">
            <a:extLst>
              <a:ext uri="{FF2B5EF4-FFF2-40B4-BE49-F238E27FC236}">
                <a16:creationId xmlns:a16="http://schemas.microsoft.com/office/drawing/2014/main" xmlns=""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9" name="Line 7">
            <a:extLst>
              <a:ext uri="{FF2B5EF4-FFF2-40B4-BE49-F238E27FC236}">
                <a16:creationId xmlns:a16="http://schemas.microsoft.com/office/drawing/2014/main" xmlns=""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0" name="Line 8">
            <a:extLst>
              <a:ext uri="{FF2B5EF4-FFF2-40B4-BE49-F238E27FC236}">
                <a16:creationId xmlns:a16="http://schemas.microsoft.com/office/drawing/2014/main" xmlns=""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1" name="Line 9">
            <a:extLst>
              <a:ext uri="{FF2B5EF4-FFF2-40B4-BE49-F238E27FC236}">
                <a16:creationId xmlns:a16="http://schemas.microsoft.com/office/drawing/2014/main" xmlns=""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2" name="Line 7">
            <a:extLst>
              <a:ext uri="{FF2B5EF4-FFF2-40B4-BE49-F238E27FC236}">
                <a16:creationId xmlns:a16="http://schemas.microsoft.com/office/drawing/2014/main" xmlns=""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3" name="Line 8">
            <a:extLst>
              <a:ext uri="{FF2B5EF4-FFF2-40B4-BE49-F238E27FC236}">
                <a16:creationId xmlns:a16="http://schemas.microsoft.com/office/drawing/2014/main" xmlns=""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4" name="Line 9">
            <a:extLst>
              <a:ext uri="{FF2B5EF4-FFF2-40B4-BE49-F238E27FC236}">
                <a16:creationId xmlns:a16="http://schemas.microsoft.com/office/drawing/2014/main" xmlns=""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5" name="Line 7">
            <a:extLst>
              <a:ext uri="{FF2B5EF4-FFF2-40B4-BE49-F238E27FC236}">
                <a16:creationId xmlns:a16="http://schemas.microsoft.com/office/drawing/2014/main" xmlns=""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6" name="Line 8">
            <a:extLst>
              <a:ext uri="{FF2B5EF4-FFF2-40B4-BE49-F238E27FC236}">
                <a16:creationId xmlns:a16="http://schemas.microsoft.com/office/drawing/2014/main" xmlns=""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7" name="Line 9">
            <a:extLst>
              <a:ext uri="{FF2B5EF4-FFF2-40B4-BE49-F238E27FC236}">
                <a16:creationId xmlns:a16="http://schemas.microsoft.com/office/drawing/2014/main" xmlns=""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8" name="Line 7">
            <a:extLst>
              <a:ext uri="{FF2B5EF4-FFF2-40B4-BE49-F238E27FC236}">
                <a16:creationId xmlns:a16="http://schemas.microsoft.com/office/drawing/2014/main" xmlns=""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79" name="Line 8">
            <a:extLst>
              <a:ext uri="{FF2B5EF4-FFF2-40B4-BE49-F238E27FC236}">
                <a16:creationId xmlns:a16="http://schemas.microsoft.com/office/drawing/2014/main" xmlns=""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0" name="Line 9">
            <a:extLst>
              <a:ext uri="{FF2B5EF4-FFF2-40B4-BE49-F238E27FC236}">
                <a16:creationId xmlns:a16="http://schemas.microsoft.com/office/drawing/2014/main" xmlns=""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1" name="Line 7">
            <a:extLst>
              <a:ext uri="{FF2B5EF4-FFF2-40B4-BE49-F238E27FC236}">
                <a16:creationId xmlns:a16="http://schemas.microsoft.com/office/drawing/2014/main" xmlns=""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2" name="Line 8">
            <a:extLst>
              <a:ext uri="{FF2B5EF4-FFF2-40B4-BE49-F238E27FC236}">
                <a16:creationId xmlns:a16="http://schemas.microsoft.com/office/drawing/2014/main" xmlns=""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3" name="Line 9">
            <a:extLst>
              <a:ext uri="{FF2B5EF4-FFF2-40B4-BE49-F238E27FC236}">
                <a16:creationId xmlns:a16="http://schemas.microsoft.com/office/drawing/2014/main" xmlns=""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4" name="Line 7">
            <a:extLst>
              <a:ext uri="{FF2B5EF4-FFF2-40B4-BE49-F238E27FC236}">
                <a16:creationId xmlns:a16="http://schemas.microsoft.com/office/drawing/2014/main" xmlns=""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5" name="Line 8">
            <a:extLst>
              <a:ext uri="{FF2B5EF4-FFF2-40B4-BE49-F238E27FC236}">
                <a16:creationId xmlns:a16="http://schemas.microsoft.com/office/drawing/2014/main" xmlns=""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6" name="Line 9">
            <a:extLst>
              <a:ext uri="{FF2B5EF4-FFF2-40B4-BE49-F238E27FC236}">
                <a16:creationId xmlns:a16="http://schemas.microsoft.com/office/drawing/2014/main" xmlns=""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7" name="Line 7">
            <a:extLst>
              <a:ext uri="{FF2B5EF4-FFF2-40B4-BE49-F238E27FC236}">
                <a16:creationId xmlns:a16="http://schemas.microsoft.com/office/drawing/2014/main" xmlns=""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8" name="Line 8">
            <a:extLst>
              <a:ext uri="{FF2B5EF4-FFF2-40B4-BE49-F238E27FC236}">
                <a16:creationId xmlns:a16="http://schemas.microsoft.com/office/drawing/2014/main" xmlns=""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9" name="Line 9">
            <a:extLst>
              <a:ext uri="{FF2B5EF4-FFF2-40B4-BE49-F238E27FC236}">
                <a16:creationId xmlns:a16="http://schemas.microsoft.com/office/drawing/2014/main" xmlns=""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90" name="Line 7">
            <a:extLst>
              <a:ext uri="{FF2B5EF4-FFF2-40B4-BE49-F238E27FC236}">
                <a16:creationId xmlns:a16="http://schemas.microsoft.com/office/drawing/2014/main" xmlns=""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1" name="Line 8">
            <a:extLst>
              <a:ext uri="{FF2B5EF4-FFF2-40B4-BE49-F238E27FC236}">
                <a16:creationId xmlns:a16="http://schemas.microsoft.com/office/drawing/2014/main" xmlns=""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2" name="Line 9">
            <a:extLst>
              <a:ext uri="{FF2B5EF4-FFF2-40B4-BE49-F238E27FC236}">
                <a16:creationId xmlns:a16="http://schemas.microsoft.com/office/drawing/2014/main" xmlns=""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3" name="Line 7">
            <a:extLst>
              <a:ext uri="{FF2B5EF4-FFF2-40B4-BE49-F238E27FC236}">
                <a16:creationId xmlns:a16="http://schemas.microsoft.com/office/drawing/2014/main" xmlns=""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4" name="Line 8">
            <a:extLst>
              <a:ext uri="{FF2B5EF4-FFF2-40B4-BE49-F238E27FC236}">
                <a16:creationId xmlns:a16="http://schemas.microsoft.com/office/drawing/2014/main" xmlns=""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5" name="Line 9">
            <a:extLst>
              <a:ext uri="{FF2B5EF4-FFF2-40B4-BE49-F238E27FC236}">
                <a16:creationId xmlns:a16="http://schemas.microsoft.com/office/drawing/2014/main" xmlns=""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6" name="Line 7">
            <a:extLst>
              <a:ext uri="{FF2B5EF4-FFF2-40B4-BE49-F238E27FC236}">
                <a16:creationId xmlns:a16="http://schemas.microsoft.com/office/drawing/2014/main" xmlns=""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7" name="Line 8">
            <a:extLst>
              <a:ext uri="{FF2B5EF4-FFF2-40B4-BE49-F238E27FC236}">
                <a16:creationId xmlns:a16="http://schemas.microsoft.com/office/drawing/2014/main" xmlns=""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8" name="Line 9">
            <a:extLst>
              <a:ext uri="{FF2B5EF4-FFF2-40B4-BE49-F238E27FC236}">
                <a16:creationId xmlns:a16="http://schemas.microsoft.com/office/drawing/2014/main" xmlns=""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9" name="Line 7">
            <a:extLst>
              <a:ext uri="{FF2B5EF4-FFF2-40B4-BE49-F238E27FC236}">
                <a16:creationId xmlns:a16="http://schemas.microsoft.com/office/drawing/2014/main" xmlns=""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0" name="Line 8">
            <a:extLst>
              <a:ext uri="{FF2B5EF4-FFF2-40B4-BE49-F238E27FC236}">
                <a16:creationId xmlns:a16="http://schemas.microsoft.com/office/drawing/2014/main" xmlns=""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1" name="Line 9">
            <a:extLst>
              <a:ext uri="{FF2B5EF4-FFF2-40B4-BE49-F238E27FC236}">
                <a16:creationId xmlns:a16="http://schemas.microsoft.com/office/drawing/2014/main" xmlns=""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2" name="Line 7">
            <a:extLst>
              <a:ext uri="{FF2B5EF4-FFF2-40B4-BE49-F238E27FC236}">
                <a16:creationId xmlns:a16="http://schemas.microsoft.com/office/drawing/2014/main" xmlns=""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3" name="Line 8">
            <a:extLst>
              <a:ext uri="{FF2B5EF4-FFF2-40B4-BE49-F238E27FC236}">
                <a16:creationId xmlns:a16="http://schemas.microsoft.com/office/drawing/2014/main" xmlns=""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4" name="Line 9">
            <a:extLst>
              <a:ext uri="{FF2B5EF4-FFF2-40B4-BE49-F238E27FC236}">
                <a16:creationId xmlns:a16="http://schemas.microsoft.com/office/drawing/2014/main" xmlns=""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5" name="Line 7">
            <a:extLst>
              <a:ext uri="{FF2B5EF4-FFF2-40B4-BE49-F238E27FC236}">
                <a16:creationId xmlns:a16="http://schemas.microsoft.com/office/drawing/2014/main" xmlns=""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6" name="Line 8">
            <a:extLst>
              <a:ext uri="{FF2B5EF4-FFF2-40B4-BE49-F238E27FC236}">
                <a16:creationId xmlns:a16="http://schemas.microsoft.com/office/drawing/2014/main" xmlns=""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7" name="Line 9">
            <a:extLst>
              <a:ext uri="{FF2B5EF4-FFF2-40B4-BE49-F238E27FC236}">
                <a16:creationId xmlns:a16="http://schemas.microsoft.com/office/drawing/2014/main" xmlns=""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8" name="Line 7">
            <a:extLst>
              <a:ext uri="{FF2B5EF4-FFF2-40B4-BE49-F238E27FC236}">
                <a16:creationId xmlns:a16="http://schemas.microsoft.com/office/drawing/2014/main" xmlns=""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9" name="Line 8">
            <a:extLst>
              <a:ext uri="{FF2B5EF4-FFF2-40B4-BE49-F238E27FC236}">
                <a16:creationId xmlns:a16="http://schemas.microsoft.com/office/drawing/2014/main" xmlns=""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10" name="Line 9">
            <a:extLst>
              <a:ext uri="{FF2B5EF4-FFF2-40B4-BE49-F238E27FC236}">
                <a16:creationId xmlns:a16="http://schemas.microsoft.com/office/drawing/2014/main" xmlns=""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11" name="Line 7">
            <a:extLst>
              <a:ext uri="{FF2B5EF4-FFF2-40B4-BE49-F238E27FC236}">
                <a16:creationId xmlns:a16="http://schemas.microsoft.com/office/drawing/2014/main" xmlns=""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2" name="Line 8">
            <a:extLst>
              <a:ext uri="{FF2B5EF4-FFF2-40B4-BE49-F238E27FC236}">
                <a16:creationId xmlns:a16="http://schemas.microsoft.com/office/drawing/2014/main" xmlns=""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3" name="Line 9">
            <a:extLst>
              <a:ext uri="{FF2B5EF4-FFF2-40B4-BE49-F238E27FC236}">
                <a16:creationId xmlns:a16="http://schemas.microsoft.com/office/drawing/2014/main" xmlns=""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4" name="Line 7">
            <a:extLst>
              <a:ext uri="{FF2B5EF4-FFF2-40B4-BE49-F238E27FC236}">
                <a16:creationId xmlns:a16="http://schemas.microsoft.com/office/drawing/2014/main" xmlns=""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5" name="Line 8">
            <a:extLst>
              <a:ext uri="{FF2B5EF4-FFF2-40B4-BE49-F238E27FC236}">
                <a16:creationId xmlns:a16="http://schemas.microsoft.com/office/drawing/2014/main" xmlns=""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6" name="Line 9">
            <a:extLst>
              <a:ext uri="{FF2B5EF4-FFF2-40B4-BE49-F238E27FC236}">
                <a16:creationId xmlns:a16="http://schemas.microsoft.com/office/drawing/2014/main" xmlns=""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7" name="Line 7">
            <a:extLst>
              <a:ext uri="{FF2B5EF4-FFF2-40B4-BE49-F238E27FC236}">
                <a16:creationId xmlns:a16="http://schemas.microsoft.com/office/drawing/2014/main" xmlns=""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18" name="Line 8">
            <a:extLst>
              <a:ext uri="{FF2B5EF4-FFF2-40B4-BE49-F238E27FC236}">
                <a16:creationId xmlns:a16="http://schemas.microsoft.com/office/drawing/2014/main" xmlns=""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19" name="Line 9">
            <a:extLst>
              <a:ext uri="{FF2B5EF4-FFF2-40B4-BE49-F238E27FC236}">
                <a16:creationId xmlns:a16="http://schemas.microsoft.com/office/drawing/2014/main" xmlns=""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20" name="Line 7">
            <a:extLst>
              <a:ext uri="{FF2B5EF4-FFF2-40B4-BE49-F238E27FC236}">
                <a16:creationId xmlns:a16="http://schemas.microsoft.com/office/drawing/2014/main" xmlns=""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1" name="Line 8">
            <a:extLst>
              <a:ext uri="{FF2B5EF4-FFF2-40B4-BE49-F238E27FC236}">
                <a16:creationId xmlns:a16="http://schemas.microsoft.com/office/drawing/2014/main" xmlns=""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2" name="Line 9">
            <a:extLst>
              <a:ext uri="{FF2B5EF4-FFF2-40B4-BE49-F238E27FC236}">
                <a16:creationId xmlns:a16="http://schemas.microsoft.com/office/drawing/2014/main" xmlns=""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3" name="Line 7">
            <a:extLst>
              <a:ext uri="{FF2B5EF4-FFF2-40B4-BE49-F238E27FC236}">
                <a16:creationId xmlns:a16="http://schemas.microsoft.com/office/drawing/2014/main" xmlns=""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4" name="Line 8">
            <a:extLst>
              <a:ext uri="{FF2B5EF4-FFF2-40B4-BE49-F238E27FC236}">
                <a16:creationId xmlns:a16="http://schemas.microsoft.com/office/drawing/2014/main" xmlns=""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5" name="Line 9">
            <a:extLst>
              <a:ext uri="{FF2B5EF4-FFF2-40B4-BE49-F238E27FC236}">
                <a16:creationId xmlns:a16="http://schemas.microsoft.com/office/drawing/2014/main" xmlns=""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6" name="Line 7">
            <a:extLst>
              <a:ext uri="{FF2B5EF4-FFF2-40B4-BE49-F238E27FC236}">
                <a16:creationId xmlns:a16="http://schemas.microsoft.com/office/drawing/2014/main" xmlns=""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7" name="Line 8">
            <a:extLst>
              <a:ext uri="{FF2B5EF4-FFF2-40B4-BE49-F238E27FC236}">
                <a16:creationId xmlns:a16="http://schemas.microsoft.com/office/drawing/2014/main" xmlns=""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8" name="Line 9">
            <a:extLst>
              <a:ext uri="{FF2B5EF4-FFF2-40B4-BE49-F238E27FC236}">
                <a16:creationId xmlns:a16="http://schemas.microsoft.com/office/drawing/2014/main" xmlns=""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9" name="Line 7">
            <a:extLst>
              <a:ext uri="{FF2B5EF4-FFF2-40B4-BE49-F238E27FC236}">
                <a16:creationId xmlns:a16="http://schemas.microsoft.com/office/drawing/2014/main" xmlns=""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0" name="Line 8">
            <a:extLst>
              <a:ext uri="{FF2B5EF4-FFF2-40B4-BE49-F238E27FC236}">
                <a16:creationId xmlns:a16="http://schemas.microsoft.com/office/drawing/2014/main" xmlns=""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1" name="Line 9">
            <a:extLst>
              <a:ext uri="{FF2B5EF4-FFF2-40B4-BE49-F238E27FC236}">
                <a16:creationId xmlns:a16="http://schemas.microsoft.com/office/drawing/2014/main" xmlns=""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2" name="Line 7">
            <a:extLst>
              <a:ext uri="{FF2B5EF4-FFF2-40B4-BE49-F238E27FC236}">
                <a16:creationId xmlns:a16="http://schemas.microsoft.com/office/drawing/2014/main" xmlns=""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3" name="Line 8">
            <a:extLst>
              <a:ext uri="{FF2B5EF4-FFF2-40B4-BE49-F238E27FC236}">
                <a16:creationId xmlns:a16="http://schemas.microsoft.com/office/drawing/2014/main" xmlns=""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4" name="Line 9">
            <a:extLst>
              <a:ext uri="{FF2B5EF4-FFF2-40B4-BE49-F238E27FC236}">
                <a16:creationId xmlns:a16="http://schemas.microsoft.com/office/drawing/2014/main" xmlns=""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5" name="Line 7">
            <a:extLst>
              <a:ext uri="{FF2B5EF4-FFF2-40B4-BE49-F238E27FC236}">
                <a16:creationId xmlns:a16="http://schemas.microsoft.com/office/drawing/2014/main" xmlns=""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6" name="Line 8">
            <a:extLst>
              <a:ext uri="{FF2B5EF4-FFF2-40B4-BE49-F238E27FC236}">
                <a16:creationId xmlns:a16="http://schemas.microsoft.com/office/drawing/2014/main" xmlns=""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7" name="Line 9">
            <a:extLst>
              <a:ext uri="{FF2B5EF4-FFF2-40B4-BE49-F238E27FC236}">
                <a16:creationId xmlns:a16="http://schemas.microsoft.com/office/drawing/2014/main" xmlns=""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8" name="Line 7">
            <a:extLst>
              <a:ext uri="{FF2B5EF4-FFF2-40B4-BE49-F238E27FC236}">
                <a16:creationId xmlns:a16="http://schemas.microsoft.com/office/drawing/2014/main" xmlns=""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39" name="Line 8">
            <a:extLst>
              <a:ext uri="{FF2B5EF4-FFF2-40B4-BE49-F238E27FC236}">
                <a16:creationId xmlns:a16="http://schemas.microsoft.com/office/drawing/2014/main" xmlns=""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40" name="Line 9">
            <a:extLst>
              <a:ext uri="{FF2B5EF4-FFF2-40B4-BE49-F238E27FC236}">
                <a16:creationId xmlns:a16="http://schemas.microsoft.com/office/drawing/2014/main" xmlns=""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41" name="Line 7">
            <a:extLst>
              <a:ext uri="{FF2B5EF4-FFF2-40B4-BE49-F238E27FC236}">
                <a16:creationId xmlns:a16="http://schemas.microsoft.com/office/drawing/2014/main" xmlns=""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2" name="Line 8">
            <a:extLst>
              <a:ext uri="{FF2B5EF4-FFF2-40B4-BE49-F238E27FC236}">
                <a16:creationId xmlns:a16="http://schemas.microsoft.com/office/drawing/2014/main" xmlns=""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3" name="Line 9">
            <a:extLst>
              <a:ext uri="{FF2B5EF4-FFF2-40B4-BE49-F238E27FC236}">
                <a16:creationId xmlns:a16="http://schemas.microsoft.com/office/drawing/2014/main" xmlns=""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4" name="Line 7">
            <a:extLst>
              <a:ext uri="{FF2B5EF4-FFF2-40B4-BE49-F238E27FC236}">
                <a16:creationId xmlns:a16="http://schemas.microsoft.com/office/drawing/2014/main" xmlns=""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5" name="Line 8">
            <a:extLst>
              <a:ext uri="{FF2B5EF4-FFF2-40B4-BE49-F238E27FC236}">
                <a16:creationId xmlns:a16="http://schemas.microsoft.com/office/drawing/2014/main" xmlns=""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6" name="Line 9">
            <a:extLst>
              <a:ext uri="{FF2B5EF4-FFF2-40B4-BE49-F238E27FC236}">
                <a16:creationId xmlns:a16="http://schemas.microsoft.com/office/drawing/2014/main" xmlns=""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7" name="Line 7">
            <a:extLst>
              <a:ext uri="{FF2B5EF4-FFF2-40B4-BE49-F238E27FC236}">
                <a16:creationId xmlns:a16="http://schemas.microsoft.com/office/drawing/2014/main" xmlns=""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48" name="Line 8">
            <a:extLst>
              <a:ext uri="{FF2B5EF4-FFF2-40B4-BE49-F238E27FC236}">
                <a16:creationId xmlns:a16="http://schemas.microsoft.com/office/drawing/2014/main" xmlns=""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49" name="Line 9">
            <a:extLst>
              <a:ext uri="{FF2B5EF4-FFF2-40B4-BE49-F238E27FC236}">
                <a16:creationId xmlns:a16="http://schemas.microsoft.com/office/drawing/2014/main" xmlns=""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50" name="Line 7">
            <a:extLst>
              <a:ext uri="{FF2B5EF4-FFF2-40B4-BE49-F238E27FC236}">
                <a16:creationId xmlns:a16="http://schemas.microsoft.com/office/drawing/2014/main" xmlns=""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1" name="Line 8">
            <a:extLst>
              <a:ext uri="{FF2B5EF4-FFF2-40B4-BE49-F238E27FC236}">
                <a16:creationId xmlns:a16="http://schemas.microsoft.com/office/drawing/2014/main" xmlns=""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2" name="Line 9">
            <a:extLst>
              <a:ext uri="{FF2B5EF4-FFF2-40B4-BE49-F238E27FC236}">
                <a16:creationId xmlns:a16="http://schemas.microsoft.com/office/drawing/2014/main" xmlns=""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3" name="Line 7">
            <a:extLst>
              <a:ext uri="{FF2B5EF4-FFF2-40B4-BE49-F238E27FC236}">
                <a16:creationId xmlns:a16="http://schemas.microsoft.com/office/drawing/2014/main" xmlns=""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4" name="Line 8">
            <a:extLst>
              <a:ext uri="{FF2B5EF4-FFF2-40B4-BE49-F238E27FC236}">
                <a16:creationId xmlns:a16="http://schemas.microsoft.com/office/drawing/2014/main" xmlns=""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5" name="Line 9">
            <a:extLst>
              <a:ext uri="{FF2B5EF4-FFF2-40B4-BE49-F238E27FC236}">
                <a16:creationId xmlns:a16="http://schemas.microsoft.com/office/drawing/2014/main" xmlns=""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6" name="Line 7">
            <a:extLst>
              <a:ext uri="{FF2B5EF4-FFF2-40B4-BE49-F238E27FC236}">
                <a16:creationId xmlns:a16="http://schemas.microsoft.com/office/drawing/2014/main" xmlns=""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7" name="Line 8">
            <a:extLst>
              <a:ext uri="{FF2B5EF4-FFF2-40B4-BE49-F238E27FC236}">
                <a16:creationId xmlns:a16="http://schemas.microsoft.com/office/drawing/2014/main" xmlns=""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8" name="Line 9">
            <a:extLst>
              <a:ext uri="{FF2B5EF4-FFF2-40B4-BE49-F238E27FC236}">
                <a16:creationId xmlns:a16="http://schemas.microsoft.com/office/drawing/2014/main" xmlns=""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9" name="Line 7">
            <a:extLst>
              <a:ext uri="{FF2B5EF4-FFF2-40B4-BE49-F238E27FC236}">
                <a16:creationId xmlns:a16="http://schemas.microsoft.com/office/drawing/2014/main" xmlns=""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0" name="Line 8">
            <a:extLst>
              <a:ext uri="{FF2B5EF4-FFF2-40B4-BE49-F238E27FC236}">
                <a16:creationId xmlns:a16="http://schemas.microsoft.com/office/drawing/2014/main" xmlns=""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1" name="Line 9">
            <a:extLst>
              <a:ext uri="{FF2B5EF4-FFF2-40B4-BE49-F238E27FC236}">
                <a16:creationId xmlns:a16="http://schemas.microsoft.com/office/drawing/2014/main" xmlns=""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2" name="Line 7">
            <a:extLst>
              <a:ext uri="{FF2B5EF4-FFF2-40B4-BE49-F238E27FC236}">
                <a16:creationId xmlns:a16="http://schemas.microsoft.com/office/drawing/2014/main" xmlns=""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3" name="Line 8">
            <a:extLst>
              <a:ext uri="{FF2B5EF4-FFF2-40B4-BE49-F238E27FC236}">
                <a16:creationId xmlns:a16="http://schemas.microsoft.com/office/drawing/2014/main" xmlns=""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4" name="Line 9">
            <a:extLst>
              <a:ext uri="{FF2B5EF4-FFF2-40B4-BE49-F238E27FC236}">
                <a16:creationId xmlns:a16="http://schemas.microsoft.com/office/drawing/2014/main" xmlns=""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5" name="Line 7">
            <a:extLst>
              <a:ext uri="{FF2B5EF4-FFF2-40B4-BE49-F238E27FC236}">
                <a16:creationId xmlns:a16="http://schemas.microsoft.com/office/drawing/2014/main" xmlns=""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6" name="Line 8">
            <a:extLst>
              <a:ext uri="{FF2B5EF4-FFF2-40B4-BE49-F238E27FC236}">
                <a16:creationId xmlns:a16="http://schemas.microsoft.com/office/drawing/2014/main" xmlns=""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7" name="Line 9">
            <a:extLst>
              <a:ext uri="{FF2B5EF4-FFF2-40B4-BE49-F238E27FC236}">
                <a16:creationId xmlns:a16="http://schemas.microsoft.com/office/drawing/2014/main" xmlns=""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8" name="Line 7">
            <a:extLst>
              <a:ext uri="{FF2B5EF4-FFF2-40B4-BE49-F238E27FC236}">
                <a16:creationId xmlns:a16="http://schemas.microsoft.com/office/drawing/2014/main" xmlns=""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69" name="Line 8">
            <a:extLst>
              <a:ext uri="{FF2B5EF4-FFF2-40B4-BE49-F238E27FC236}">
                <a16:creationId xmlns:a16="http://schemas.microsoft.com/office/drawing/2014/main" xmlns=""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0" name="Line 9">
            <a:extLst>
              <a:ext uri="{FF2B5EF4-FFF2-40B4-BE49-F238E27FC236}">
                <a16:creationId xmlns:a16="http://schemas.microsoft.com/office/drawing/2014/main" xmlns=""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1" name="Line 7">
            <a:extLst>
              <a:ext uri="{FF2B5EF4-FFF2-40B4-BE49-F238E27FC236}">
                <a16:creationId xmlns:a16="http://schemas.microsoft.com/office/drawing/2014/main" xmlns=""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2" name="Line 8">
            <a:extLst>
              <a:ext uri="{FF2B5EF4-FFF2-40B4-BE49-F238E27FC236}">
                <a16:creationId xmlns:a16="http://schemas.microsoft.com/office/drawing/2014/main" xmlns=""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3" name="Line 9">
            <a:extLst>
              <a:ext uri="{FF2B5EF4-FFF2-40B4-BE49-F238E27FC236}">
                <a16:creationId xmlns:a16="http://schemas.microsoft.com/office/drawing/2014/main" xmlns=""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4" name="Line 7">
            <a:extLst>
              <a:ext uri="{FF2B5EF4-FFF2-40B4-BE49-F238E27FC236}">
                <a16:creationId xmlns:a16="http://schemas.microsoft.com/office/drawing/2014/main" xmlns=""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5" name="Line 8">
            <a:extLst>
              <a:ext uri="{FF2B5EF4-FFF2-40B4-BE49-F238E27FC236}">
                <a16:creationId xmlns:a16="http://schemas.microsoft.com/office/drawing/2014/main" xmlns=""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6" name="Line 9">
            <a:extLst>
              <a:ext uri="{FF2B5EF4-FFF2-40B4-BE49-F238E27FC236}">
                <a16:creationId xmlns:a16="http://schemas.microsoft.com/office/drawing/2014/main" xmlns=""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7" name="Line 7">
            <a:extLst>
              <a:ext uri="{FF2B5EF4-FFF2-40B4-BE49-F238E27FC236}">
                <a16:creationId xmlns:a16="http://schemas.microsoft.com/office/drawing/2014/main" xmlns=""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78" name="Line 8">
            <a:extLst>
              <a:ext uri="{FF2B5EF4-FFF2-40B4-BE49-F238E27FC236}">
                <a16:creationId xmlns:a16="http://schemas.microsoft.com/office/drawing/2014/main" xmlns=""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79" name="Line 9">
            <a:extLst>
              <a:ext uri="{FF2B5EF4-FFF2-40B4-BE49-F238E27FC236}">
                <a16:creationId xmlns:a16="http://schemas.microsoft.com/office/drawing/2014/main" xmlns=""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0" name="Line 7">
            <a:extLst>
              <a:ext uri="{FF2B5EF4-FFF2-40B4-BE49-F238E27FC236}">
                <a16:creationId xmlns:a16="http://schemas.microsoft.com/office/drawing/2014/main" xmlns=""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1" name="Line 8">
            <a:extLst>
              <a:ext uri="{FF2B5EF4-FFF2-40B4-BE49-F238E27FC236}">
                <a16:creationId xmlns:a16="http://schemas.microsoft.com/office/drawing/2014/main" xmlns=""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2" name="Line 9">
            <a:extLst>
              <a:ext uri="{FF2B5EF4-FFF2-40B4-BE49-F238E27FC236}">
                <a16:creationId xmlns:a16="http://schemas.microsoft.com/office/drawing/2014/main" xmlns=""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3" name="Line 7">
            <a:extLst>
              <a:ext uri="{FF2B5EF4-FFF2-40B4-BE49-F238E27FC236}">
                <a16:creationId xmlns:a16="http://schemas.microsoft.com/office/drawing/2014/main" xmlns=""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4" name="Line 8">
            <a:extLst>
              <a:ext uri="{FF2B5EF4-FFF2-40B4-BE49-F238E27FC236}">
                <a16:creationId xmlns:a16="http://schemas.microsoft.com/office/drawing/2014/main" xmlns=""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5" name="Line 9">
            <a:extLst>
              <a:ext uri="{FF2B5EF4-FFF2-40B4-BE49-F238E27FC236}">
                <a16:creationId xmlns:a16="http://schemas.microsoft.com/office/drawing/2014/main" xmlns=""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6" name="Line 7">
            <a:extLst>
              <a:ext uri="{FF2B5EF4-FFF2-40B4-BE49-F238E27FC236}">
                <a16:creationId xmlns:a16="http://schemas.microsoft.com/office/drawing/2014/main" xmlns=""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7" name="Line 8">
            <a:extLst>
              <a:ext uri="{FF2B5EF4-FFF2-40B4-BE49-F238E27FC236}">
                <a16:creationId xmlns:a16="http://schemas.microsoft.com/office/drawing/2014/main" xmlns=""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8" name="Line 9">
            <a:extLst>
              <a:ext uri="{FF2B5EF4-FFF2-40B4-BE49-F238E27FC236}">
                <a16:creationId xmlns:a16="http://schemas.microsoft.com/office/drawing/2014/main" xmlns=""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9" name="Line 7">
            <a:extLst>
              <a:ext uri="{FF2B5EF4-FFF2-40B4-BE49-F238E27FC236}">
                <a16:creationId xmlns:a16="http://schemas.microsoft.com/office/drawing/2014/main" xmlns=""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0" name="Line 8">
            <a:extLst>
              <a:ext uri="{FF2B5EF4-FFF2-40B4-BE49-F238E27FC236}">
                <a16:creationId xmlns:a16="http://schemas.microsoft.com/office/drawing/2014/main" xmlns=""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1" name="Line 9">
            <a:extLst>
              <a:ext uri="{FF2B5EF4-FFF2-40B4-BE49-F238E27FC236}">
                <a16:creationId xmlns:a16="http://schemas.microsoft.com/office/drawing/2014/main" xmlns=""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2" name="Line 7">
            <a:extLst>
              <a:ext uri="{FF2B5EF4-FFF2-40B4-BE49-F238E27FC236}">
                <a16:creationId xmlns:a16="http://schemas.microsoft.com/office/drawing/2014/main" xmlns=""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3" name="Line 8">
            <a:extLst>
              <a:ext uri="{FF2B5EF4-FFF2-40B4-BE49-F238E27FC236}">
                <a16:creationId xmlns:a16="http://schemas.microsoft.com/office/drawing/2014/main" xmlns=""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4" name="Line 9">
            <a:extLst>
              <a:ext uri="{FF2B5EF4-FFF2-40B4-BE49-F238E27FC236}">
                <a16:creationId xmlns:a16="http://schemas.microsoft.com/office/drawing/2014/main" xmlns=""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5" name="Line 7">
            <a:extLst>
              <a:ext uri="{FF2B5EF4-FFF2-40B4-BE49-F238E27FC236}">
                <a16:creationId xmlns:a16="http://schemas.microsoft.com/office/drawing/2014/main" xmlns=""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6" name="Line 8">
            <a:extLst>
              <a:ext uri="{FF2B5EF4-FFF2-40B4-BE49-F238E27FC236}">
                <a16:creationId xmlns:a16="http://schemas.microsoft.com/office/drawing/2014/main" xmlns=""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7" name="Line 9">
            <a:extLst>
              <a:ext uri="{FF2B5EF4-FFF2-40B4-BE49-F238E27FC236}">
                <a16:creationId xmlns:a16="http://schemas.microsoft.com/office/drawing/2014/main" xmlns=""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8" name="Line 7">
            <a:extLst>
              <a:ext uri="{FF2B5EF4-FFF2-40B4-BE49-F238E27FC236}">
                <a16:creationId xmlns:a16="http://schemas.microsoft.com/office/drawing/2014/main" xmlns=""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9" name="Line 8">
            <a:extLst>
              <a:ext uri="{FF2B5EF4-FFF2-40B4-BE49-F238E27FC236}">
                <a16:creationId xmlns:a16="http://schemas.microsoft.com/office/drawing/2014/main" xmlns=""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00" name="Line 9">
            <a:extLst>
              <a:ext uri="{FF2B5EF4-FFF2-40B4-BE49-F238E27FC236}">
                <a16:creationId xmlns:a16="http://schemas.microsoft.com/office/drawing/2014/main" xmlns=""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01" name="Line 7">
            <a:extLst>
              <a:ext uri="{FF2B5EF4-FFF2-40B4-BE49-F238E27FC236}">
                <a16:creationId xmlns:a16="http://schemas.microsoft.com/office/drawing/2014/main" xmlns=""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2" name="Line 8">
            <a:extLst>
              <a:ext uri="{FF2B5EF4-FFF2-40B4-BE49-F238E27FC236}">
                <a16:creationId xmlns:a16="http://schemas.microsoft.com/office/drawing/2014/main" xmlns=""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3" name="Line 9">
            <a:extLst>
              <a:ext uri="{FF2B5EF4-FFF2-40B4-BE49-F238E27FC236}">
                <a16:creationId xmlns:a16="http://schemas.microsoft.com/office/drawing/2014/main" xmlns=""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4" name="Line 7">
            <a:extLst>
              <a:ext uri="{FF2B5EF4-FFF2-40B4-BE49-F238E27FC236}">
                <a16:creationId xmlns:a16="http://schemas.microsoft.com/office/drawing/2014/main" xmlns=""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5" name="Line 8">
            <a:extLst>
              <a:ext uri="{FF2B5EF4-FFF2-40B4-BE49-F238E27FC236}">
                <a16:creationId xmlns:a16="http://schemas.microsoft.com/office/drawing/2014/main" xmlns=""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6" name="Line 9">
            <a:extLst>
              <a:ext uri="{FF2B5EF4-FFF2-40B4-BE49-F238E27FC236}">
                <a16:creationId xmlns:a16="http://schemas.microsoft.com/office/drawing/2014/main" xmlns=""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7" name="Line 7">
            <a:extLst>
              <a:ext uri="{FF2B5EF4-FFF2-40B4-BE49-F238E27FC236}">
                <a16:creationId xmlns:a16="http://schemas.microsoft.com/office/drawing/2014/main" xmlns=""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8" name="Line 8">
            <a:extLst>
              <a:ext uri="{FF2B5EF4-FFF2-40B4-BE49-F238E27FC236}">
                <a16:creationId xmlns:a16="http://schemas.microsoft.com/office/drawing/2014/main" xmlns=""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9" name="Line 9">
            <a:extLst>
              <a:ext uri="{FF2B5EF4-FFF2-40B4-BE49-F238E27FC236}">
                <a16:creationId xmlns:a16="http://schemas.microsoft.com/office/drawing/2014/main" xmlns=""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0" name="Line 7">
            <a:extLst>
              <a:ext uri="{FF2B5EF4-FFF2-40B4-BE49-F238E27FC236}">
                <a16:creationId xmlns:a16="http://schemas.microsoft.com/office/drawing/2014/main" xmlns=""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1" name="Line 8">
            <a:extLst>
              <a:ext uri="{FF2B5EF4-FFF2-40B4-BE49-F238E27FC236}">
                <a16:creationId xmlns:a16="http://schemas.microsoft.com/office/drawing/2014/main" xmlns=""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2" name="Line 9">
            <a:extLst>
              <a:ext uri="{FF2B5EF4-FFF2-40B4-BE49-F238E27FC236}">
                <a16:creationId xmlns:a16="http://schemas.microsoft.com/office/drawing/2014/main" xmlns=""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3" name="Line 7">
            <a:extLst>
              <a:ext uri="{FF2B5EF4-FFF2-40B4-BE49-F238E27FC236}">
                <a16:creationId xmlns:a16="http://schemas.microsoft.com/office/drawing/2014/main" xmlns=""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4" name="Line 8">
            <a:extLst>
              <a:ext uri="{FF2B5EF4-FFF2-40B4-BE49-F238E27FC236}">
                <a16:creationId xmlns:a16="http://schemas.microsoft.com/office/drawing/2014/main" xmlns=""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5" name="Line 9">
            <a:extLst>
              <a:ext uri="{FF2B5EF4-FFF2-40B4-BE49-F238E27FC236}">
                <a16:creationId xmlns:a16="http://schemas.microsoft.com/office/drawing/2014/main" xmlns=""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6" name="Line 7">
            <a:extLst>
              <a:ext uri="{FF2B5EF4-FFF2-40B4-BE49-F238E27FC236}">
                <a16:creationId xmlns:a16="http://schemas.microsoft.com/office/drawing/2014/main" xmlns=""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7" name="Line 8">
            <a:extLst>
              <a:ext uri="{FF2B5EF4-FFF2-40B4-BE49-F238E27FC236}">
                <a16:creationId xmlns:a16="http://schemas.microsoft.com/office/drawing/2014/main" xmlns=""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8" name="Line 9">
            <a:extLst>
              <a:ext uri="{FF2B5EF4-FFF2-40B4-BE49-F238E27FC236}">
                <a16:creationId xmlns:a16="http://schemas.microsoft.com/office/drawing/2014/main" xmlns=""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9" name="Line 7">
            <a:extLst>
              <a:ext uri="{FF2B5EF4-FFF2-40B4-BE49-F238E27FC236}">
                <a16:creationId xmlns:a16="http://schemas.microsoft.com/office/drawing/2014/main" xmlns=""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0" name="Line 8">
            <a:extLst>
              <a:ext uri="{FF2B5EF4-FFF2-40B4-BE49-F238E27FC236}">
                <a16:creationId xmlns:a16="http://schemas.microsoft.com/office/drawing/2014/main" xmlns=""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1" name="Line 9">
            <a:extLst>
              <a:ext uri="{FF2B5EF4-FFF2-40B4-BE49-F238E27FC236}">
                <a16:creationId xmlns:a16="http://schemas.microsoft.com/office/drawing/2014/main" xmlns=""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2" name="Line 7">
            <a:extLst>
              <a:ext uri="{FF2B5EF4-FFF2-40B4-BE49-F238E27FC236}">
                <a16:creationId xmlns:a16="http://schemas.microsoft.com/office/drawing/2014/main" xmlns=""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3" name="Line 8">
            <a:extLst>
              <a:ext uri="{FF2B5EF4-FFF2-40B4-BE49-F238E27FC236}">
                <a16:creationId xmlns:a16="http://schemas.microsoft.com/office/drawing/2014/main" xmlns=""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4" name="Line 9">
            <a:extLst>
              <a:ext uri="{FF2B5EF4-FFF2-40B4-BE49-F238E27FC236}">
                <a16:creationId xmlns:a16="http://schemas.microsoft.com/office/drawing/2014/main" xmlns=""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5" name="Line 7">
            <a:extLst>
              <a:ext uri="{FF2B5EF4-FFF2-40B4-BE49-F238E27FC236}">
                <a16:creationId xmlns:a16="http://schemas.microsoft.com/office/drawing/2014/main" xmlns=""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6" name="Line 8">
            <a:extLst>
              <a:ext uri="{FF2B5EF4-FFF2-40B4-BE49-F238E27FC236}">
                <a16:creationId xmlns:a16="http://schemas.microsoft.com/office/drawing/2014/main" xmlns=""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7" name="Line 9">
            <a:extLst>
              <a:ext uri="{FF2B5EF4-FFF2-40B4-BE49-F238E27FC236}">
                <a16:creationId xmlns:a16="http://schemas.microsoft.com/office/drawing/2014/main" xmlns=""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8" name="Line 7">
            <a:extLst>
              <a:ext uri="{FF2B5EF4-FFF2-40B4-BE49-F238E27FC236}">
                <a16:creationId xmlns:a16="http://schemas.microsoft.com/office/drawing/2014/main" xmlns=""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29" name="Line 8">
            <a:extLst>
              <a:ext uri="{FF2B5EF4-FFF2-40B4-BE49-F238E27FC236}">
                <a16:creationId xmlns:a16="http://schemas.microsoft.com/office/drawing/2014/main" xmlns=""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0" name="Line 9">
            <a:extLst>
              <a:ext uri="{FF2B5EF4-FFF2-40B4-BE49-F238E27FC236}">
                <a16:creationId xmlns:a16="http://schemas.microsoft.com/office/drawing/2014/main" xmlns=""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1" name="Line 7">
            <a:extLst>
              <a:ext uri="{FF2B5EF4-FFF2-40B4-BE49-F238E27FC236}">
                <a16:creationId xmlns:a16="http://schemas.microsoft.com/office/drawing/2014/main" xmlns=""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2" name="Line 8">
            <a:extLst>
              <a:ext uri="{FF2B5EF4-FFF2-40B4-BE49-F238E27FC236}">
                <a16:creationId xmlns:a16="http://schemas.microsoft.com/office/drawing/2014/main" xmlns=""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3" name="Line 9">
            <a:extLst>
              <a:ext uri="{FF2B5EF4-FFF2-40B4-BE49-F238E27FC236}">
                <a16:creationId xmlns:a16="http://schemas.microsoft.com/office/drawing/2014/main" xmlns=""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4" name="Line 7">
            <a:extLst>
              <a:ext uri="{FF2B5EF4-FFF2-40B4-BE49-F238E27FC236}">
                <a16:creationId xmlns:a16="http://schemas.microsoft.com/office/drawing/2014/main" xmlns=""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5" name="Line 8">
            <a:extLst>
              <a:ext uri="{FF2B5EF4-FFF2-40B4-BE49-F238E27FC236}">
                <a16:creationId xmlns:a16="http://schemas.microsoft.com/office/drawing/2014/main" xmlns=""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6" name="Line 9">
            <a:extLst>
              <a:ext uri="{FF2B5EF4-FFF2-40B4-BE49-F238E27FC236}">
                <a16:creationId xmlns:a16="http://schemas.microsoft.com/office/drawing/2014/main" xmlns=""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7" name="Line 7">
            <a:extLst>
              <a:ext uri="{FF2B5EF4-FFF2-40B4-BE49-F238E27FC236}">
                <a16:creationId xmlns:a16="http://schemas.microsoft.com/office/drawing/2014/main" xmlns=""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8" name="Line 8">
            <a:extLst>
              <a:ext uri="{FF2B5EF4-FFF2-40B4-BE49-F238E27FC236}">
                <a16:creationId xmlns:a16="http://schemas.microsoft.com/office/drawing/2014/main" xmlns=""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9" name="Line 9">
            <a:extLst>
              <a:ext uri="{FF2B5EF4-FFF2-40B4-BE49-F238E27FC236}">
                <a16:creationId xmlns:a16="http://schemas.microsoft.com/office/drawing/2014/main" xmlns=""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40" name="Line 7">
            <a:extLst>
              <a:ext uri="{FF2B5EF4-FFF2-40B4-BE49-F238E27FC236}">
                <a16:creationId xmlns:a16="http://schemas.microsoft.com/office/drawing/2014/main" xmlns=""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1" name="Line 8">
            <a:extLst>
              <a:ext uri="{FF2B5EF4-FFF2-40B4-BE49-F238E27FC236}">
                <a16:creationId xmlns:a16="http://schemas.microsoft.com/office/drawing/2014/main" xmlns=""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2" name="Line 9">
            <a:extLst>
              <a:ext uri="{FF2B5EF4-FFF2-40B4-BE49-F238E27FC236}">
                <a16:creationId xmlns:a16="http://schemas.microsoft.com/office/drawing/2014/main" xmlns=""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3" name="Line 7">
            <a:extLst>
              <a:ext uri="{FF2B5EF4-FFF2-40B4-BE49-F238E27FC236}">
                <a16:creationId xmlns:a16="http://schemas.microsoft.com/office/drawing/2014/main" xmlns=""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4" name="Line 8">
            <a:extLst>
              <a:ext uri="{FF2B5EF4-FFF2-40B4-BE49-F238E27FC236}">
                <a16:creationId xmlns:a16="http://schemas.microsoft.com/office/drawing/2014/main" xmlns=""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5" name="Line 9">
            <a:extLst>
              <a:ext uri="{FF2B5EF4-FFF2-40B4-BE49-F238E27FC236}">
                <a16:creationId xmlns:a16="http://schemas.microsoft.com/office/drawing/2014/main" xmlns=""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6" name="Line 7">
            <a:extLst>
              <a:ext uri="{FF2B5EF4-FFF2-40B4-BE49-F238E27FC236}">
                <a16:creationId xmlns:a16="http://schemas.microsoft.com/office/drawing/2014/main" xmlns=""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7" name="Line 8">
            <a:extLst>
              <a:ext uri="{FF2B5EF4-FFF2-40B4-BE49-F238E27FC236}">
                <a16:creationId xmlns:a16="http://schemas.microsoft.com/office/drawing/2014/main" xmlns=""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8" name="Line 9">
            <a:extLst>
              <a:ext uri="{FF2B5EF4-FFF2-40B4-BE49-F238E27FC236}">
                <a16:creationId xmlns:a16="http://schemas.microsoft.com/office/drawing/2014/main" xmlns=""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9" name="Line 7">
            <a:extLst>
              <a:ext uri="{FF2B5EF4-FFF2-40B4-BE49-F238E27FC236}">
                <a16:creationId xmlns:a16="http://schemas.microsoft.com/office/drawing/2014/main" xmlns=""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0" name="Line 8">
            <a:extLst>
              <a:ext uri="{FF2B5EF4-FFF2-40B4-BE49-F238E27FC236}">
                <a16:creationId xmlns:a16="http://schemas.microsoft.com/office/drawing/2014/main" xmlns=""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1" name="Line 9">
            <a:extLst>
              <a:ext uri="{FF2B5EF4-FFF2-40B4-BE49-F238E27FC236}">
                <a16:creationId xmlns:a16="http://schemas.microsoft.com/office/drawing/2014/main" xmlns=""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2" name="Line 7">
            <a:extLst>
              <a:ext uri="{FF2B5EF4-FFF2-40B4-BE49-F238E27FC236}">
                <a16:creationId xmlns:a16="http://schemas.microsoft.com/office/drawing/2014/main" xmlns=""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3" name="Line 8">
            <a:extLst>
              <a:ext uri="{FF2B5EF4-FFF2-40B4-BE49-F238E27FC236}">
                <a16:creationId xmlns:a16="http://schemas.microsoft.com/office/drawing/2014/main" xmlns=""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4" name="Line 9">
            <a:extLst>
              <a:ext uri="{FF2B5EF4-FFF2-40B4-BE49-F238E27FC236}">
                <a16:creationId xmlns:a16="http://schemas.microsoft.com/office/drawing/2014/main" xmlns=""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5" name="Line 7">
            <a:extLst>
              <a:ext uri="{FF2B5EF4-FFF2-40B4-BE49-F238E27FC236}">
                <a16:creationId xmlns:a16="http://schemas.microsoft.com/office/drawing/2014/main" xmlns=""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6" name="Line 8">
            <a:extLst>
              <a:ext uri="{FF2B5EF4-FFF2-40B4-BE49-F238E27FC236}">
                <a16:creationId xmlns:a16="http://schemas.microsoft.com/office/drawing/2014/main" xmlns=""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7" name="Line 9">
            <a:extLst>
              <a:ext uri="{FF2B5EF4-FFF2-40B4-BE49-F238E27FC236}">
                <a16:creationId xmlns:a16="http://schemas.microsoft.com/office/drawing/2014/main" xmlns=""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8" name="Line 7">
            <a:extLst>
              <a:ext uri="{FF2B5EF4-FFF2-40B4-BE49-F238E27FC236}">
                <a16:creationId xmlns:a16="http://schemas.microsoft.com/office/drawing/2014/main" xmlns=""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9" name="Line 8">
            <a:extLst>
              <a:ext uri="{FF2B5EF4-FFF2-40B4-BE49-F238E27FC236}">
                <a16:creationId xmlns:a16="http://schemas.microsoft.com/office/drawing/2014/main" xmlns=""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60" name="Line 9">
            <a:extLst>
              <a:ext uri="{FF2B5EF4-FFF2-40B4-BE49-F238E27FC236}">
                <a16:creationId xmlns:a16="http://schemas.microsoft.com/office/drawing/2014/main" xmlns=""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61" name="Line 7">
            <a:extLst>
              <a:ext uri="{FF2B5EF4-FFF2-40B4-BE49-F238E27FC236}">
                <a16:creationId xmlns:a16="http://schemas.microsoft.com/office/drawing/2014/main" xmlns=""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2" name="Line 8">
            <a:extLst>
              <a:ext uri="{FF2B5EF4-FFF2-40B4-BE49-F238E27FC236}">
                <a16:creationId xmlns:a16="http://schemas.microsoft.com/office/drawing/2014/main" xmlns=""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3" name="Line 9">
            <a:extLst>
              <a:ext uri="{FF2B5EF4-FFF2-40B4-BE49-F238E27FC236}">
                <a16:creationId xmlns:a16="http://schemas.microsoft.com/office/drawing/2014/main" xmlns=""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4" name="Line 7">
            <a:extLst>
              <a:ext uri="{FF2B5EF4-FFF2-40B4-BE49-F238E27FC236}">
                <a16:creationId xmlns:a16="http://schemas.microsoft.com/office/drawing/2014/main" xmlns=""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5" name="Line 8">
            <a:extLst>
              <a:ext uri="{FF2B5EF4-FFF2-40B4-BE49-F238E27FC236}">
                <a16:creationId xmlns:a16="http://schemas.microsoft.com/office/drawing/2014/main" xmlns=""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6" name="Line 9">
            <a:extLst>
              <a:ext uri="{FF2B5EF4-FFF2-40B4-BE49-F238E27FC236}">
                <a16:creationId xmlns:a16="http://schemas.microsoft.com/office/drawing/2014/main" xmlns=""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7" name="Line 7">
            <a:extLst>
              <a:ext uri="{FF2B5EF4-FFF2-40B4-BE49-F238E27FC236}">
                <a16:creationId xmlns:a16="http://schemas.microsoft.com/office/drawing/2014/main" xmlns=""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68" name="Line 8">
            <a:extLst>
              <a:ext uri="{FF2B5EF4-FFF2-40B4-BE49-F238E27FC236}">
                <a16:creationId xmlns:a16="http://schemas.microsoft.com/office/drawing/2014/main" xmlns=""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69" name="Line 9">
            <a:extLst>
              <a:ext uri="{FF2B5EF4-FFF2-40B4-BE49-F238E27FC236}">
                <a16:creationId xmlns:a16="http://schemas.microsoft.com/office/drawing/2014/main" xmlns=""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70" name="Line 7">
            <a:extLst>
              <a:ext uri="{FF2B5EF4-FFF2-40B4-BE49-F238E27FC236}">
                <a16:creationId xmlns:a16="http://schemas.microsoft.com/office/drawing/2014/main" xmlns=""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1" name="Line 8">
            <a:extLst>
              <a:ext uri="{FF2B5EF4-FFF2-40B4-BE49-F238E27FC236}">
                <a16:creationId xmlns:a16="http://schemas.microsoft.com/office/drawing/2014/main" xmlns=""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2" name="Line 9">
            <a:extLst>
              <a:ext uri="{FF2B5EF4-FFF2-40B4-BE49-F238E27FC236}">
                <a16:creationId xmlns:a16="http://schemas.microsoft.com/office/drawing/2014/main" xmlns=""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3" name="Line 7">
            <a:extLst>
              <a:ext uri="{FF2B5EF4-FFF2-40B4-BE49-F238E27FC236}">
                <a16:creationId xmlns:a16="http://schemas.microsoft.com/office/drawing/2014/main" xmlns=""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4" name="Line 8">
            <a:extLst>
              <a:ext uri="{FF2B5EF4-FFF2-40B4-BE49-F238E27FC236}">
                <a16:creationId xmlns:a16="http://schemas.microsoft.com/office/drawing/2014/main" xmlns=""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5" name="Line 9">
            <a:extLst>
              <a:ext uri="{FF2B5EF4-FFF2-40B4-BE49-F238E27FC236}">
                <a16:creationId xmlns:a16="http://schemas.microsoft.com/office/drawing/2014/main" xmlns=""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6" name="Line 7">
            <a:extLst>
              <a:ext uri="{FF2B5EF4-FFF2-40B4-BE49-F238E27FC236}">
                <a16:creationId xmlns:a16="http://schemas.microsoft.com/office/drawing/2014/main" xmlns=""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7" name="Line 8">
            <a:extLst>
              <a:ext uri="{FF2B5EF4-FFF2-40B4-BE49-F238E27FC236}">
                <a16:creationId xmlns:a16="http://schemas.microsoft.com/office/drawing/2014/main" xmlns=""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8" name="Line 9">
            <a:extLst>
              <a:ext uri="{FF2B5EF4-FFF2-40B4-BE49-F238E27FC236}">
                <a16:creationId xmlns:a16="http://schemas.microsoft.com/office/drawing/2014/main" xmlns=""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9" name="Line 7">
            <a:extLst>
              <a:ext uri="{FF2B5EF4-FFF2-40B4-BE49-F238E27FC236}">
                <a16:creationId xmlns:a16="http://schemas.microsoft.com/office/drawing/2014/main" xmlns=""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0" name="Line 8">
            <a:extLst>
              <a:ext uri="{FF2B5EF4-FFF2-40B4-BE49-F238E27FC236}">
                <a16:creationId xmlns:a16="http://schemas.microsoft.com/office/drawing/2014/main" xmlns=""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1" name="Line 9">
            <a:extLst>
              <a:ext uri="{FF2B5EF4-FFF2-40B4-BE49-F238E27FC236}">
                <a16:creationId xmlns:a16="http://schemas.microsoft.com/office/drawing/2014/main" xmlns=""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2" name="Line 7">
            <a:extLst>
              <a:ext uri="{FF2B5EF4-FFF2-40B4-BE49-F238E27FC236}">
                <a16:creationId xmlns:a16="http://schemas.microsoft.com/office/drawing/2014/main" xmlns=""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3" name="Line 8">
            <a:extLst>
              <a:ext uri="{FF2B5EF4-FFF2-40B4-BE49-F238E27FC236}">
                <a16:creationId xmlns:a16="http://schemas.microsoft.com/office/drawing/2014/main" xmlns=""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4" name="Line 9">
            <a:extLst>
              <a:ext uri="{FF2B5EF4-FFF2-40B4-BE49-F238E27FC236}">
                <a16:creationId xmlns:a16="http://schemas.microsoft.com/office/drawing/2014/main" xmlns=""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5" name="Line 7">
            <a:extLst>
              <a:ext uri="{FF2B5EF4-FFF2-40B4-BE49-F238E27FC236}">
                <a16:creationId xmlns:a16="http://schemas.microsoft.com/office/drawing/2014/main" xmlns=""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6" name="Line 8">
            <a:extLst>
              <a:ext uri="{FF2B5EF4-FFF2-40B4-BE49-F238E27FC236}">
                <a16:creationId xmlns:a16="http://schemas.microsoft.com/office/drawing/2014/main" xmlns=""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7" name="Line 9">
            <a:extLst>
              <a:ext uri="{FF2B5EF4-FFF2-40B4-BE49-F238E27FC236}">
                <a16:creationId xmlns:a16="http://schemas.microsoft.com/office/drawing/2014/main" xmlns=""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8" name="Line 7">
            <a:extLst>
              <a:ext uri="{FF2B5EF4-FFF2-40B4-BE49-F238E27FC236}">
                <a16:creationId xmlns:a16="http://schemas.microsoft.com/office/drawing/2014/main" xmlns=""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9" name="Line 8">
            <a:extLst>
              <a:ext uri="{FF2B5EF4-FFF2-40B4-BE49-F238E27FC236}">
                <a16:creationId xmlns:a16="http://schemas.microsoft.com/office/drawing/2014/main" xmlns=""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0" name="Line 9">
            <a:extLst>
              <a:ext uri="{FF2B5EF4-FFF2-40B4-BE49-F238E27FC236}">
                <a16:creationId xmlns:a16="http://schemas.microsoft.com/office/drawing/2014/main" xmlns=""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1" name="Line 7">
            <a:extLst>
              <a:ext uri="{FF2B5EF4-FFF2-40B4-BE49-F238E27FC236}">
                <a16:creationId xmlns:a16="http://schemas.microsoft.com/office/drawing/2014/main" xmlns=""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2" name="Line 8">
            <a:extLst>
              <a:ext uri="{FF2B5EF4-FFF2-40B4-BE49-F238E27FC236}">
                <a16:creationId xmlns:a16="http://schemas.microsoft.com/office/drawing/2014/main" xmlns=""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3" name="Line 9">
            <a:extLst>
              <a:ext uri="{FF2B5EF4-FFF2-40B4-BE49-F238E27FC236}">
                <a16:creationId xmlns:a16="http://schemas.microsoft.com/office/drawing/2014/main" xmlns=""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4" name="Line 7">
            <a:extLst>
              <a:ext uri="{FF2B5EF4-FFF2-40B4-BE49-F238E27FC236}">
                <a16:creationId xmlns:a16="http://schemas.microsoft.com/office/drawing/2014/main" xmlns=""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5" name="Line 8">
            <a:extLst>
              <a:ext uri="{FF2B5EF4-FFF2-40B4-BE49-F238E27FC236}">
                <a16:creationId xmlns:a16="http://schemas.microsoft.com/office/drawing/2014/main" xmlns=""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6" name="Line 9">
            <a:extLst>
              <a:ext uri="{FF2B5EF4-FFF2-40B4-BE49-F238E27FC236}">
                <a16:creationId xmlns:a16="http://schemas.microsoft.com/office/drawing/2014/main" xmlns=""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7" name="Line 7">
            <a:extLst>
              <a:ext uri="{FF2B5EF4-FFF2-40B4-BE49-F238E27FC236}">
                <a16:creationId xmlns:a16="http://schemas.microsoft.com/office/drawing/2014/main" xmlns=""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8" name="Line 8">
            <a:extLst>
              <a:ext uri="{FF2B5EF4-FFF2-40B4-BE49-F238E27FC236}">
                <a16:creationId xmlns:a16="http://schemas.microsoft.com/office/drawing/2014/main" xmlns=""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9" name="Line 9">
            <a:extLst>
              <a:ext uri="{FF2B5EF4-FFF2-40B4-BE49-F238E27FC236}">
                <a16:creationId xmlns:a16="http://schemas.microsoft.com/office/drawing/2014/main" xmlns=""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00" name="Line 7">
            <a:extLst>
              <a:ext uri="{FF2B5EF4-FFF2-40B4-BE49-F238E27FC236}">
                <a16:creationId xmlns:a16="http://schemas.microsoft.com/office/drawing/2014/main" xmlns=""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1" name="Line 8">
            <a:extLst>
              <a:ext uri="{FF2B5EF4-FFF2-40B4-BE49-F238E27FC236}">
                <a16:creationId xmlns:a16="http://schemas.microsoft.com/office/drawing/2014/main" xmlns=""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2" name="Line 9">
            <a:extLst>
              <a:ext uri="{FF2B5EF4-FFF2-40B4-BE49-F238E27FC236}">
                <a16:creationId xmlns:a16="http://schemas.microsoft.com/office/drawing/2014/main" xmlns=""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3" name="Line 7">
            <a:extLst>
              <a:ext uri="{FF2B5EF4-FFF2-40B4-BE49-F238E27FC236}">
                <a16:creationId xmlns:a16="http://schemas.microsoft.com/office/drawing/2014/main" xmlns=""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4" name="Line 8">
            <a:extLst>
              <a:ext uri="{FF2B5EF4-FFF2-40B4-BE49-F238E27FC236}">
                <a16:creationId xmlns:a16="http://schemas.microsoft.com/office/drawing/2014/main" xmlns=""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5" name="Line 9">
            <a:extLst>
              <a:ext uri="{FF2B5EF4-FFF2-40B4-BE49-F238E27FC236}">
                <a16:creationId xmlns:a16="http://schemas.microsoft.com/office/drawing/2014/main" xmlns=""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6" name="Line 7">
            <a:extLst>
              <a:ext uri="{FF2B5EF4-FFF2-40B4-BE49-F238E27FC236}">
                <a16:creationId xmlns:a16="http://schemas.microsoft.com/office/drawing/2014/main" xmlns=""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7" name="Line 8">
            <a:extLst>
              <a:ext uri="{FF2B5EF4-FFF2-40B4-BE49-F238E27FC236}">
                <a16:creationId xmlns:a16="http://schemas.microsoft.com/office/drawing/2014/main" xmlns=""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8" name="Line 9">
            <a:extLst>
              <a:ext uri="{FF2B5EF4-FFF2-40B4-BE49-F238E27FC236}">
                <a16:creationId xmlns:a16="http://schemas.microsoft.com/office/drawing/2014/main" xmlns=""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9" name="Line 7">
            <a:extLst>
              <a:ext uri="{FF2B5EF4-FFF2-40B4-BE49-F238E27FC236}">
                <a16:creationId xmlns:a16="http://schemas.microsoft.com/office/drawing/2014/main" xmlns=""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0" name="Line 8">
            <a:extLst>
              <a:ext uri="{FF2B5EF4-FFF2-40B4-BE49-F238E27FC236}">
                <a16:creationId xmlns:a16="http://schemas.microsoft.com/office/drawing/2014/main" xmlns=""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1" name="Line 9">
            <a:extLst>
              <a:ext uri="{FF2B5EF4-FFF2-40B4-BE49-F238E27FC236}">
                <a16:creationId xmlns:a16="http://schemas.microsoft.com/office/drawing/2014/main" xmlns=""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2" name="Line 7">
            <a:extLst>
              <a:ext uri="{FF2B5EF4-FFF2-40B4-BE49-F238E27FC236}">
                <a16:creationId xmlns:a16="http://schemas.microsoft.com/office/drawing/2014/main" xmlns=""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3" name="Line 8">
            <a:extLst>
              <a:ext uri="{FF2B5EF4-FFF2-40B4-BE49-F238E27FC236}">
                <a16:creationId xmlns:a16="http://schemas.microsoft.com/office/drawing/2014/main" xmlns=""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4" name="Line 9">
            <a:extLst>
              <a:ext uri="{FF2B5EF4-FFF2-40B4-BE49-F238E27FC236}">
                <a16:creationId xmlns:a16="http://schemas.microsoft.com/office/drawing/2014/main" xmlns=""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5" name="Line 7">
            <a:extLst>
              <a:ext uri="{FF2B5EF4-FFF2-40B4-BE49-F238E27FC236}">
                <a16:creationId xmlns:a16="http://schemas.microsoft.com/office/drawing/2014/main" xmlns=""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6" name="Line 8">
            <a:extLst>
              <a:ext uri="{FF2B5EF4-FFF2-40B4-BE49-F238E27FC236}">
                <a16:creationId xmlns:a16="http://schemas.microsoft.com/office/drawing/2014/main" xmlns=""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7" name="Line 9">
            <a:extLst>
              <a:ext uri="{FF2B5EF4-FFF2-40B4-BE49-F238E27FC236}">
                <a16:creationId xmlns:a16="http://schemas.microsoft.com/office/drawing/2014/main" xmlns=""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8" name="Line 7">
            <a:extLst>
              <a:ext uri="{FF2B5EF4-FFF2-40B4-BE49-F238E27FC236}">
                <a16:creationId xmlns:a16="http://schemas.microsoft.com/office/drawing/2014/main" xmlns=""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9" name="Line 8">
            <a:extLst>
              <a:ext uri="{FF2B5EF4-FFF2-40B4-BE49-F238E27FC236}">
                <a16:creationId xmlns:a16="http://schemas.microsoft.com/office/drawing/2014/main" xmlns=""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20" name="Line 9">
            <a:extLst>
              <a:ext uri="{FF2B5EF4-FFF2-40B4-BE49-F238E27FC236}">
                <a16:creationId xmlns:a16="http://schemas.microsoft.com/office/drawing/2014/main" xmlns=""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21" name="Line 7">
            <a:extLst>
              <a:ext uri="{FF2B5EF4-FFF2-40B4-BE49-F238E27FC236}">
                <a16:creationId xmlns:a16="http://schemas.microsoft.com/office/drawing/2014/main" xmlns=""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2" name="Line 8">
            <a:extLst>
              <a:ext uri="{FF2B5EF4-FFF2-40B4-BE49-F238E27FC236}">
                <a16:creationId xmlns:a16="http://schemas.microsoft.com/office/drawing/2014/main" xmlns=""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3" name="Line 9">
            <a:extLst>
              <a:ext uri="{FF2B5EF4-FFF2-40B4-BE49-F238E27FC236}">
                <a16:creationId xmlns:a16="http://schemas.microsoft.com/office/drawing/2014/main" xmlns=""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4" name="Line 7">
            <a:extLst>
              <a:ext uri="{FF2B5EF4-FFF2-40B4-BE49-F238E27FC236}">
                <a16:creationId xmlns:a16="http://schemas.microsoft.com/office/drawing/2014/main" xmlns=""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5" name="Line 8">
            <a:extLst>
              <a:ext uri="{FF2B5EF4-FFF2-40B4-BE49-F238E27FC236}">
                <a16:creationId xmlns:a16="http://schemas.microsoft.com/office/drawing/2014/main" xmlns=""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6" name="Line 9">
            <a:extLst>
              <a:ext uri="{FF2B5EF4-FFF2-40B4-BE49-F238E27FC236}">
                <a16:creationId xmlns:a16="http://schemas.microsoft.com/office/drawing/2014/main" xmlns=""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7" name="Line 7">
            <a:extLst>
              <a:ext uri="{FF2B5EF4-FFF2-40B4-BE49-F238E27FC236}">
                <a16:creationId xmlns:a16="http://schemas.microsoft.com/office/drawing/2014/main" xmlns=""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28" name="Line 8">
            <a:extLst>
              <a:ext uri="{FF2B5EF4-FFF2-40B4-BE49-F238E27FC236}">
                <a16:creationId xmlns:a16="http://schemas.microsoft.com/office/drawing/2014/main" xmlns=""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29" name="Line 9">
            <a:extLst>
              <a:ext uri="{FF2B5EF4-FFF2-40B4-BE49-F238E27FC236}">
                <a16:creationId xmlns:a16="http://schemas.microsoft.com/office/drawing/2014/main" xmlns=""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30" name="Line 7">
            <a:extLst>
              <a:ext uri="{FF2B5EF4-FFF2-40B4-BE49-F238E27FC236}">
                <a16:creationId xmlns:a16="http://schemas.microsoft.com/office/drawing/2014/main" xmlns=""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1" name="Line 8">
            <a:extLst>
              <a:ext uri="{FF2B5EF4-FFF2-40B4-BE49-F238E27FC236}">
                <a16:creationId xmlns:a16="http://schemas.microsoft.com/office/drawing/2014/main" xmlns=""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2" name="Line 9">
            <a:extLst>
              <a:ext uri="{FF2B5EF4-FFF2-40B4-BE49-F238E27FC236}">
                <a16:creationId xmlns:a16="http://schemas.microsoft.com/office/drawing/2014/main" xmlns=""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3" name="Line 7">
            <a:extLst>
              <a:ext uri="{FF2B5EF4-FFF2-40B4-BE49-F238E27FC236}">
                <a16:creationId xmlns:a16="http://schemas.microsoft.com/office/drawing/2014/main" xmlns=""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4" name="Line 8">
            <a:extLst>
              <a:ext uri="{FF2B5EF4-FFF2-40B4-BE49-F238E27FC236}">
                <a16:creationId xmlns:a16="http://schemas.microsoft.com/office/drawing/2014/main" xmlns=""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5" name="Line 9">
            <a:extLst>
              <a:ext uri="{FF2B5EF4-FFF2-40B4-BE49-F238E27FC236}">
                <a16:creationId xmlns:a16="http://schemas.microsoft.com/office/drawing/2014/main" xmlns=""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6" name="Line 7">
            <a:extLst>
              <a:ext uri="{FF2B5EF4-FFF2-40B4-BE49-F238E27FC236}">
                <a16:creationId xmlns:a16="http://schemas.microsoft.com/office/drawing/2014/main" xmlns=""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7" name="Line 8">
            <a:extLst>
              <a:ext uri="{FF2B5EF4-FFF2-40B4-BE49-F238E27FC236}">
                <a16:creationId xmlns:a16="http://schemas.microsoft.com/office/drawing/2014/main" xmlns=""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8" name="Line 9">
            <a:extLst>
              <a:ext uri="{FF2B5EF4-FFF2-40B4-BE49-F238E27FC236}">
                <a16:creationId xmlns:a16="http://schemas.microsoft.com/office/drawing/2014/main" xmlns=""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9" name="Line 7">
            <a:extLst>
              <a:ext uri="{FF2B5EF4-FFF2-40B4-BE49-F238E27FC236}">
                <a16:creationId xmlns:a16="http://schemas.microsoft.com/office/drawing/2014/main" xmlns=""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0" name="Line 8">
            <a:extLst>
              <a:ext uri="{FF2B5EF4-FFF2-40B4-BE49-F238E27FC236}">
                <a16:creationId xmlns:a16="http://schemas.microsoft.com/office/drawing/2014/main" xmlns=""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1" name="Line 9">
            <a:extLst>
              <a:ext uri="{FF2B5EF4-FFF2-40B4-BE49-F238E27FC236}">
                <a16:creationId xmlns:a16="http://schemas.microsoft.com/office/drawing/2014/main" xmlns=""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2" name="Line 7">
            <a:extLst>
              <a:ext uri="{FF2B5EF4-FFF2-40B4-BE49-F238E27FC236}">
                <a16:creationId xmlns:a16="http://schemas.microsoft.com/office/drawing/2014/main" xmlns=""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3" name="Line 8">
            <a:extLst>
              <a:ext uri="{FF2B5EF4-FFF2-40B4-BE49-F238E27FC236}">
                <a16:creationId xmlns:a16="http://schemas.microsoft.com/office/drawing/2014/main" xmlns=""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4" name="Line 9">
            <a:extLst>
              <a:ext uri="{FF2B5EF4-FFF2-40B4-BE49-F238E27FC236}">
                <a16:creationId xmlns:a16="http://schemas.microsoft.com/office/drawing/2014/main" xmlns=""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5" name="Line 7">
            <a:extLst>
              <a:ext uri="{FF2B5EF4-FFF2-40B4-BE49-F238E27FC236}">
                <a16:creationId xmlns:a16="http://schemas.microsoft.com/office/drawing/2014/main" xmlns=""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6" name="Line 8">
            <a:extLst>
              <a:ext uri="{FF2B5EF4-FFF2-40B4-BE49-F238E27FC236}">
                <a16:creationId xmlns:a16="http://schemas.microsoft.com/office/drawing/2014/main" xmlns=""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7" name="Line 9">
            <a:extLst>
              <a:ext uri="{FF2B5EF4-FFF2-40B4-BE49-F238E27FC236}">
                <a16:creationId xmlns:a16="http://schemas.microsoft.com/office/drawing/2014/main" xmlns=""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8" name="Line 7">
            <a:extLst>
              <a:ext uri="{FF2B5EF4-FFF2-40B4-BE49-F238E27FC236}">
                <a16:creationId xmlns:a16="http://schemas.microsoft.com/office/drawing/2014/main" xmlns=""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9" name="Line 8">
            <a:extLst>
              <a:ext uri="{FF2B5EF4-FFF2-40B4-BE49-F238E27FC236}">
                <a16:creationId xmlns:a16="http://schemas.microsoft.com/office/drawing/2014/main" xmlns=""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0" name="Line 9">
            <a:extLst>
              <a:ext uri="{FF2B5EF4-FFF2-40B4-BE49-F238E27FC236}">
                <a16:creationId xmlns:a16="http://schemas.microsoft.com/office/drawing/2014/main" xmlns=""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1" name="Line 7">
            <a:extLst>
              <a:ext uri="{FF2B5EF4-FFF2-40B4-BE49-F238E27FC236}">
                <a16:creationId xmlns:a16="http://schemas.microsoft.com/office/drawing/2014/main" xmlns=""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2" name="Line 8">
            <a:extLst>
              <a:ext uri="{FF2B5EF4-FFF2-40B4-BE49-F238E27FC236}">
                <a16:creationId xmlns:a16="http://schemas.microsoft.com/office/drawing/2014/main" xmlns=""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3" name="Line 9">
            <a:extLst>
              <a:ext uri="{FF2B5EF4-FFF2-40B4-BE49-F238E27FC236}">
                <a16:creationId xmlns:a16="http://schemas.microsoft.com/office/drawing/2014/main" xmlns=""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4" name="Line 7">
            <a:extLst>
              <a:ext uri="{FF2B5EF4-FFF2-40B4-BE49-F238E27FC236}">
                <a16:creationId xmlns:a16="http://schemas.microsoft.com/office/drawing/2014/main" xmlns=""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5" name="Line 8">
            <a:extLst>
              <a:ext uri="{FF2B5EF4-FFF2-40B4-BE49-F238E27FC236}">
                <a16:creationId xmlns:a16="http://schemas.microsoft.com/office/drawing/2014/main" xmlns=""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6" name="Line 9">
            <a:extLst>
              <a:ext uri="{FF2B5EF4-FFF2-40B4-BE49-F238E27FC236}">
                <a16:creationId xmlns:a16="http://schemas.microsoft.com/office/drawing/2014/main" xmlns=""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7" name="Line 7">
            <a:extLst>
              <a:ext uri="{FF2B5EF4-FFF2-40B4-BE49-F238E27FC236}">
                <a16:creationId xmlns:a16="http://schemas.microsoft.com/office/drawing/2014/main" xmlns=""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58" name="Line 8">
            <a:extLst>
              <a:ext uri="{FF2B5EF4-FFF2-40B4-BE49-F238E27FC236}">
                <a16:creationId xmlns:a16="http://schemas.microsoft.com/office/drawing/2014/main" xmlns=""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59" name="Line 9">
            <a:extLst>
              <a:ext uri="{FF2B5EF4-FFF2-40B4-BE49-F238E27FC236}">
                <a16:creationId xmlns:a16="http://schemas.microsoft.com/office/drawing/2014/main" xmlns=""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60" name="Line 7">
            <a:extLst>
              <a:ext uri="{FF2B5EF4-FFF2-40B4-BE49-F238E27FC236}">
                <a16:creationId xmlns:a16="http://schemas.microsoft.com/office/drawing/2014/main" xmlns=""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1" name="Line 8">
            <a:extLst>
              <a:ext uri="{FF2B5EF4-FFF2-40B4-BE49-F238E27FC236}">
                <a16:creationId xmlns:a16="http://schemas.microsoft.com/office/drawing/2014/main" xmlns=""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2" name="Line 9">
            <a:extLst>
              <a:ext uri="{FF2B5EF4-FFF2-40B4-BE49-F238E27FC236}">
                <a16:creationId xmlns:a16="http://schemas.microsoft.com/office/drawing/2014/main" xmlns=""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3" name="Line 7">
            <a:extLst>
              <a:ext uri="{FF2B5EF4-FFF2-40B4-BE49-F238E27FC236}">
                <a16:creationId xmlns:a16="http://schemas.microsoft.com/office/drawing/2014/main" xmlns=""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4" name="Line 8">
            <a:extLst>
              <a:ext uri="{FF2B5EF4-FFF2-40B4-BE49-F238E27FC236}">
                <a16:creationId xmlns:a16="http://schemas.microsoft.com/office/drawing/2014/main" xmlns=""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5" name="Line 9">
            <a:extLst>
              <a:ext uri="{FF2B5EF4-FFF2-40B4-BE49-F238E27FC236}">
                <a16:creationId xmlns:a16="http://schemas.microsoft.com/office/drawing/2014/main" xmlns=""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6" name="Line 7">
            <a:extLst>
              <a:ext uri="{FF2B5EF4-FFF2-40B4-BE49-F238E27FC236}">
                <a16:creationId xmlns:a16="http://schemas.microsoft.com/office/drawing/2014/main" xmlns=""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7" name="Line 8">
            <a:extLst>
              <a:ext uri="{FF2B5EF4-FFF2-40B4-BE49-F238E27FC236}">
                <a16:creationId xmlns:a16="http://schemas.microsoft.com/office/drawing/2014/main" xmlns=""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8" name="Line 9">
            <a:extLst>
              <a:ext uri="{FF2B5EF4-FFF2-40B4-BE49-F238E27FC236}">
                <a16:creationId xmlns:a16="http://schemas.microsoft.com/office/drawing/2014/main" xmlns=""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9" name="Line 7">
            <a:extLst>
              <a:ext uri="{FF2B5EF4-FFF2-40B4-BE49-F238E27FC236}">
                <a16:creationId xmlns:a16="http://schemas.microsoft.com/office/drawing/2014/main" xmlns=""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0" name="Line 8">
            <a:extLst>
              <a:ext uri="{FF2B5EF4-FFF2-40B4-BE49-F238E27FC236}">
                <a16:creationId xmlns:a16="http://schemas.microsoft.com/office/drawing/2014/main" xmlns=""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1" name="Line 9">
            <a:extLst>
              <a:ext uri="{FF2B5EF4-FFF2-40B4-BE49-F238E27FC236}">
                <a16:creationId xmlns:a16="http://schemas.microsoft.com/office/drawing/2014/main" xmlns=""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2" name="Line 7">
            <a:extLst>
              <a:ext uri="{FF2B5EF4-FFF2-40B4-BE49-F238E27FC236}">
                <a16:creationId xmlns:a16="http://schemas.microsoft.com/office/drawing/2014/main" xmlns=""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3" name="Line 8">
            <a:extLst>
              <a:ext uri="{FF2B5EF4-FFF2-40B4-BE49-F238E27FC236}">
                <a16:creationId xmlns:a16="http://schemas.microsoft.com/office/drawing/2014/main" xmlns=""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4" name="Line 9">
            <a:extLst>
              <a:ext uri="{FF2B5EF4-FFF2-40B4-BE49-F238E27FC236}">
                <a16:creationId xmlns:a16="http://schemas.microsoft.com/office/drawing/2014/main" xmlns=""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5" name="Line 7">
            <a:extLst>
              <a:ext uri="{FF2B5EF4-FFF2-40B4-BE49-F238E27FC236}">
                <a16:creationId xmlns:a16="http://schemas.microsoft.com/office/drawing/2014/main" xmlns=""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6" name="Line 8">
            <a:extLst>
              <a:ext uri="{FF2B5EF4-FFF2-40B4-BE49-F238E27FC236}">
                <a16:creationId xmlns:a16="http://schemas.microsoft.com/office/drawing/2014/main" xmlns=""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7" name="Line 9">
            <a:extLst>
              <a:ext uri="{FF2B5EF4-FFF2-40B4-BE49-F238E27FC236}">
                <a16:creationId xmlns:a16="http://schemas.microsoft.com/office/drawing/2014/main" xmlns=""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8" name="Line 7">
            <a:extLst>
              <a:ext uri="{FF2B5EF4-FFF2-40B4-BE49-F238E27FC236}">
                <a16:creationId xmlns:a16="http://schemas.microsoft.com/office/drawing/2014/main" xmlns=""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79" name="Line 8">
            <a:extLst>
              <a:ext uri="{FF2B5EF4-FFF2-40B4-BE49-F238E27FC236}">
                <a16:creationId xmlns:a16="http://schemas.microsoft.com/office/drawing/2014/main" xmlns=""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80" name="Line 9">
            <a:extLst>
              <a:ext uri="{FF2B5EF4-FFF2-40B4-BE49-F238E27FC236}">
                <a16:creationId xmlns:a16="http://schemas.microsoft.com/office/drawing/2014/main" xmlns=""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81" name="Line 7">
            <a:extLst>
              <a:ext uri="{FF2B5EF4-FFF2-40B4-BE49-F238E27FC236}">
                <a16:creationId xmlns:a16="http://schemas.microsoft.com/office/drawing/2014/main" xmlns=""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2" name="Line 8">
            <a:extLst>
              <a:ext uri="{FF2B5EF4-FFF2-40B4-BE49-F238E27FC236}">
                <a16:creationId xmlns:a16="http://schemas.microsoft.com/office/drawing/2014/main" xmlns=""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3" name="Line 9">
            <a:extLst>
              <a:ext uri="{FF2B5EF4-FFF2-40B4-BE49-F238E27FC236}">
                <a16:creationId xmlns:a16="http://schemas.microsoft.com/office/drawing/2014/main" xmlns=""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4" name="Line 7">
            <a:extLst>
              <a:ext uri="{FF2B5EF4-FFF2-40B4-BE49-F238E27FC236}">
                <a16:creationId xmlns:a16="http://schemas.microsoft.com/office/drawing/2014/main" xmlns=""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5" name="Line 8">
            <a:extLst>
              <a:ext uri="{FF2B5EF4-FFF2-40B4-BE49-F238E27FC236}">
                <a16:creationId xmlns:a16="http://schemas.microsoft.com/office/drawing/2014/main" xmlns=""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6" name="Line 9">
            <a:extLst>
              <a:ext uri="{FF2B5EF4-FFF2-40B4-BE49-F238E27FC236}">
                <a16:creationId xmlns:a16="http://schemas.microsoft.com/office/drawing/2014/main" xmlns=""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7" name="Line 7">
            <a:extLst>
              <a:ext uri="{FF2B5EF4-FFF2-40B4-BE49-F238E27FC236}">
                <a16:creationId xmlns:a16="http://schemas.microsoft.com/office/drawing/2014/main" xmlns=""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8" name="Line 8">
            <a:extLst>
              <a:ext uri="{FF2B5EF4-FFF2-40B4-BE49-F238E27FC236}">
                <a16:creationId xmlns:a16="http://schemas.microsoft.com/office/drawing/2014/main" xmlns=""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9" name="Line 9">
            <a:extLst>
              <a:ext uri="{FF2B5EF4-FFF2-40B4-BE49-F238E27FC236}">
                <a16:creationId xmlns:a16="http://schemas.microsoft.com/office/drawing/2014/main" xmlns=""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0" name="Line 7">
            <a:extLst>
              <a:ext uri="{FF2B5EF4-FFF2-40B4-BE49-F238E27FC236}">
                <a16:creationId xmlns:a16="http://schemas.microsoft.com/office/drawing/2014/main" xmlns=""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1" name="Line 8">
            <a:extLst>
              <a:ext uri="{FF2B5EF4-FFF2-40B4-BE49-F238E27FC236}">
                <a16:creationId xmlns:a16="http://schemas.microsoft.com/office/drawing/2014/main" xmlns=""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2" name="Line 9">
            <a:extLst>
              <a:ext uri="{FF2B5EF4-FFF2-40B4-BE49-F238E27FC236}">
                <a16:creationId xmlns:a16="http://schemas.microsoft.com/office/drawing/2014/main" xmlns=""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3" name="Line 7">
            <a:extLst>
              <a:ext uri="{FF2B5EF4-FFF2-40B4-BE49-F238E27FC236}">
                <a16:creationId xmlns:a16="http://schemas.microsoft.com/office/drawing/2014/main" xmlns=""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4" name="Line 8">
            <a:extLst>
              <a:ext uri="{FF2B5EF4-FFF2-40B4-BE49-F238E27FC236}">
                <a16:creationId xmlns:a16="http://schemas.microsoft.com/office/drawing/2014/main" xmlns=""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5" name="Line 9">
            <a:extLst>
              <a:ext uri="{FF2B5EF4-FFF2-40B4-BE49-F238E27FC236}">
                <a16:creationId xmlns:a16="http://schemas.microsoft.com/office/drawing/2014/main" xmlns=""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6" name="Line 7">
            <a:extLst>
              <a:ext uri="{FF2B5EF4-FFF2-40B4-BE49-F238E27FC236}">
                <a16:creationId xmlns:a16="http://schemas.microsoft.com/office/drawing/2014/main" xmlns=""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7" name="Line 8">
            <a:extLst>
              <a:ext uri="{FF2B5EF4-FFF2-40B4-BE49-F238E27FC236}">
                <a16:creationId xmlns:a16="http://schemas.microsoft.com/office/drawing/2014/main" xmlns=""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8" name="Line 9">
            <a:extLst>
              <a:ext uri="{FF2B5EF4-FFF2-40B4-BE49-F238E27FC236}">
                <a16:creationId xmlns:a16="http://schemas.microsoft.com/office/drawing/2014/main" xmlns=""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9" name="Line 7">
            <a:extLst>
              <a:ext uri="{FF2B5EF4-FFF2-40B4-BE49-F238E27FC236}">
                <a16:creationId xmlns:a16="http://schemas.microsoft.com/office/drawing/2014/main" xmlns=""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0" name="Line 8">
            <a:extLst>
              <a:ext uri="{FF2B5EF4-FFF2-40B4-BE49-F238E27FC236}">
                <a16:creationId xmlns:a16="http://schemas.microsoft.com/office/drawing/2014/main" xmlns=""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1" name="Line 9">
            <a:extLst>
              <a:ext uri="{FF2B5EF4-FFF2-40B4-BE49-F238E27FC236}">
                <a16:creationId xmlns:a16="http://schemas.microsoft.com/office/drawing/2014/main" xmlns=""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2" name="Line 7">
            <a:extLst>
              <a:ext uri="{FF2B5EF4-FFF2-40B4-BE49-F238E27FC236}">
                <a16:creationId xmlns:a16="http://schemas.microsoft.com/office/drawing/2014/main" xmlns=""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3" name="Line 8">
            <a:extLst>
              <a:ext uri="{FF2B5EF4-FFF2-40B4-BE49-F238E27FC236}">
                <a16:creationId xmlns:a16="http://schemas.microsoft.com/office/drawing/2014/main" xmlns=""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4" name="Line 9">
            <a:extLst>
              <a:ext uri="{FF2B5EF4-FFF2-40B4-BE49-F238E27FC236}">
                <a16:creationId xmlns:a16="http://schemas.microsoft.com/office/drawing/2014/main" xmlns=""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5" name="Line 7">
            <a:extLst>
              <a:ext uri="{FF2B5EF4-FFF2-40B4-BE49-F238E27FC236}">
                <a16:creationId xmlns:a16="http://schemas.microsoft.com/office/drawing/2014/main" xmlns=""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6" name="Line 8">
            <a:extLst>
              <a:ext uri="{FF2B5EF4-FFF2-40B4-BE49-F238E27FC236}">
                <a16:creationId xmlns:a16="http://schemas.microsoft.com/office/drawing/2014/main" xmlns=""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7" name="Line 9">
            <a:extLst>
              <a:ext uri="{FF2B5EF4-FFF2-40B4-BE49-F238E27FC236}">
                <a16:creationId xmlns:a16="http://schemas.microsoft.com/office/drawing/2014/main" xmlns=""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8" name="Line 7">
            <a:extLst>
              <a:ext uri="{FF2B5EF4-FFF2-40B4-BE49-F238E27FC236}">
                <a16:creationId xmlns:a16="http://schemas.microsoft.com/office/drawing/2014/main" xmlns=""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09" name="Line 8">
            <a:extLst>
              <a:ext uri="{FF2B5EF4-FFF2-40B4-BE49-F238E27FC236}">
                <a16:creationId xmlns:a16="http://schemas.microsoft.com/office/drawing/2014/main" xmlns=""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10" name="Line 9">
            <a:extLst>
              <a:ext uri="{FF2B5EF4-FFF2-40B4-BE49-F238E27FC236}">
                <a16:creationId xmlns:a16="http://schemas.microsoft.com/office/drawing/2014/main" xmlns=""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11" name="Line 7">
            <a:extLst>
              <a:ext uri="{FF2B5EF4-FFF2-40B4-BE49-F238E27FC236}">
                <a16:creationId xmlns:a16="http://schemas.microsoft.com/office/drawing/2014/main" xmlns=""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2" name="Line 8">
            <a:extLst>
              <a:ext uri="{FF2B5EF4-FFF2-40B4-BE49-F238E27FC236}">
                <a16:creationId xmlns:a16="http://schemas.microsoft.com/office/drawing/2014/main" xmlns=""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3" name="Line 9">
            <a:extLst>
              <a:ext uri="{FF2B5EF4-FFF2-40B4-BE49-F238E27FC236}">
                <a16:creationId xmlns:a16="http://schemas.microsoft.com/office/drawing/2014/main" xmlns=""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4" name="Line 7">
            <a:extLst>
              <a:ext uri="{FF2B5EF4-FFF2-40B4-BE49-F238E27FC236}">
                <a16:creationId xmlns:a16="http://schemas.microsoft.com/office/drawing/2014/main" xmlns=""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5" name="Line 8">
            <a:extLst>
              <a:ext uri="{FF2B5EF4-FFF2-40B4-BE49-F238E27FC236}">
                <a16:creationId xmlns:a16="http://schemas.microsoft.com/office/drawing/2014/main" xmlns=""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6" name="Line 9">
            <a:extLst>
              <a:ext uri="{FF2B5EF4-FFF2-40B4-BE49-F238E27FC236}">
                <a16:creationId xmlns:a16="http://schemas.microsoft.com/office/drawing/2014/main" xmlns=""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7" name="Line 7">
            <a:extLst>
              <a:ext uri="{FF2B5EF4-FFF2-40B4-BE49-F238E27FC236}">
                <a16:creationId xmlns:a16="http://schemas.microsoft.com/office/drawing/2014/main" xmlns=""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18" name="Line 8">
            <a:extLst>
              <a:ext uri="{FF2B5EF4-FFF2-40B4-BE49-F238E27FC236}">
                <a16:creationId xmlns:a16="http://schemas.microsoft.com/office/drawing/2014/main" xmlns=""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19" name="Line 9">
            <a:extLst>
              <a:ext uri="{FF2B5EF4-FFF2-40B4-BE49-F238E27FC236}">
                <a16:creationId xmlns:a16="http://schemas.microsoft.com/office/drawing/2014/main" xmlns=""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0" name="Line 7">
            <a:extLst>
              <a:ext uri="{FF2B5EF4-FFF2-40B4-BE49-F238E27FC236}">
                <a16:creationId xmlns:a16="http://schemas.microsoft.com/office/drawing/2014/main" xmlns=""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1" name="Line 8">
            <a:extLst>
              <a:ext uri="{FF2B5EF4-FFF2-40B4-BE49-F238E27FC236}">
                <a16:creationId xmlns:a16="http://schemas.microsoft.com/office/drawing/2014/main" xmlns=""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2" name="Line 9">
            <a:extLst>
              <a:ext uri="{FF2B5EF4-FFF2-40B4-BE49-F238E27FC236}">
                <a16:creationId xmlns:a16="http://schemas.microsoft.com/office/drawing/2014/main" xmlns=""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3" name="Line 7">
            <a:extLst>
              <a:ext uri="{FF2B5EF4-FFF2-40B4-BE49-F238E27FC236}">
                <a16:creationId xmlns:a16="http://schemas.microsoft.com/office/drawing/2014/main" xmlns=""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4" name="Line 8">
            <a:extLst>
              <a:ext uri="{FF2B5EF4-FFF2-40B4-BE49-F238E27FC236}">
                <a16:creationId xmlns:a16="http://schemas.microsoft.com/office/drawing/2014/main" xmlns=""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5" name="Line 9">
            <a:extLst>
              <a:ext uri="{FF2B5EF4-FFF2-40B4-BE49-F238E27FC236}">
                <a16:creationId xmlns:a16="http://schemas.microsoft.com/office/drawing/2014/main" xmlns=""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6" name="Line 7">
            <a:extLst>
              <a:ext uri="{FF2B5EF4-FFF2-40B4-BE49-F238E27FC236}">
                <a16:creationId xmlns:a16="http://schemas.microsoft.com/office/drawing/2014/main" xmlns=""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7" name="Line 8">
            <a:extLst>
              <a:ext uri="{FF2B5EF4-FFF2-40B4-BE49-F238E27FC236}">
                <a16:creationId xmlns:a16="http://schemas.microsoft.com/office/drawing/2014/main" xmlns=""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8" name="Line 9">
            <a:extLst>
              <a:ext uri="{FF2B5EF4-FFF2-40B4-BE49-F238E27FC236}">
                <a16:creationId xmlns:a16="http://schemas.microsoft.com/office/drawing/2014/main" xmlns=""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9" name="Line 7">
            <a:extLst>
              <a:ext uri="{FF2B5EF4-FFF2-40B4-BE49-F238E27FC236}">
                <a16:creationId xmlns:a16="http://schemas.microsoft.com/office/drawing/2014/main" xmlns=""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0" name="Line 8">
            <a:extLst>
              <a:ext uri="{FF2B5EF4-FFF2-40B4-BE49-F238E27FC236}">
                <a16:creationId xmlns:a16="http://schemas.microsoft.com/office/drawing/2014/main" xmlns=""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1" name="Line 9">
            <a:extLst>
              <a:ext uri="{FF2B5EF4-FFF2-40B4-BE49-F238E27FC236}">
                <a16:creationId xmlns:a16="http://schemas.microsoft.com/office/drawing/2014/main" xmlns=""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2" name="Line 7">
            <a:extLst>
              <a:ext uri="{FF2B5EF4-FFF2-40B4-BE49-F238E27FC236}">
                <a16:creationId xmlns:a16="http://schemas.microsoft.com/office/drawing/2014/main" xmlns=""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3" name="Line 8">
            <a:extLst>
              <a:ext uri="{FF2B5EF4-FFF2-40B4-BE49-F238E27FC236}">
                <a16:creationId xmlns:a16="http://schemas.microsoft.com/office/drawing/2014/main" xmlns=""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4" name="Line 9">
            <a:extLst>
              <a:ext uri="{FF2B5EF4-FFF2-40B4-BE49-F238E27FC236}">
                <a16:creationId xmlns:a16="http://schemas.microsoft.com/office/drawing/2014/main" xmlns=""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5" name="Line 7">
            <a:extLst>
              <a:ext uri="{FF2B5EF4-FFF2-40B4-BE49-F238E27FC236}">
                <a16:creationId xmlns:a16="http://schemas.microsoft.com/office/drawing/2014/main" xmlns=""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6" name="Line 8">
            <a:extLst>
              <a:ext uri="{FF2B5EF4-FFF2-40B4-BE49-F238E27FC236}">
                <a16:creationId xmlns:a16="http://schemas.microsoft.com/office/drawing/2014/main" xmlns=""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7" name="Line 9">
            <a:extLst>
              <a:ext uri="{FF2B5EF4-FFF2-40B4-BE49-F238E27FC236}">
                <a16:creationId xmlns:a16="http://schemas.microsoft.com/office/drawing/2014/main" xmlns=""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8" name="Line 7">
            <a:extLst>
              <a:ext uri="{FF2B5EF4-FFF2-40B4-BE49-F238E27FC236}">
                <a16:creationId xmlns:a16="http://schemas.microsoft.com/office/drawing/2014/main" xmlns=""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9" name="Line 8">
            <a:extLst>
              <a:ext uri="{FF2B5EF4-FFF2-40B4-BE49-F238E27FC236}">
                <a16:creationId xmlns:a16="http://schemas.microsoft.com/office/drawing/2014/main" xmlns=""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40" name="Line 9">
            <a:extLst>
              <a:ext uri="{FF2B5EF4-FFF2-40B4-BE49-F238E27FC236}">
                <a16:creationId xmlns:a16="http://schemas.microsoft.com/office/drawing/2014/main" xmlns=""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41" name="Line 7">
            <a:extLst>
              <a:ext uri="{FF2B5EF4-FFF2-40B4-BE49-F238E27FC236}">
                <a16:creationId xmlns:a16="http://schemas.microsoft.com/office/drawing/2014/main" xmlns=""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2" name="Line 8">
            <a:extLst>
              <a:ext uri="{FF2B5EF4-FFF2-40B4-BE49-F238E27FC236}">
                <a16:creationId xmlns:a16="http://schemas.microsoft.com/office/drawing/2014/main" xmlns=""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3" name="Line 9">
            <a:extLst>
              <a:ext uri="{FF2B5EF4-FFF2-40B4-BE49-F238E27FC236}">
                <a16:creationId xmlns:a16="http://schemas.microsoft.com/office/drawing/2014/main" xmlns=""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4" name="Line 7">
            <a:extLst>
              <a:ext uri="{FF2B5EF4-FFF2-40B4-BE49-F238E27FC236}">
                <a16:creationId xmlns:a16="http://schemas.microsoft.com/office/drawing/2014/main" xmlns=""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5" name="Line 8">
            <a:extLst>
              <a:ext uri="{FF2B5EF4-FFF2-40B4-BE49-F238E27FC236}">
                <a16:creationId xmlns:a16="http://schemas.microsoft.com/office/drawing/2014/main" xmlns=""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6" name="Line 9">
            <a:extLst>
              <a:ext uri="{FF2B5EF4-FFF2-40B4-BE49-F238E27FC236}">
                <a16:creationId xmlns:a16="http://schemas.microsoft.com/office/drawing/2014/main" xmlns=""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7" name="Line 7">
            <a:extLst>
              <a:ext uri="{FF2B5EF4-FFF2-40B4-BE49-F238E27FC236}">
                <a16:creationId xmlns:a16="http://schemas.microsoft.com/office/drawing/2014/main" xmlns=""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8" name="Line 8">
            <a:extLst>
              <a:ext uri="{FF2B5EF4-FFF2-40B4-BE49-F238E27FC236}">
                <a16:creationId xmlns:a16="http://schemas.microsoft.com/office/drawing/2014/main" xmlns=""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9" name="Line 9">
            <a:extLst>
              <a:ext uri="{FF2B5EF4-FFF2-40B4-BE49-F238E27FC236}">
                <a16:creationId xmlns:a16="http://schemas.microsoft.com/office/drawing/2014/main" xmlns=""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0" name="Line 7">
            <a:extLst>
              <a:ext uri="{FF2B5EF4-FFF2-40B4-BE49-F238E27FC236}">
                <a16:creationId xmlns:a16="http://schemas.microsoft.com/office/drawing/2014/main" xmlns=""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1" name="Line 8">
            <a:extLst>
              <a:ext uri="{FF2B5EF4-FFF2-40B4-BE49-F238E27FC236}">
                <a16:creationId xmlns:a16="http://schemas.microsoft.com/office/drawing/2014/main" xmlns=""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2" name="Line 9">
            <a:extLst>
              <a:ext uri="{FF2B5EF4-FFF2-40B4-BE49-F238E27FC236}">
                <a16:creationId xmlns:a16="http://schemas.microsoft.com/office/drawing/2014/main" xmlns=""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3" name="Line 7">
            <a:extLst>
              <a:ext uri="{FF2B5EF4-FFF2-40B4-BE49-F238E27FC236}">
                <a16:creationId xmlns:a16="http://schemas.microsoft.com/office/drawing/2014/main" xmlns=""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4" name="Line 8">
            <a:extLst>
              <a:ext uri="{FF2B5EF4-FFF2-40B4-BE49-F238E27FC236}">
                <a16:creationId xmlns:a16="http://schemas.microsoft.com/office/drawing/2014/main" xmlns=""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5" name="Line 9">
            <a:extLst>
              <a:ext uri="{FF2B5EF4-FFF2-40B4-BE49-F238E27FC236}">
                <a16:creationId xmlns:a16="http://schemas.microsoft.com/office/drawing/2014/main" xmlns=""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6" name="Line 7">
            <a:extLst>
              <a:ext uri="{FF2B5EF4-FFF2-40B4-BE49-F238E27FC236}">
                <a16:creationId xmlns:a16="http://schemas.microsoft.com/office/drawing/2014/main" xmlns=""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7" name="Line 8">
            <a:extLst>
              <a:ext uri="{FF2B5EF4-FFF2-40B4-BE49-F238E27FC236}">
                <a16:creationId xmlns:a16="http://schemas.microsoft.com/office/drawing/2014/main" xmlns=""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8" name="Line 9">
            <a:extLst>
              <a:ext uri="{FF2B5EF4-FFF2-40B4-BE49-F238E27FC236}">
                <a16:creationId xmlns:a16="http://schemas.microsoft.com/office/drawing/2014/main" xmlns=""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9" name="Line 7">
            <a:extLst>
              <a:ext uri="{FF2B5EF4-FFF2-40B4-BE49-F238E27FC236}">
                <a16:creationId xmlns:a16="http://schemas.microsoft.com/office/drawing/2014/main" xmlns=""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0" name="Line 8">
            <a:extLst>
              <a:ext uri="{FF2B5EF4-FFF2-40B4-BE49-F238E27FC236}">
                <a16:creationId xmlns:a16="http://schemas.microsoft.com/office/drawing/2014/main" xmlns=""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1" name="Line 9">
            <a:extLst>
              <a:ext uri="{FF2B5EF4-FFF2-40B4-BE49-F238E27FC236}">
                <a16:creationId xmlns:a16="http://schemas.microsoft.com/office/drawing/2014/main" xmlns=""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2" name="Line 7">
            <a:extLst>
              <a:ext uri="{FF2B5EF4-FFF2-40B4-BE49-F238E27FC236}">
                <a16:creationId xmlns:a16="http://schemas.microsoft.com/office/drawing/2014/main" xmlns=""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3" name="Line 8">
            <a:extLst>
              <a:ext uri="{FF2B5EF4-FFF2-40B4-BE49-F238E27FC236}">
                <a16:creationId xmlns:a16="http://schemas.microsoft.com/office/drawing/2014/main" xmlns=""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4" name="Line 9">
            <a:extLst>
              <a:ext uri="{FF2B5EF4-FFF2-40B4-BE49-F238E27FC236}">
                <a16:creationId xmlns:a16="http://schemas.microsoft.com/office/drawing/2014/main" xmlns=""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5" name="Line 7">
            <a:extLst>
              <a:ext uri="{FF2B5EF4-FFF2-40B4-BE49-F238E27FC236}">
                <a16:creationId xmlns:a16="http://schemas.microsoft.com/office/drawing/2014/main" xmlns=""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6" name="Line 8">
            <a:extLst>
              <a:ext uri="{FF2B5EF4-FFF2-40B4-BE49-F238E27FC236}">
                <a16:creationId xmlns:a16="http://schemas.microsoft.com/office/drawing/2014/main" xmlns=""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7" name="Line 9">
            <a:extLst>
              <a:ext uri="{FF2B5EF4-FFF2-40B4-BE49-F238E27FC236}">
                <a16:creationId xmlns:a16="http://schemas.microsoft.com/office/drawing/2014/main" xmlns=""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8" name="Line 7">
            <a:extLst>
              <a:ext uri="{FF2B5EF4-FFF2-40B4-BE49-F238E27FC236}">
                <a16:creationId xmlns:a16="http://schemas.microsoft.com/office/drawing/2014/main" xmlns=""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69" name="Line 8">
            <a:extLst>
              <a:ext uri="{FF2B5EF4-FFF2-40B4-BE49-F238E27FC236}">
                <a16:creationId xmlns:a16="http://schemas.microsoft.com/office/drawing/2014/main" xmlns=""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0" name="Line 9">
            <a:extLst>
              <a:ext uri="{FF2B5EF4-FFF2-40B4-BE49-F238E27FC236}">
                <a16:creationId xmlns:a16="http://schemas.microsoft.com/office/drawing/2014/main" xmlns=""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1" name="Line 7">
            <a:extLst>
              <a:ext uri="{FF2B5EF4-FFF2-40B4-BE49-F238E27FC236}">
                <a16:creationId xmlns:a16="http://schemas.microsoft.com/office/drawing/2014/main" xmlns=""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2" name="Line 8">
            <a:extLst>
              <a:ext uri="{FF2B5EF4-FFF2-40B4-BE49-F238E27FC236}">
                <a16:creationId xmlns:a16="http://schemas.microsoft.com/office/drawing/2014/main" xmlns=""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3" name="Line 9">
            <a:extLst>
              <a:ext uri="{FF2B5EF4-FFF2-40B4-BE49-F238E27FC236}">
                <a16:creationId xmlns:a16="http://schemas.microsoft.com/office/drawing/2014/main" xmlns=""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4" name="Line 7">
            <a:extLst>
              <a:ext uri="{FF2B5EF4-FFF2-40B4-BE49-F238E27FC236}">
                <a16:creationId xmlns:a16="http://schemas.microsoft.com/office/drawing/2014/main" xmlns=""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5" name="Line 8">
            <a:extLst>
              <a:ext uri="{FF2B5EF4-FFF2-40B4-BE49-F238E27FC236}">
                <a16:creationId xmlns:a16="http://schemas.microsoft.com/office/drawing/2014/main" xmlns=""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6" name="Line 9">
            <a:extLst>
              <a:ext uri="{FF2B5EF4-FFF2-40B4-BE49-F238E27FC236}">
                <a16:creationId xmlns:a16="http://schemas.microsoft.com/office/drawing/2014/main" xmlns=""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7" name="Line 7">
            <a:extLst>
              <a:ext uri="{FF2B5EF4-FFF2-40B4-BE49-F238E27FC236}">
                <a16:creationId xmlns:a16="http://schemas.microsoft.com/office/drawing/2014/main" xmlns=""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78" name="Line 8">
            <a:extLst>
              <a:ext uri="{FF2B5EF4-FFF2-40B4-BE49-F238E27FC236}">
                <a16:creationId xmlns:a16="http://schemas.microsoft.com/office/drawing/2014/main" xmlns=""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79" name="Line 9">
            <a:extLst>
              <a:ext uri="{FF2B5EF4-FFF2-40B4-BE49-F238E27FC236}">
                <a16:creationId xmlns:a16="http://schemas.microsoft.com/office/drawing/2014/main" xmlns=""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80" name="Line 7">
            <a:extLst>
              <a:ext uri="{FF2B5EF4-FFF2-40B4-BE49-F238E27FC236}">
                <a16:creationId xmlns:a16="http://schemas.microsoft.com/office/drawing/2014/main" xmlns=""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1" name="Line 8">
            <a:extLst>
              <a:ext uri="{FF2B5EF4-FFF2-40B4-BE49-F238E27FC236}">
                <a16:creationId xmlns:a16="http://schemas.microsoft.com/office/drawing/2014/main" xmlns=""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2" name="Line 9">
            <a:extLst>
              <a:ext uri="{FF2B5EF4-FFF2-40B4-BE49-F238E27FC236}">
                <a16:creationId xmlns:a16="http://schemas.microsoft.com/office/drawing/2014/main" xmlns=""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3" name="Line 7">
            <a:extLst>
              <a:ext uri="{FF2B5EF4-FFF2-40B4-BE49-F238E27FC236}">
                <a16:creationId xmlns:a16="http://schemas.microsoft.com/office/drawing/2014/main" xmlns=""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4" name="Line 8">
            <a:extLst>
              <a:ext uri="{FF2B5EF4-FFF2-40B4-BE49-F238E27FC236}">
                <a16:creationId xmlns:a16="http://schemas.microsoft.com/office/drawing/2014/main" xmlns=""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5" name="Line 9">
            <a:extLst>
              <a:ext uri="{FF2B5EF4-FFF2-40B4-BE49-F238E27FC236}">
                <a16:creationId xmlns:a16="http://schemas.microsoft.com/office/drawing/2014/main" xmlns=""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6" name="Line 7">
            <a:extLst>
              <a:ext uri="{FF2B5EF4-FFF2-40B4-BE49-F238E27FC236}">
                <a16:creationId xmlns:a16="http://schemas.microsoft.com/office/drawing/2014/main" xmlns=""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7" name="Line 8">
            <a:extLst>
              <a:ext uri="{FF2B5EF4-FFF2-40B4-BE49-F238E27FC236}">
                <a16:creationId xmlns:a16="http://schemas.microsoft.com/office/drawing/2014/main" xmlns=""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8" name="Line 9">
            <a:extLst>
              <a:ext uri="{FF2B5EF4-FFF2-40B4-BE49-F238E27FC236}">
                <a16:creationId xmlns:a16="http://schemas.microsoft.com/office/drawing/2014/main" xmlns=""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9" name="Line 7">
            <a:extLst>
              <a:ext uri="{FF2B5EF4-FFF2-40B4-BE49-F238E27FC236}">
                <a16:creationId xmlns:a16="http://schemas.microsoft.com/office/drawing/2014/main" xmlns=""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0" name="Line 8">
            <a:extLst>
              <a:ext uri="{FF2B5EF4-FFF2-40B4-BE49-F238E27FC236}">
                <a16:creationId xmlns:a16="http://schemas.microsoft.com/office/drawing/2014/main" xmlns=""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1" name="Line 9">
            <a:extLst>
              <a:ext uri="{FF2B5EF4-FFF2-40B4-BE49-F238E27FC236}">
                <a16:creationId xmlns:a16="http://schemas.microsoft.com/office/drawing/2014/main" xmlns=""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2" name="Line 7">
            <a:extLst>
              <a:ext uri="{FF2B5EF4-FFF2-40B4-BE49-F238E27FC236}">
                <a16:creationId xmlns:a16="http://schemas.microsoft.com/office/drawing/2014/main" xmlns=""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3" name="Line 8">
            <a:extLst>
              <a:ext uri="{FF2B5EF4-FFF2-40B4-BE49-F238E27FC236}">
                <a16:creationId xmlns:a16="http://schemas.microsoft.com/office/drawing/2014/main" xmlns=""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4" name="Line 9">
            <a:extLst>
              <a:ext uri="{FF2B5EF4-FFF2-40B4-BE49-F238E27FC236}">
                <a16:creationId xmlns:a16="http://schemas.microsoft.com/office/drawing/2014/main" xmlns=""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5" name="Line 7">
            <a:extLst>
              <a:ext uri="{FF2B5EF4-FFF2-40B4-BE49-F238E27FC236}">
                <a16:creationId xmlns:a16="http://schemas.microsoft.com/office/drawing/2014/main" xmlns=""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6" name="Line 8">
            <a:extLst>
              <a:ext uri="{FF2B5EF4-FFF2-40B4-BE49-F238E27FC236}">
                <a16:creationId xmlns:a16="http://schemas.microsoft.com/office/drawing/2014/main" xmlns=""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7" name="Line 9">
            <a:extLst>
              <a:ext uri="{FF2B5EF4-FFF2-40B4-BE49-F238E27FC236}">
                <a16:creationId xmlns:a16="http://schemas.microsoft.com/office/drawing/2014/main" xmlns=""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8" name="Line 7">
            <a:extLst>
              <a:ext uri="{FF2B5EF4-FFF2-40B4-BE49-F238E27FC236}">
                <a16:creationId xmlns:a16="http://schemas.microsoft.com/office/drawing/2014/main" xmlns=""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99" name="Line 8">
            <a:extLst>
              <a:ext uri="{FF2B5EF4-FFF2-40B4-BE49-F238E27FC236}">
                <a16:creationId xmlns:a16="http://schemas.microsoft.com/office/drawing/2014/main" xmlns=""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00" name="Line 9">
            <a:extLst>
              <a:ext uri="{FF2B5EF4-FFF2-40B4-BE49-F238E27FC236}">
                <a16:creationId xmlns:a16="http://schemas.microsoft.com/office/drawing/2014/main" xmlns=""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01" name="Line 7">
            <a:extLst>
              <a:ext uri="{FF2B5EF4-FFF2-40B4-BE49-F238E27FC236}">
                <a16:creationId xmlns:a16="http://schemas.microsoft.com/office/drawing/2014/main" xmlns=""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2" name="Line 8">
            <a:extLst>
              <a:ext uri="{FF2B5EF4-FFF2-40B4-BE49-F238E27FC236}">
                <a16:creationId xmlns:a16="http://schemas.microsoft.com/office/drawing/2014/main" xmlns=""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3" name="Line 9">
            <a:extLst>
              <a:ext uri="{FF2B5EF4-FFF2-40B4-BE49-F238E27FC236}">
                <a16:creationId xmlns:a16="http://schemas.microsoft.com/office/drawing/2014/main" xmlns=""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4" name="Line 7">
            <a:extLst>
              <a:ext uri="{FF2B5EF4-FFF2-40B4-BE49-F238E27FC236}">
                <a16:creationId xmlns:a16="http://schemas.microsoft.com/office/drawing/2014/main" xmlns=""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5" name="Line 8">
            <a:extLst>
              <a:ext uri="{FF2B5EF4-FFF2-40B4-BE49-F238E27FC236}">
                <a16:creationId xmlns:a16="http://schemas.microsoft.com/office/drawing/2014/main" xmlns=""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6" name="Line 9">
            <a:extLst>
              <a:ext uri="{FF2B5EF4-FFF2-40B4-BE49-F238E27FC236}">
                <a16:creationId xmlns:a16="http://schemas.microsoft.com/office/drawing/2014/main" xmlns=""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7" name="Line 7">
            <a:extLst>
              <a:ext uri="{FF2B5EF4-FFF2-40B4-BE49-F238E27FC236}">
                <a16:creationId xmlns:a16="http://schemas.microsoft.com/office/drawing/2014/main" xmlns=""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08" name="Line 8">
            <a:extLst>
              <a:ext uri="{FF2B5EF4-FFF2-40B4-BE49-F238E27FC236}">
                <a16:creationId xmlns:a16="http://schemas.microsoft.com/office/drawing/2014/main" xmlns=""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09" name="Line 9">
            <a:extLst>
              <a:ext uri="{FF2B5EF4-FFF2-40B4-BE49-F238E27FC236}">
                <a16:creationId xmlns:a16="http://schemas.microsoft.com/office/drawing/2014/main" xmlns=""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10" name="Line 7">
            <a:extLst>
              <a:ext uri="{FF2B5EF4-FFF2-40B4-BE49-F238E27FC236}">
                <a16:creationId xmlns:a16="http://schemas.microsoft.com/office/drawing/2014/main" xmlns=""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1" name="Line 8">
            <a:extLst>
              <a:ext uri="{FF2B5EF4-FFF2-40B4-BE49-F238E27FC236}">
                <a16:creationId xmlns:a16="http://schemas.microsoft.com/office/drawing/2014/main" xmlns=""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2" name="Line 9">
            <a:extLst>
              <a:ext uri="{FF2B5EF4-FFF2-40B4-BE49-F238E27FC236}">
                <a16:creationId xmlns:a16="http://schemas.microsoft.com/office/drawing/2014/main" xmlns=""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3" name="Line 7">
            <a:extLst>
              <a:ext uri="{FF2B5EF4-FFF2-40B4-BE49-F238E27FC236}">
                <a16:creationId xmlns:a16="http://schemas.microsoft.com/office/drawing/2014/main" xmlns=""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4" name="Line 8">
            <a:extLst>
              <a:ext uri="{FF2B5EF4-FFF2-40B4-BE49-F238E27FC236}">
                <a16:creationId xmlns:a16="http://schemas.microsoft.com/office/drawing/2014/main" xmlns=""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5" name="Line 9">
            <a:extLst>
              <a:ext uri="{FF2B5EF4-FFF2-40B4-BE49-F238E27FC236}">
                <a16:creationId xmlns:a16="http://schemas.microsoft.com/office/drawing/2014/main" xmlns=""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6" name="Line 7">
            <a:extLst>
              <a:ext uri="{FF2B5EF4-FFF2-40B4-BE49-F238E27FC236}">
                <a16:creationId xmlns:a16="http://schemas.microsoft.com/office/drawing/2014/main" xmlns=""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7" name="Line 8">
            <a:extLst>
              <a:ext uri="{FF2B5EF4-FFF2-40B4-BE49-F238E27FC236}">
                <a16:creationId xmlns:a16="http://schemas.microsoft.com/office/drawing/2014/main" xmlns=""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8" name="Line 9">
            <a:extLst>
              <a:ext uri="{FF2B5EF4-FFF2-40B4-BE49-F238E27FC236}">
                <a16:creationId xmlns:a16="http://schemas.microsoft.com/office/drawing/2014/main" xmlns=""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9" name="Line 7">
            <a:extLst>
              <a:ext uri="{FF2B5EF4-FFF2-40B4-BE49-F238E27FC236}">
                <a16:creationId xmlns:a16="http://schemas.microsoft.com/office/drawing/2014/main" xmlns=""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0" name="Line 8">
            <a:extLst>
              <a:ext uri="{FF2B5EF4-FFF2-40B4-BE49-F238E27FC236}">
                <a16:creationId xmlns:a16="http://schemas.microsoft.com/office/drawing/2014/main" xmlns=""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1" name="Line 9">
            <a:extLst>
              <a:ext uri="{FF2B5EF4-FFF2-40B4-BE49-F238E27FC236}">
                <a16:creationId xmlns:a16="http://schemas.microsoft.com/office/drawing/2014/main" xmlns=""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2" name="Line 7">
            <a:extLst>
              <a:ext uri="{FF2B5EF4-FFF2-40B4-BE49-F238E27FC236}">
                <a16:creationId xmlns:a16="http://schemas.microsoft.com/office/drawing/2014/main" xmlns=""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3" name="Line 8">
            <a:extLst>
              <a:ext uri="{FF2B5EF4-FFF2-40B4-BE49-F238E27FC236}">
                <a16:creationId xmlns:a16="http://schemas.microsoft.com/office/drawing/2014/main" xmlns=""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4" name="Line 9">
            <a:extLst>
              <a:ext uri="{FF2B5EF4-FFF2-40B4-BE49-F238E27FC236}">
                <a16:creationId xmlns:a16="http://schemas.microsoft.com/office/drawing/2014/main" xmlns=""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5" name="Line 7">
            <a:extLst>
              <a:ext uri="{FF2B5EF4-FFF2-40B4-BE49-F238E27FC236}">
                <a16:creationId xmlns:a16="http://schemas.microsoft.com/office/drawing/2014/main" xmlns=""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6" name="Line 8">
            <a:extLst>
              <a:ext uri="{FF2B5EF4-FFF2-40B4-BE49-F238E27FC236}">
                <a16:creationId xmlns:a16="http://schemas.microsoft.com/office/drawing/2014/main" xmlns=""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7" name="Line 9">
            <a:extLst>
              <a:ext uri="{FF2B5EF4-FFF2-40B4-BE49-F238E27FC236}">
                <a16:creationId xmlns:a16="http://schemas.microsoft.com/office/drawing/2014/main" xmlns=""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8" name="Line 7">
            <a:extLst>
              <a:ext uri="{FF2B5EF4-FFF2-40B4-BE49-F238E27FC236}">
                <a16:creationId xmlns:a16="http://schemas.microsoft.com/office/drawing/2014/main" xmlns=""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9" name="Line 8">
            <a:extLst>
              <a:ext uri="{FF2B5EF4-FFF2-40B4-BE49-F238E27FC236}">
                <a16:creationId xmlns:a16="http://schemas.microsoft.com/office/drawing/2014/main" xmlns=""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30" name="Line 9">
            <a:extLst>
              <a:ext uri="{FF2B5EF4-FFF2-40B4-BE49-F238E27FC236}">
                <a16:creationId xmlns:a16="http://schemas.microsoft.com/office/drawing/2014/main" xmlns=""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31" name="Line 7">
            <a:extLst>
              <a:ext uri="{FF2B5EF4-FFF2-40B4-BE49-F238E27FC236}">
                <a16:creationId xmlns:a16="http://schemas.microsoft.com/office/drawing/2014/main" xmlns=""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2" name="Line 8">
            <a:extLst>
              <a:ext uri="{FF2B5EF4-FFF2-40B4-BE49-F238E27FC236}">
                <a16:creationId xmlns:a16="http://schemas.microsoft.com/office/drawing/2014/main" xmlns=""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3" name="Line 9">
            <a:extLst>
              <a:ext uri="{FF2B5EF4-FFF2-40B4-BE49-F238E27FC236}">
                <a16:creationId xmlns:a16="http://schemas.microsoft.com/office/drawing/2014/main" xmlns=""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4" name="Line 7">
            <a:extLst>
              <a:ext uri="{FF2B5EF4-FFF2-40B4-BE49-F238E27FC236}">
                <a16:creationId xmlns:a16="http://schemas.microsoft.com/office/drawing/2014/main" xmlns=""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5" name="Line 8">
            <a:extLst>
              <a:ext uri="{FF2B5EF4-FFF2-40B4-BE49-F238E27FC236}">
                <a16:creationId xmlns:a16="http://schemas.microsoft.com/office/drawing/2014/main" xmlns=""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6" name="Line 9">
            <a:extLst>
              <a:ext uri="{FF2B5EF4-FFF2-40B4-BE49-F238E27FC236}">
                <a16:creationId xmlns:a16="http://schemas.microsoft.com/office/drawing/2014/main" xmlns=""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7" name="Line 7">
            <a:extLst>
              <a:ext uri="{FF2B5EF4-FFF2-40B4-BE49-F238E27FC236}">
                <a16:creationId xmlns:a16="http://schemas.microsoft.com/office/drawing/2014/main" xmlns=""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38" name="Line 8">
            <a:extLst>
              <a:ext uri="{FF2B5EF4-FFF2-40B4-BE49-F238E27FC236}">
                <a16:creationId xmlns:a16="http://schemas.microsoft.com/office/drawing/2014/main" xmlns=""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39" name="Line 9">
            <a:extLst>
              <a:ext uri="{FF2B5EF4-FFF2-40B4-BE49-F238E27FC236}">
                <a16:creationId xmlns:a16="http://schemas.microsoft.com/office/drawing/2014/main" xmlns=""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40" name="Line 7">
            <a:extLst>
              <a:ext uri="{FF2B5EF4-FFF2-40B4-BE49-F238E27FC236}">
                <a16:creationId xmlns:a16="http://schemas.microsoft.com/office/drawing/2014/main" xmlns=""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1" name="Line 8">
            <a:extLst>
              <a:ext uri="{FF2B5EF4-FFF2-40B4-BE49-F238E27FC236}">
                <a16:creationId xmlns:a16="http://schemas.microsoft.com/office/drawing/2014/main" xmlns=""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2" name="Line 9">
            <a:extLst>
              <a:ext uri="{FF2B5EF4-FFF2-40B4-BE49-F238E27FC236}">
                <a16:creationId xmlns:a16="http://schemas.microsoft.com/office/drawing/2014/main" xmlns=""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3" name="Line 7">
            <a:extLst>
              <a:ext uri="{FF2B5EF4-FFF2-40B4-BE49-F238E27FC236}">
                <a16:creationId xmlns:a16="http://schemas.microsoft.com/office/drawing/2014/main" xmlns=""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4" name="Line 8">
            <a:extLst>
              <a:ext uri="{FF2B5EF4-FFF2-40B4-BE49-F238E27FC236}">
                <a16:creationId xmlns:a16="http://schemas.microsoft.com/office/drawing/2014/main" xmlns=""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5" name="Line 9">
            <a:extLst>
              <a:ext uri="{FF2B5EF4-FFF2-40B4-BE49-F238E27FC236}">
                <a16:creationId xmlns:a16="http://schemas.microsoft.com/office/drawing/2014/main" xmlns=""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6" name="Line 7">
            <a:extLst>
              <a:ext uri="{FF2B5EF4-FFF2-40B4-BE49-F238E27FC236}">
                <a16:creationId xmlns:a16="http://schemas.microsoft.com/office/drawing/2014/main" xmlns=""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7" name="Line 8">
            <a:extLst>
              <a:ext uri="{FF2B5EF4-FFF2-40B4-BE49-F238E27FC236}">
                <a16:creationId xmlns:a16="http://schemas.microsoft.com/office/drawing/2014/main" xmlns=""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8" name="Line 9">
            <a:extLst>
              <a:ext uri="{FF2B5EF4-FFF2-40B4-BE49-F238E27FC236}">
                <a16:creationId xmlns:a16="http://schemas.microsoft.com/office/drawing/2014/main" xmlns=""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9" name="Line 7">
            <a:extLst>
              <a:ext uri="{FF2B5EF4-FFF2-40B4-BE49-F238E27FC236}">
                <a16:creationId xmlns:a16="http://schemas.microsoft.com/office/drawing/2014/main" xmlns=""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0" name="Line 8">
            <a:extLst>
              <a:ext uri="{FF2B5EF4-FFF2-40B4-BE49-F238E27FC236}">
                <a16:creationId xmlns:a16="http://schemas.microsoft.com/office/drawing/2014/main" xmlns=""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1" name="Line 9">
            <a:extLst>
              <a:ext uri="{FF2B5EF4-FFF2-40B4-BE49-F238E27FC236}">
                <a16:creationId xmlns:a16="http://schemas.microsoft.com/office/drawing/2014/main" xmlns=""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2" name="Line 7">
            <a:extLst>
              <a:ext uri="{FF2B5EF4-FFF2-40B4-BE49-F238E27FC236}">
                <a16:creationId xmlns:a16="http://schemas.microsoft.com/office/drawing/2014/main" xmlns=""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3" name="Line 8">
            <a:extLst>
              <a:ext uri="{FF2B5EF4-FFF2-40B4-BE49-F238E27FC236}">
                <a16:creationId xmlns:a16="http://schemas.microsoft.com/office/drawing/2014/main" xmlns=""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4" name="Line 9">
            <a:extLst>
              <a:ext uri="{FF2B5EF4-FFF2-40B4-BE49-F238E27FC236}">
                <a16:creationId xmlns:a16="http://schemas.microsoft.com/office/drawing/2014/main" xmlns=""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5" name="Line 7">
            <a:extLst>
              <a:ext uri="{FF2B5EF4-FFF2-40B4-BE49-F238E27FC236}">
                <a16:creationId xmlns:a16="http://schemas.microsoft.com/office/drawing/2014/main" xmlns=""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6" name="Line 8">
            <a:extLst>
              <a:ext uri="{FF2B5EF4-FFF2-40B4-BE49-F238E27FC236}">
                <a16:creationId xmlns:a16="http://schemas.microsoft.com/office/drawing/2014/main" xmlns=""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7" name="Line 9">
            <a:extLst>
              <a:ext uri="{FF2B5EF4-FFF2-40B4-BE49-F238E27FC236}">
                <a16:creationId xmlns:a16="http://schemas.microsoft.com/office/drawing/2014/main" xmlns=""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8" name="Line 7">
            <a:extLst>
              <a:ext uri="{FF2B5EF4-FFF2-40B4-BE49-F238E27FC236}">
                <a16:creationId xmlns:a16="http://schemas.microsoft.com/office/drawing/2014/main" xmlns=""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59" name="Line 8">
            <a:extLst>
              <a:ext uri="{FF2B5EF4-FFF2-40B4-BE49-F238E27FC236}">
                <a16:creationId xmlns:a16="http://schemas.microsoft.com/office/drawing/2014/main" xmlns=""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60" name="Line 9">
            <a:extLst>
              <a:ext uri="{FF2B5EF4-FFF2-40B4-BE49-F238E27FC236}">
                <a16:creationId xmlns:a16="http://schemas.microsoft.com/office/drawing/2014/main" xmlns=""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61" name="Line 7">
            <a:extLst>
              <a:ext uri="{FF2B5EF4-FFF2-40B4-BE49-F238E27FC236}">
                <a16:creationId xmlns:a16="http://schemas.microsoft.com/office/drawing/2014/main" xmlns=""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2" name="Line 8">
            <a:extLst>
              <a:ext uri="{FF2B5EF4-FFF2-40B4-BE49-F238E27FC236}">
                <a16:creationId xmlns:a16="http://schemas.microsoft.com/office/drawing/2014/main" xmlns=""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3" name="Line 9">
            <a:extLst>
              <a:ext uri="{FF2B5EF4-FFF2-40B4-BE49-F238E27FC236}">
                <a16:creationId xmlns:a16="http://schemas.microsoft.com/office/drawing/2014/main" xmlns=""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4" name="Line 7">
            <a:extLst>
              <a:ext uri="{FF2B5EF4-FFF2-40B4-BE49-F238E27FC236}">
                <a16:creationId xmlns:a16="http://schemas.microsoft.com/office/drawing/2014/main" xmlns=""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5" name="Line 8">
            <a:extLst>
              <a:ext uri="{FF2B5EF4-FFF2-40B4-BE49-F238E27FC236}">
                <a16:creationId xmlns:a16="http://schemas.microsoft.com/office/drawing/2014/main" xmlns=""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6" name="Line 9">
            <a:extLst>
              <a:ext uri="{FF2B5EF4-FFF2-40B4-BE49-F238E27FC236}">
                <a16:creationId xmlns:a16="http://schemas.microsoft.com/office/drawing/2014/main" xmlns=""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7" name="Line 7">
            <a:extLst>
              <a:ext uri="{FF2B5EF4-FFF2-40B4-BE49-F238E27FC236}">
                <a16:creationId xmlns:a16="http://schemas.microsoft.com/office/drawing/2014/main" xmlns=""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68" name="Line 8">
            <a:extLst>
              <a:ext uri="{FF2B5EF4-FFF2-40B4-BE49-F238E27FC236}">
                <a16:creationId xmlns:a16="http://schemas.microsoft.com/office/drawing/2014/main" xmlns=""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69" name="Line 9">
            <a:extLst>
              <a:ext uri="{FF2B5EF4-FFF2-40B4-BE49-F238E27FC236}">
                <a16:creationId xmlns:a16="http://schemas.microsoft.com/office/drawing/2014/main" xmlns=""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70" name="Line 7">
            <a:extLst>
              <a:ext uri="{FF2B5EF4-FFF2-40B4-BE49-F238E27FC236}">
                <a16:creationId xmlns:a16="http://schemas.microsoft.com/office/drawing/2014/main" xmlns=""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1" name="Line 8">
            <a:extLst>
              <a:ext uri="{FF2B5EF4-FFF2-40B4-BE49-F238E27FC236}">
                <a16:creationId xmlns:a16="http://schemas.microsoft.com/office/drawing/2014/main" xmlns=""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2" name="Line 9">
            <a:extLst>
              <a:ext uri="{FF2B5EF4-FFF2-40B4-BE49-F238E27FC236}">
                <a16:creationId xmlns:a16="http://schemas.microsoft.com/office/drawing/2014/main" xmlns=""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3" name="Line 7">
            <a:extLst>
              <a:ext uri="{FF2B5EF4-FFF2-40B4-BE49-F238E27FC236}">
                <a16:creationId xmlns:a16="http://schemas.microsoft.com/office/drawing/2014/main" xmlns=""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4" name="Line 8">
            <a:extLst>
              <a:ext uri="{FF2B5EF4-FFF2-40B4-BE49-F238E27FC236}">
                <a16:creationId xmlns:a16="http://schemas.microsoft.com/office/drawing/2014/main" xmlns=""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5" name="Line 9">
            <a:extLst>
              <a:ext uri="{FF2B5EF4-FFF2-40B4-BE49-F238E27FC236}">
                <a16:creationId xmlns:a16="http://schemas.microsoft.com/office/drawing/2014/main" xmlns=""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6" name="Line 7">
            <a:extLst>
              <a:ext uri="{FF2B5EF4-FFF2-40B4-BE49-F238E27FC236}">
                <a16:creationId xmlns:a16="http://schemas.microsoft.com/office/drawing/2014/main" xmlns=""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7" name="Line 8">
            <a:extLst>
              <a:ext uri="{FF2B5EF4-FFF2-40B4-BE49-F238E27FC236}">
                <a16:creationId xmlns:a16="http://schemas.microsoft.com/office/drawing/2014/main" xmlns=""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8" name="Line 9">
            <a:extLst>
              <a:ext uri="{FF2B5EF4-FFF2-40B4-BE49-F238E27FC236}">
                <a16:creationId xmlns:a16="http://schemas.microsoft.com/office/drawing/2014/main" xmlns=""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9" name="Line 7">
            <a:extLst>
              <a:ext uri="{FF2B5EF4-FFF2-40B4-BE49-F238E27FC236}">
                <a16:creationId xmlns:a16="http://schemas.microsoft.com/office/drawing/2014/main" xmlns=""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0" name="Line 8">
            <a:extLst>
              <a:ext uri="{FF2B5EF4-FFF2-40B4-BE49-F238E27FC236}">
                <a16:creationId xmlns:a16="http://schemas.microsoft.com/office/drawing/2014/main" xmlns=""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1" name="Line 9">
            <a:extLst>
              <a:ext uri="{FF2B5EF4-FFF2-40B4-BE49-F238E27FC236}">
                <a16:creationId xmlns:a16="http://schemas.microsoft.com/office/drawing/2014/main" xmlns=""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2" name="Line 7">
            <a:extLst>
              <a:ext uri="{FF2B5EF4-FFF2-40B4-BE49-F238E27FC236}">
                <a16:creationId xmlns:a16="http://schemas.microsoft.com/office/drawing/2014/main" xmlns=""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3" name="Line 8">
            <a:extLst>
              <a:ext uri="{FF2B5EF4-FFF2-40B4-BE49-F238E27FC236}">
                <a16:creationId xmlns:a16="http://schemas.microsoft.com/office/drawing/2014/main" xmlns=""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4" name="Line 9">
            <a:extLst>
              <a:ext uri="{FF2B5EF4-FFF2-40B4-BE49-F238E27FC236}">
                <a16:creationId xmlns:a16="http://schemas.microsoft.com/office/drawing/2014/main" xmlns=""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5" name="Line 7">
            <a:extLst>
              <a:ext uri="{FF2B5EF4-FFF2-40B4-BE49-F238E27FC236}">
                <a16:creationId xmlns:a16="http://schemas.microsoft.com/office/drawing/2014/main" xmlns=""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6" name="Line 8">
            <a:extLst>
              <a:ext uri="{FF2B5EF4-FFF2-40B4-BE49-F238E27FC236}">
                <a16:creationId xmlns:a16="http://schemas.microsoft.com/office/drawing/2014/main" xmlns=""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7" name="Line 9">
            <a:extLst>
              <a:ext uri="{FF2B5EF4-FFF2-40B4-BE49-F238E27FC236}">
                <a16:creationId xmlns:a16="http://schemas.microsoft.com/office/drawing/2014/main" xmlns=""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8" name="Line 7">
            <a:extLst>
              <a:ext uri="{FF2B5EF4-FFF2-40B4-BE49-F238E27FC236}">
                <a16:creationId xmlns:a16="http://schemas.microsoft.com/office/drawing/2014/main" xmlns=""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9" name="Line 8">
            <a:extLst>
              <a:ext uri="{FF2B5EF4-FFF2-40B4-BE49-F238E27FC236}">
                <a16:creationId xmlns:a16="http://schemas.microsoft.com/office/drawing/2014/main" xmlns=""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0" name="Line 9">
            <a:extLst>
              <a:ext uri="{FF2B5EF4-FFF2-40B4-BE49-F238E27FC236}">
                <a16:creationId xmlns:a16="http://schemas.microsoft.com/office/drawing/2014/main" xmlns=""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1" name="Line 7">
            <a:extLst>
              <a:ext uri="{FF2B5EF4-FFF2-40B4-BE49-F238E27FC236}">
                <a16:creationId xmlns:a16="http://schemas.microsoft.com/office/drawing/2014/main" xmlns=""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2" name="Line 8">
            <a:extLst>
              <a:ext uri="{FF2B5EF4-FFF2-40B4-BE49-F238E27FC236}">
                <a16:creationId xmlns:a16="http://schemas.microsoft.com/office/drawing/2014/main" xmlns=""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3" name="Line 9">
            <a:extLst>
              <a:ext uri="{FF2B5EF4-FFF2-40B4-BE49-F238E27FC236}">
                <a16:creationId xmlns:a16="http://schemas.microsoft.com/office/drawing/2014/main" xmlns=""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4" name="Line 7">
            <a:extLst>
              <a:ext uri="{FF2B5EF4-FFF2-40B4-BE49-F238E27FC236}">
                <a16:creationId xmlns:a16="http://schemas.microsoft.com/office/drawing/2014/main" xmlns=""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5" name="Line 8">
            <a:extLst>
              <a:ext uri="{FF2B5EF4-FFF2-40B4-BE49-F238E27FC236}">
                <a16:creationId xmlns:a16="http://schemas.microsoft.com/office/drawing/2014/main" xmlns=""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6" name="Line 9">
            <a:extLst>
              <a:ext uri="{FF2B5EF4-FFF2-40B4-BE49-F238E27FC236}">
                <a16:creationId xmlns:a16="http://schemas.microsoft.com/office/drawing/2014/main" xmlns=""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7" name="Line 7">
            <a:extLst>
              <a:ext uri="{FF2B5EF4-FFF2-40B4-BE49-F238E27FC236}">
                <a16:creationId xmlns:a16="http://schemas.microsoft.com/office/drawing/2014/main" xmlns=""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8" name="Line 8">
            <a:extLst>
              <a:ext uri="{FF2B5EF4-FFF2-40B4-BE49-F238E27FC236}">
                <a16:creationId xmlns:a16="http://schemas.microsoft.com/office/drawing/2014/main" xmlns=""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9" name="Line 9">
            <a:extLst>
              <a:ext uri="{FF2B5EF4-FFF2-40B4-BE49-F238E27FC236}">
                <a16:creationId xmlns:a16="http://schemas.microsoft.com/office/drawing/2014/main" xmlns=""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00" name="Line 7">
            <a:extLst>
              <a:ext uri="{FF2B5EF4-FFF2-40B4-BE49-F238E27FC236}">
                <a16:creationId xmlns:a16="http://schemas.microsoft.com/office/drawing/2014/main" xmlns=""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1" name="Line 8">
            <a:extLst>
              <a:ext uri="{FF2B5EF4-FFF2-40B4-BE49-F238E27FC236}">
                <a16:creationId xmlns:a16="http://schemas.microsoft.com/office/drawing/2014/main" xmlns=""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2" name="Line 9">
            <a:extLst>
              <a:ext uri="{FF2B5EF4-FFF2-40B4-BE49-F238E27FC236}">
                <a16:creationId xmlns:a16="http://schemas.microsoft.com/office/drawing/2014/main" xmlns=""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3" name="Line 7">
            <a:extLst>
              <a:ext uri="{FF2B5EF4-FFF2-40B4-BE49-F238E27FC236}">
                <a16:creationId xmlns:a16="http://schemas.microsoft.com/office/drawing/2014/main" xmlns=""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4" name="Line 8">
            <a:extLst>
              <a:ext uri="{FF2B5EF4-FFF2-40B4-BE49-F238E27FC236}">
                <a16:creationId xmlns:a16="http://schemas.microsoft.com/office/drawing/2014/main" xmlns=""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5" name="Line 9">
            <a:extLst>
              <a:ext uri="{FF2B5EF4-FFF2-40B4-BE49-F238E27FC236}">
                <a16:creationId xmlns:a16="http://schemas.microsoft.com/office/drawing/2014/main" xmlns=""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6" name="Line 7">
            <a:extLst>
              <a:ext uri="{FF2B5EF4-FFF2-40B4-BE49-F238E27FC236}">
                <a16:creationId xmlns:a16="http://schemas.microsoft.com/office/drawing/2014/main" xmlns=""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7" name="Line 8">
            <a:extLst>
              <a:ext uri="{FF2B5EF4-FFF2-40B4-BE49-F238E27FC236}">
                <a16:creationId xmlns:a16="http://schemas.microsoft.com/office/drawing/2014/main" xmlns=""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8" name="Line 9">
            <a:extLst>
              <a:ext uri="{FF2B5EF4-FFF2-40B4-BE49-F238E27FC236}">
                <a16:creationId xmlns:a16="http://schemas.microsoft.com/office/drawing/2014/main" xmlns=""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9" name="Line 7">
            <a:extLst>
              <a:ext uri="{FF2B5EF4-FFF2-40B4-BE49-F238E27FC236}">
                <a16:creationId xmlns:a16="http://schemas.microsoft.com/office/drawing/2014/main" xmlns=""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0" name="Line 8">
            <a:extLst>
              <a:ext uri="{FF2B5EF4-FFF2-40B4-BE49-F238E27FC236}">
                <a16:creationId xmlns:a16="http://schemas.microsoft.com/office/drawing/2014/main" xmlns=""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1" name="Line 9">
            <a:extLst>
              <a:ext uri="{FF2B5EF4-FFF2-40B4-BE49-F238E27FC236}">
                <a16:creationId xmlns:a16="http://schemas.microsoft.com/office/drawing/2014/main" xmlns=""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2" name="Line 7">
            <a:extLst>
              <a:ext uri="{FF2B5EF4-FFF2-40B4-BE49-F238E27FC236}">
                <a16:creationId xmlns:a16="http://schemas.microsoft.com/office/drawing/2014/main" xmlns=""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3" name="Line 8">
            <a:extLst>
              <a:ext uri="{FF2B5EF4-FFF2-40B4-BE49-F238E27FC236}">
                <a16:creationId xmlns:a16="http://schemas.microsoft.com/office/drawing/2014/main" xmlns=""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4" name="Line 9">
            <a:extLst>
              <a:ext uri="{FF2B5EF4-FFF2-40B4-BE49-F238E27FC236}">
                <a16:creationId xmlns:a16="http://schemas.microsoft.com/office/drawing/2014/main" xmlns=""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5" name="Line 7">
            <a:extLst>
              <a:ext uri="{FF2B5EF4-FFF2-40B4-BE49-F238E27FC236}">
                <a16:creationId xmlns:a16="http://schemas.microsoft.com/office/drawing/2014/main" xmlns=""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6" name="Line 8">
            <a:extLst>
              <a:ext uri="{FF2B5EF4-FFF2-40B4-BE49-F238E27FC236}">
                <a16:creationId xmlns:a16="http://schemas.microsoft.com/office/drawing/2014/main" xmlns=""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7" name="Line 9">
            <a:extLst>
              <a:ext uri="{FF2B5EF4-FFF2-40B4-BE49-F238E27FC236}">
                <a16:creationId xmlns:a16="http://schemas.microsoft.com/office/drawing/2014/main" xmlns=""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8" name="Line 7">
            <a:extLst>
              <a:ext uri="{FF2B5EF4-FFF2-40B4-BE49-F238E27FC236}">
                <a16:creationId xmlns:a16="http://schemas.microsoft.com/office/drawing/2014/main" xmlns=""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19" name="Line 8">
            <a:extLst>
              <a:ext uri="{FF2B5EF4-FFF2-40B4-BE49-F238E27FC236}">
                <a16:creationId xmlns:a16="http://schemas.microsoft.com/office/drawing/2014/main" xmlns=""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20" name="Line 9">
            <a:extLst>
              <a:ext uri="{FF2B5EF4-FFF2-40B4-BE49-F238E27FC236}">
                <a16:creationId xmlns:a16="http://schemas.microsoft.com/office/drawing/2014/main" xmlns=""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21" name="Line 7">
            <a:extLst>
              <a:ext uri="{FF2B5EF4-FFF2-40B4-BE49-F238E27FC236}">
                <a16:creationId xmlns:a16="http://schemas.microsoft.com/office/drawing/2014/main" xmlns=""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2" name="Line 8">
            <a:extLst>
              <a:ext uri="{FF2B5EF4-FFF2-40B4-BE49-F238E27FC236}">
                <a16:creationId xmlns:a16="http://schemas.microsoft.com/office/drawing/2014/main" xmlns=""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3" name="Line 9">
            <a:extLst>
              <a:ext uri="{FF2B5EF4-FFF2-40B4-BE49-F238E27FC236}">
                <a16:creationId xmlns:a16="http://schemas.microsoft.com/office/drawing/2014/main" xmlns=""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4" name="Line 7">
            <a:extLst>
              <a:ext uri="{FF2B5EF4-FFF2-40B4-BE49-F238E27FC236}">
                <a16:creationId xmlns:a16="http://schemas.microsoft.com/office/drawing/2014/main" xmlns=""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5" name="Line 8">
            <a:extLst>
              <a:ext uri="{FF2B5EF4-FFF2-40B4-BE49-F238E27FC236}">
                <a16:creationId xmlns:a16="http://schemas.microsoft.com/office/drawing/2014/main" xmlns=""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6" name="Line 9">
            <a:extLst>
              <a:ext uri="{FF2B5EF4-FFF2-40B4-BE49-F238E27FC236}">
                <a16:creationId xmlns:a16="http://schemas.microsoft.com/office/drawing/2014/main" xmlns=""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7" name="Line 7">
            <a:extLst>
              <a:ext uri="{FF2B5EF4-FFF2-40B4-BE49-F238E27FC236}">
                <a16:creationId xmlns:a16="http://schemas.microsoft.com/office/drawing/2014/main" xmlns=""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8" name="Line 8">
            <a:extLst>
              <a:ext uri="{FF2B5EF4-FFF2-40B4-BE49-F238E27FC236}">
                <a16:creationId xmlns:a16="http://schemas.microsoft.com/office/drawing/2014/main" xmlns=""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9" name="Line 9">
            <a:extLst>
              <a:ext uri="{FF2B5EF4-FFF2-40B4-BE49-F238E27FC236}">
                <a16:creationId xmlns:a16="http://schemas.microsoft.com/office/drawing/2014/main" xmlns=""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30" name="Line 7">
            <a:extLst>
              <a:ext uri="{FF2B5EF4-FFF2-40B4-BE49-F238E27FC236}">
                <a16:creationId xmlns:a16="http://schemas.microsoft.com/office/drawing/2014/main" xmlns=""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1" name="Line 8">
            <a:extLst>
              <a:ext uri="{FF2B5EF4-FFF2-40B4-BE49-F238E27FC236}">
                <a16:creationId xmlns:a16="http://schemas.microsoft.com/office/drawing/2014/main" xmlns=""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2" name="Line 9">
            <a:extLst>
              <a:ext uri="{FF2B5EF4-FFF2-40B4-BE49-F238E27FC236}">
                <a16:creationId xmlns:a16="http://schemas.microsoft.com/office/drawing/2014/main" xmlns=""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3" name="Line 7">
            <a:extLst>
              <a:ext uri="{FF2B5EF4-FFF2-40B4-BE49-F238E27FC236}">
                <a16:creationId xmlns:a16="http://schemas.microsoft.com/office/drawing/2014/main" xmlns=""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4" name="Line 8">
            <a:extLst>
              <a:ext uri="{FF2B5EF4-FFF2-40B4-BE49-F238E27FC236}">
                <a16:creationId xmlns:a16="http://schemas.microsoft.com/office/drawing/2014/main" xmlns=""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5" name="Line 9">
            <a:extLst>
              <a:ext uri="{FF2B5EF4-FFF2-40B4-BE49-F238E27FC236}">
                <a16:creationId xmlns:a16="http://schemas.microsoft.com/office/drawing/2014/main" xmlns=""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6" name="Line 7">
            <a:extLst>
              <a:ext uri="{FF2B5EF4-FFF2-40B4-BE49-F238E27FC236}">
                <a16:creationId xmlns:a16="http://schemas.microsoft.com/office/drawing/2014/main" xmlns=""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7" name="Line 8">
            <a:extLst>
              <a:ext uri="{FF2B5EF4-FFF2-40B4-BE49-F238E27FC236}">
                <a16:creationId xmlns:a16="http://schemas.microsoft.com/office/drawing/2014/main" xmlns=""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8" name="Line 9">
            <a:extLst>
              <a:ext uri="{FF2B5EF4-FFF2-40B4-BE49-F238E27FC236}">
                <a16:creationId xmlns:a16="http://schemas.microsoft.com/office/drawing/2014/main" xmlns=""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9" name="Line 7">
            <a:extLst>
              <a:ext uri="{FF2B5EF4-FFF2-40B4-BE49-F238E27FC236}">
                <a16:creationId xmlns:a16="http://schemas.microsoft.com/office/drawing/2014/main" xmlns=""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0" name="Line 8">
            <a:extLst>
              <a:ext uri="{FF2B5EF4-FFF2-40B4-BE49-F238E27FC236}">
                <a16:creationId xmlns:a16="http://schemas.microsoft.com/office/drawing/2014/main" xmlns=""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1" name="Line 9">
            <a:extLst>
              <a:ext uri="{FF2B5EF4-FFF2-40B4-BE49-F238E27FC236}">
                <a16:creationId xmlns:a16="http://schemas.microsoft.com/office/drawing/2014/main" xmlns=""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2" name="Line 7">
            <a:extLst>
              <a:ext uri="{FF2B5EF4-FFF2-40B4-BE49-F238E27FC236}">
                <a16:creationId xmlns:a16="http://schemas.microsoft.com/office/drawing/2014/main" xmlns=""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3" name="Line 8">
            <a:extLst>
              <a:ext uri="{FF2B5EF4-FFF2-40B4-BE49-F238E27FC236}">
                <a16:creationId xmlns:a16="http://schemas.microsoft.com/office/drawing/2014/main" xmlns=""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4" name="Line 9">
            <a:extLst>
              <a:ext uri="{FF2B5EF4-FFF2-40B4-BE49-F238E27FC236}">
                <a16:creationId xmlns:a16="http://schemas.microsoft.com/office/drawing/2014/main" xmlns=""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5" name="Line 7">
            <a:extLst>
              <a:ext uri="{FF2B5EF4-FFF2-40B4-BE49-F238E27FC236}">
                <a16:creationId xmlns:a16="http://schemas.microsoft.com/office/drawing/2014/main" xmlns=""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6" name="Line 8">
            <a:extLst>
              <a:ext uri="{FF2B5EF4-FFF2-40B4-BE49-F238E27FC236}">
                <a16:creationId xmlns:a16="http://schemas.microsoft.com/office/drawing/2014/main" xmlns=""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7" name="Line 9">
            <a:extLst>
              <a:ext uri="{FF2B5EF4-FFF2-40B4-BE49-F238E27FC236}">
                <a16:creationId xmlns:a16="http://schemas.microsoft.com/office/drawing/2014/main" xmlns=""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8" name="Line 7">
            <a:extLst>
              <a:ext uri="{FF2B5EF4-FFF2-40B4-BE49-F238E27FC236}">
                <a16:creationId xmlns:a16="http://schemas.microsoft.com/office/drawing/2014/main" xmlns=""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9" name="Line 8">
            <a:extLst>
              <a:ext uri="{FF2B5EF4-FFF2-40B4-BE49-F238E27FC236}">
                <a16:creationId xmlns:a16="http://schemas.microsoft.com/office/drawing/2014/main" xmlns=""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50" name="Line 9">
            <a:extLst>
              <a:ext uri="{FF2B5EF4-FFF2-40B4-BE49-F238E27FC236}">
                <a16:creationId xmlns:a16="http://schemas.microsoft.com/office/drawing/2014/main" xmlns=""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51" name="Line 7">
            <a:extLst>
              <a:ext uri="{FF2B5EF4-FFF2-40B4-BE49-F238E27FC236}">
                <a16:creationId xmlns:a16="http://schemas.microsoft.com/office/drawing/2014/main" xmlns=""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2" name="Line 8">
            <a:extLst>
              <a:ext uri="{FF2B5EF4-FFF2-40B4-BE49-F238E27FC236}">
                <a16:creationId xmlns:a16="http://schemas.microsoft.com/office/drawing/2014/main" xmlns=""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3" name="Line 9">
            <a:extLst>
              <a:ext uri="{FF2B5EF4-FFF2-40B4-BE49-F238E27FC236}">
                <a16:creationId xmlns:a16="http://schemas.microsoft.com/office/drawing/2014/main" xmlns=""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4" name="Line 7">
            <a:extLst>
              <a:ext uri="{FF2B5EF4-FFF2-40B4-BE49-F238E27FC236}">
                <a16:creationId xmlns:a16="http://schemas.microsoft.com/office/drawing/2014/main" xmlns=""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5" name="Line 8">
            <a:extLst>
              <a:ext uri="{FF2B5EF4-FFF2-40B4-BE49-F238E27FC236}">
                <a16:creationId xmlns:a16="http://schemas.microsoft.com/office/drawing/2014/main" xmlns=""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6" name="Line 9">
            <a:extLst>
              <a:ext uri="{FF2B5EF4-FFF2-40B4-BE49-F238E27FC236}">
                <a16:creationId xmlns:a16="http://schemas.microsoft.com/office/drawing/2014/main" xmlns=""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7" name="Line 7">
            <a:extLst>
              <a:ext uri="{FF2B5EF4-FFF2-40B4-BE49-F238E27FC236}">
                <a16:creationId xmlns:a16="http://schemas.microsoft.com/office/drawing/2014/main" xmlns=""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58" name="Line 8">
            <a:extLst>
              <a:ext uri="{FF2B5EF4-FFF2-40B4-BE49-F238E27FC236}">
                <a16:creationId xmlns:a16="http://schemas.microsoft.com/office/drawing/2014/main" xmlns=""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59" name="Line 9">
            <a:extLst>
              <a:ext uri="{FF2B5EF4-FFF2-40B4-BE49-F238E27FC236}">
                <a16:creationId xmlns:a16="http://schemas.microsoft.com/office/drawing/2014/main" xmlns=""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7060" name="Straight Connector 7059">
            <a:extLst>
              <a:ext uri="{FF2B5EF4-FFF2-40B4-BE49-F238E27FC236}">
                <a16:creationId xmlns:a16="http://schemas.microsoft.com/office/drawing/2014/main" xmlns=""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7061" name="Straight Connector 7060">
            <a:extLst>
              <a:ext uri="{FF2B5EF4-FFF2-40B4-BE49-F238E27FC236}">
                <a16:creationId xmlns:a16="http://schemas.microsoft.com/office/drawing/2014/main" xmlns=""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7062" name="Straight Connector 7061">
            <a:extLst>
              <a:ext uri="{FF2B5EF4-FFF2-40B4-BE49-F238E27FC236}">
                <a16:creationId xmlns:a16="http://schemas.microsoft.com/office/drawing/2014/main" xmlns=""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7063" name="Line 7">
            <a:extLst>
              <a:ext uri="{FF2B5EF4-FFF2-40B4-BE49-F238E27FC236}">
                <a16:creationId xmlns:a16="http://schemas.microsoft.com/office/drawing/2014/main" xmlns=""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4" name="Line 8">
            <a:extLst>
              <a:ext uri="{FF2B5EF4-FFF2-40B4-BE49-F238E27FC236}">
                <a16:creationId xmlns:a16="http://schemas.microsoft.com/office/drawing/2014/main" xmlns=""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5" name="Line 9">
            <a:extLst>
              <a:ext uri="{FF2B5EF4-FFF2-40B4-BE49-F238E27FC236}">
                <a16:creationId xmlns:a16="http://schemas.microsoft.com/office/drawing/2014/main" xmlns=""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6" name="Line 7">
            <a:extLst>
              <a:ext uri="{FF2B5EF4-FFF2-40B4-BE49-F238E27FC236}">
                <a16:creationId xmlns:a16="http://schemas.microsoft.com/office/drawing/2014/main" xmlns=""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7" name="Line 8">
            <a:extLst>
              <a:ext uri="{FF2B5EF4-FFF2-40B4-BE49-F238E27FC236}">
                <a16:creationId xmlns:a16="http://schemas.microsoft.com/office/drawing/2014/main" xmlns=""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8" name="Line 9">
            <a:extLst>
              <a:ext uri="{FF2B5EF4-FFF2-40B4-BE49-F238E27FC236}">
                <a16:creationId xmlns:a16="http://schemas.microsoft.com/office/drawing/2014/main" xmlns=""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9" name="Line 7">
            <a:extLst>
              <a:ext uri="{FF2B5EF4-FFF2-40B4-BE49-F238E27FC236}">
                <a16:creationId xmlns:a16="http://schemas.microsoft.com/office/drawing/2014/main" xmlns=""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0" name="Line 8">
            <a:extLst>
              <a:ext uri="{FF2B5EF4-FFF2-40B4-BE49-F238E27FC236}">
                <a16:creationId xmlns:a16="http://schemas.microsoft.com/office/drawing/2014/main" xmlns=""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1" name="Line 9">
            <a:extLst>
              <a:ext uri="{FF2B5EF4-FFF2-40B4-BE49-F238E27FC236}">
                <a16:creationId xmlns:a16="http://schemas.microsoft.com/office/drawing/2014/main" xmlns=""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2" name="Line 7">
            <a:extLst>
              <a:ext uri="{FF2B5EF4-FFF2-40B4-BE49-F238E27FC236}">
                <a16:creationId xmlns:a16="http://schemas.microsoft.com/office/drawing/2014/main" xmlns=""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3" name="Line 8">
            <a:extLst>
              <a:ext uri="{FF2B5EF4-FFF2-40B4-BE49-F238E27FC236}">
                <a16:creationId xmlns:a16="http://schemas.microsoft.com/office/drawing/2014/main" xmlns=""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4" name="Line 9">
            <a:extLst>
              <a:ext uri="{FF2B5EF4-FFF2-40B4-BE49-F238E27FC236}">
                <a16:creationId xmlns:a16="http://schemas.microsoft.com/office/drawing/2014/main" xmlns=""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5" name="Line 7">
            <a:extLst>
              <a:ext uri="{FF2B5EF4-FFF2-40B4-BE49-F238E27FC236}">
                <a16:creationId xmlns:a16="http://schemas.microsoft.com/office/drawing/2014/main" xmlns=""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6" name="Line 8">
            <a:extLst>
              <a:ext uri="{FF2B5EF4-FFF2-40B4-BE49-F238E27FC236}">
                <a16:creationId xmlns:a16="http://schemas.microsoft.com/office/drawing/2014/main" xmlns=""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7" name="Line 9">
            <a:extLst>
              <a:ext uri="{FF2B5EF4-FFF2-40B4-BE49-F238E27FC236}">
                <a16:creationId xmlns:a16="http://schemas.microsoft.com/office/drawing/2014/main" xmlns=""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8" name="Line 7">
            <a:extLst>
              <a:ext uri="{FF2B5EF4-FFF2-40B4-BE49-F238E27FC236}">
                <a16:creationId xmlns:a16="http://schemas.microsoft.com/office/drawing/2014/main" xmlns=""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9" name="Line 8">
            <a:extLst>
              <a:ext uri="{FF2B5EF4-FFF2-40B4-BE49-F238E27FC236}">
                <a16:creationId xmlns:a16="http://schemas.microsoft.com/office/drawing/2014/main" xmlns=""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0" name="Line 9">
            <a:extLst>
              <a:ext uri="{FF2B5EF4-FFF2-40B4-BE49-F238E27FC236}">
                <a16:creationId xmlns:a16="http://schemas.microsoft.com/office/drawing/2014/main" xmlns=""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1" name="Line 7">
            <a:extLst>
              <a:ext uri="{FF2B5EF4-FFF2-40B4-BE49-F238E27FC236}">
                <a16:creationId xmlns:a16="http://schemas.microsoft.com/office/drawing/2014/main" xmlns=""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2" name="Line 8">
            <a:extLst>
              <a:ext uri="{FF2B5EF4-FFF2-40B4-BE49-F238E27FC236}">
                <a16:creationId xmlns:a16="http://schemas.microsoft.com/office/drawing/2014/main" xmlns=""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3" name="Line 9">
            <a:extLst>
              <a:ext uri="{FF2B5EF4-FFF2-40B4-BE49-F238E27FC236}">
                <a16:creationId xmlns:a16="http://schemas.microsoft.com/office/drawing/2014/main" xmlns=""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4" name="Line 7">
            <a:extLst>
              <a:ext uri="{FF2B5EF4-FFF2-40B4-BE49-F238E27FC236}">
                <a16:creationId xmlns:a16="http://schemas.microsoft.com/office/drawing/2014/main" xmlns=""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5" name="Line 8">
            <a:extLst>
              <a:ext uri="{FF2B5EF4-FFF2-40B4-BE49-F238E27FC236}">
                <a16:creationId xmlns:a16="http://schemas.microsoft.com/office/drawing/2014/main" xmlns=""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6" name="Line 9">
            <a:extLst>
              <a:ext uri="{FF2B5EF4-FFF2-40B4-BE49-F238E27FC236}">
                <a16:creationId xmlns:a16="http://schemas.microsoft.com/office/drawing/2014/main" xmlns=""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7" name="Line 7">
            <a:extLst>
              <a:ext uri="{FF2B5EF4-FFF2-40B4-BE49-F238E27FC236}">
                <a16:creationId xmlns:a16="http://schemas.microsoft.com/office/drawing/2014/main" xmlns=""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8" name="Line 8">
            <a:extLst>
              <a:ext uri="{FF2B5EF4-FFF2-40B4-BE49-F238E27FC236}">
                <a16:creationId xmlns:a16="http://schemas.microsoft.com/office/drawing/2014/main" xmlns=""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9" name="Line 9">
            <a:extLst>
              <a:ext uri="{FF2B5EF4-FFF2-40B4-BE49-F238E27FC236}">
                <a16:creationId xmlns:a16="http://schemas.microsoft.com/office/drawing/2014/main" xmlns=""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90" name="Line 7">
            <a:extLst>
              <a:ext uri="{FF2B5EF4-FFF2-40B4-BE49-F238E27FC236}">
                <a16:creationId xmlns:a16="http://schemas.microsoft.com/office/drawing/2014/main" xmlns=""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1" name="Line 8">
            <a:extLst>
              <a:ext uri="{FF2B5EF4-FFF2-40B4-BE49-F238E27FC236}">
                <a16:creationId xmlns:a16="http://schemas.microsoft.com/office/drawing/2014/main" xmlns=""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2" name="Line 9">
            <a:extLst>
              <a:ext uri="{FF2B5EF4-FFF2-40B4-BE49-F238E27FC236}">
                <a16:creationId xmlns:a16="http://schemas.microsoft.com/office/drawing/2014/main" xmlns=""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3" name="Line 7">
            <a:extLst>
              <a:ext uri="{FF2B5EF4-FFF2-40B4-BE49-F238E27FC236}">
                <a16:creationId xmlns:a16="http://schemas.microsoft.com/office/drawing/2014/main" xmlns=""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4" name="Line 8">
            <a:extLst>
              <a:ext uri="{FF2B5EF4-FFF2-40B4-BE49-F238E27FC236}">
                <a16:creationId xmlns:a16="http://schemas.microsoft.com/office/drawing/2014/main" xmlns=""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5" name="Line 9">
            <a:extLst>
              <a:ext uri="{FF2B5EF4-FFF2-40B4-BE49-F238E27FC236}">
                <a16:creationId xmlns:a16="http://schemas.microsoft.com/office/drawing/2014/main" xmlns=""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6" name="Line 7">
            <a:extLst>
              <a:ext uri="{FF2B5EF4-FFF2-40B4-BE49-F238E27FC236}">
                <a16:creationId xmlns:a16="http://schemas.microsoft.com/office/drawing/2014/main" xmlns=""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7" name="Line 8">
            <a:extLst>
              <a:ext uri="{FF2B5EF4-FFF2-40B4-BE49-F238E27FC236}">
                <a16:creationId xmlns:a16="http://schemas.microsoft.com/office/drawing/2014/main" xmlns=""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8" name="Line 9">
            <a:extLst>
              <a:ext uri="{FF2B5EF4-FFF2-40B4-BE49-F238E27FC236}">
                <a16:creationId xmlns:a16="http://schemas.microsoft.com/office/drawing/2014/main" xmlns=""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9" name="Line 7">
            <a:extLst>
              <a:ext uri="{FF2B5EF4-FFF2-40B4-BE49-F238E27FC236}">
                <a16:creationId xmlns:a16="http://schemas.microsoft.com/office/drawing/2014/main" xmlns=""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0" name="Line 8">
            <a:extLst>
              <a:ext uri="{FF2B5EF4-FFF2-40B4-BE49-F238E27FC236}">
                <a16:creationId xmlns:a16="http://schemas.microsoft.com/office/drawing/2014/main" xmlns=""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1" name="Line 9">
            <a:extLst>
              <a:ext uri="{FF2B5EF4-FFF2-40B4-BE49-F238E27FC236}">
                <a16:creationId xmlns:a16="http://schemas.microsoft.com/office/drawing/2014/main" xmlns=""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2" name="Line 7">
            <a:extLst>
              <a:ext uri="{FF2B5EF4-FFF2-40B4-BE49-F238E27FC236}">
                <a16:creationId xmlns:a16="http://schemas.microsoft.com/office/drawing/2014/main" xmlns=""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3" name="Line 8">
            <a:extLst>
              <a:ext uri="{FF2B5EF4-FFF2-40B4-BE49-F238E27FC236}">
                <a16:creationId xmlns:a16="http://schemas.microsoft.com/office/drawing/2014/main" xmlns=""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4" name="Line 9">
            <a:extLst>
              <a:ext uri="{FF2B5EF4-FFF2-40B4-BE49-F238E27FC236}">
                <a16:creationId xmlns:a16="http://schemas.microsoft.com/office/drawing/2014/main" xmlns=""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5" name="Line 7">
            <a:extLst>
              <a:ext uri="{FF2B5EF4-FFF2-40B4-BE49-F238E27FC236}">
                <a16:creationId xmlns:a16="http://schemas.microsoft.com/office/drawing/2014/main" xmlns=""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6" name="Line 8">
            <a:extLst>
              <a:ext uri="{FF2B5EF4-FFF2-40B4-BE49-F238E27FC236}">
                <a16:creationId xmlns:a16="http://schemas.microsoft.com/office/drawing/2014/main" xmlns=""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7" name="Line 9">
            <a:extLst>
              <a:ext uri="{FF2B5EF4-FFF2-40B4-BE49-F238E27FC236}">
                <a16:creationId xmlns:a16="http://schemas.microsoft.com/office/drawing/2014/main" xmlns=""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8" name="Line 7">
            <a:extLst>
              <a:ext uri="{FF2B5EF4-FFF2-40B4-BE49-F238E27FC236}">
                <a16:creationId xmlns:a16="http://schemas.microsoft.com/office/drawing/2014/main" xmlns=""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09" name="Line 8">
            <a:extLst>
              <a:ext uri="{FF2B5EF4-FFF2-40B4-BE49-F238E27FC236}">
                <a16:creationId xmlns:a16="http://schemas.microsoft.com/office/drawing/2014/main" xmlns=""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10" name="Line 9">
            <a:extLst>
              <a:ext uri="{FF2B5EF4-FFF2-40B4-BE49-F238E27FC236}">
                <a16:creationId xmlns:a16="http://schemas.microsoft.com/office/drawing/2014/main" xmlns=""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11" name="Line 7">
            <a:extLst>
              <a:ext uri="{FF2B5EF4-FFF2-40B4-BE49-F238E27FC236}">
                <a16:creationId xmlns:a16="http://schemas.microsoft.com/office/drawing/2014/main" xmlns=""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2" name="Line 8">
            <a:extLst>
              <a:ext uri="{FF2B5EF4-FFF2-40B4-BE49-F238E27FC236}">
                <a16:creationId xmlns:a16="http://schemas.microsoft.com/office/drawing/2014/main" xmlns=""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3" name="Line 9">
            <a:extLst>
              <a:ext uri="{FF2B5EF4-FFF2-40B4-BE49-F238E27FC236}">
                <a16:creationId xmlns:a16="http://schemas.microsoft.com/office/drawing/2014/main" xmlns=""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4" name="Line 7">
            <a:extLst>
              <a:ext uri="{FF2B5EF4-FFF2-40B4-BE49-F238E27FC236}">
                <a16:creationId xmlns:a16="http://schemas.microsoft.com/office/drawing/2014/main" xmlns=""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5" name="Line 8">
            <a:extLst>
              <a:ext uri="{FF2B5EF4-FFF2-40B4-BE49-F238E27FC236}">
                <a16:creationId xmlns:a16="http://schemas.microsoft.com/office/drawing/2014/main" xmlns=""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6" name="Line 9">
            <a:extLst>
              <a:ext uri="{FF2B5EF4-FFF2-40B4-BE49-F238E27FC236}">
                <a16:creationId xmlns:a16="http://schemas.microsoft.com/office/drawing/2014/main" xmlns=""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7" name="Line 7">
            <a:extLst>
              <a:ext uri="{FF2B5EF4-FFF2-40B4-BE49-F238E27FC236}">
                <a16:creationId xmlns:a16="http://schemas.microsoft.com/office/drawing/2014/main" xmlns=""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18" name="Line 8">
            <a:extLst>
              <a:ext uri="{FF2B5EF4-FFF2-40B4-BE49-F238E27FC236}">
                <a16:creationId xmlns:a16="http://schemas.microsoft.com/office/drawing/2014/main" xmlns=""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19" name="Line 9">
            <a:extLst>
              <a:ext uri="{FF2B5EF4-FFF2-40B4-BE49-F238E27FC236}">
                <a16:creationId xmlns:a16="http://schemas.microsoft.com/office/drawing/2014/main" xmlns=""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20" name="Line 7">
            <a:extLst>
              <a:ext uri="{FF2B5EF4-FFF2-40B4-BE49-F238E27FC236}">
                <a16:creationId xmlns:a16="http://schemas.microsoft.com/office/drawing/2014/main" xmlns=""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1" name="Line 8">
            <a:extLst>
              <a:ext uri="{FF2B5EF4-FFF2-40B4-BE49-F238E27FC236}">
                <a16:creationId xmlns:a16="http://schemas.microsoft.com/office/drawing/2014/main" xmlns=""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2" name="Line 9">
            <a:extLst>
              <a:ext uri="{FF2B5EF4-FFF2-40B4-BE49-F238E27FC236}">
                <a16:creationId xmlns:a16="http://schemas.microsoft.com/office/drawing/2014/main" xmlns=""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3" name="Line 7">
            <a:extLst>
              <a:ext uri="{FF2B5EF4-FFF2-40B4-BE49-F238E27FC236}">
                <a16:creationId xmlns:a16="http://schemas.microsoft.com/office/drawing/2014/main" xmlns=""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4" name="Line 8">
            <a:extLst>
              <a:ext uri="{FF2B5EF4-FFF2-40B4-BE49-F238E27FC236}">
                <a16:creationId xmlns:a16="http://schemas.microsoft.com/office/drawing/2014/main" xmlns=""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5" name="Line 9">
            <a:extLst>
              <a:ext uri="{FF2B5EF4-FFF2-40B4-BE49-F238E27FC236}">
                <a16:creationId xmlns:a16="http://schemas.microsoft.com/office/drawing/2014/main" xmlns=""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6" name="Line 7">
            <a:extLst>
              <a:ext uri="{FF2B5EF4-FFF2-40B4-BE49-F238E27FC236}">
                <a16:creationId xmlns:a16="http://schemas.microsoft.com/office/drawing/2014/main" xmlns=""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7" name="Line 8">
            <a:extLst>
              <a:ext uri="{FF2B5EF4-FFF2-40B4-BE49-F238E27FC236}">
                <a16:creationId xmlns:a16="http://schemas.microsoft.com/office/drawing/2014/main" xmlns=""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8" name="Line 9">
            <a:extLst>
              <a:ext uri="{FF2B5EF4-FFF2-40B4-BE49-F238E27FC236}">
                <a16:creationId xmlns:a16="http://schemas.microsoft.com/office/drawing/2014/main" xmlns=""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9" name="Line 7">
            <a:extLst>
              <a:ext uri="{FF2B5EF4-FFF2-40B4-BE49-F238E27FC236}">
                <a16:creationId xmlns:a16="http://schemas.microsoft.com/office/drawing/2014/main" xmlns=""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0" name="Line 8">
            <a:extLst>
              <a:ext uri="{FF2B5EF4-FFF2-40B4-BE49-F238E27FC236}">
                <a16:creationId xmlns:a16="http://schemas.microsoft.com/office/drawing/2014/main" xmlns=""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1" name="Line 9">
            <a:extLst>
              <a:ext uri="{FF2B5EF4-FFF2-40B4-BE49-F238E27FC236}">
                <a16:creationId xmlns:a16="http://schemas.microsoft.com/office/drawing/2014/main" xmlns=""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2" name="Line 7">
            <a:extLst>
              <a:ext uri="{FF2B5EF4-FFF2-40B4-BE49-F238E27FC236}">
                <a16:creationId xmlns:a16="http://schemas.microsoft.com/office/drawing/2014/main" xmlns=""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3" name="Line 8">
            <a:extLst>
              <a:ext uri="{FF2B5EF4-FFF2-40B4-BE49-F238E27FC236}">
                <a16:creationId xmlns:a16="http://schemas.microsoft.com/office/drawing/2014/main" xmlns=""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4" name="Line 9">
            <a:extLst>
              <a:ext uri="{FF2B5EF4-FFF2-40B4-BE49-F238E27FC236}">
                <a16:creationId xmlns:a16="http://schemas.microsoft.com/office/drawing/2014/main" xmlns=""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5" name="Line 7">
            <a:extLst>
              <a:ext uri="{FF2B5EF4-FFF2-40B4-BE49-F238E27FC236}">
                <a16:creationId xmlns:a16="http://schemas.microsoft.com/office/drawing/2014/main" xmlns=""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6" name="Line 8">
            <a:extLst>
              <a:ext uri="{FF2B5EF4-FFF2-40B4-BE49-F238E27FC236}">
                <a16:creationId xmlns:a16="http://schemas.microsoft.com/office/drawing/2014/main" xmlns=""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7" name="Line 9">
            <a:extLst>
              <a:ext uri="{FF2B5EF4-FFF2-40B4-BE49-F238E27FC236}">
                <a16:creationId xmlns:a16="http://schemas.microsoft.com/office/drawing/2014/main" xmlns=""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8" name="Line 7">
            <a:extLst>
              <a:ext uri="{FF2B5EF4-FFF2-40B4-BE49-F238E27FC236}">
                <a16:creationId xmlns:a16="http://schemas.microsoft.com/office/drawing/2014/main" xmlns=""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9" name="Line 8">
            <a:extLst>
              <a:ext uri="{FF2B5EF4-FFF2-40B4-BE49-F238E27FC236}">
                <a16:creationId xmlns:a16="http://schemas.microsoft.com/office/drawing/2014/main" xmlns=""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40" name="Line 9">
            <a:extLst>
              <a:ext uri="{FF2B5EF4-FFF2-40B4-BE49-F238E27FC236}">
                <a16:creationId xmlns:a16="http://schemas.microsoft.com/office/drawing/2014/main" xmlns=""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41" name="Line 7">
            <a:extLst>
              <a:ext uri="{FF2B5EF4-FFF2-40B4-BE49-F238E27FC236}">
                <a16:creationId xmlns:a16="http://schemas.microsoft.com/office/drawing/2014/main" xmlns=""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2" name="Line 8">
            <a:extLst>
              <a:ext uri="{FF2B5EF4-FFF2-40B4-BE49-F238E27FC236}">
                <a16:creationId xmlns:a16="http://schemas.microsoft.com/office/drawing/2014/main" xmlns=""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3" name="Line 9">
            <a:extLst>
              <a:ext uri="{FF2B5EF4-FFF2-40B4-BE49-F238E27FC236}">
                <a16:creationId xmlns:a16="http://schemas.microsoft.com/office/drawing/2014/main" xmlns=""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4" name="Line 7">
            <a:extLst>
              <a:ext uri="{FF2B5EF4-FFF2-40B4-BE49-F238E27FC236}">
                <a16:creationId xmlns:a16="http://schemas.microsoft.com/office/drawing/2014/main" xmlns=""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5" name="Line 8">
            <a:extLst>
              <a:ext uri="{FF2B5EF4-FFF2-40B4-BE49-F238E27FC236}">
                <a16:creationId xmlns:a16="http://schemas.microsoft.com/office/drawing/2014/main" xmlns=""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6" name="Line 9">
            <a:extLst>
              <a:ext uri="{FF2B5EF4-FFF2-40B4-BE49-F238E27FC236}">
                <a16:creationId xmlns:a16="http://schemas.microsoft.com/office/drawing/2014/main" xmlns=""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7" name="Line 7">
            <a:extLst>
              <a:ext uri="{FF2B5EF4-FFF2-40B4-BE49-F238E27FC236}">
                <a16:creationId xmlns:a16="http://schemas.microsoft.com/office/drawing/2014/main" xmlns=""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48" name="Line 8">
            <a:extLst>
              <a:ext uri="{FF2B5EF4-FFF2-40B4-BE49-F238E27FC236}">
                <a16:creationId xmlns:a16="http://schemas.microsoft.com/office/drawing/2014/main" xmlns=""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49" name="Line 9">
            <a:extLst>
              <a:ext uri="{FF2B5EF4-FFF2-40B4-BE49-F238E27FC236}">
                <a16:creationId xmlns:a16="http://schemas.microsoft.com/office/drawing/2014/main" xmlns=""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50" name="Line 7">
            <a:extLst>
              <a:ext uri="{FF2B5EF4-FFF2-40B4-BE49-F238E27FC236}">
                <a16:creationId xmlns:a16="http://schemas.microsoft.com/office/drawing/2014/main" xmlns=""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1" name="Line 8">
            <a:extLst>
              <a:ext uri="{FF2B5EF4-FFF2-40B4-BE49-F238E27FC236}">
                <a16:creationId xmlns:a16="http://schemas.microsoft.com/office/drawing/2014/main" xmlns=""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2" name="Line 9">
            <a:extLst>
              <a:ext uri="{FF2B5EF4-FFF2-40B4-BE49-F238E27FC236}">
                <a16:creationId xmlns:a16="http://schemas.microsoft.com/office/drawing/2014/main" xmlns=""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3" name="Line 7">
            <a:extLst>
              <a:ext uri="{FF2B5EF4-FFF2-40B4-BE49-F238E27FC236}">
                <a16:creationId xmlns:a16="http://schemas.microsoft.com/office/drawing/2014/main" xmlns=""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4" name="Line 8">
            <a:extLst>
              <a:ext uri="{FF2B5EF4-FFF2-40B4-BE49-F238E27FC236}">
                <a16:creationId xmlns:a16="http://schemas.microsoft.com/office/drawing/2014/main" xmlns=""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5" name="Line 9">
            <a:extLst>
              <a:ext uri="{FF2B5EF4-FFF2-40B4-BE49-F238E27FC236}">
                <a16:creationId xmlns:a16="http://schemas.microsoft.com/office/drawing/2014/main" xmlns=""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6" name="Line 7">
            <a:extLst>
              <a:ext uri="{FF2B5EF4-FFF2-40B4-BE49-F238E27FC236}">
                <a16:creationId xmlns:a16="http://schemas.microsoft.com/office/drawing/2014/main" xmlns=""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7" name="Line 8">
            <a:extLst>
              <a:ext uri="{FF2B5EF4-FFF2-40B4-BE49-F238E27FC236}">
                <a16:creationId xmlns:a16="http://schemas.microsoft.com/office/drawing/2014/main" xmlns=""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8" name="Line 9">
            <a:extLst>
              <a:ext uri="{FF2B5EF4-FFF2-40B4-BE49-F238E27FC236}">
                <a16:creationId xmlns:a16="http://schemas.microsoft.com/office/drawing/2014/main" xmlns=""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9" name="Line 7">
            <a:extLst>
              <a:ext uri="{FF2B5EF4-FFF2-40B4-BE49-F238E27FC236}">
                <a16:creationId xmlns:a16="http://schemas.microsoft.com/office/drawing/2014/main" xmlns=""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0" name="Line 8">
            <a:extLst>
              <a:ext uri="{FF2B5EF4-FFF2-40B4-BE49-F238E27FC236}">
                <a16:creationId xmlns:a16="http://schemas.microsoft.com/office/drawing/2014/main" xmlns=""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1" name="Line 9">
            <a:extLst>
              <a:ext uri="{FF2B5EF4-FFF2-40B4-BE49-F238E27FC236}">
                <a16:creationId xmlns:a16="http://schemas.microsoft.com/office/drawing/2014/main" xmlns=""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2" name="Line 7">
            <a:extLst>
              <a:ext uri="{FF2B5EF4-FFF2-40B4-BE49-F238E27FC236}">
                <a16:creationId xmlns:a16="http://schemas.microsoft.com/office/drawing/2014/main" xmlns=""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3" name="Line 8">
            <a:extLst>
              <a:ext uri="{FF2B5EF4-FFF2-40B4-BE49-F238E27FC236}">
                <a16:creationId xmlns:a16="http://schemas.microsoft.com/office/drawing/2014/main" xmlns=""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4" name="Line 9">
            <a:extLst>
              <a:ext uri="{FF2B5EF4-FFF2-40B4-BE49-F238E27FC236}">
                <a16:creationId xmlns:a16="http://schemas.microsoft.com/office/drawing/2014/main" xmlns=""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5" name="Line 7">
            <a:extLst>
              <a:ext uri="{FF2B5EF4-FFF2-40B4-BE49-F238E27FC236}">
                <a16:creationId xmlns:a16="http://schemas.microsoft.com/office/drawing/2014/main" xmlns=""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6" name="Line 8">
            <a:extLst>
              <a:ext uri="{FF2B5EF4-FFF2-40B4-BE49-F238E27FC236}">
                <a16:creationId xmlns:a16="http://schemas.microsoft.com/office/drawing/2014/main" xmlns=""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7" name="Line 9">
            <a:extLst>
              <a:ext uri="{FF2B5EF4-FFF2-40B4-BE49-F238E27FC236}">
                <a16:creationId xmlns:a16="http://schemas.microsoft.com/office/drawing/2014/main" xmlns=""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8" name="Line 7">
            <a:extLst>
              <a:ext uri="{FF2B5EF4-FFF2-40B4-BE49-F238E27FC236}">
                <a16:creationId xmlns:a16="http://schemas.microsoft.com/office/drawing/2014/main" xmlns=""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9" name="Line 8">
            <a:extLst>
              <a:ext uri="{FF2B5EF4-FFF2-40B4-BE49-F238E27FC236}">
                <a16:creationId xmlns:a16="http://schemas.microsoft.com/office/drawing/2014/main" xmlns=""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0" name="Line 9">
            <a:extLst>
              <a:ext uri="{FF2B5EF4-FFF2-40B4-BE49-F238E27FC236}">
                <a16:creationId xmlns:a16="http://schemas.microsoft.com/office/drawing/2014/main" xmlns=""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1" name="Line 7">
            <a:extLst>
              <a:ext uri="{FF2B5EF4-FFF2-40B4-BE49-F238E27FC236}">
                <a16:creationId xmlns:a16="http://schemas.microsoft.com/office/drawing/2014/main" xmlns=""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2" name="Line 8">
            <a:extLst>
              <a:ext uri="{FF2B5EF4-FFF2-40B4-BE49-F238E27FC236}">
                <a16:creationId xmlns:a16="http://schemas.microsoft.com/office/drawing/2014/main" xmlns=""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3" name="Line 9">
            <a:extLst>
              <a:ext uri="{FF2B5EF4-FFF2-40B4-BE49-F238E27FC236}">
                <a16:creationId xmlns:a16="http://schemas.microsoft.com/office/drawing/2014/main" xmlns=""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4" name="Line 7">
            <a:extLst>
              <a:ext uri="{FF2B5EF4-FFF2-40B4-BE49-F238E27FC236}">
                <a16:creationId xmlns:a16="http://schemas.microsoft.com/office/drawing/2014/main" xmlns=""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5" name="Line 8">
            <a:extLst>
              <a:ext uri="{FF2B5EF4-FFF2-40B4-BE49-F238E27FC236}">
                <a16:creationId xmlns:a16="http://schemas.microsoft.com/office/drawing/2014/main" xmlns=""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6" name="Line 9">
            <a:extLst>
              <a:ext uri="{FF2B5EF4-FFF2-40B4-BE49-F238E27FC236}">
                <a16:creationId xmlns:a16="http://schemas.microsoft.com/office/drawing/2014/main" xmlns=""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7" name="Line 7">
            <a:extLst>
              <a:ext uri="{FF2B5EF4-FFF2-40B4-BE49-F238E27FC236}">
                <a16:creationId xmlns:a16="http://schemas.microsoft.com/office/drawing/2014/main" xmlns=""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78" name="Line 8">
            <a:extLst>
              <a:ext uri="{FF2B5EF4-FFF2-40B4-BE49-F238E27FC236}">
                <a16:creationId xmlns:a16="http://schemas.microsoft.com/office/drawing/2014/main" xmlns=""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79" name="Line 9">
            <a:extLst>
              <a:ext uri="{FF2B5EF4-FFF2-40B4-BE49-F238E27FC236}">
                <a16:creationId xmlns:a16="http://schemas.microsoft.com/office/drawing/2014/main" xmlns=""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0" name="Line 7">
            <a:extLst>
              <a:ext uri="{FF2B5EF4-FFF2-40B4-BE49-F238E27FC236}">
                <a16:creationId xmlns:a16="http://schemas.microsoft.com/office/drawing/2014/main" xmlns=""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1" name="Line 8">
            <a:extLst>
              <a:ext uri="{FF2B5EF4-FFF2-40B4-BE49-F238E27FC236}">
                <a16:creationId xmlns:a16="http://schemas.microsoft.com/office/drawing/2014/main" xmlns=""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2" name="Line 9">
            <a:extLst>
              <a:ext uri="{FF2B5EF4-FFF2-40B4-BE49-F238E27FC236}">
                <a16:creationId xmlns:a16="http://schemas.microsoft.com/office/drawing/2014/main" xmlns=""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3" name="Line 7">
            <a:extLst>
              <a:ext uri="{FF2B5EF4-FFF2-40B4-BE49-F238E27FC236}">
                <a16:creationId xmlns:a16="http://schemas.microsoft.com/office/drawing/2014/main" xmlns=""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4" name="Line 8">
            <a:extLst>
              <a:ext uri="{FF2B5EF4-FFF2-40B4-BE49-F238E27FC236}">
                <a16:creationId xmlns:a16="http://schemas.microsoft.com/office/drawing/2014/main" xmlns=""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5" name="Line 9">
            <a:extLst>
              <a:ext uri="{FF2B5EF4-FFF2-40B4-BE49-F238E27FC236}">
                <a16:creationId xmlns:a16="http://schemas.microsoft.com/office/drawing/2014/main" xmlns=""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6" name="Line 7">
            <a:extLst>
              <a:ext uri="{FF2B5EF4-FFF2-40B4-BE49-F238E27FC236}">
                <a16:creationId xmlns:a16="http://schemas.microsoft.com/office/drawing/2014/main" xmlns=""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7" name="Line 8">
            <a:extLst>
              <a:ext uri="{FF2B5EF4-FFF2-40B4-BE49-F238E27FC236}">
                <a16:creationId xmlns:a16="http://schemas.microsoft.com/office/drawing/2014/main" xmlns=""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8" name="Line 9">
            <a:extLst>
              <a:ext uri="{FF2B5EF4-FFF2-40B4-BE49-F238E27FC236}">
                <a16:creationId xmlns:a16="http://schemas.microsoft.com/office/drawing/2014/main" xmlns=""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9" name="Line 7">
            <a:extLst>
              <a:ext uri="{FF2B5EF4-FFF2-40B4-BE49-F238E27FC236}">
                <a16:creationId xmlns:a16="http://schemas.microsoft.com/office/drawing/2014/main" xmlns=""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0" name="Line 8">
            <a:extLst>
              <a:ext uri="{FF2B5EF4-FFF2-40B4-BE49-F238E27FC236}">
                <a16:creationId xmlns:a16="http://schemas.microsoft.com/office/drawing/2014/main" xmlns=""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1" name="Line 9">
            <a:extLst>
              <a:ext uri="{FF2B5EF4-FFF2-40B4-BE49-F238E27FC236}">
                <a16:creationId xmlns:a16="http://schemas.microsoft.com/office/drawing/2014/main" xmlns=""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2" name="Line 7">
            <a:extLst>
              <a:ext uri="{FF2B5EF4-FFF2-40B4-BE49-F238E27FC236}">
                <a16:creationId xmlns:a16="http://schemas.microsoft.com/office/drawing/2014/main" xmlns=""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3" name="Line 8">
            <a:extLst>
              <a:ext uri="{FF2B5EF4-FFF2-40B4-BE49-F238E27FC236}">
                <a16:creationId xmlns:a16="http://schemas.microsoft.com/office/drawing/2014/main" xmlns=""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4" name="Line 9">
            <a:extLst>
              <a:ext uri="{FF2B5EF4-FFF2-40B4-BE49-F238E27FC236}">
                <a16:creationId xmlns:a16="http://schemas.microsoft.com/office/drawing/2014/main" xmlns=""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5" name="Line 7">
            <a:extLst>
              <a:ext uri="{FF2B5EF4-FFF2-40B4-BE49-F238E27FC236}">
                <a16:creationId xmlns:a16="http://schemas.microsoft.com/office/drawing/2014/main" xmlns=""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6" name="Line 8">
            <a:extLst>
              <a:ext uri="{FF2B5EF4-FFF2-40B4-BE49-F238E27FC236}">
                <a16:creationId xmlns:a16="http://schemas.microsoft.com/office/drawing/2014/main" xmlns=""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7" name="Line 9">
            <a:extLst>
              <a:ext uri="{FF2B5EF4-FFF2-40B4-BE49-F238E27FC236}">
                <a16:creationId xmlns:a16="http://schemas.microsoft.com/office/drawing/2014/main" xmlns=""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8" name="Line 7">
            <a:extLst>
              <a:ext uri="{FF2B5EF4-FFF2-40B4-BE49-F238E27FC236}">
                <a16:creationId xmlns:a16="http://schemas.microsoft.com/office/drawing/2014/main" xmlns=""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9" name="Line 8">
            <a:extLst>
              <a:ext uri="{FF2B5EF4-FFF2-40B4-BE49-F238E27FC236}">
                <a16:creationId xmlns:a16="http://schemas.microsoft.com/office/drawing/2014/main" xmlns=""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200" name="Line 9">
            <a:extLst>
              <a:ext uri="{FF2B5EF4-FFF2-40B4-BE49-F238E27FC236}">
                <a16:creationId xmlns:a16="http://schemas.microsoft.com/office/drawing/2014/main" xmlns=""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201" name="Line 7">
            <a:extLst>
              <a:ext uri="{FF2B5EF4-FFF2-40B4-BE49-F238E27FC236}">
                <a16:creationId xmlns:a16="http://schemas.microsoft.com/office/drawing/2014/main" xmlns=""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2" name="Line 8">
            <a:extLst>
              <a:ext uri="{FF2B5EF4-FFF2-40B4-BE49-F238E27FC236}">
                <a16:creationId xmlns:a16="http://schemas.microsoft.com/office/drawing/2014/main" xmlns=""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3" name="Line 9">
            <a:extLst>
              <a:ext uri="{FF2B5EF4-FFF2-40B4-BE49-F238E27FC236}">
                <a16:creationId xmlns:a16="http://schemas.microsoft.com/office/drawing/2014/main" xmlns=""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4" name="Line 7">
            <a:extLst>
              <a:ext uri="{FF2B5EF4-FFF2-40B4-BE49-F238E27FC236}">
                <a16:creationId xmlns:a16="http://schemas.microsoft.com/office/drawing/2014/main" xmlns=""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5" name="Line 8">
            <a:extLst>
              <a:ext uri="{FF2B5EF4-FFF2-40B4-BE49-F238E27FC236}">
                <a16:creationId xmlns:a16="http://schemas.microsoft.com/office/drawing/2014/main" xmlns=""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6" name="Line 9">
            <a:extLst>
              <a:ext uri="{FF2B5EF4-FFF2-40B4-BE49-F238E27FC236}">
                <a16:creationId xmlns:a16="http://schemas.microsoft.com/office/drawing/2014/main" xmlns=""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7" name="Line 7">
            <a:extLst>
              <a:ext uri="{FF2B5EF4-FFF2-40B4-BE49-F238E27FC236}">
                <a16:creationId xmlns:a16="http://schemas.microsoft.com/office/drawing/2014/main" xmlns=""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08" name="Line 8">
            <a:extLst>
              <a:ext uri="{FF2B5EF4-FFF2-40B4-BE49-F238E27FC236}">
                <a16:creationId xmlns:a16="http://schemas.microsoft.com/office/drawing/2014/main" xmlns=""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09" name="Line 9">
            <a:extLst>
              <a:ext uri="{FF2B5EF4-FFF2-40B4-BE49-F238E27FC236}">
                <a16:creationId xmlns:a16="http://schemas.microsoft.com/office/drawing/2014/main" xmlns=""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10" name="Line 7">
            <a:extLst>
              <a:ext uri="{FF2B5EF4-FFF2-40B4-BE49-F238E27FC236}">
                <a16:creationId xmlns:a16="http://schemas.microsoft.com/office/drawing/2014/main" xmlns=""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1" name="Line 8">
            <a:extLst>
              <a:ext uri="{FF2B5EF4-FFF2-40B4-BE49-F238E27FC236}">
                <a16:creationId xmlns:a16="http://schemas.microsoft.com/office/drawing/2014/main" xmlns=""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2" name="Line 9">
            <a:extLst>
              <a:ext uri="{FF2B5EF4-FFF2-40B4-BE49-F238E27FC236}">
                <a16:creationId xmlns:a16="http://schemas.microsoft.com/office/drawing/2014/main" xmlns=""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3" name="Line 7">
            <a:extLst>
              <a:ext uri="{FF2B5EF4-FFF2-40B4-BE49-F238E27FC236}">
                <a16:creationId xmlns:a16="http://schemas.microsoft.com/office/drawing/2014/main" xmlns=""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4" name="Line 8">
            <a:extLst>
              <a:ext uri="{FF2B5EF4-FFF2-40B4-BE49-F238E27FC236}">
                <a16:creationId xmlns:a16="http://schemas.microsoft.com/office/drawing/2014/main" xmlns=""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5" name="Line 9">
            <a:extLst>
              <a:ext uri="{FF2B5EF4-FFF2-40B4-BE49-F238E27FC236}">
                <a16:creationId xmlns:a16="http://schemas.microsoft.com/office/drawing/2014/main" xmlns=""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6" name="Line 7">
            <a:extLst>
              <a:ext uri="{FF2B5EF4-FFF2-40B4-BE49-F238E27FC236}">
                <a16:creationId xmlns:a16="http://schemas.microsoft.com/office/drawing/2014/main" xmlns=""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7" name="Line 8">
            <a:extLst>
              <a:ext uri="{FF2B5EF4-FFF2-40B4-BE49-F238E27FC236}">
                <a16:creationId xmlns:a16="http://schemas.microsoft.com/office/drawing/2014/main" xmlns=""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8" name="Line 9">
            <a:extLst>
              <a:ext uri="{FF2B5EF4-FFF2-40B4-BE49-F238E27FC236}">
                <a16:creationId xmlns:a16="http://schemas.microsoft.com/office/drawing/2014/main" xmlns=""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9" name="Line 7">
            <a:extLst>
              <a:ext uri="{FF2B5EF4-FFF2-40B4-BE49-F238E27FC236}">
                <a16:creationId xmlns:a16="http://schemas.microsoft.com/office/drawing/2014/main" xmlns=""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0" name="Line 8">
            <a:extLst>
              <a:ext uri="{FF2B5EF4-FFF2-40B4-BE49-F238E27FC236}">
                <a16:creationId xmlns:a16="http://schemas.microsoft.com/office/drawing/2014/main" xmlns=""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1" name="Line 9">
            <a:extLst>
              <a:ext uri="{FF2B5EF4-FFF2-40B4-BE49-F238E27FC236}">
                <a16:creationId xmlns:a16="http://schemas.microsoft.com/office/drawing/2014/main" xmlns=""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2" name="Line 7">
            <a:extLst>
              <a:ext uri="{FF2B5EF4-FFF2-40B4-BE49-F238E27FC236}">
                <a16:creationId xmlns:a16="http://schemas.microsoft.com/office/drawing/2014/main" xmlns=""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3" name="Line 8">
            <a:extLst>
              <a:ext uri="{FF2B5EF4-FFF2-40B4-BE49-F238E27FC236}">
                <a16:creationId xmlns:a16="http://schemas.microsoft.com/office/drawing/2014/main" xmlns=""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4" name="Line 9">
            <a:extLst>
              <a:ext uri="{FF2B5EF4-FFF2-40B4-BE49-F238E27FC236}">
                <a16:creationId xmlns:a16="http://schemas.microsoft.com/office/drawing/2014/main" xmlns=""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5" name="Line 7">
            <a:extLst>
              <a:ext uri="{FF2B5EF4-FFF2-40B4-BE49-F238E27FC236}">
                <a16:creationId xmlns:a16="http://schemas.microsoft.com/office/drawing/2014/main" xmlns=""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6" name="Line 8">
            <a:extLst>
              <a:ext uri="{FF2B5EF4-FFF2-40B4-BE49-F238E27FC236}">
                <a16:creationId xmlns:a16="http://schemas.microsoft.com/office/drawing/2014/main" xmlns=""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7" name="Line 9">
            <a:extLst>
              <a:ext uri="{FF2B5EF4-FFF2-40B4-BE49-F238E27FC236}">
                <a16:creationId xmlns:a16="http://schemas.microsoft.com/office/drawing/2014/main" xmlns=""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8" name="Line 7">
            <a:extLst>
              <a:ext uri="{FF2B5EF4-FFF2-40B4-BE49-F238E27FC236}">
                <a16:creationId xmlns:a16="http://schemas.microsoft.com/office/drawing/2014/main" xmlns=""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29" name="Line 8">
            <a:extLst>
              <a:ext uri="{FF2B5EF4-FFF2-40B4-BE49-F238E27FC236}">
                <a16:creationId xmlns:a16="http://schemas.microsoft.com/office/drawing/2014/main" xmlns=""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30" name="Line 9">
            <a:extLst>
              <a:ext uri="{FF2B5EF4-FFF2-40B4-BE49-F238E27FC236}">
                <a16:creationId xmlns:a16="http://schemas.microsoft.com/office/drawing/2014/main" xmlns=""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31" name="Line 7">
            <a:extLst>
              <a:ext uri="{FF2B5EF4-FFF2-40B4-BE49-F238E27FC236}">
                <a16:creationId xmlns:a16="http://schemas.microsoft.com/office/drawing/2014/main" xmlns=""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2" name="Line 8">
            <a:extLst>
              <a:ext uri="{FF2B5EF4-FFF2-40B4-BE49-F238E27FC236}">
                <a16:creationId xmlns:a16="http://schemas.microsoft.com/office/drawing/2014/main" xmlns=""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3" name="Line 9">
            <a:extLst>
              <a:ext uri="{FF2B5EF4-FFF2-40B4-BE49-F238E27FC236}">
                <a16:creationId xmlns:a16="http://schemas.microsoft.com/office/drawing/2014/main" xmlns=""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4" name="Line 7">
            <a:extLst>
              <a:ext uri="{FF2B5EF4-FFF2-40B4-BE49-F238E27FC236}">
                <a16:creationId xmlns:a16="http://schemas.microsoft.com/office/drawing/2014/main" xmlns=""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5" name="Line 8">
            <a:extLst>
              <a:ext uri="{FF2B5EF4-FFF2-40B4-BE49-F238E27FC236}">
                <a16:creationId xmlns:a16="http://schemas.microsoft.com/office/drawing/2014/main" xmlns=""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6" name="Line 9">
            <a:extLst>
              <a:ext uri="{FF2B5EF4-FFF2-40B4-BE49-F238E27FC236}">
                <a16:creationId xmlns:a16="http://schemas.microsoft.com/office/drawing/2014/main" xmlns=""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7" name="Line 7">
            <a:extLst>
              <a:ext uri="{FF2B5EF4-FFF2-40B4-BE49-F238E27FC236}">
                <a16:creationId xmlns:a16="http://schemas.microsoft.com/office/drawing/2014/main" xmlns=""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38" name="Line 8">
            <a:extLst>
              <a:ext uri="{FF2B5EF4-FFF2-40B4-BE49-F238E27FC236}">
                <a16:creationId xmlns:a16="http://schemas.microsoft.com/office/drawing/2014/main" xmlns=""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39" name="Line 9">
            <a:extLst>
              <a:ext uri="{FF2B5EF4-FFF2-40B4-BE49-F238E27FC236}">
                <a16:creationId xmlns:a16="http://schemas.microsoft.com/office/drawing/2014/main" xmlns=""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0" name="Line 7">
            <a:extLst>
              <a:ext uri="{FF2B5EF4-FFF2-40B4-BE49-F238E27FC236}">
                <a16:creationId xmlns:a16="http://schemas.microsoft.com/office/drawing/2014/main" xmlns=""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1" name="Line 8">
            <a:extLst>
              <a:ext uri="{FF2B5EF4-FFF2-40B4-BE49-F238E27FC236}">
                <a16:creationId xmlns:a16="http://schemas.microsoft.com/office/drawing/2014/main" xmlns=""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2" name="Line 9">
            <a:extLst>
              <a:ext uri="{FF2B5EF4-FFF2-40B4-BE49-F238E27FC236}">
                <a16:creationId xmlns:a16="http://schemas.microsoft.com/office/drawing/2014/main" xmlns=""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3" name="Line 7">
            <a:extLst>
              <a:ext uri="{FF2B5EF4-FFF2-40B4-BE49-F238E27FC236}">
                <a16:creationId xmlns:a16="http://schemas.microsoft.com/office/drawing/2014/main" xmlns=""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4" name="Line 8">
            <a:extLst>
              <a:ext uri="{FF2B5EF4-FFF2-40B4-BE49-F238E27FC236}">
                <a16:creationId xmlns:a16="http://schemas.microsoft.com/office/drawing/2014/main" xmlns=""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5" name="Line 9">
            <a:extLst>
              <a:ext uri="{FF2B5EF4-FFF2-40B4-BE49-F238E27FC236}">
                <a16:creationId xmlns:a16="http://schemas.microsoft.com/office/drawing/2014/main" xmlns=""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6" name="Line 7">
            <a:extLst>
              <a:ext uri="{FF2B5EF4-FFF2-40B4-BE49-F238E27FC236}">
                <a16:creationId xmlns:a16="http://schemas.microsoft.com/office/drawing/2014/main" xmlns=""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7" name="Line 8">
            <a:extLst>
              <a:ext uri="{FF2B5EF4-FFF2-40B4-BE49-F238E27FC236}">
                <a16:creationId xmlns:a16="http://schemas.microsoft.com/office/drawing/2014/main" xmlns=""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8" name="Line 9">
            <a:extLst>
              <a:ext uri="{FF2B5EF4-FFF2-40B4-BE49-F238E27FC236}">
                <a16:creationId xmlns:a16="http://schemas.microsoft.com/office/drawing/2014/main" xmlns=""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9" name="Line 7">
            <a:extLst>
              <a:ext uri="{FF2B5EF4-FFF2-40B4-BE49-F238E27FC236}">
                <a16:creationId xmlns:a16="http://schemas.microsoft.com/office/drawing/2014/main" xmlns=""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0" name="Line 8">
            <a:extLst>
              <a:ext uri="{FF2B5EF4-FFF2-40B4-BE49-F238E27FC236}">
                <a16:creationId xmlns:a16="http://schemas.microsoft.com/office/drawing/2014/main" xmlns=""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1" name="Line 9">
            <a:extLst>
              <a:ext uri="{FF2B5EF4-FFF2-40B4-BE49-F238E27FC236}">
                <a16:creationId xmlns:a16="http://schemas.microsoft.com/office/drawing/2014/main" xmlns=""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2" name="Line 7">
            <a:extLst>
              <a:ext uri="{FF2B5EF4-FFF2-40B4-BE49-F238E27FC236}">
                <a16:creationId xmlns:a16="http://schemas.microsoft.com/office/drawing/2014/main" xmlns=""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3" name="Line 8">
            <a:extLst>
              <a:ext uri="{FF2B5EF4-FFF2-40B4-BE49-F238E27FC236}">
                <a16:creationId xmlns:a16="http://schemas.microsoft.com/office/drawing/2014/main" xmlns=""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4" name="Line 9">
            <a:extLst>
              <a:ext uri="{FF2B5EF4-FFF2-40B4-BE49-F238E27FC236}">
                <a16:creationId xmlns:a16="http://schemas.microsoft.com/office/drawing/2014/main" xmlns=""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5" name="Line 7">
            <a:extLst>
              <a:ext uri="{FF2B5EF4-FFF2-40B4-BE49-F238E27FC236}">
                <a16:creationId xmlns:a16="http://schemas.microsoft.com/office/drawing/2014/main" xmlns=""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6" name="Line 8">
            <a:extLst>
              <a:ext uri="{FF2B5EF4-FFF2-40B4-BE49-F238E27FC236}">
                <a16:creationId xmlns:a16="http://schemas.microsoft.com/office/drawing/2014/main" xmlns=""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7" name="Line 9">
            <a:extLst>
              <a:ext uri="{FF2B5EF4-FFF2-40B4-BE49-F238E27FC236}">
                <a16:creationId xmlns:a16="http://schemas.microsoft.com/office/drawing/2014/main" xmlns=""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8" name="Line 7">
            <a:extLst>
              <a:ext uri="{FF2B5EF4-FFF2-40B4-BE49-F238E27FC236}">
                <a16:creationId xmlns:a16="http://schemas.microsoft.com/office/drawing/2014/main" xmlns=""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59" name="Line 8">
            <a:extLst>
              <a:ext uri="{FF2B5EF4-FFF2-40B4-BE49-F238E27FC236}">
                <a16:creationId xmlns:a16="http://schemas.microsoft.com/office/drawing/2014/main" xmlns=""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60" name="Line 9">
            <a:extLst>
              <a:ext uri="{FF2B5EF4-FFF2-40B4-BE49-F238E27FC236}">
                <a16:creationId xmlns:a16="http://schemas.microsoft.com/office/drawing/2014/main" xmlns=""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61" name="Line 7">
            <a:extLst>
              <a:ext uri="{FF2B5EF4-FFF2-40B4-BE49-F238E27FC236}">
                <a16:creationId xmlns:a16="http://schemas.microsoft.com/office/drawing/2014/main" xmlns=""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2" name="Line 8">
            <a:extLst>
              <a:ext uri="{FF2B5EF4-FFF2-40B4-BE49-F238E27FC236}">
                <a16:creationId xmlns:a16="http://schemas.microsoft.com/office/drawing/2014/main" xmlns=""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3" name="Line 9">
            <a:extLst>
              <a:ext uri="{FF2B5EF4-FFF2-40B4-BE49-F238E27FC236}">
                <a16:creationId xmlns:a16="http://schemas.microsoft.com/office/drawing/2014/main" xmlns=""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4" name="Line 7">
            <a:extLst>
              <a:ext uri="{FF2B5EF4-FFF2-40B4-BE49-F238E27FC236}">
                <a16:creationId xmlns:a16="http://schemas.microsoft.com/office/drawing/2014/main" xmlns=""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5" name="Line 8">
            <a:extLst>
              <a:ext uri="{FF2B5EF4-FFF2-40B4-BE49-F238E27FC236}">
                <a16:creationId xmlns:a16="http://schemas.microsoft.com/office/drawing/2014/main" xmlns=""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6" name="Line 9">
            <a:extLst>
              <a:ext uri="{FF2B5EF4-FFF2-40B4-BE49-F238E27FC236}">
                <a16:creationId xmlns:a16="http://schemas.microsoft.com/office/drawing/2014/main" xmlns=""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7" name="Line 7">
            <a:extLst>
              <a:ext uri="{FF2B5EF4-FFF2-40B4-BE49-F238E27FC236}">
                <a16:creationId xmlns:a16="http://schemas.microsoft.com/office/drawing/2014/main" xmlns=""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68" name="Line 8">
            <a:extLst>
              <a:ext uri="{FF2B5EF4-FFF2-40B4-BE49-F238E27FC236}">
                <a16:creationId xmlns:a16="http://schemas.microsoft.com/office/drawing/2014/main" xmlns=""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69" name="Line 9">
            <a:extLst>
              <a:ext uri="{FF2B5EF4-FFF2-40B4-BE49-F238E27FC236}">
                <a16:creationId xmlns:a16="http://schemas.microsoft.com/office/drawing/2014/main" xmlns=""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0" name="Line 7">
            <a:extLst>
              <a:ext uri="{FF2B5EF4-FFF2-40B4-BE49-F238E27FC236}">
                <a16:creationId xmlns:a16="http://schemas.microsoft.com/office/drawing/2014/main" xmlns=""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1" name="Line 8">
            <a:extLst>
              <a:ext uri="{FF2B5EF4-FFF2-40B4-BE49-F238E27FC236}">
                <a16:creationId xmlns:a16="http://schemas.microsoft.com/office/drawing/2014/main" xmlns=""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2" name="Line 9">
            <a:extLst>
              <a:ext uri="{FF2B5EF4-FFF2-40B4-BE49-F238E27FC236}">
                <a16:creationId xmlns:a16="http://schemas.microsoft.com/office/drawing/2014/main" xmlns=""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3" name="Line 7">
            <a:extLst>
              <a:ext uri="{FF2B5EF4-FFF2-40B4-BE49-F238E27FC236}">
                <a16:creationId xmlns:a16="http://schemas.microsoft.com/office/drawing/2014/main" xmlns=""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4" name="Line 8">
            <a:extLst>
              <a:ext uri="{FF2B5EF4-FFF2-40B4-BE49-F238E27FC236}">
                <a16:creationId xmlns:a16="http://schemas.microsoft.com/office/drawing/2014/main" xmlns=""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5" name="Line 9">
            <a:extLst>
              <a:ext uri="{FF2B5EF4-FFF2-40B4-BE49-F238E27FC236}">
                <a16:creationId xmlns:a16="http://schemas.microsoft.com/office/drawing/2014/main" xmlns=""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6" name="Line 7">
            <a:extLst>
              <a:ext uri="{FF2B5EF4-FFF2-40B4-BE49-F238E27FC236}">
                <a16:creationId xmlns:a16="http://schemas.microsoft.com/office/drawing/2014/main" xmlns=""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7" name="Line 8">
            <a:extLst>
              <a:ext uri="{FF2B5EF4-FFF2-40B4-BE49-F238E27FC236}">
                <a16:creationId xmlns:a16="http://schemas.microsoft.com/office/drawing/2014/main" xmlns=""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8" name="Line 9">
            <a:extLst>
              <a:ext uri="{FF2B5EF4-FFF2-40B4-BE49-F238E27FC236}">
                <a16:creationId xmlns:a16="http://schemas.microsoft.com/office/drawing/2014/main" xmlns=""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9" name="Line 7">
            <a:extLst>
              <a:ext uri="{FF2B5EF4-FFF2-40B4-BE49-F238E27FC236}">
                <a16:creationId xmlns:a16="http://schemas.microsoft.com/office/drawing/2014/main" xmlns=""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0" name="Line 8">
            <a:extLst>
              <a:ext uri="{FF2B5EF4-FFF2-40B4-BE49-F238E27FC236}">
                <a16:creationId xmlns:a16="http://schemas.microsoft.com/office/drawing/2014/main" xmlns=""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1" name="Line 9">
            <a:extLst>
              <a:ext uri="{FF2B5EF4-FFF2-40B4-BE49-F238E27FC236}">
                <a16:creationId xmlns:a16="http://schemas.microsoft.com/office/drawing/2014/main" xmlns=""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2" name="Line 7">
            <a:extLst>
              <a:ext uri="{FF2B5EF4-FFF2-40B4-BE49-F238E27FC236}">
                <a16:creationId xmlns:a16="http://schemas.microsoft.com/office/drawing/2014/main" xmlns=""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3" name="Line 8">
            <a:extLst>
              <a:ext uri="{FF2B5EF4-FFF2-40B4-BE49-F238E27FC236}">
                <a16:creationId xmlns:a16="http://schemas.microsoft.com/office/drawing/2014/main" xmlns=""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4" name="Line 9">
            <a:extLst>
              <a:ext uri="{FF2B5EF4-FFF2-40B4-BE49-F238E27FC236}">
                <a16:creationId xmlns:a16="http://schemas.microsoft.com/office/drawing/2014/main" xmlns=""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5" name="Line 7">
            <a:extLst>
              <a:ext uri="{FF2B5EF4-FFF2-40B4-BE49-F238E27FC236}">
                <a16:creationId xmlns:a16="http://schemas.microsoft.com/office/drawing/2014/main" xmlns=""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6" name="Line 8">
            <a:extLst>
              <a:ext uri="{FF2B5EF4-FFF2-40B4-BE49-F238E27FC236}">
                <a16:creationId xmlns:a16="http://schemas.microsoft.com/office/drawing/2014/main" xmlns=""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7" name="Line 9">
            <a:extLst>
              <a:ext uri="{FF2B5EF4-FFF2-40B4-BE49-F238E27FC236}">
                <a16:creationId xmlns:a16="http://schemas.microsoft.com/office/drawing/2014/main" xmlns=""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8" name="Line 7">
            <a:extLst>
              <a:ext uri="{FF2B5EF4-FFF2-40B4-BE49-F238E27FC236}">
                <a16:creationId xmlns:a16="http://schemas.microsoft.com/office/drawing/2014/main" xmlns=""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89" name="Line 8">
            <a:extLst>
              <a:ext uri="{FF2B5EF4-FFF2-40B4-BE49-F238E27FC236}">
                <a16:creationId xmlns:a16="http://schemas.microsoft.com/office/drawing/2014/main" xmlns=""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0" name="Line 9">
            <a:extLst>
              <a:ext uri="{FF2B5EF4-FFF2-40B4-BE49-F238E27FC236}">
                <a16:creationId xmlns:a16="http://schemas.microsoft.com/office/drawing/2014/main" xmlns=""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1" name="Line 7">
            <a:extLst>
              <a:ext uri="{FF2B5EF4-FFF2-40B4-BE49-F238E27FC236}">
                <a16:creationId xmlns:a16="http://schemas.microsoft.com/office/drawing/2014/main" xmlns=""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2" name="Line 8">
            <a:extLst>
              <a:ext uri="{FF2B5EF4-FFF2-40B4-BE49-F238E27FC236}">
                <a16:creationId xmlns:a16="http://schemas.microsoft.com/office/drawing/2014/main" xmlns=""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3" name="Line 9">
            <a:extLst>
              <a:ext uri="{FF2B5EF4-FFF2-40B4-BE49-F238E27FC236}">
                <a16:creationId xmlns:a16="http://schemas.microsoft.com/office/drawing/2014/main" xmlns=""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4" name="Line 7">
            <a:extLst>
              <a:ext uri="{FF2B5EF4-FFF2-40B4-BE49-F238E27FC236}">
                <a16:creationId xmlns:a16="http://schemas.microsoft.com/office/drawing/2014/main" xmlns=""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5" name="Line 8">
            <a:extLst>
              <a:ext uri="{FF2B5EF4-FFF2-40B4-BE49-F238E27FC236}">
                <a16:creationId xmlns:a16="http://schemas.microsoft.com/office/drawing/2014/main" xmlns=""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6" name="Line 9">
            <a:extLst>
              <a:ext uri="{FF2B5EF4-FFF2-40B4-BE49-F238E27FC236}">
                <a16:creationId xmlns:a16="http://schemas.microsoft.com/office/drawing/2014/main" xmlns=""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7" name="Line 7">
            <a:extLst>
              <a:ext uri="{FF2B5EF4-FFF2-40B4-BE49-F238E27FC236}">
                <a16:creationId xmlns:a16="http://schemas.microsoft.com/office/drawing/2014/main" xmlns=""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8" name="Line 8">
            <a:extLst>
              <a:ext uri="{FF2B5EF4-FFF2-40B4-BE49-F238E27FC236}">
                <a16:creationId xmlns:a16="http://schemas.microsoft.com/office/drawing/2014/main" xmlns=""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9" name="Line 9">
            <a:extLst>
              <a:ext uri="{FF2B5EF4-FFF2-40B4-BE49-F238E27FC236}">
                <a16:creationId xmlns:a16="http://schemas.microsoft.com/office/drawing/2014/main" xmlns=""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00" name="Line 7">
            <a:extLst>
              <a:ext uri="{FF2B5EF4-FFF2-40B4-BE49-F238E27FC236}">
                <a16:creationId xmlns:a16="http://schemas.microsoft.com/office/drawing/2014/main" xmlns=""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1" name="Line 8">
            <a:extLst>
              <a:ext uri="{FF2B5EF4-FFF2-40B4-BE49-F238E27FC236}">
                <a16:creationId xmlns:a16="http://schemas.microsoft.com/office/drawing/2014/main" xmlns=""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2" name="Line 9">
            <a:extLst>
              <a:ext uri="{FF2B5EF4-FFF2-40B4-BE49-F238E27FC236}">
                <a16:creationId xmlns:a16="http://schemas.microsoft.com/office/drawing/2014/main" xmlns=""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3" name="Line 7">
            <a:extLst>
              <a:ext uri="{FF2B5EF4-FFF2-40B4-BE49-F238E27FC236}">
                <a16:creationId xmlns:a16="http://schemas.microsoft.com/office/drawing/2014/main" xmlns=""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4" name="Line 8">
            <a:extLst>
              <a:ext uri="{FF2B5EF4-FFF2-40B4-BE49-F238E27FC236}">
                <a16:creationId xmlns:a16="http://schemas.microsoft.com/office/drawing/2014/main" xmlns=""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5" name="Line 9">
            <a:extLst>
              <a:ext uri="{FF2B5EF4-FFF2-40B4-BE49-F238E27FC236}">
                <a16:creationId xmlns:a16="http://schemas.microsoft.com/office/drawing/2014/main" xmlns=""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6" name="Line 7">
            <a:extLst>
              <a:ext uri="{FF2B5EF4-FFF2-40B4-BE49-F238E27FC236}">
                <a16:creationId xmlns:a16="http://schemas.microsoft.com/office/drawing/2014/main" xmlns=""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7" name="Line 8">
            <a:extLst>
              <a:ext uri="{FF2B5EF4-FFF2-40B4-BE49-F238E27FC236}">
                <a16:creationId xmlns:a16="http://schemas.microsoft.com/office/drawing/2014/main" xmlns=""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8" name="Line 9">
            <a:extLst>
              <a:ext uri="{FF2B5EF4-FFF2-40B4-BE49-F238E27FC236}">
                <a16:creationId xmlns:a16="http://schemas.microsoft.com/office/drawing/2014/main" xmlns=""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9" name="Line 7">
            <a:extLst>
              <a:ext uri="{FF2B5EF4-FFF2-40B4-BE49-F238E27FC236}">
                <a16:creationId xmlns:a16="http://schemas.microsoft.com/office/drawing/2014/main" xmlns=""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0" name="Line 8">
            <a:extLst>
              <a:ext uri="{FF2B5EF4-FFF2-40B4-BE49-F238E27FC236}">
                <a16:creationId xmlns:a16="http://schemas.microsoft.com/office/drawing/2014/main" xmlns=""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1" name="Line 9">
            <a:extLst>
              <a:ext uri="{FF2B5EF4-FFF2-40B4-BE49-F238E27FC236}">
                <a16:creationId xmlns:a16="http://schemas.microsoft.com/office/drawing/2014/main" xmlns=""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2" name="Line 7">
            <a:extLst>
              <a:ext uri="{FF2B5EF4-FFF2-40B4-BE49-F238E27FC236}">
                <a16:creationId xmlns:a16="http://schemas.microsoft.com/office/drawing/2014/main" xmlns=""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3" name="Line 8">
            <a:extLst>
              <a:ext uri="{FF2B5EF4-FFF2-40B4-BE49-F238E27FC236}">
                <a16:creationId xmlns:a16="http://schemas.microsoft.com/office/drawing/2014/main" xmlns=""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4" name="Line 9">
            <a:extLst>
              <a:ext uri="{FF2B5EF4-FFF2-40B4-BE49-F238E27FC236}">
                <a16:creationId xmlns:a16="http://schemas.microsoft.com/office/drawing/2014/main" xmlns=""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5" name="Line 7">
            <a:extLst>
              <a:ext uri="{FF2B5EF4-FFF2-40B4-BE49-F238E27FC236}">
                <a16:creationId xmlns:a16="http://schemas.microsoft.com/office/drawing/2014/main" xmlns=""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6" name="Line 8">
            <a:extLst>
              <a:ext uri="{FF2B5EF4-FFF2-40B4-BE49-F238E27FC236}">
                <a16:creationId xmlns:a16="http://schemas.microsoft.com/office/drawing/2014/main" xmlns=""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7" name="Line 9">
            <a:extLst>
              <a:ext uri="{FF2B5EF4-FFF2-40B4-BE49-F238E27FC236}">
                <a16:creationId xmlns:a16="http://schemas.microsoft.com/office/drawing/2014/main" xmlns=""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8" name="Line 7">
            <a:extLst>
              <a:ext uri="{FF2B5EF4-FFF2-40B4-BE49-F238E27FC236}">
                <a16:creationId xmlns:a16="http://schemas.microsoft.com/office/drawing/2014/main" xmlns=""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9" name="Line 8">
            <a:extLst>
              <a:ext uri="{FF2B5EF4-FFF2-40B4-BE49-F238E27FC236}">
                <a16:creationId xmlns:a16="http://schemas.microsoft.com/office/drawing/2014/main" xmlns=""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20" name="Line 9">
            <a:extLst>
              <a:ext uri="{FF2B5EF4-FFF2-40B4-BE49-F238E27FC236}">
                <a16:creationId xmlns:a16="http://schemas.microsoft.com/office/drawing/2014/main" xmlns=""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21" name="Line 7">
            <a:extLst>
              <a:ext uri="{FF2B5EF4-FFF2-40B4-BE49-F238E27FC236}">
                <a16:creationId xmlns:a16="http://schemas.microsoft.com/office/drawing/2014/main" xmlns=""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2" name="Line 8">
            <a:extLst>
              <a:ext uri="{FF2B5EF4-FFF2-40B4-BE49-F238E27FC236}">
                <a16:creationId xmlns:a16="http://schemas.microsoft.com/office/drawing/2014/main" xmlns=""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3" name="Line 9">
            <a:extLst>
              <a:ext uri="{FF2B5EF4-FFF2-40B4-BE49-F238E27FC236}">
                <a16:creationId xmlns:a16="http://schemas.microsoft.com/office/drawing/2014/main" xmlns=""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4" name="Line 7">
            <a:extLst>
              <a:ext uri="{FF2B5EF4-FFF2-40B4-BE49-F238E27FC236}">
                <a16:creationId xmlns:a16="http://schemas.microsoft.com/office/drawing/2014/main" xmlns=""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5" name="Line 8">
            <a:extLst>
              <a:ext uri="{FF2B5EF4-FFF2-40B4-BE49-F238E27FC236}">
                <a16:creationId xmlns:a16="http://schemas.microsoft.com/office/drawing/2014/main" xmlns=""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6" name="Line 9">
            <a:extLst>
              <a:ext uri="{FF2B5EF4-FFF2-40B4-BE49-F238E27FC236}">
                <a16:creationId xmlns:a16="http://schemas.microsoft.com/office/drawing/2014/main" xmlns=""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7" name="Line 7">
            <a:extLst>
              <a:ext uri="{FF2B5EF4-FFF2-40B4-BE49-F238E27FC236}">
                <a16:creationId xmlns:a16="http://schemas.microsoft.com/office/drawing/2014/main" xmlns=""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28" name="Line 8">
            <a:extLst>
              <a:ext uri="{FF2B5EF4-FFF2-40B4-BE49-F238E27FC236}">
                <a16:creationId xmlns:a16="http://schemas.microsoft.com/office/drawing/2014/main" xmlns=""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29" name="Line 9">
            <a:extLst>
              <a:ext uri="{FF2B5EF4-FFF2-40B4-BE49-F238E27FC236}">
                <a16:creationId xmlns:a16="http://schemas.microsoft.com/office/drawing/2014/main" xmlns=""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0" name="Line 7">
            <a:extLst>
              <a:ext uri="{FF2B5EF4-FFF2-40B4-BE49-F238E27FC236}">
                <a16:creationId xmlns:a16="http://schemas.microsoft.com/office/drawing/2014/main" xmlns=""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1" name="Line 8">
            <a:extLst>
              <a:ext uri="{FF2B5EF4-FFF2-40B4-BE49-F238E27FC236}">
                <a16:creationId xmlns:a16="http://schemas.microsoft.com/office/drawing/2014/main" xmlns=""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2" name="Line 9">
            <a:extLst>
              <a:ext uri="{FF2B5EF4-FFF2-40B4-BE49-F238E27FC236}">
                <a16:creationId xmlns:a16="http://schemas.microsoft.com/office/drawing/2014/main" xmlns=""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3" name="Line 7">
            <a:extLst>
              <a:ext uri="{FF2B5EF4-FFF2-40B4-BE49-F238E27FC236}">
                <a16:creationId xmlns:a16="http://schemas.microsoft.com/office/drawing/2014/main" xmlns=""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4" name="Line 8">
            <a:extLst>
              <a:ext uri="{FF2B5EF4-FFF2-40B4-BE49-F238E27FC236}">
                <a16:creationId xmlns:a16="http://schemas.microsoft.com/office/drawing/2014/main" xmlns=""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5" name="Line 9">
            <a:extLst>
              <a:ext uri="{FF2B5EF4-FFF2-40B4-BE49-F238E27FC236}">
                <a16:creationId xmlns:a16="http://schemas.microsoft.com/office/drawing/2014/main" xmlns=""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6" name="Line 7">
            <a:extLst>
              <a:ext uri="{FF2B5EF4-FFF2-40B4-BE49-F238E27FC236}">
                <a16:creationId xmlns:a16="http://schemas.microsoft.com/office/drawing/2014/main" xmlns=""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7" name="Line 8">
            <a:extLst>
              <a:ext uri="{FF2B5EF4-FFF2-40B4-BE49-F238E27FC236}">
                <a16:creationId xmlns:a16="http://schemas.microsoft.com/office/drawing/2014/main" xmlns=""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8" name="Line 9">
            <a:extLst>
              <a:ext uri="{FF2B5EF4-FFF2-40B4-BE49-F238E27FC236}">
                <a16:creationId xmlns:a16="http://schemas.microsoft.com/office/drawing/2014/main" xmlns=""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9" name="Line 7">
            <a:extLst>
              <a:ext uri="{FF2B5EF4-FFF2-40B4-BE49-F238E27FC236}">
                <a16:creationId xmlns:a16="http://schemas.microsoft.com/office/drawing/2014/main" xmlns=""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0" name="Line 8">
            <a:extLst>
              <a:ext uri="{FF2B5EF4-FFF2-40B4-BE49-F238E27FC236}">
                <a16:creationId xmlns:a16="http://schemas.microsoft.com/office/drawing/2014/main" xmlns=""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1" name="Line 9">
            <a:extLst>
              <a:ext uri="{FF2B5EF4-FFF2-40B4-BE49-F238E27FC236}">
                <a16:creationId xmlns:a16="http://schemas.microsoft.com/office/drawing/2014/main" xmlns=""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2" name="Line 7">
            <a:extLst>
              <a:ext uri="{FF2B5EF4-FFF2-40B4-BE49-F238E27FC236}">
                <a16:creationId xmlns:a16="http://schemas.microsoft.com/office/drawing/2014/main" xmlns=""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3" name="Line 8">
            <a:extLst>
              <a:ext uri="{FF2B5EF4-FFF2-40B4-BE49-F238E27FC236}">
                <a16:creationId xmlns:a16="http://schemas.microsoft.com/office/drawing/2014/main" xmlns=""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4" name="Line 9">
            <a:extLst>
              <a:ext uri="{FF2B5EF4-FFF2-40B4-BE49-F238E27FC236}">
                <a16:creationId xmlns:a16="http://schemas.microsoft.com/office/drawing/2014/main" xmlns=""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5" name="Line 7">
            <a:extLst>
              <a:ext uri="{FF2B5EF4-FFF2-40B4-BE49-F238E27FC236}">
                <a16:creationId xmlns:a16="http://schemas.microsoft.com/office/drawing/2014/main" xmlns=""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6" name="Line 8">
            <a:extLst>
              <a:ext uri="{FF2B5EF4-FFF2-40B4-BE49-F238E27FC236}">
                <a16:creationId xmlns:a16="http://schemas.microsoft.com/office/drawing/2014/main" xmlns=""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7" name="Line 9">
            <a:extLst>
              <a:ext uri="{FF2B5EF4-FFF2-40B4-BE49-F238E27FC236}">
                <a16:creationId xmlns:a16="http://schemas.microsoft.com/office/drawing/2014/main" xmlns=""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8" name="Line 7">
            <a:extLst>
              <a:ext uri="{FF2B5EF4-FFF2-40B4-BE49-F238E27FC236}">
                <a16:creationId xmlns:a16="http://schemas.microsoft.com/office/drawing/2014/main" xmlns=""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49" name="Line 8">
            <a:extLst>
              <a:ext uri="{FF2B5EF4-FFF2-40B4-BE49-F238E27FC236}">
                <a16:creationId xmlns:a16="http://schemas.microsoft.com/office/drawing/2014/main" xmlns=""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0" name="Line 9">
            <a:extLst>
              <a:ext uri="{FF2B5EF4-FFF2-40B4-BE49-F238E27FC236}">
                <a16:creationId xmlns:a16="http://schemas.microsoft.com/office/drawing/2014/main" xmlns=""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1" name="Line 7">
            <a:extLst>
              <a:ext uri="{FF2B5EF4-FFF2-40B4-BE49-F238E27FC236}">
                <a16:creationId xmlns:a16="http://schemas.microsoft.com/office/drawing/2014/main" xmlns=""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2" name="Line 8">
            <a:extLst>
              <a:ext uri="{FF2B5EF4-FFF2-40B4-BE49-F238E27FC236}">
                <a16:creationId xmlns:a16="http://schemas.microsoft.com/office/drawing/2014/main" xmlns=""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3" name="Line 9">
            <a:extLst>
              <a:ext uri="{FF2B5EF4-FFF2-40B4-BE49-F238E27FC236}">
                <a16:creationId xmlns:a16="http://schemas.microsoft.com/office/drawing/2014/main" xmlns=""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4" name="Line 7">
            <a:extLst>
              <a:ext uri="{FF2B5EF4-FFF2-40B4-BE49-F238E27FC236}">
                <a16:creationId xmlns:a16="http://schemas.microsoft.com/office/drawing/2014/main" xmlns=""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5" name="Line 8">
            <a:extLst>
              <a:ext uri="{FF2B5EF4-FFF2-40B4-BE49-F238E27FC236}">
                <a16:creationId xmlns:a16="http://schemas.microsoft.com/office/drawing/2014/main" xmlns=""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6" name="Line 9">
            <a:extLst>
              <a:ext uri="{FF2B5EF4-FFF2-40B4-BE49-F238E27FC236}">
                <a16:creationId xmlns:a16="http://schemas.microsoft.com/office/drawing/2014/main" xmlns=""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7" name="Line 7">
            <a:extLst>
              <a:ext uri="{FF2B5EF4-FFF2-40B4-BE49-F238E27FC236}">
                <a16:creationId xmlns:a16="http://schemas.microsoft.com/office/drawing/2014/main" xmlns=""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8" name="Line 8">
            <a:extLst>
              <a:ext uri="{FF2B5EF4-FFF2-40B4-BE49-F238E27FC236}">
                <a16:creationId xmlns:a16="http://schemas.microsoft.com/office/drawing/2014/main" xmlns=""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9" name="Line 9">
            <a:extLst>
              <a:ext uri="{FF2B5EF4-FFF2-40B4-BE49-F238E27FC236}">
                <a16:creationId xmlns:a16="http://schemas.microsoft.com/office/drawing/2014/main" xmlns=""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60" name="Line 7">
            <a:extLst>
              <a:ext uri="{FF2B5EF4-FFF2-40B4-BE49-F238E27FC236}">
                <a16:creationId xmlns:a16="http://schemas.microsoft.com/office/drawing/2014/main" xmlns=""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1" name="Line 8">
            <a:extLst>
              <a:ext uri="{FF2B5EF4-FFF2-40B4-BE49-F238E27FC236}">
                <a16:creationId xmlns:a16="http://schemas.microsoft.com/office/drawing/2014/main" xmlns=""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2" name="Line 9">
            <a:extLst>
              <a:ext uri="{FF2B5EF4-FFF2-40B4-BE49-F238E27FC236}">
                <a16:creationId xmlns:a16="http://schemas.microsoft.com/office/drawing/2014/main" xmlns=""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3" name="Line 7">
            <a:extLst>
              <a:ext uri="{FF2B5EF4-FFF2-40B4-BE49-F238E27FC236}">
                <a16:creationId xmlns:a16="http://schemas.microsoft.com/office/drawing/2014/main" xmlns=""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4" name="Line 8">
            <a:extLst>
              <a:ext uri="{FF2B5EF4-FFF2-40B4-BE49-F238E27FC236}">
                <a16:creationId xmlns:a16="http://schemas.microsoft.com/office/drawing/2014/main" xmlns=""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5" name="Line 9">
            <a:extLst>
              <a:ext uri="{FF2B5EF4-FFF2-40B4-BE49-F238E27FC236}">
                <a16:creationId xmlns:a16="http://schemas.microsoft.com/office/drawing/2014/main" xmlns=""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6" name="Line 7">
            <a:extLst>
              <a:ext uri="{FF2B5EF4-FFF2-40B4-BE49-F238E27FC236}">
                <a16:creationId xmlns:a16="http://schemas.microsoft.com/office/drawing/2014/main" xmlns=""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7" name="Line 8">
            <a:extLst>
              <a:ext uri="{FF2B5EF4-FFF2-40B4-BE49-F238E27FC236}">
                <a16:creationId xmlns:a16="http://schemas.microsoft.com/office/drawing/2014/main" xmlns=""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8" name="Line 9">
            <a:extLst>
              <a:ext uri="{FF2B5EF4-FFF2-40B4-BE49-F238E27FC236}">
                <a16:creationId xmlns:a16="http://schemas.microsoft.com/office/drawing/2014/main" xmlns=""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9" name="Line 7">
            <a:extLst>
              <a:ext uri="{FF2B5EF4-FFF2-40B4-BE49-F238E27FC236}">
                <a16:creationId xmlns:a16="http://schemas.microsoft.com/office/drawing/2014/main" xmlns=""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0" name="Line 8">
            <a:extLst>
              <a:ext uri="{FF2B5EF4-FFF2-40B4-BE49-F238E27FC236}">
                <a16:creationId xmlns:a16="http://schemas.microsoft.com/office/drawing/2014/main" xmlns=""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1" name="Line 9">
            <a:extLst>
              <a:ext uri="{FF2B5EF4-FFF2-40B4-BE49-F238E27FC236}">
                <a16:creationId xmlns:a16="http://schemas.microsoft.com/office/drawing/2014/main" xmlns=""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2" name="Line 7">
            <a:extLst>
              <a:ext uri="{FF2B5EF4-FFF2-40B4-BE49-F238E27FC236}">
                <a16:creationId xmlns:a16="http://schemas.microsoft.com/office/drawing/2014/main" xmlns=""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3" name="Line 8">
            <a:extLst>
              <a:ext uri="{FF2B5EF4-FFF2-40B4-BE49-F238E27FC236}">
                <a16:creationId xmlns:a16="http://schemas.microsoft.com/office/drawing/2014/main" xmlns=""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4" name="Line 9">
            <a:extLst>
              <a:ext uri="{FF2B5EF4-FFF2-40B4-BE49-F238E27FC236}">
                <a16:creationId xmlns:a16="http://schemas.microsoft.com/office/drawing/2014/main" xmlns=""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5" name="Line 7">
            <a:extLst>
              <a:ext uri="{FF2B5EF4-FFF2-40B4-BE49-F238E27FC236}">
                <a16:creationId xmlns:a16="http://schemas.microsoft.com/office/drawing/2014/main" xmlns=""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6" name="Line 8">
            <a:extLst>
              <a:ext uri="{FF2B5EF4-FFF2-40B4-BE49-F238E27FC236}">
                <a16:creationId xmlns:a16="http://schemas.microsoft.com/office/drawing/2014/main" xmlns=""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7" name="Line 9">
            <a:extLst>
              <a:ext uri="{FF2B5EF4-FFF2-40B4-BE49-F238E27FC236}">
                <a16:creationId xmlns:a16="http://schemas.microsoft.com/office/drawing/2014/main" xmlns=""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8" name="Line 7">
            <a:extLst>
              <a:ext uri="{FF2B5EF4-FFF2-40B4-BE49-F238E27FC236}">
                <a16:creationId xmlns:a16="http://schemas.microsoft.com/office/drawing/2014/main" xmlns=""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9" name="Line 8">
            <a:extLst>
              <a:ext uri="{FF2B5EF4-FFF2-40B4-BE49-F238E27FC236}">
                <a16:creationId xmlns:a16="http://schemas.microsoft.com/office/drawing/2014/main" xmlns=""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80" name="Line 9">
            <a:extLst>
              <a:ext uri="{FF2B5EF4-FFF2-40B4-BE49-F238E27FC236}">
                <a16:creationId xmlns:a16="http://schemas.microsoft.com/office/drawing/2014/main" xmlns=""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81" name="Line 7">
            <a:extLst>
              <a:ext uri="{FF2B5EF4-FFF2-40B4-BE49-F238E27FC236}">
                <a16:creationId xmlns:a16="http://schemas.microsoft.com/office/drawing/2014/main" xmlns=""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2" name="Line 8">
            <a:extLst>
              <a:ext uri="{FF2B5EF4-FFF2-40B4-BE49-F238E27FC236}">
                <a16:creationId xmlns:a16="http://schemas.microsoft.com/office/drawing/2014/main" xmlns=""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3" name="Line 9">
            <a:extLst>
              <a:ext uri="{FF2B5EF4-FFF2-40B4-BE49-F238E27FC236}">
                <a16:creationId xmlns:a16="http://schemas.microsoft.com/office/drawing/2014/main" xmlns=""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4" name="Line 7">
            <a:extLst>
              <a:ext uri="{FF2B5EF4-FFF2-40B4-BE49-F238E27FC236}">
                <a16:creationId xmlns:a16="http://schemas.microsoft.com/office/drawing/2014/main" xmlns=""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5" name="Line 8">
            <a:extLst>
              <a:ext uri="{FF2B5EF4-FFF2-40B4-BE49-F238E27FC236}">
                <a16:creationId xmlns:a16="http://schemas.microsoft.com/office/drawing/2014/main" xmlns=""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6" name="Line 9">
            <a:extLst>
              <a:ext uri="{FF2B5EF4-FFF2-40B4-BE49-F238E27FC236}">
                <a16:creationId xmlns:a16="http://schemas.microsoft.com/office/drawing/2014/main" xmlns=""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7" name="Line 7">
            <a:extLst>
              <a:ext uri="{FF2B5EF4-FFF2-40B4-BE49-F238E27FC236}">
                <a16:creationId xmlns:a16="http://schemas.microsoft.com/office/drawing/2014/main" xmlns=""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8" name="Line 8">
            <a:extLst>
              <a:ext uri="{FF2B5EF4-FFF2-40B4-BE49-F238E27FC236}">
                <a16:creationId xmlns:a16="http://schemas.microsoft.com/office/drawing/2014/main" xmlns=""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9" name="Line 9">
            <a:extLst>
              <a:ext uri="{FF2B5EF4-FFF2-40B4-BE49-F238E27FC236}">
                <a16:creationId xmlns:a16="http://schemas.microsoft.com/office/drawing/2014/main" xmlns=""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0" name="Line 7">
            <a:extLst>
              <a:ext uri="{FF2B5EF4-FFF2-40B4-BE49-F238E27FC236}">
                <a16:creationId xmlns:a16="http://schemas.microsoft.com/office/drawing/2014/main" xmlns=""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1" name="Line 8">
            <a:extLst>
              <a:ext uri="{FF2B5EF4-FFF2-40B4-BE49-F238E27FC236}">
                <a16:creationId xmlns:a16="http://schemas.microsoft.com/office/drawing/2014/main" xmlns=""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2" name="Line 9">
            <a:extLst>
              <a:ext uri="{FF2B5EF4-FFF2-40B4-BE49-F238E27FC236}">
                <a16:creationId xmlns:a16="http://schemas.microsoft.com/office/drawing/2014/main" xmlns=""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3" name="Line 7">
            <a:extLst>
              <a:ext uri="{FF2B5EF4-FFF2-40B4-BE49-F238E27FC236}">
                <a16:creationId xmlns:a16="http://schemas.microsoft.com/office/drawing/2014/main" xmlns=""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4" name="Line 8">
            <a:extLst>
              <a:ext uri="{FF2B5EF4-FFF2-40B4-BE49-F238E27FC236}">
                <a16:creationId xmlns:a16="http://schemas.microsoft.com/office/drawing/2014/main" xmlns=""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5" name="Line 9">
            <a:extLst>
              <a:ext uri="{FF2B5EF4-FFF2-40B4-BE49-F238E27FC236}">
                <a16:creationId xmlns:a16="http://schemas.microsoft.com/office/drawing/2014/main" xmlns=""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6" name="Line 7">
            <a:extLst>
              <a:ext uri="{FF2B5EF4-FFF2-40B4-BE49-F238E27FC236}">
                <a16:creationId xmlns:a16="http://schemas.microsoft.com/office/drawing/2014/main" xmlns=""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7" name="Line 8">
            <a:extLst>
              <a:ext uri="{FF2B5EF4-FFF2-40B4-BE49-F238E27FC236}">
                <a16:creationId xmlns:a16="http://schemas.microsoft.com/office/drawing/2014/main" xmlns=""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8" name="Line 9">
            <a:extLst>
              <a:ext uri="{FF2B5EF4-FFF2-40B4-BE49-F238E27FC236}">
                <a16:creationId xmlns:a16="http://schemas.microsoft.com/office/drawing/2014/main" xmlns=""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9" name="Line 7">
            <a:extLst>
              <a:ext uri="{FF2B5EF4-FFF2-40B4-BE49-F238E27FC236}">
                <a16:creationId xmlns:a16="http://schemas.microsoft.com/office/drawing/2014/main" xmlns=""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0" name="Line 8">
            <a:extLst>
              <a:ext uri="{FF2B5EF4-FFF2-40B4-BE49-F238E27FC236}">
                <a16:creationId xmlns:a16="http://schemas.microsoft.com/office/drawing/2014/main" xmlns=""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1" name="Line 9">
            <a:extLst>
              <a:ext uri="{FF2B5EF4-FFF2-40B4-BE49-F238E27FC236}">
                <a16:creationId xmlns:a16="http://schemas.microsoft.com/office/drawing/2014/main" xmlns=""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2" name="Line 7">
            <a:extLst>
              <a:ext uri="{FF2B5EF4-FFF2-40B4-BE49-F238E27FC236}">
                <a16:creationId xmlns:a16="http://schemas.microsoft.com/office/drawing/2014/main" xmlns=""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3" name="Line 8">
            <a:extLst>
              <a:ext uri="{FF2B5EF4-FFF2-40B4-BE49-F238E27FC236}">
                <a16:creationId xmlns:a16="http://schemas.microsoft.com/office/drawing/2014/main" xmlns=""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4" name="Line 9">
            <a:extLst>
              <a:ext uri="{FF2B5EF4-FFF2-40B4-BE49-F238E27FC236}">
                <a16:creationId xmlns:a16="http://schemas.microsoft.com/office/drawing/2014/main" xmlns=""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5" name="Line 7">
            <a:extLst>
              <a:ext uri="{FF2B5EF4-FFF2-40B4-BE49-F238E27FC236}">
                <a16:creationId xmlns:a16="http://schemas.microsoft.com/office/drawing/2014/main" xmlns=""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6" name="Line 8">
            <a:extLst>
              <a:ext uri="{FF2B5EF4-FFF2-40B4-BE49-F238E27FC236}">
                <a16:creationId xmlns:a16="http://schemas.microsoft.com/office/drawing/2014/main" xmlns=""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7" name="Line 9">
            <a:extLst>
              <a:ext uri="{FF2B5EF4-FFF2-40B4-BE49-F238E27FC236}">
                <a16:creationId xmlns:a16="http://schemas.microsoft.com/office/drawing/2014/main" xmlns=""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8" name="Line 7">
            <a:extLst>
              <a:ext uri="{FF2B5EF4-FFF2-40B4-BE49-F238E27FC236}">
                <a16:creationId xmlns:a16="http://schemas.microsoft.com/office/drawing/2014/main" xmlns=""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09" name="Line 8">
            <a:extLst>
              <a:ext uri="{FF2B5EF4-FFF2-40B4-BE49-F238E27FC236}">
                <a16:creationId xmlns:a16="http://schemas.microsoft.com/office/drawing/2014/main" xmlns=""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0" name="Line 9">
            <a:extLst>
              <a:ext uri="{FF2B5EF4-FFF2-40B4-BE49-F238E27FC236}">
                <a16:creationId xmlns:a16="http://schemas.microsoft.com/office/drawing/2014/main" xmlns=""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1" name="Line 7">
            <a:extLst>
              <a:ext uri="{FF2B5EF4-FFF2-40B4-BE49-F238E27FC236}">
                <a16:creationId xmlns:a16="http://schemas.microsoft.com/office/drawing/2014/main" xmlns=""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2" name="Line 8">
            <a:extLst>
              <a:ext uri="{FF2B5EF4-FFF2-40B4-BE49-F238E27FC236}">
                <a16:creationId xmlns:a16="http://schemas.microsoft.com/office/drawing/2014/main" xmlns=""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3" name="Line 9">
            <a:extLst>
              <a:ext uri="{FF2B5EF4-FFF2-40B4-BE49-F238E27FC236}">
                <a16:creationId xmlns:a16="http://schemas.microsoft.com/office/drawing/2014/main" xmlns=""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4" name="Line 7">
            <a:extLst>
              <a:ext uri="{FF2B5EF4-FFF2-40B4-BE49-F238E27FC236}">
                <a16:creationId xmlns:a16="http://schemas.microsoft.com/office/drawing/2014/main" xmlns=""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5" name="Line 8">
            <a:extLst>
              <a:ext uri="{FF2B5EF4-FFF2-40B4-BE49-F238E27FC236}">
                <a16:creationId xmlns:a16="http://schemas.microsoft.com/office/drawing/2014/main" xmlns=""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6" name="Line 9">
            <a:extLst>
              <a:ext uri="{FF2B5EF4-FFF2-40B4-BE49-F238E27FC236}">
                <a16:creationId xmlns:a16="http://schemas.microsoft.com/office/drawing/2014/main" xmlns=""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7" name="Line 7">
            <a:extLst>
              <a:ext uri="{FF2B5EF4-FFF2-40B4-BE49-F238E27FC236}">
                <a16:creationId xmlns:a16="http://schemas.microsoft.com/office/drawing/2014/main" xmlns=""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18" name="Line 8">
            <a:extLst>
              <a:ext uri="{FF2B5EF4-FFF2-40B4-BE49-F238E27FC236}">
                <a16:creationId xmlns:a16="http://schemas.microsoft.com/office/drawing/2014/main" xmlns=""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19" name="Line 9">
            <a:extLst>
              <a:ext uri="{FF2B5EF4-FFF2-40B4-BE49-F238E27FC236}">
                <a16:creationId xmlns:a16="http://schemas.microsoft.com/office/drawing/2014/main" xmlns=""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20" name="Line 7">
            <a:extLst>
              <a:ext uri="{FF2B5EF4-FFF2-40B4-BE49-F238E27FC236}">
                <a16:creationId xmlns:a16="http://schemas.microsoft.com/office/drawing/2014/main" xmlns=""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1" name="Line 8">
            <a:extLst>
              <a:ext uri="{FF2B5EF4-FFF2-40B4-BE49-F238E27FC236}">
                <a16:creationId xmlns:a16="http://schemas.microsoft.com/office/drawing/2014/main" xmlns=""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2" name="Line 9">
            <a:extLst>
              <a:ext uri="{FF2B5EF4-FFF2-40B4-BE49-F238E27FC236}">
                <a16:creationId xmlns:a16="http://schemas.microsoft.com/office/drawing/2014/main" xmlns=""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3" name="Line 7">
            <a:extLst>
              <a:ext uri="{FF2B5EF4-FFF2-40B4-BE49-F238E27FC236}">
                <a16:creationId xmlns:a16="http://schemas.microsoft.com/office/drawing/2014/main" xmlns=""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4" name="Line 8">
            <a:extLst>
              <a:ext uri="{FF2B5EF4-FFF2-40B4-BE49-F238E27FC236}">
                <a16:creationId xmlns:a16="http://schemas.microsoft.com/office/drawing/2014/main" xmlns=""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5" name="Line 9">
            <a:extLst>
              <a:ext uri="{FF2B5EF4-FFF2-40B4-BE49-F238E27FC236}">
                <a16:creationId xmlns:a16="http://schemas.microsoft.com/office/drawing/2014/main" xmlns=""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6" name="Line 7">
            <a:extLst>
              <a:ext uri="{FF2B5EF4-FFF2-40B4-BE49-F238E27FC236}">
                <a16:creationId xmlns:a16="http://schemas.microsoft.com/office/drawing/2014/main" xmlns=""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7" name="Line 8">
            <a:extLst>
              <a:ext uri="{FF2B5EF4-FFF2-40B4-BE49-F238E27FC236}">
                <a16:creationId xmlns:a16="http://schemas.microsoft.com/office/drawing/2014/main" xmlns=""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8" name="Line 9">
            <a:extLst>
              <a:ext uri="{FF2B5EF4-FFF2-40B4-BE49-F238E27FC236}">
                <a16:creationId xmlns:a16="http://schemas.microsoft.com/office/drawing/2014/main" xmlns=""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9" name="Line 7">
            <a:extLst>
              <a:ext uri="{FF2B5EF4-FFF2-40B4-BE49-F238E27FC236}">
                <a16:creationId xmlns:a16="http://schemas.microsoft.com/office/drawing/2014/main" xmlns=""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0" name="Line 8">
            <a:extLst>
              <a:ext uri="{FF2B5EF4-FFF2-40B4-BE49-F238E27FC236}">
                <a16:creationId xmlns:a16="http://schemas.microsoft.com/office/drawing/2014/main" xmlns=""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1" name="Line 9">
            <a:extLst>
              <a:ext uri="{FF2B5EF4-FFF2-40B4-BE49-F238E27FC236}">
                <a16:creationId xmlns:a16="http://schemas.microsoft.com/office/drawing/2014/main" xmlns=""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2" name="Line 7">
            <a:extLst>
              <a:ext uri="{FF2B5EF4-FFF2-40B4-BE49-F238E27FC236}">
                <a16:creationId xmlns:a16="http://schemas.microsoft.com/office/drawing/2014/main" xmlns=""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3" name="Line 8">
            <a:extLst>
              <a:ext uri="{FF2B5EF4-FFF2-40B4-BE49-F238E27FC236}">
                <a16:creationId xmlns:a16="http://schemas.microsoft.com/office/drawing/2014/main" xmlns=""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4" name="Line 9">
            <a:extLst>
              <a:ext uri="{FF2B5EF4-FFF2-40B4-BE49-F238E27FC236}">
                <a16:creationId xmlns:a16="http://schemas.microsoft.com/office/drawing/2014/main" xmlns=""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5" name="Line 7">
            <a:extLst>
              <a:ext uri="{FF2B5EF4-FFF2-40B4-BE49-F238E27FC236}">
                <a16:creationId xmlns:a16="http://schemas.microsoft.com/office/drawing/2014/main" xmlns=""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6" name="Line 8">
            <a:extLst>
              <a:ext uri="{FF2B5EF4-FFF2-40B4-BE49-F238E27FC236}">
                <a16:creationId xmlns:a16="http://schemas.microsoft.com/office/drawing/2014/main" xmlns=""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7" name="Line 9">
            <a:extLst>
              <a:ext uri="{FF2B5EF4-FFF2-40B4-BE49-F238E27FC236}">
                <a16:creationId xmlns:a16="http://schemas.microsoft.com/office/drawing/2014/main" xmlns=""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8" name="Line 7">
            <a:extLst>
              <a:ext uri="{FF2B5EF4-FFF2-40B4-BE49-F238E27FC236}">
                <a16:creationId xmlns:a16="http://schemas.microsoft.com/office/drawing/2014/main" xmlns=""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9" name="Line 8">
            <a:extLst>
              <a:ext uri="{FF2B5EF4-FFF2-40B4-BE49-F238E27FC236}">
                <a16:creationId xmlns:a16="http://schemas.microsoft.com/office/drawing/2014/main" xmlns=""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0" name="Line 9">
            <a:extLst>
              <a:ext uri="{FF2B5EF4-FFF2-40B4-BE49-F238E27FC236}">
                <a16:creationId xmlns:a16="http://schemas.microsoft.com/office/drawing/2014/main" xmlns=""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1" name="Line 7">
            <a:extLst>
              <a:ext uri="{FF2B5EF4-FFF2-40B4-BE49-F238E27FC236}">
                <a16:creationId xmlns:a16="http://schemas.microsoft.com/office/drawing/2014/main" xmlns=""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2" name="Line 8">
            <a:extLst>
              <a:ext uri="{FF2B5EF4-FFF2-40B4-BE49-F238E27FC236}">
                <a16:creationId xmlns:a16="http://schemas.microsoft.com/office/drawing/2014/main" xmlns=""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3" name="Line 9">
            <a:extLst>
              <a:ext uri="{FF2B5EF4-FFF2-40B4-BE49-F238E27FC236}">
                <a16:creationId xmlns:a16="http://schemas.microsoft.com/office/drawing/2014/main" xmlns=""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4" name="Line 7">
            <a:extLst>
              <a:ext uri="{FF2B5EF4-FFF2-40B4-BE49-F238E27FC236}">
                <a16:creationId xmlns:a16="http://schemas.microsoft.com/office/drawing/2014/main" xmlns=""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5" name="Line 8">
            <a:extLst>
              <a:ext uri="{FF2B5EF4-FFF2-40B4-BE49-F238E27FC236}">
                <a16:creationId xmlns:a16="http://schemas.microsoft.com/office/drawing/2014/main" xmlns=""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6" name="Line 9">
            <a:extLst>
              <a:ext uri="{FF2B5EF4-FFF2-40B4-BE49-F238E27FC236}">
                <a16:creationId xmlns:a16="http://schemas.microsoft.com/office/drawing/2014/main" xmlns=""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7" name="Line 7">
            <a:extLst>
              <a:ext uri="{FF2B5EF4-FFF2-40B4-BE49-F238E27FC236}">
                <a16:creationId xmlns:a16="http://schemas.microsoft.com/office/drawing/2014/main" xmlns=""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48" name="Line 8">
            <a:extLst>
              <a:ext uri="{FF2B5EF4-FFF2-40B4-BE49-F238E27FC236}">
                <a16:creationId xmlns:a16="http://schemas.microsoft.com/office/drawing/2014/main" xmlns=""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49" name="Line 9">
            <a:extLst>
              <a:ext uri="{FF2B5EF4-FFF2-40B4-BE49-F238E27FC236}">
                <a16:creationId xmlns:a16="http://schemas.microsoft.com/office/drawing/2014/main" xmlns=""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50" name="Line 7">
            <a:extLst>
              <a:ext uri="{FF2B5EF4-FFF2-40B4-BE49-F238E27FC236}">
                <a16:creationId xmlns:a16="http://schemas.microsoft.com/office/drawing/2014/main" xmlns=""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1" name="Line 8">
            <a:extLst>
              <a:ext uri="{FF2B5EF4-FFF2-40B4-BE49-F238E27FC236}">
                <a16:creationId xmlns:a16="http://schemas.microsoft.com/office/drawing/2014/main" xmlns=""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2" name="Line 9">
            <a:extLst>
              <a:ext uri="{FF2B5EF4-FFF2-40B4-BE49-F238E27FC236}">
                <a16:creationId xmlns:a16="http://schemas.microsoft.com/office/drawing/2014/main" xmlns=""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3" name="Line 7">
            <a:extLst>
              <a:ext uri="{FF2B5EF4-FFF2-40B4-BE49-F238E27FC236}">
                <a16:creationId xmlns:a16="http://schemas.microsoft.com/office/drawing/2014/main" xmlns=""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4" name="Line 8">
            <a:extLst>
              <a:ext uri="{FF2B5EF4-FFF2-40B4-BE49-F238E27FC236}">
                <a16:creationId xmlns:a16="http://schemas.microsoft.com/office/drawing/2014/main" xmlns=""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5" name="Line 9">
            <a:extLst>
              <a:ext uri="{FF2B5EF4-FFF2-40B4-BE49-F238E27FC236}">
                <a16:creationId xmlns:a16="http://schemas.microsoft.com/office/drawing/2014/main" xmlns=""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6" name="Line 7">
            <a:extLst>
              <a:ext uri="{FF2B5EF4-FFF2-40B4-BE49-F238E27FC236}">
                <a16:creationId xmlns:a16="http://schemas.microsoft.com/office/drawing/2014/main" xmlns=""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7" name="Line 8">
            <a:extLst>
              <a:ext uri="{FF2B5EF4-FFF2-40B4-BE49-F238E27FC236}">
                <a16:creationId xmlns:a16="http://schemas.microsoft.com/office/drawing/2014/main" xmlns=""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8" name="Line 9">
            <a:extLst>
              <a:ext uri="{FF2B5EF4-FFF2-40B4-BE49-F238E27FC236}">
                <a16:creationId xmlns:a16="http://schemas.microsoft.com/office/drawing/2014/main" xmlns=""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9" name="Line 7">
            <a:extLst>
              <a:ext uri="{FF2B5EF4-FFF2-40B4-BE49-F238E27FC236}">
                <a16:creationId xmlns:a16="http://schemas.microsoft.com/office/drawing/2014/main" xmlns=""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0" name="Line 8">
            <a:extLst>
              <a:ext uri="{FF2B5EF4-FFF2-40B4-BE49-F238E27FC236}">
                <a16:creationId xmlns:a16="http://schemas.microsoft.com/office/drawing/2014/main" xmlns=""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1" name="Line 9">
            <a:extLst>
              <a:ext uri="{FF2B5EF4-FFF2-40B4-BE49-F238E27FC236}">
                <a16:creationId xmlns:a16="http://schemas.microsoft.com/office/drawing/2014/main" xmlns=""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2" name="Line 7">
            <a:extLst>
              <a:ext uri="{FF2B5EF4-FFF2-40B4-BE49-F238E27FC236}">
                <a16:creationId xmlns:a16="http://schemas.microsoft.com/office/drawing/2014/main" xmlns=""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3" name="Line 8">
            <a:extLst>
              <a:ext uri="{FF2B5EF4-FFF2-40B4-BE49-F238E27FC236}">
                <a16:creationId xmlns:a16="http://schemas.microsoft.com/office/drawing/2014/main" xmlns=""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4" name="Line 9">
            <a:extLst>
              <a:ext uri="{FF2B5EF4-FFF2-40B4-BE49-F238E27FC236}">
                <a16:creationId xmlns:a16="http://schemas.microsoft.com/office/drawing/2014/main" xmlns=""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5" name="Line 7">
            <a:extLst>
              <a:ext uri="{FF2B5EF4-FFF2-40B4-BE49-F238E27FC236}">
                <a16:creationId xmlns:a16="http://schemas.microsoft.com/office/drawing/2014/main" xmlns=""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6" name="Line 8">
            <a:extLst>
              <a:ext uri="{FF2B5EF4-FFF2-40B4-BE49-F238E27FC236}">
                <a16:creationId xmlns:a16="http://schemas.microsoft.com/office/drawing/2014/main" xmlns=""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7" name="Line 9">
            <a:extLst>
              <a:ext uri="{FF2B5EF4-FFF2-40B4-BE49-F238E27FC236}">
                <a16:creationId xmlns:a16="http://schemas.microsoft.com/office/drawing/2014/main" xmlns=""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8" name="Line 7">
            <a:extLst>
              <a:ext uri="{FF2B5EF4-FFF2-40B4-BE49-F238E27FC236}">
                <a16:creationId xmlns:a16="http://schemas.microsoft.com/office/drawing/2014/main" xmlns=""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69" name="Line 8">
            <a:extLst>
              <a:ext uri="{FF2B5EF4-FFF2-40B4-BE49-F238E27FC236}">
                <a16:creationId xmlns:a16="http://schemas.microsoft.com/office/drawing/2014/main" xmlns=""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70" name="Line 9">
            <a:extLst>
              <a:ext uri="{FF2B5EF4-FFF2-40B4-BE49-F238E27FC236}">
                <a16:creationId xmlns:a16="http://schemas.microsoft.com/office/drawing/2014/main" xmlns=""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71" name="Line 7">
            <a:extLst>
              <a:ext uri="{FF2B5EF4-FFF2-40B4-BE49-F238E27FC236}">
                <a16:creationId xmlns:a16="http://schemas.microsoft.com/office/drawing/2014/main" xmlns=""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2" name="Line 8">
            <a:extLst>
              <a:ext uri="{FF2B5EF4-FFF2-40B4-BE49-F238E27FC236}">
                <a16:creationId xmlns:a16="http://schemas.microsoft.com/office/drawing/2014/main" xmlns=""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3" name="Line 9">
            <a:extLst>
              <a:ext uri="{FF2B5EF4-FFF2-40B4-BE49-F238E27FC236}">
                <a16:creationId xmlns:a16="http://schemas.microsoft.com/office/drawing/2014/main" xmlns=""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4" name="Line 7">
            <a:extLst>
              <a:ext uri="{FF2B5EF4-FFF2-40B4-BE49-F238E27FC236}">
                <a16:creationId xmlns:a16="http://schemas.microsoft.com/office/drawing/2014/main" xmlns=""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5" name="Line 8">
            <a:extLst>
              <a:ext uri="{FF2B5EF4-FFF2-40B4-BE49-F238E27FC236}">
                <a16:creationId xmlns:a16="http://schemas.microsoft.com/office/drawing/2014/main" xmlns=""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6" name="Line 9">
            <a:extLst>
              <a:ext uri="{FF2B5EF4-FFF2-40B4-BE49-F238E27FC236}">
                <a16:creationId xmlns:a16="http://schemas.microsoft.com/office/drawing/2014/main" xmlns=""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7" name="Line 7">
            <a:extLst>
              <a:ext uri="{FF2B5EF4-FFF2-40B4-BE49-F238E27FC236}">
                <a16:creationId xmlns:a16="http://schemas.microsoft.com/office/drawing/2014/main" xmlns=""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78" name="Line 8">
            <a:extLst>
              <a:ext uri="{FF2B5EF4-FFF2-40B4-BE49-F238E27FC236}">
                <a16:creationId xmlns:a16="http://schemas.microsoft.com/office/drawing/2014/main" xmlns=""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79" name="Line 9">
            <a:extLst>
              <a:ext uri="{FF2B5EF4-FFF2-40B4-BE49-F238E27FC236}">
                <a16:creationId xmlns:a16="http://schemas.microsoft.com/office/drawing/2014/main" xmlns=""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0" name="Line 7">
            <a:extLst>
              <a:ext uri="{FF2B5EF4-FFF2-40B4-BE49-F238E27FC236}">
                <a16:creationId xmlns:a16="http://schemas.microsoft.com/office/drawing/2014/main" xmlns=""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1" name="Line 8">
            <a:extLst>
              <a:ext uri="{FF2B5EF4-FFF2-40B4-BE49-F238E27FC236}">
                <a16:creationId xmlns:a16="http://schemas.microsoft.com/office/drawing/2014/main" xmlns=""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2" name="Line 9">
            <a:extLst>
              <a:ext uri="{FF2B5EF4-FFF2-40B4-BE49-F238E27FC236}">
                <a16:creationId xmlns:a16="http://schemas.microsoft.com/office/drawing/2014/main" xmlns=""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3" name="Line 7">
            <a:extLst>
              <a:ext uri="{FF2B5EF4-FFF2-40B4-BE49-F238E27FC236}">
                <a16:creationId xmlns:a16="http://schemas.microsoft.com/office/drawing/2014/main" xmlns=""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4" name="Line 8">
            <a:extLst>
              <a:ext uri="{FF2B5EF4-FFF2-40B4-BE49-F238E27FC236}">
                <a16:creationId xmlns:a16="http://schemas.microsoft.com/office/drawing/2014/main" xmlns=""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5" name="Line 9">
            <a:extLst>
              <a:ext uri="{FF2B5EF4-FFF2-40B4-BE49-F238E27FC236}">
                <a16:creationId xmlns:a16="http://schemas.microsoft.com/office/drawing/2014/main" xmlns=""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6" name="Line 7">
            <a:extLst>
              <a:ext uri="{FF2B5EF4-FFF2-40B4-BE49-F238E27FC236}">
                <a16:creationId xmlns:a16="http://schemas.microsoft.com/office/drawing/2014/main" xmlns=""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7" name="Line 8">
            <a:extLst>
              <a:ext uri="{FF2B5EF4-FFF2-40B4-BE49-F238E27FC236}">
                <a16:creationId xmlns:a16="http://schemas.microsoft.com/office/drawing/2014/main" xmlns=""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8" name="Line 9">
            <a:extLst>
              <a:ext uri="{FF2B5EF4-FFF2-40B4-BE49-F238E27FC236}">
                <a16:creationId xmlns:a16="http://schemas.microsoft.com/office/drawing/2014/main" xmlns=""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9" name="Line 7">
            <a:extLst>
              <a:ext uri="{FF2B5EF4-FFF2-40B4-BE49-F238E27FC236}">
                <a16:creationId xmlns:a16="http://schemas.microsoft.com/office/drawing/2014/main" xmlns=""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0" name="Line 8">
            <a:extLst>
              <a:ext uri="{FF2B5EF4-FFF2-40B4-BE49-F238E27FC236}">
                <a16:creationId xmlns:a16="http://schemas.microsoft.com/office/drawing/2014/main" xmlns=""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1" name="Line 9">
            <a:extLst>
              <a:ext uri="{FF2B5EF4-FFF2-40B4-BE49-F238E27FC236}">
                <a16:creationId xmlns:a16="http://schemas.microsoft.com/office/drawing/2014/main" xmlns=""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2" name="Line 7">
            <a:extLst>
              <a:ext uri="{FF2B5EF4-FFF2-40B4-BE49-F238E27FC236}">
                <a16:creationId xmlns:a16="http://schemas.microsoft.com/office/drawing/2014/main" xmlns=""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3" name="Line 8">
            <a:extLst>
              <a:ext uri="{FF2B5EF4-FFF2-40B4-BE49-F238E27FC236}">
                <a16:creationId xmlns:a16="http://schemas.microsoft.com/office/drawing/2014/main" xmlns=""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4" name="Line 9">
            <a:extLst>
              <a:ext uri="{FF2B5EF4-FFF2-40B4-BE49-F238E27FC236}">
                <a16:creationId xmlns:a16="http://schemas.microsoft.com/office/drawing/2014/main" xmlns=""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5" name="Line 7">
            <a:extLst>
              <a:ext uri="{FF2B5EF4-FFF2-40B4-BE49-F238E27FC236}">
                <a16:creationId xmlns:a16="http://schemas.microsoft.com/office/drawing/2014/main" xmlns=""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6" name="Line 8">
            <a:extLst>
              <a:ext uri="{FF2B5EF4-FFF2-40B4-BE49-F238E27FC236}">
                <a16:creationId xmlns:a16="http://schemas.microsoft.com/office/drawing/2014/main" xmlns=""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7" name="Line 9">
            <a:extLst>
              <a:ext uri="{FF2B5EF4-FFF2-40B4-BE49-F238E27FC236}">
                <a16:creationId xmlns:a16="http://schemas.microsoft.com/office/drawing/2014/main" xmlns=""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8" name="Line 7">
            <a:extLst>
              <a:ext uri="{FF2B5EF4-FFF2-40B4-BE49-F238E27FC236}">
                <a16:creationId xmlns:a16="http://schemas.microsoft.com/office/drawing/2014/main" xmlns=""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99" name="Line 8">
            <a:extLst>
              <a:ext uri="{FF2B5EF4-FFF2-40B4-BE49-F238E27FC236}">
                <a16:creationId xmlns:a16="http://schemas.microsoft.com/office/drawing/2014/main" xmlns=""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00" name="Line 9">
            <a:extLst>
              <a:ext uri="{FF2B5EF4-FFF2-40B4-BE49-F238E27FC236}">
                <a16:creationId xmlns:a16="http://schemas.microsoft.com/office/drawing/2014/main" xmlns=""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01" name="Line 7">
            <a:extLst>
              <a:ext uri="{FF2B5EF4-FFF2-40B4-BE49-F238E27FC236}">
                <a16:creationId xmlns:a16="http://schemas.microsoft.com/office/drawing/2014/main" xmlns=""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2" name="Line 8">
            <a:extLst>
              <a:ext uri="{FF2B5EF4-FFF2-40B4-BE49-F238E27FC236}">
                <a16:creationId xmlns:a16="http://schemas.microsoft.com/office/drawing/2014/main" xmlns=""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3" name="Line 9">
            <a:extLst>
              <a:ext uri="{FF2B5EF4-FFF2-40B4-BE49-F238E27FC236}">
                <a16:creationId xmlns:a16="http://schemas.microsoft.com/office/drawing/2014/main" xmlns=""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4" name="Line 7">
            <a:extLst>
              <a:ext uri="{FF2B5EF4-FFF2-40B4-BE49-F238E27FC236}">
                <a16:creationId xmlns:a16="http://schemas.microsoft.com/office/drawing/2014/main" xmlns=""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5" name="Line 8">
            <a:extLst>
              <a:ext uri="{FF2B5EF4-FFF2-40B4-BE49-F238E27FC236}">
                <a16:creationId xmlns:a16="http://schemas.microsoft.com/office/drawing/2014/main" xmlns=""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6" name="Line 9">
            <a:extLst>
              <a:ext uri="{FF2B5EF4-FFF2-40B4-BE49-F238E27FC236}">
                <a16:creationId xmlns:a16="http://schemas.microsoft.com/office/drawing/2014/main" xmlns=""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7" name="Line 7">
            <a:extLst>
              <a:ext uri="{FF2B5EF4-FFF2-40B4-BE49-F238E27FC236}">
                <a16:creationId xmlns:a16="http://schemas.microsoft.com/office/drawing/2014/main" xmlns=""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08" name="Line 8">
            <a:extLst>
              <a:ext uri="{FF2B5EF4-FFF2-40B4-BE49-F238E27FC236}">
                <a16:creationId xmlns:a16="http://schemas.microsoft.com/office/drawing/2014/main" xmlns=""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09" name="Line 9">
            <a:extLst>
              <a:ext uri="{FF2B5EF4-FFF2-40B4-BE49-F238E27FC236}">
                <a16:creationId xmlns:a16="http://schemas.microsoft.com/office/drawing/2014/main" xmlns=""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0" name="Line 7">
            <a:extLst>
              <a:ext uri="{FF2B5EF4-FFF2-40B4-BE49-F238E27FC236}">
                <a16:creationId xmlns:a16="http://schemas.microsoft.com/office/drawing/2014/main" xmlns=""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1" name="Line 8">
            <a:extLst>
              <a:ext uri="{FF2B5EF4-FFF2-40B4-BE49-F238E27FC236}">
                <a16:creationId xmlns:a16="http://schemas.microsoft.com/office/drawing/2014/main" xmlns=""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2" name="Line 9">
            <a:extLst>
              <a:ext uri="{FF2B5EF4-FFF2-40B4-BE49-F238E27FC236}">
                <a16:creationId xmlns:a16="http://schemas.microsoft.com/office/drawing/2014/main" xmlns=""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3" name="Line 7">
            <a:extLst>
              <a:ext uri="{FF2B5EF4-FFF2-40B4-BE49-F238E27FC236}">
                <a16:creationId xmlns:a16="http://schemas.microsoft.com/office/drawing/2014/main" xmlns=""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4" name="Line 8">
            <a:extLst>
              <a:ext uri="{FF2B5EF4-FFF2-40B4-BE49-F238E27FC236}">
                <a16:creationId xmlns:a16="http://schemas.microsoft.com/office/drawing/2014/main" xmlns=""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5" name="Line 9">
            <a:extLst>
              <a:ext uri="{FF2B5EF4-FFF2-40B4-BE49-F238E27FC236}">
                <a16:creationId xmlns:a16="http://schemas.microsoft.com/office/drawing/2014/main" xmlns=""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6" name="Line 7">
            <a:extLst>
              <a:ext uri="{FF2B5EF4-FFF2-40B4-BE49-F238E27FC236}">
                <a16:creationId xmlns:a16="http://schemas.microsoft.com/office/drawing/2014/main" xmlns=""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7" name="Line 8">
            <a:extLst>
              <a:ext uri="{FF2B5EF4-FFF2-40B4-BE49-F238E27FC236}">
                <a16:creationId xmlns:a16="http://schemas.microsoft.com/office/drawing/2014/main" xmlns=""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8" name="Line 9">
            <a:extLst>
              <a:ext uri="{FF2B5EF4-FFF2-40B4-BE49-F238E27FC236}">
                <a16:creationId xmlns:a16="http://schemas.microsoft.com/office/drawing/2014/main" xmlns=""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9" name="Line 7">
            <a:extLst>
              <a:ext uri="{FF2B5EF4-FFF2-40B4-BE49-F238E27FC236}">
                <a16:creationId xmlns:a16="http://schemas.microsoft.com/office/drawing/2014/main" xmlns=""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0" name="Line 8">
            <a:extLst>
              <a:ext uri="{FF2B5EF4-FFF2-40B4-BE49-F238E27FC236}">
                <a16:creationId xmlns:a16="http://schemas.microsoft.com/office/drawing/2014/main" xmlns=""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1" name="Line 9">
            <a:extLst>
              <a:ext uri="{FF2B5EF4-FFF2-40B4-BE49-F238E27FC236}">
                <a16:creationId xmlns:a16="http://schemas.microsoft.com/office/drawing/2014/main" xmlns=""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2" name="Line 7">
            <a:extLst>
              <a:ext uri="{FF2B5EF4-FFF2-40B4-BE49-F238E27FC236}">
                <a16:creationId xmlns:a16="http://schemas.microsoft.com/office/drawing/2014/main" xmlns=""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3" name="Line 8">
            <a:extLst>
              <a:ext uri="{FF2B5EF4-FFF2-40B4-BE49-F238E27FC236}">
                <a16:creationId xmlns:a16="http://schemas.microsoft.com/office/drawing/2014/main" xmlns=""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4" name="Line 9">
            <a:extLst>
              <a:ext uri="{FF2B5EF4-FFF2-40B4-BE49-F238E27FC236}">
                <a16:creationId xmlns:a16="http://schemas.microsoft.com/office/drawing/2014/main" xmlns=""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5" name="Line 7">
            <a:extLst>
              <a:ext uri="{FF2B5EF4-FFF2-40B4-BE49-F238E27FC236}">
                <a16:creationId xmlns:a16="http://schemas.microsoft.com/office/drawing/2014/main" xmlns=""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6" name="Line 8">
            <a:extLst>
              <a:ext uri="{FF2B5EF4-FFF2-40B4-BE49-F238E27FC236}">
                <a16:creationId xmlns:a16="http://schemas.microsoft.com/office/drawing/2014/main" xmlns=""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7" name="Line 9">
            <a:extLst>
              <a:ext uri="{FF2B5EF4-FFF2-40B4-BE49-F238E27FC236}">
                <a16:creationId xmlns:a16="http://schemas.microsoft.com/office/drawing/2014/main" xmlns=""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8" name="Line 7">
            <a:extLst>
              <a:ext uri="{FF2B5EF4-FFF2-40B4-BE49-F238E27FC236}">
                <a16:creationId xmlns:a16="http://schemas.microsoft.com/office/drawing/2014/main" xmlns=""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9" name="Line 8">
            <a:extLst>
              <a:ext uri="{FF2B5EF4-FFF2-40B4-BE49-F238E27FC236}">
                <a16:creationId xmlns:a16="http://schemas.microsoft.com/office/drawing/2014/main" xmlns=""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30" name="Line 9">
            <a:extLst>
              <a:ext uri="{FF2B5EF4-FFF2-40B4-BE49-F238E27FC236}">
                <a16:creationId xmlns:a16="http://schemas.microsoft.com/office/drawing/2014/main" xmlns=""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31" name="Line 7">
            <a:extLst>
              <a:ext uri="{FF2B5EF4-FFF2-40B4-BE49-F238E27FC236}">
                <a16:creationId xmlns:a16="http://schemas.microsoft.com/office/drawing/2014/main" xmlns=""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2" name="Line 8">
            <a:extLst>
              <a:ext uri="{FF2B5EF4-FFF2-40B4-BE49-F238E27FC236}">
                <a16:creationId xmlns:a16="http://schemas.microsoft.com/office/drawing/2014/main" xmlns=""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3" name="Line 9">
            <a:extLst>
              <a:ext uri="{FF2B5EF4-FFF2-40B4-BE49-F238E27FC236}">
                <a16:creationId xmlns:a16="http://schemas.microsoft.com/office/drawing/2014/main" xmlns=""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4" name="Line 7">
            <a:extLst>
              <a:ext uri="{FF2B5EF4-FFF2-40B4-BE49-F238E27FC236}">
                <a16:creationId xmlns:a16="http://schemas.microsoft.com/office/drawing/2014/main" xmlns=""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5" name="Line 8">
            <a:extLst>
              <a:ext uri="{FF2B5EF4-FFF2-40B4-BE49-F238E27FC236}">
                <a16:creationId xmlns:a16="http://schemas.microsoft.com/office/drawing/2014/main" xmlns=""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6" name="Line 9">
            <a:extLst>
              <a:ext uri="{FF2B5EF4-FFF2-40B4-BE49-F238E27FC236}">
                <a16:creationId xmlns:a16="http://schemas.microsoft.com/office/drawing/2014/main" xmlns=""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7" name="Line 7">
            <a:extLst>
              <a:ext uri="{FF2B5EF4-FFF2-40B4-BE49-F238E27FC236}">
                <a16:creationId xmlns:a16="http://schemas.microsoft.com/office/drawing/2014/main" xmlns=""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38" name="Line 8">
            <a:extLst>
              <a:ext uri="{FF2B5EF4-FFF2-40B4-BE49-F238E27FC236}">
                <a16:creationId xmlns:a16="http://schemas.microsoft.com/office/drawing/2014/main" xmlns=""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39" name="Line 9">
            <a:extLst>
              <a:ext uri="{FF2B5EF4-FFF2-40B4-BE49-F238E27FC236}">
                <a16:creationId xmlns:a16="http://schemas.microsoft.com/office/drawing/2014/main" xmlns=""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40" name="Line 7">
            <a:extLst>
              <a:ext uri="{FF2B5EF4-FFF2-40B4-BE49-F238E27FC236}">
                <a16:creationId xmlns:a16="http://schemas.microsoft.com/office/drawing/2014/main" xmlns=""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1" name="Line 8">
            <a:extLst>
              <a:ext uri="{FF2B5EF4-FFF2-40B4-BE49-F238E27FC236}">
                <a16:creationId xmlns:a16="http://schemas.microsoft.com/office/drawing/2014/main" xmlns=""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2" name="Line 9">
            <a:extLst>
              <a:ext uri="{FF2B5EF4-FFF2-40B4-BE49-F238E27FC236}">
                <a16:creationId xmlns:a16="http://schemas.microsoft.com/office/drawing/2014/main" xmlns=""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3" name="Line 7">
            <a:extLst>
              <a:ext uri="{FF2B5EF4-FFF2-40B4-BE49-F238E27FC236}">
                <a16:creationId xmlns:a16="http://schemas.microsoft.com/office/drawing/2014/main" xmlns=""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4" name="Line 8">
            <a:extLst>
              <a:ext uri="{FF2B5EF4-FFF2-40B4-BE49-F238E27FC236}">
                <a16:creationId xmlns:a16="http://schemas.microsoft.com/office/drawing/2014/main" xmlns=""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5" name="Line 9">
            <a:extLst>
              <a:ext uri="{FF2B5EF4-FFF2-40B4-BE49-F238E27FC236}">
                <a16:creationId xmlns:a16="http://schemas.microsoft.com/office/drawing/2014/main" xmlns=""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6" name="Line 7">
            <a:extLst>
              <a:ext uri="{FF2B5EF4-FFF2-40B4-BE49-F238E27FC236}">
                <a16:creationId xmlns:a16="http://schemas.microsoft.com/office/drawing/2014/main" xmlns=""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7" name="Line 8">
            <a:extLst>
              <a:ext uri="{FF2B5EF4-FFF2-40B4-BE49-F238E27FC236}">
                <a16:creationId xmlns:a16="http://schemas.microsoft.com/office/drawing/2014/main" xmlns=""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8" name="Line 9">
            <a:extLst>
              <a:ext uri="{FF2B5EF4-FFF2-40B4-BE49-F238E27FC236}">
                <a16:creationId xmlns:a16="http://schemas.microsoft.com/office/drawing/2014/main" xmlns=""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9" name="Line 7">
            <a:extLst>
              <a:ext uri="{FF2B5EF4-FFF2-40B4-BE49-F238E27FC236}">
                <a16:creationId xmlns:a16="http://schemas.microsoft.com/office/drawing/2014/main" xmlns=""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0" name="Line 8">
            <a:extLst>
              <a:ext uri="{FF2B5EF4-FFF2-40B4-BE49-F238E27FC236}">
                <a16:creationId xmlns:a16="http://schemas.microsoft.com/office/drawing/2014/main" xmlns=""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1" name="Line 9">
            <a:extLst>
              <a:ext uri="{FF2B5EF4-FFF2-40B4-BE49-F238E27FC236}">
                <a16:creationId xmlns:a16="http://schemas.microsoft.com/office/drawing/2014/main" xmlns=""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2" name="Line 7">
            <a:extLst>
              <a:ext uri="{FF2B5EF4-FFF2-40B4-BE49-F238E27FC236}">
                <a16:creationId xmlns:a16="http://schemas.microsoft.com/office/drawing/2014/main" xmlns=""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3" name="Line 8">
            <a:extLst>
              <a:ext uri="{FF2B5EF4-FFF2-40B4-BE49-F238E27FC236}">
                <a16:creationId xmlns:a16="http://schemas.microsoft.com/office/drawing/2014/main" xmlns=""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4" name="Line 9">
            <a:extLst>
              <a:ext uri="{FF2B5EF4-FFF2-40B4-BE49-F238E27FC236}">
                <a16:creationId xmlns:a16="http://schemas.microsoft.com/office/drawing/2014/main" xmlns=""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5" name="Line 7">
            <a:extLst>
              <a:ext uri="{FF2B5EF4-FFF2-40B4-BE49-F238E27FC236}">
                <a16:creationId xmlns:a16="http://schemas.microsoft.com/office/drawing/2014/main" xmlns=""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6" name="Line 8">
            <a:extLst>
              <a:ext uri="{FF2B5EF4-FFF2-40B4-BE49-F238E27FC236}">
                <a16:creationId xmlns:a16="http://schemas.microsoft.com/office/drawing/2014/main" xmlns=""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7" name="Line 9">
            <a:extLst>
              <a:ext uri="{FF2B5EF4-FFF2-40B4-BE49-F238E27FC236}">
                <a16:creationId xmlns:a16="http://schemas.microsoft.com/office/drawing/2014/main" xmlns=""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8" name="Line 7">
            <a:extLst>
              <a:ext uri="{FF2B5EF4-FFF2-40B4-BE49-F238E27FC236}">
                <a16:creationId xmlns:a16="http://schemas.microsoft.com/office/drawing/2014/main" xmlns=""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9" name="Line 8">
            <a:extLst>
              <a:ext uri="{FF2B5EF4-FFF2-40B4-BE49-F238E27FC236}">
                <a16:creationId xmlns:a16="http://schemas.microsoft.com/office/drawing/2014/main" xmlns=""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0" name="Line 9">
            <a:extLst>
              <a:ext uri="{FF2B5EF4-FFF2-40B4-BE49-F238E27FC236}">
                <a16:creationId xmlns:a16="http://schemas.microsoft.com/office/drawing/2014/main" xmlns=""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1" name="Line 7">
            <a:extLst>
              <a:ext uri="{FF2B5EF4-FFF2-40B4-BE49-F238E27FC236}">
                <a16:creationId xmlns:a16="http://schemas.microsoft.com/office/drawing/2014/main" xmlns=""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2" name="Line 8">
            <a:extLst>
              <a:ext uri="{FF2B5EF4-FFF2-40B4-BE49-F238E27FC236}">
                <a16:creationId xmlns:a16="http://schemas.microsoft.com/office/drawing/2014/main" xmlns=""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3" name="Line 9">
            <a:extLst>
              <a:ext uri="{FF2B5EF4-FFF2-40B4-BE49-F238E27FC236}">
                <a16:creationId xmlns:a16="http://schemas.microsoft.com/office/drawing/2014/main" xmlns=""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4" name="Line 7">
            <a:extLst>
              <a:ext uri="{FF2B5EF4-FFF2-40B4-BE49-F238E27FC236}">
                <a16:creationId xmlns:a16="http://schemas.microsoft.com/office/drawing/2014/main" xmlns=""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5" name="Line 8">
            <a:extLst>
              <a:ext uri="{FF2B5EF4-FFF2-40B4-BE49-F238E27FC236}">
                <a16:creationId xmlns:a16="http://schemas.microsoft.com/office/drawing/2014/main" xmlns=""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6" name="Line 9">
            <a:extLst>
              <a:ext uri="{FF2B5EF4-FFF2-40B4-BE49-F238E27FC236}">
                <a16:creationId xmlns:a16="http://schemas.microsoft.com/office/drawing/2014/main" xmlns=""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7" name="Line 7">
            <a:extLst>
              <a:ext uri="{FF2B5EF4-FFF2-40B4-BE49-F238E27FC236}">
                <a16:creationId xmlns:a16="http://schemas.microsoft.com/office/drawing/2014/main" xmlns=""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68" name="Line 8">
            <a:extLst>
              <a:ext uri="{FF2B5EF4-FFF2-40B4-BE49-F238E27FC236}">
                <a16:creationId xmlns:a16="http://schemas.microsoft.com/office/drawing/2014/main" xmlns=""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69" name="Line 9">
            <a:extLst>
              <a:ext uri="{FF2B5EF4-FFF2-40B4-BE49-F238E27FC236}">
                <a16:creationId xmlns:a16="http://schemas.microsoft.com/office/drawing/2014/main" xmlns=""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70" name="Line 7">
            <a:extLst>
              <a:ext uri="{FF2B5EF4-FFF2-40B4-BE49-F238E27FC236}">
                <a16:creationId xmlns:a16="http://schemas.microsoft.com/office/drawing/2014/main" xmlns=""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1" name="Line 8">
            <a:extLst>
              <a:ext uri="{FF2B5EF4-FFF2-40B4-BE49-F238E27FC236}">
                <a16:creationId xmlns:a16="http://schemas.microsoft.com/office/drawing/2014/main" xmlns=""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2" name="Line 9">
            <a:extLst>
              <a:ext uri="{FF2B5EF4-FFF2-40B4-BE49-F238E27FC236}">
                <a16:creationId xmlns:a16="http://schemas.microsoft.com/office/drawing/2014/main" xmlns=""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3" name="Line 7">
            <a:extLst>
              <a:ext uri="{FF2B5EF4-FFF2-40B4-BE49-F238E27FC236}">
                <a16:creationId xmlns:a16="http://schemas.microsoft.com/office/drawing/2014/main" xmlns=""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4" name="Line 8">
            <a:extLst>
              <a:ext uri="{FF2B5EF4-FFF2-40B4-BE49-F238E27FC236}">
                <a16:creationId xmlns:a16="http://schemas.microsoft.com/office/drawing/2014/main" xmlns=""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5" name="Line 9">
            <a:extLst>
              <a:ext uri="{FF2B5EF4-FFF2-40B4-BE49-F238E27FC236}">
                <a16:creationId xmlns:a16="http://schemas.microsoft.com/office/drawing/2014/main" xmlns=""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6" name="Line 7">
            <a:extLst>
              <a:ext uri="{FF2B5EF4-FFF2-40B4-BE49-F238E27FC236}">
                <a16:creationId xmlns:a16="http://schemas.microsoft.com/office/drawing/2014/main" xmlns=""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7" name="Line 8">
            <a:extLst>
              <a:ext uri="{FF2B5EF4-FFF2-40B4-BE49-F238E27FC236}">
                <a16:creationId xmlns:a16="http://schemas.microsoft.com/office/drawing/2014/main" xmlns=""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8" name="Line 9">
            <a:extLst>
              <a:ext uri="{FF2B5EF4-FFF2-40B4-BE49-F238E27FC236}">
                <a16:creationId xmlns:a16="http://schemas.microsoft.com/office/drawing/2014/main" xmlns=""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9" name="Line 7">
            <a:extLst>
              <a:ext uri="{FF2B5EF4-FFF2-40B4-BE49-F238E27FC236}">
                <a16:creationId xmlns:a16="http://schemas.microsoft.com/office/drawing/2014/main" xmlns=""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0" name="Line 8">
            <a:extLst>
              <a:ext uri="{FF2B5EF4-FFF2-40B4-BE49-F238E27FC236}">
                <a16:creationId xmlns:a16="http://schemas.microsoft.com/office/drawing/2014/main" xmlns=""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1" name="Line 9">
            <a:extLst>
              <a:ext uri="{FF2B5EF4-FFF2-40B4-BE49-F238E27FC236}">
                <a16:creationId xmlns:a16="http://schemas.microsoft.com/office/drawing/2014/main" xmlns=""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2" name="Line 7">
            <a:extLst>
              <a:ext uri="{FF2B5EF4-FFF2-40B4-BE49-F238E27FC236}">
                <a16:creationId xmlns:a16="http://schemas.microsoft.com/office/drawing/2014/main" xmlns=""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3" name="Line 8">
            <a:extLst>
              <a:ext uri="{FF2B5EF4-FFF2-40B4-BE49-F238E27FC236}">
                <a16:creationId xmlns:a16="http://schemas.microsoft.com/office/drawing/2014/main" xmlns=""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4" name="Line 9">
            <a:extLst>
              <a:ext uri="{FF2B5EF4-FFF2-40B4-BE49-F238E27FC236}">
                <a16:creationId xmlns:a16="http://schemas.microsoft.com/office/drawing/2014/main" xmlns=""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5" name="Line 7">
            <a:extLst>
              <a:ext uri="{FF2B5EF4-FFF2-40B4-BE49-F238E27FC236}">
                <a16:creationId xmlns:a16="http://schemas.microsoft.com/office/drawing/2014/main" xmlns=""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6" name="Line 8">
            <a:extLst>
              <a:ext uri="{FF2B5EF4-FFF2-40B4-BE49-F238E27FC236}">
                <a16:creationId xmlns:a16="http://schemas.microsoft.com/office/drawing/2014/main" xmlns=""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7" name="Line 9">
            <a:extLst>
              <a:ext uri="{FF2B5EF4-FFF2-40B4-BE49-F238E27FC236}">
                <a16:creationId xmlns:a16="http://schemas.microsoft.com/office/drawing/2014/main" xmlns=""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8" name="Line 7">
            <a:extLst>
              <a:ext uri="{FF2B5EF4-FFF2-40B4-BE49-F238E27FC236}">
                <a16:creationId xmlns:a16="http://schemas.microsoft.com/office/drawing/2014/main" xmlns=""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89" name="Line 8">
            <a:extLst>
              <a:ext uri="{FF2B5EF4-FFF2-40B4-BE49-F238E27FC236}">
                <a16:creationId xmlns:a16="http://schemas.microsoft.com/office/drawing/2014/main" xmlns=""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0" name="Line 9">
            <a:extLst>
              <a:ext uri="{FF2B5EF4-FFF2-40B4-BE49-F238E27FC236}">
                <a16:creationId xmlns:a16="http://schemas.microsoft.com/office/drawing/2014/main" xmlns=""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1" name="Line 7">
            <a:extLst>
              <a:ext uri="{FF2B5EF4-FFF2-40B4-BE49-F238E27FC236}">
                <a16:creationId xmlns:a16="http://schemas.microsoft.com/office/drawing/2014/main" xmlns=""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2" name="Line 8">
            <a:extLst>
              <a:ext uri="{FF2B5EF4-FFF2-40B4-BE49-F238E27FC236}">
                <a16:creationId xmlns:a16="http://schemas.microsoft.com/office/drawing/2014/main" xmlns=""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3" name="Line 9">
            <a:extLst>
              <a:ext uri="{FF2B5EF4-FFF2-40B4-BE49-F238E27FC236}">
                <a16:creationId xmlns:a16="http://schemas.microsoft.com/office/drawing/2014/main" xmlns=""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4" name="Line 7">
            <a:extLst>
              <a:ext uri="{FF2B5EF4-FFF2-40B4-BE49-F238E27FC236}">
                <a16:creationId xmlns:a16="http://schemas.microsoft.com/office/drawing/2014/main" xmlns=""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5" name="Line 8">
            <a:extLst>
              <a:ext uri="{FF2B5EF4-FFF2-40B4-BE49-F238E27FC236}">
                <a16:creationId xmlns:a16="http://schemas.microsoft.com/office/drawing/2014/main" xmlns=""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6" name="Line 9">
            <a:extLst>
              <a:ext uri="{FF2B5EF4-FFF2-40B4-BE49-F238E27FC236}">
                <a16:creationId xmlns:a16="http://schemas.microsoft.com/office/drawing/2014/main" xmlns=""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7" name="Line 7">
            <a:extLst>
              <a:ext uri="{FF2B5EF4-FFF2-40B4-BE49-F238E27FC236}">
                <a16:creationId xmlns:a16="http://schemas.microsoft.com/office/drawing/2014/main" xmlns=""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98" name="Line 8">
            <a:extLst>
              <a:ext uri="{FF2B5EF4-FFF2-40B4-BE49-F238E27FC236}">
                <a16:creationId xmlns:a16="http://schemas.microsoft.com/office/drawing/2014/main" xmlns=""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99" name="Line 9">
            <a:extLst>
              <a:ext uri="{FF2B5EF4-FFF2-40B4-BE49-F238E27FC236}">
                <a16:creationId xmlns:a16="http://schemas.microsoft.com/office/drawing/2014/main" xmlns=""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00" name="Line 7">
            <a:extLst>
              <a:ext uri="{FF2B5EF4-FFF2-40B4-BE49-F238E27FC236}">
                <a16:creationId xmlns:a16="http://schemas.microsoft.com/office/drawing/2014/main" xmlns=""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1" name="Line 8">
            <a:extLst>
              <a:ext uri="{FF2B5EF4-FFF2-40B4-BE49-F238E27FC236}">
                <a16:creationId xmlns:a16="http://schemas.microsoft.com/office/drawing/2014/main" xmlns=""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2" name="Line 9">
            <a:extLst>
              <a:ext uri="{FF2B5EF4-FFF2-40B4-BE49-F238E27FC236}">
                <a16:creationId xmlns:a16="http://schemas.microsoft.com/office/drawing/2014/main" xmlns=""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3" name="Line 7">
            <a:extLst>
              <a:ext uri="{FF2B5EF4-FFF2-40B4-BE49-F238E27FC236}">
                <a16:creationId xmlns:a16="http://schemas.microsoft.com/office/drawing/2014/main" xmlns=""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4" name="Line 8">
            <a:extLst>
              <a:ext uri="{FF2B5EF4-FFF2-40B4-BE49-F238E27FC236}">
                <a16:creationId xmlns:a16="http://schemas.microsoft.com/office/drawing/2014/main" xmlns=""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5" name="Line 9">
            <a:extLst>
              <a:ext uri="{FF2B5EF4-FFF2-40B4-BE49-F238E27FC236}">
                <a16:creationId xmlns:a16="http://schemas.microsoft.com/office/drawing/2014/main" xmlns=""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6" name="Line 7">
            <a:extLst>
              <a:ext uri="{FF2B5EF4-FFF2-40B4-BE49-F238E27FC236}">
                <a16:creationId xmlns:a16="http://schemas.microsoft.com/office/drawing/2014/main" xmlns=""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7" name="Line 8">
            <a:extLst>
              <a:ext uri="{FF2B5EF4-FFF2-40B4-BE49-F238E27FC236}">
                <a16:creationId xmlns:a16="http://schemas.microsoft.com/office/drawing/2014/main" xmlns=""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8" name="Line 9">
            <a:extLst>
              <a:ext uri="{FF2B5EF4-FFF2-40B4-BE49-F238E27FC236}">
                <a16:creationId xmlns:a16="http://schemas.microsoft.com/office/drawing/2014/main" xmlns=""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9" name="Line 7">
            <a:extLst>
              <a:ext uri="{FF2B5EF4-FFF2-40B4-BE49-F238E27FC236}">
                <a16:creationId xmlns:a16="http://schemas.microsoft.com/office/drawing/2014/main" xmlns=""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0" name="Line 8">
            <a:extLst>
              <a:ext uri="{FF2B5EF4-FFF2-40B4-BE49-F238E27FC236}">
                <a16:creationId xmlns:a16="http://schemas.microsoft.com/office/drawing/2014/main" xmlns=""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1" name="Line 9">
            <a:extLst>
              <a:ext uri="{FF2B5EF4-FFF2-40B4-BE49-F238E27FC236}">
                <a16:creationId xmlns:a16="http://schemas.microsoft.com/office/drawing/2014/main" xmlns=""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2" name="Line 7">
            <a:extLst>
              <a:ext uri="{FF2B5EF4-FFF2-40B4-BE49-F238E27FC236}">
                <a16:creationId xmlns:a16="http://schemas.microsoft.com/office/drawing/2014/main" xmlns=""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3" name="Line 8">
            <a:extLst>
              <a:ext uri="{FF2B5EF4-FFF2-40B4-BE49-F238E27FC236}">
                <a16:creationId xmlns:a16="http://schemas.microsoft.com/office/drawing/2014/main" xmlns=""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4" name="Line 9">
            <a:extLst>
              <a:ext uri="{FF2B5EF4-FFF2-40B4-BE49-F238E27FC236}">
                <a16:creationId xmlns:a16="http://schemas.microsoft.com/office/drawing/2014/main" xmlns=""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5" name="Line 7">
            <a:extLst>
              <a:ext uri="{FF2B5EF4-FFF2-40B4-BE49-F238E27FC236}">
                <a16:creationId xmlns:a16="http://schemas.microsoft.com/office/drawing/2014/main" xmlns=""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6" name="Line 8">
            <a:extLst>
              <a:ext uri="{FF2B5EF4-FFF2-40B4-BE49-F238E27FC236}">
                <a16:creationId xmlns:a16="http://schemas.microsoft.com/office/drawing/2014/main" xmlns=""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7" name="Line 9">
            <a:extLst>
              <a:ext uri="{FF2B5EF4-FFF2-40B4-BE49-F238E27FC236}">
                <a16:creationId xmlns:a16="http://schemas.microsoft.com/office/drawing/2014/main" xmlns=""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8" name="Line 7">
            <a:extLst>
              <a:ext uri="{FF2B5EF4-FFF2-40B4-BE49-F238E27FC236}">
                <a16:creationId xmlns:a16="http://schemas.microsoft.com/office/drawing/2014/main" xmlns=""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19" name="Line 8">
            <a:extLst>
              <a:ext uri="{FF2B5EF4-FFF2-40B4-BE49-F238E27FC236}">
                <a16:creationId xmlns:a16="http://schemas.microsoft.com/office/drawing/2014/main" xmlns=""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20" name="Line 9">
            <a:extLst>
              <a:ext uri="{FF2B5EF4-FFF2-40B4-BE49-F238E27FC236}">
                <a16:creationId xmlns:a16="http://schemas.microsoft.com/office/drawing/2014/main" xmlns=""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21" name="Line 7">
            <a:extLst>
              <a:ext uri="{FF2B5EF4-FFF2-40B4-BE49-F238E27FC236}">
                <a16:creationId xmlns:a16="http://schemas.microsoft.com/office/drawing/2014/main" xmlns=""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2" name="Line 8">
            <a:extLst>
              <a:ext uri="{FF2B5EF4-FFF2-40B4-BE49-F238E27FC236}">
                <a16:creationId xmlns:a16="http://schemas.microsoft.com/office/drawing/2014/main" xmlns=""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3" name="Line 9">
            <a:extLst>
              <a:ext uri="{FF2B5EF4-FFF2-40B4-BE49-F238E27FC236}">
                <a16:creationId xmlns:a16="http://schemas.microsoft.com/office/drawing/2014/main" xmlns=""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4" name="Line 7">
            <a:extLst>
              <a:ext uri="{FF2B5EF4-FFF2-40B4-BE49-F238E27FC236}">
                <a16:creationId xmlns:a16="http://schemas.microsoft.com/office/drawing/2014/main" xmlns=""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5" name="Line 8">
            <a:extLst>
              <a:ext uri="{FF2B5EF4-FFF2-40B4-BE49-F238E27FC236}">
                <a16:creationId xmlns:a16="http://schemas.microsoft.com/office/drawing/2014/main" xmlns=""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6" name="Line 9">
            <a:extLst>
              <a:ext uri="{FF2B5EF4-FFF2-40B4-BE49-F238E27FC236}">
                <a16:creationId xmlns:a16="http://schemas.microsoft.com/office/drawing/2014/main" xmlns=""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7" name="Line 7">
            <a:extLst>
              <a:ext uri="{FF2B5EF4-FFF2-40B4-BE49-F238E27FC236}">
                <a16:creationId xmlns:a16="http://schemas.microsoft.com/office/drawing/2014/main" xmlns=""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28" name="Line 8">
            <a:extLst>
              <a:ext uri="{FF2B5EF4-FFF2-40B4-BE49-F238E27FC236}">
                <a16:creationId xmlns:a16="http://schemas.microsoft.com/office/drawing/2014/main" xmlns=""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29" name="Line 9">
            <a:extLst>
              <a:ext uri="{FF2B5EF4-FFF2-40B4-BE49-F238E27FC236}">
                <a16:creationId xmlns:a16="http://schemas.microsoft.com/office/drawing/2014/main" xmlns=""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30" name="Line 7">
            <a:extLst>
              <a:ext uri="{FF2B5EF4-FFF2-40B4-BE49-F238E27FC236}">
                <a16:creationId xmlns:a16="http://schemas.microsoft.com/office/drawing/2014/main" xmlns=""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1" name="Line 8">
            <a:extLst>
              <a:ext uri="{FF2B5EF4-FFF2-40B4-BE49-F238E27FC236}">
                <a16:creationId xmlns:a16="http://schemas.microsoft.com/office/drawing/2014/main" xmlns=""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2" name="Line 9">
            <a:extLst>
              <a:ext uri="{FF2B5EF4-FFF2-40B4-BE49-F238E27FC236}">
                <a16:creationId xmlns:a16="http://schemas.microsoft.com/office/drawing/2014/main" xmlns=""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3" name="Line 7">
            <a:extLst>
              <a:ext uri="{FF2B5EF4-FFF2-40B4-BE49-F238E27FC236}">
                <a16:creationId xmlns:a16="http://schemas.microsoft.com/office/drawing/2014/main" xmlns=""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4" name="Line 8">
            <a:extLst>
              <a:ext uri="{FF2B5EF4-FFF2-40B4-BE49-F238E27FC236}">
                <a16:creationId xmlns:a16="http://schemas.microsoft.com/office/drawing/2014/main" xmlns=""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5" name="Line 9">
            <a:extLst>
              <a:ext uri="{FF2B5EF4-FFF2-40B4-BE49-F238E27FC236}">
                <a16:creationId xmlns:a16="http://schemas.microsoft.com/office/drawing/2014/main" xmlns=""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6" name="Line 7">
            <a:extLst>
              <a:ext uri="{FF2B5EF4-FFF2-40B4-BE49-F238E27FC236}">
                <a16:creationId xmlns:a16="http://schemas.microsoft.com/office/drawing/2014/main" xmlns=""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7" name="Line 8">
            <a:extLst>
              <a:ext uri="{FF2B5EF4-FFF2-40B4-BE49-F238E27FC236}">
                <a16:creationId xmlns:a16="http://schemas.microsoft.com/office/drawing/2014/main" xmlns=""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8" name="Line 9">
            <a:extLst>
              <a:ext uri="{FF2B5EF4-FFF2-40B4-BE49-F238E27FC236}">
                <a16:creationId xmlns:a16="http://schemas.microsoft.com/office/drawing/2014/main" xmlns=""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9" name="Line 7">
            <a:extLst>
              <a:ext uri="{FF2B5EF4-FFF2-40B4-BE49-F238E27FC236}">
                <a16:creationId xmlns:a16="http://schemas.microsoft.com/office/drawing/2014/main" xmlns=""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0" name="Line 8">
            <a:extLst>
              <a:ext uri="{FF2B5EF4-FFF2-40B4-BE49-F238E27FC236}">
                <a16:creationId xmlns:a16="http://schemas.microsoft.com/office/drawing/2014/main" xmlns=""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1" name="Line 9">
            <a:extLst>
              <a:ext uri="{FF2B5EF4-FFF2-40B4-BE49-F238E27FC236}">
                <a16:creationId xmlns:a16="http://schemas.microsoft.com/office/drawing/2014/main" xmlns=""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2" name="Line 7">
            <a:extLst>
              <a:ext uri="{FF2B5EF4-FFF2-40B4-BE49-F238E27FC236}">
                <a16:creationId xmlns:a16="http://schemas.microsoft.com/office/drawing/2014/main" xmlns=""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3" name="Line 8">
            <a:extLst>
              <a:ext uri="{FF2B5EF4-FFF2-40B4-BE49-F238E27FC236}">
                <a16:creationId xmlns:a16="http://schemas.microsoft.com/office/drawing/2014/main" xmlns=""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4" name="Line 9">
            <a:extLst>
              <a:ext uri="{FF2B5EF4-FFF2-40B4-BE49-F238E27FC236}">
                <a16:creationId xmlns:a16="http://schemas.microsoft.com/office/drawing/2014/main" xmlns=""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5" name="Line 7">
            <a:extLst>
              <a:ext uri="{FF2B5EF4-FFF2-40B4-BE49-F238E27FC236}">
                <a16:creationId xmlns:a16="http://schemas.microsoft.com/office/drawing/2014/main" xmlns=""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6" name="Line 8">
            <a:extLst>
              <a:ext uri="{FF2B5EF4-FFF2-40B4-BE49-F238E27FC236}">
                <a16:creationId xmlns:a16="http://schemas.microsoft.com/office/drawing/2014/main" xmlns=""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7" name="Line 9">
            <a:extLst>
              <a:ext uri="{FF2B5EF4-FFF2-40B4-BE49-F238E27FC236}">
                <a16:creationId xmlns:a16="http://schemas.microsoft.com/office/drawing/2014/main" xmlns=""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8" name="Line 7">
            <a:extLst>
              <a:ext uri="{FF2B5EF4-FFF2-40B4-BE49-F238E27FC236}">
                <a16:creationId xmlns:a16="http://schemas.microsoft.com/office/drawing/2014/main" xmlns=""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49" name="Line 8">
            <a:extLst>
              <a:ext uri="{FF2B5EF4-FFF2-40B4-BE49-F238E27FC236}">
                <a16:creationId xmlns:a16="http://schemas.microsoft.com/office/drawing/2014/main" xmlns=""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50" name="Line 9">
            <a:extLst>
              <a:ext uri="{FF2B5EF4-FFF2-40B4-BE49-F238E27FC236}">
                <a16:creationId xmlns:a16="http://schemas.microsoft.com/office/drawing/2014/main" xmlns=""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51" name="Line 7">
            <a:extLst>
              <a:ext uri="{FF2B5EF4-FFF2-40B4-BE49-F238E27FC236}">
                <a16:creationId xmlns:a16="http://schemas.microsoft.com/office/drawing/2014/main" xmlns=""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2" name="Line 8">
            <a:extLst>
              <a:ext uri="{FF2B5EF4-FFF2-40B4-BE49-F238E27FC236}">
                <a16:creationId xmlns:a16="http://schemas.microsoft.com/office/drawing/2014/main" xmlns=""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3" name="Line 9">
            <a:extLst>
              <a:ext uri="{FF2B5EF4-FFF2-40B4-BE49-F238E27FC236}">
                <a16:creationId xmlns:a16="http://schemas.microsoft.com/office/drawing/2014/main" xmlns=""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4" name="Line 7">
            <a:extLst>
              <a:ext uri="{FF2B5EF4-FFF2-40B4-BE49-F238E27FC236}">
                <a16:creationId xmlns:a16="http://schemas.microsoft.com/office/drawing/2014/main" xmlns=""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5" name="Line 8">
            <a:extLst>
              <a:ext uri="{FF2B5EF4-FFF2-40B4-BE49-F238E27FC236}">
                <a16:creationId xmlns:a16="http://schemas.microsoft.com/office/drawing/2014/main" xmlns=""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6" name="Line 9">
            <a:extLst>
              <a:ext uri="{FF2B5EF4-FFF2-40B4-BE49-F238E27FC236}">
                <a16:creationId xmlns:a16="http://schemas.microsoft.com/office/drawing/2014/main" xmlns=""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7" name="Line 7">
            <a:extLst>
              <a:ext uri="{FF2B5EF4-FFF2-40B4-BE49-F238E27FC236}">
                <a16:creationId xmlns:a16="http://schemas.microsoft.com/office/drawing/2014/main" xmlns=""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8" name="Line 8">
            <a:extLst>
              <a:ext uri="{FF2B5EF4-FFF2-40B4-BE49-F238E27FC236}">
                <a16:creationId xmlns:a16="http://schemas.microsoft.com/office/drawing/2014/main" xmlns=""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9" name="Line 9">
            <a:extLst>
              <a:ext uri="{FF2B5EF4-FFF2-40B4-BE49-F238E27FC236}">
                <a16:creationId xmlns:a16="http://schemas.microsoft.com/office/drawing/2014/main" xmlns=""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0" name="Line 7">
            <a:extLst>
              <a:ext uri="{FF2B5EF4-FFF2-40B4-BE49-F238E27FC236}">
                <a16:creationId xmlns:a16="http://schemas.microsoft.com/office/drawing/2014/main" xmlns=""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1" name="Line 8">
            <a:extLst>
              <a:ext uri="{FF2B5EF4-FFF2-40B4-BE49-F238E27FC236}">
                <a16:creationId xmlns:a16="http://schemas.microsoft.com/office/drawing/2014/main" xmlns=""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2" name="Line 9">
            <a:extLst>
              <a:ext uri="{FF2B5EF4-FFF2-40B4-BE49-F238E27FC236}">
                <a16:creationId xmlns:a16="http://schemas.microsoft.com/office/drawing/2014/main" xmlns=""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3" name="Line 7">
            <a:extLst>
              <a:ext uri="{FF2B5EF4-FFF2-40B4-BE49-F238E27FC236}">
                <a16:creationId xmlns:a16="http://schemas.microsoft.com/office/drawing/2014/main" xmlns=""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4" name="Line 8">
            <a:extLst>
              <a:ext uri="{FF2B5EF4-FFF2-40B4-BE49-F238E27FC236}">
                <a16:creationId xmlns:a16="http://schemas.microsoft.com/office/drawing/2014/main" xmlns=""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5" name="Line 9">
            <a:extLst>
              <a:ext uri="{FF2B5EF4-FFF2-40B4-BE49-F238E27FC236}">
                <a16:creationId xmlns:a16="http://schemas.microsoft.com/office/drawing/2014/main" xmlns=""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6" name="Line 7">
            <a:extLst>
              <a:ext uri="{FF2B5EF4-FFF2-40B4-BE49-F238E27FC236}">
                <a16:creationId xmlns:a16="http://schemas.microsoft.com/office/drawing/2014/main" xmlns=""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7" name="Line 8">
            <a:extLst>
              <a:ext uri="{FF2B5EF4-FFF2-40B4-BE49-F238E27FC236}">
                <a16:creationId xmlns:a16="http://schemas.microsoft.com/office/drawing/2014/main" xmlns=""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8" name="Line 9">
            <a:extLst>
              <a:ext uri="{FF2B5EF4-FFF2-40B4-BE49-F238E27FC236}">
                <a16:creationId xmlns:a16="http://schemas.microsoft.com/office/drawing/2014/main" xmlns=""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9" name="Line 7">
            <a:extLst>
              <a:ext uri="{FF2B5EF4-FFF2-40B4-BE49-F238E27FC236}">
                <a16:creationId xmlns:a16="http://schemas.microsoft.com/office/drawing/2014/main" xmlns=""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0" name="Line 8">
            <a:extLst>
              <a:ext uri="{FF2B5EF4-FFF2-40B4-BE49-F238E27FC236}">
                <a16:creationId xmlns:a16="http://schemas.microsoft.com/office/drawing/2014/main" xmlns=""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1" name="Line 9">
            <a:extLst>
              <a:ext uri="{FF2B5EF4-FFF2-40B4-BE49-F238E27FC236}">
                <a16:creationId xmlns:a16="http://schemas.microsoft.com/office/drawing/2014/main" xmlns=""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2" name="Line 7">
            <a:extLst>
              <a:ext uri="{FF2B5EF4-FFF2-40B4-BE49-F238E27FC236}">
                <a16:creationId xmlns:a16="http://schemas.microsoft.com/office/drawing/2014/main" xmlns=""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3" name="Line 8">
            <a:extLst>
              <a:ext uri="{FF2B5EF4-FFF2-40B4-BE49-F238E27FC236}">
                <a16:creationId xmlns:a16="http://schemas.microsoft.com/office/drawing/2014/main" xmlns=""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4" name="Line 9">
            <a:extLst>
              <a:ext uri="{FF2B5EF4-FFF2-40B4-BE49-F238E27FC236}">
                <a16:creationId xmlns:a16="http://schemas.microsoft.com/office/drawing/2014/main" xmlns=""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5" name="Line 7">
            <a:extLst>
              <a:ext uri="{FF2B5EF4-FFF2-40B4-BE49-F238E27FC236}">
                <a16:creationId xmlns:a16="http://schemas.microsoft.com/office/drawing/2014/main" xmlns=""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6" name="Line 8">
            <a:extLst>
              <a:ext uri="{FF2B5EF4-FFF2-40B4-BE49-F238E27FC236}">
                <a16:creationId xmlns:a16="http://schemas.microsoft.com/office/drawing/2014/main" xmlns=""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7" name="Line 9">
            <a:extLst>
              <a:ext uri="{FF2B5EF4-FFF2-40B4-BE49-F238E27FC236}">
                <a16:creationId xmlns:a16="http://schemas.microsoft.com/office/drawing/2014/main" xmlns=""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8" name="Line 7">
            <a:extLst>
              <a:ext uri="{FF2B5EF4-FFF2-40B4-BE49-F238E27FC236}">
                <a16:creationId xmlns:a16="http://schemas.microsoft.com/office/drawing/2014/main" xmlns=""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79" name="Line 8">
            <a:extLst>
              <a:ext uri="{FF2B5EF4-FFF2-40B4-BE49-F238E27FC236}">
                <a16:creationId xmlns:a16="http://schemas.microsoft.com/office/drawing/2014/main" xmlns=""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80" name="Line 9">
            <a:extLst>
              <a:ext uri="{FF2B5EF4-FFF2-40B4-BE49-F238E27FC236}">
                <a16:creationId xmlns:a16="http://schemas.microsoft.com/office/drawing/2014/main" xmlns=""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81" name="Line 7">
            <a:extLst>
              <a:ext uri="{FF2B5EF4-FFF2-40B4-BE49-F238E27FC236}">
                <a16:creationId xmlns:a16="http://schemas.microsoft.com/office/drawing/2014/main" xmlns=""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2" name="Line 8">
            <a:extLst>
              <a:ext uri="{FF2B5EF4-FFF2-40B4-BE49-F238E27FC236}">
                <a16:creationId xmlns:a16="http://schemas.microsoft.com/office/drawing/2014/main" xmlns=""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3" name="Line 9">
            <a:extLst>
              <a:ext uri="{FF2B5EF4-FFF2-40B4-BE49-F238E27FC236}">
                <a16:creationId xmlns:a16="http://schemas.microsoft.com/office/drawing/2014/main" xmlns=""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4" name="Line 7">
            <a:extLst>
              <a:ext uri="{FF2B5EF4-FFF2-40B4-BE49-F238E27FC236}">
                <a16:creationId xmlns:a16="http://schemas.microsoft.com/office/drawing/2014/main" xmlns=""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5" name="Line 8">
            <a:extLst>
              <a:ext uri="{FF2B5EF4-FFF2-40B4-BE49-F238E27FC236}">
                <a16:creationId xmlns:a16="http://schemas.microsoft.com/office/drawing/2014/main" xmlns=""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6" name="Line 9">
            <a:extLst>
              <a:ext uri="{FF2B5EF4-FFF2-40B4-BE49-F238E27FC236}">
                <a16:creationId xmlns:a16="http://schemas.microsoft.com/office/drawing/2014/main" xmlns=""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7" name="Line 7">
            <a:extLst>
              <a:ext uri="{FF2B5EF4-FFF2-40B4-BE49-F238E27FC236}">
                <a16:creationId xmlns:a16="http://schemas.microsoft.com/office/drawing/2014/main" xmlns=""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88" name="Line 8">
            <a:extLst>
              <a:ext uri="{FF2B5EF4-FFF2-40B4-BE49-F238E27FC236}">
                <a16:creationId xmlns:a16="http://schemas.microsoft.com/office/drawing/2014/main" xmlns=""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89" name="Line 9">
            <a:extLst>
              <a:ext uri="{FF2B5EF4-FFF2-40B4-BE49-F238E27FC236}">
                <a16:creationId xmlns:a16="http://schemas.microsoft.com/office/drawing/2014/main" xmlns=""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90" name="Line 7">
            <a:extLst>
              <a:ext uri="{FF2B5EF4-FFF2-40B4-BE49-F238E27FC236}">
                <a16:creationId xmlns:a16="http://schemas.microsoft.com/office/drawing/2014/main" xmlns=""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1" name="Line 8">
            <a:extLst>
              <a:ext uri="{FF2B5EF4-FFF2-40B4-BE49-F238E27FC236}">
                <a16:creationId xmlns:a16="http://schemas.microsoft.com/office/drawing/2014/main" xmlns=""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2" name="Line 9">
            <a:extLst>
              <a:ext uri="{FF2B5EF4-FFF2-40B4-BE49-F238E27FC236}">
                <a16:creationId xmlns:a16="http://schemas.microsoft.com/office/drawing/2014/main" xmlns=""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3" name="Line 7">
            <a:extLst>
              <a:ext uri="{FF2B5EF4-FFF2-40B4-BE49-F238E27FC236}">
                <a16:creationId xmlns:a16="http://schemas.microsoft.com/office/drawing/2014/main" xmlns=""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4" name="Line 8">
            <a:extLst>
              <a:ext uri="{FF2B5EF4-FFF2-40B4-BE49-F238E27FC236}">
                <a16:creationId xmlns:a16="http://schemas.microsoft.com/office/drawing/2014/main" xmlns=""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5" name="Line 9">
            <a:extLst>
              <a:ext uri="{FF2B5EF4-FFF2-40B4-BE49-F238E27FC236}">
                <a16:creationId xmlns:a16="http://schemas.microsoft.com/office/drawing/2014/main" xmlns=""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6" name="Line 7">
            <a:extLst>
              <a:ext uri="{FF2B5EF4-FFF2-40B4-BE49-F238E27FC236}">
                <a16:creationId xmlns:a16="http://schemas.microsoft.com/office/drawing/2014/main" xmlns=""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7" name="Line 8">
            <a:extLst>
              <a:ext uri="{FF2B5EF4-FFF2-40B4-BE49-F238E27FC236}">
                <a16:creationId xmlns:a16="http://schemas.microsoft.com/office/drawing/2014/main" xmlns=""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8" name="Line 9">
            <a:extLst>
              <a:ext uri="{FF2B5EF4-FFF2-40B4-BE49-F238E27FC236}">
                <a16:creationId xmlns:a16="http://schemas.microsoft.com/office/drawing/2014/main" xmlns=""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9" name="Line 7">
            <a:extLst>
              <a:ext uri="{FF2B5EF4-FFF2-40B4-BE49-F238E27FC236}">
                <a16:creationId xmlns:a16="http://schemas.microsoft.com/office/drawing/2014/main" xmlns=""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0" name="Line 8">
            <a:extLst>
              <a:ext uri="{FF2B5EF4-FFF2-40B4-BE49-F238E27FC236}">
                <a16:creationId xmlns:a16="http://schemas.microsoft.com/office/drawing/2014/main" xmlns=""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1" name="Line 9">
            <a:extLst>
              <a:ext uri="{FF2B5EF4-FFF2-40B4-BE49-F238E27FC236}">
                <a16:creationId xmlns:a16="http://schemas.microsoft.com/office/drawing/2014/main" xmlns=""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2" name="Line 7">
            <a:extLst>
              <a:ext uri="{FF2B5EF4-FFF2-40B4-BE49-F238E27FC236}">
                <a16:creationId xmlns:a16="http://schemas.microsoft.com/office/drawing/2014/main" xmlns=""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3" name="Line 8">
            <a:extLst>
              <a:ext uri="{FF2B5EF4-FFF2-40B4-BE49-F238E27FC236}">
                <a16:creationId xmlns:a16="http://schemas.microsoft.com/office/drawing/2014/main" xmlns=""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4" name="Line 9">
            <a:extLst>
              <a:ext uri="{FF2B5EF4-FFF2-40B4-BE49-F238E27FC236}">
                <a16:creationId xmlns:a16="http://schemas.microsoft.com/office/drawing/2014/main" xmlns=""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5" name="Line 7">
            <a:extLst>
              <a:ext uri="{FF2B5EF4-FFF2-40B4-BE49-F238E27FC236}">
                <a16:creationId xmlns:a16="http://schemas.microsoft.com/office/drawing/2014/main" xmlns=""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6" name="Line 8">
            <a:extLst>
              <a:ext uri="{FF2B5EF4-FFF2-40B4-BE49-F238E27FC236}">
                <a16:creationId xmlns:a16="http://schemas.microsoft.com/office/drawing/2014/main" xmlns=""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7" name="Line 9">
            <a:extLst>
              <a:ext uri="{FF2B5EF4-FFF2-40B4-BE49-F238E27FC236}">
                <a16:creationId xmlns:a16="http://schemas.microsoft.com/office/drawing/2014/main" xmlns=""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8" name="Line 7">
            <a:extLst>
              <a:ext uri="{FF2B5EF4-FFF2-40B4-BE49-F238E27FC236}">
                <a16:creationId xmlns:a16="http://schemas.microsoft.com/office/drawing/2014/main" xmlns=""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9" name="Line 8">
            <a:extLst>
              <a:ext uri="{FF2B5EF4-FFF2-40B4-BE49-F238E27FC236}">
                <a16:creationId xmlns:a16="http://schemas.microsoft.com/office/drawing/2014/main" xmlns=""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0" name="Line 9">
            <a:extLst>
              <a:ext uri="{FF2B5EF4-FFF2-40B4-BE49-F238E27FC236}">
                <a16:creationId xmlns:a16="http://schemas.microsoft.com/office/drawing/2014/main" xmlns=""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1" name="Line 7">
            <a:extLst>
              <a:ext uri="{FF2B5EF4-FFF2-40B4-BE49-F238E27FC236}">
                <a16:creationId xmlns:a16="http://schemas.microsoft.com/office/drawing/2014/main" xmlns=""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2" name="Line 8">
            <a:extLst>
              <a:ext uri="{FF2B5EF4-FFF2-40B4-BE49-F238E27FC236}">
                <a16:creationId xmlns:a16="http://schemas.microsoft.com/office/drawing/2014/main" xmlns=""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3" name="Line 9">
            <a:extLst>
              <a:ext uri="{FF2B5EF4-FFF2-40B4-BE49-F238E27FC236}">
                <a16:creationId xmlns:a16="http://schemas.microsoft.com/office/drawing/2014/main" xmlns=""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4" name="Line 7">
            <a:extLst>
              <a:ext uri="{FF2B5EF4-FFF2-40B4-BE49-F238E27FC236}">
                <a16:creationId xmlns:a16="http://schemas.microsoft.com/office/drawing/2014/main" xmlns=""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5" name="Line 8">
            <a:extLst>
              <a:ext uri="{FF2B5EF4-FFF2-40B4-BE49-F238E27FC236}">
                <a16:creationId xmlns:a16="http://schemas.microsoft.com/office/drawing/2014/main" xmlns=""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6" name="Line 9">
            <a:extLst>
              <a:ext uri="{FF2B5EF4-FFF2-40B4-BE49-F238E27FC236}">
                <a16:creationId xmlns:a16="http://schemas.microsoft.com/office/drawing/2014/main" xmlns=""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7" name="Line 7">
            <a:extLst>
              <a:ext uri="{FF2B5EF4-FFF2-40B4-BE49-F238E27FC236}">
                <a16:creationId xmlns:a16="http://schemas.microsoft.com/office/drawing/2014/main" xmlns=""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8" name="Line 8">
            <a:extLst>
              <a:ext uri="{FF2B5EF4-FFF2-40B4-BE49-F238E27FC236}">
                <a16:creationId xmlns:a16="http://schemas.microsoft.com/office/drawing/2014/main" xmlns=""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9" name="Line 9">
            <a:extLst>
              <a:ext uri="{FF2B5EF4-FFF2-40B4-BE49-F238E27FC236}">
                <a16:creationId xmlns:a16="http://schemas.microsoft.com/office/drawing/2014/main" xmlns=""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20" name="Line 7">
            <a:extLst>
              <a:ext uri="{FF2B5EF4-FFF2-40B4-BE49-F238E27FC236}">
                <a16:creationId xmlns:a16="http://schemas.microsoft.com/office/drawing/2014/main" xmlns=""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1" name="Line 8">
            <a:extLst>
              <a:ext uri="{FF2B5EF4-FFF2-40B4-BE49-F238E27FC236}">
                <a16:creationId xmlns:a16="http://schemas.microsoft.com/office/drawing/2014/main" xmlns=""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2" name="Line 9">
            <a:extLst>
              <a:ext uri="{FF2B5EF4-FFF2-40B4-BE49-F238E27FC236}">
                <a16:creationId xmlns:a16="http://schemas.microsoft.com/office/drawing/2014/main" xmlns=""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3" name="Line 7">
            <a:extLst>
              <a:ext uri="{FF2B5EF4-FFF2-40B4-BE49-F238E27FC236}">
                <a16:creationId xmlns:a16="http://schemas.microsoft.com/office/drawing/2014/main" xmlns=""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4" name="Line 8">
            <a:extLst>
              <a:ext uri="{FF2B5EF4-FFF2-40B4-BE49-F238E27FC236}">
                <a16:creationId xmlns:a16="http://schemas.microsoft.com/office/drawing/2014/main" xmlns=""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5" name="Line 9">
            <a:extLst>
              <a:ext uri="{FF2B5EF4-FFF2-40B4-BE49-F238E27FC236}">
                <a16:creationId xmlns:a16="http://schemas.microsoft.com/office/drawing/2014/main" xmlns=""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6" name="Line 7">
            <a:extLst>
              <a:ext uri="{FF2B5EF4-FFF2-40B4-BE49-F238E27FC236}">
                <a16:creationId xmlns:a16="http://schemas.microsoft.com/office/drawing/2014/main" xmlns=""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7" name="Line 8">
            <a:extLst>
              <a:ext uri="{FF2B5EF4-FFF2-40B4-BE49-F238E27FC236}">
                <a16:creationId xmlns:a16="http://schemas.microsoft.com/office/drawing/2014/main" xmlns=""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8" name="Line 9">
            <a:extLst>
              <a:ext uri="{FF2B5EF4-FFF2-40B4-BE49-F238E27FC236}">
                <a16:creationId xmlns:a16="http://schemas.microsoft.com/office/drawing/2014/main" xmlns=""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9" name="Line 7">
            <a:extLst>
              <a:ext uri="{FF2B5EF4-FFF2-40B4-BE49-F238E27FC236}">
                <a16:creationId xmlns:a16="http://schemas.microsoft.com/office/drawing/2014/main" xmlns=""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0" name="Line 8">
            <a:extLst>
              <a:ext uri="{FF2B5EF4-FFF2-40B4-BE49-F238E27FC236}">
                <a16:creationId xmlns:a16="http://schemas.microsoft.com/office/drawing/2014/main" xmlns=""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1" name="Line 9">
            <a:extLst>
              <a:ext uri="{FF2B5EF4-FFF2-40B4-BE49-F238E27FC236}">
                <a16:creationId xmlns:a16="http://schemas.microsoft.com/office/drawing/2014/main" xmlns=""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2" name="Line 7">
            <a:extLst>
              <a:ext uri="{FF2B5EF4-FFF2-40B4-BE49-F238E27FC236}">
                <a16:creationId xmlns:a16="http://schemas.microsoft.com/office/drawing/2014/main" xmlns=""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3" name="Line 8">
            <a:extLst>
              <a:ext uri="{FF2B5EF4-FFF2-40B4-BE49-F238E27FC236}">
                <a16:creationId xmlns:a16="http://schemas.microsoft.com/office/drawing/2014/main" xmlns=""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4" name="Line 9">
            <a:extLst>
              <a:ext uri="{FF2B5EF4-FFF2-40B4-BE49-F238E27FC236}">
                <a16:creationId xmlns:a16="http://schemas.microsoft.com/office/drawing/2014/main" xmlns=""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5" name="Line 7">
            <a:extLst>
              <a:ext uri="{FF2B5EF4-FFF2-40B4-BE49-F238E27FC236}">
                <a16:creationId xmlns:a16="http://schemas.microsoft.com/office/drawing/2014/main" xmlns=""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6" name="Line 8">
            <a:extLst>
              <a:ext uri="{FF2B5EF4-FFF2-40B4-BE49-F238E27FC236}">
                <a16:creationId xmlns:a16="http://schemas.microsoft.com/office/drawing/2014/main" xmlns=""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7" name="Line 9">
            <a:extLst>
              <a:ext uri="{FF2B5EF4-FFF2-40B4-BE49-F238E27FC236}">
                <a16:creationId xmlns:a16="http://schemas.microsoft.com/office/drawing/2014/main" xmlns=""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8" name="Line 7">
            <a:extLst>
              <a:ext uri="{FF2B5EF4-FFF2-40B4-BE49-F238E27FC236}">
                <a16:creationId xmlns:a16="http://schemas.microsoft.com/office/drawing/2014/main" xmlns=""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9" name="Line 8">
            <a:extLst>
              <a:ext uri="{FF2B5EF4-FFF2-40B4-BE49-F238E27FC236}">
                <a16:creationId xmlns:a16="http://schemas.microsoft.com/office/drawing/2014/main" xmlns=""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0" name="Line 9">
            <a:extLst>
              <a:ext uri="{FF2B5EF4-FFF2-40B4-BE49-F238E27FC236}">
                <a16:creationId xmlns:a16="http://schemas.microsoft.com/office/drawing/2014/main" xmlns=""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1" name="Line 7">
            <a:extLst>
              <a:ext uri="{FF2B5EF4-FFF2-40B4-BE49-F238E27FC236}">
                <a16:creationId xmlns:a16="http://schemas.microsoft.com/office/drawing/2014/main" xmlns=""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2" name="Line 8">
            <a:extLst>
              <a:ext uri="{FF2B5EF4-FFF2-40B4-BE49-F238E27FC236}">
                <a16:creationId xmlns:a16="http://schemas.microsoft.com/office/drawing/2014/main" xmlns=""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3" name="Line 9">
            <a:extLst>
              <a:ext uri="{FF2B5EF4-FFF2-40B4-BE49-F238E27FC236}">
                <a16:creationId xmlns:a16="http://schemas.microsoft.com/office/drawing/2014/main" xmlns=""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4" name="Line 7">
            <a:extLst>
              <a:ext uri="{FF2B5EF4-FFF2-40B4-BE49-F238E27FC236}">
                <a16:creationId xmlns:a16="http://schemas.microsoft.com/office/drawing/2014/main" xmlns=""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5" name="Line 8">
            <a:extLst>
              <a:ext uri="{FF2B5EF4-FFF2-40B4-BE49-F238E27FC236}">
                <a16:creationId xmlns:a16="http://schemas.microsoft.com/office/drawing/2014/main" xmlns=""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6" name="Line 9">
            <a:extLst>
              <a:ext uri="{FF2B5EF4-FFF2-40B4-BE49-F238E27FC236}">
                <a16:creationId xmlns:a16="http://schemas.microsoft.com/office/drawing/2014/main" xmlns=""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7" name="Line 7">
            <a:extLst>
              <a:ext uri="{FF2B5EF4-FFF2-40B4-BE49-F238E27FC236}">
                <a16:creationId xmlns:a16="http://schemas.microsoft.com/office/drawing/2014/main" xmlns=""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48" name="Line 8">
            <a:extLst>
              <a:ext uri="{FF2B5EF4-FFF2-40B4-BE49-F238E27FC236}">
                <a16:creationId xmlns:a16="http://schemas.microsoft.com/office/drawing/2014/main" xmlns=""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49" name="Line 9">
            <a:extLst>
              <a:ext uri="{FF2B5EF4-FFF2-40B4-BE49-F238E27FC236}">
                <a16:creationId xmlns:a16="http://schemas.microsoft.com/office/drawing/2014/main" xmlns=""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50" name="Line 7">
            <a:extLst>
              <a:ext uri="{FF2B5EF4-FFF2-40B4-BE49-F238E27FC236}">
                <a16:creationId xmlns:a16="http://schemas.microsoft.com/office/drawing/2014/main" xmlns=""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1" name="Line 8">
            <a:extLst>
              <a:ext uri="{FF2B5EF4-FFF2-40B4-BE49-F238E27FC236}">
                <a16:creationId xmlns:a16="http://schemas.microsoft.com/office/drawing/2014/main" xmlns=""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2" name="Line 9">
            <a:extLst>
              <a:ext uri="{FF2B5EF4-FFF2-40B4-BE49-F238E27FC236}">
                <a16:creationId xmlns:a16="http://schemas.microsoft.com/office/drawing/2014/main" xmlns=""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3" name="Line 7">
            <a:extLst>
              <a:ext uri="{FF2B5EF4-FFF2-40B4-BE49-F238E27FC236}">
                <a16:creationId xmlns:a16="http://schemas.microsoft.com/office/drawing/2014/main" xmlns=""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4" name="Line 8">
            <a:extLst>
              <a:ext uri="{FF2B5EF4-FFF2-40B4-BE49-F238E27FC236}">
                <a16:creationId xmlns:a16="http://schemas.microsoft.com/office/drawing/2014/main" xmlns=""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5" name="Line 9">
            <a:extLst>
              <a:ext uri="{FF2B5EF4-FFF2-40B4-BE49-F238E27FC236}">
                <a16:creationId xmlns:a16="http://schemas.microsoft.com/office/drawing/2014/main" xmlns=""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6" name="Line 7">
            <a:extLst>
              <a:ext uri="{FF2B5EF4-FFF2-40B4-BE49-F238E27FC236}">
                <a16:creationId xmlns:a16="http://schemas.microsoft.com/office/drawing/2014/main" xmlns=""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7" name="Line 8">
            <a:extLst>
              <a:ext uri="{FF2B5EF4-FFF2-40B4-BE49-F238E27FC236}">
                <a16:creationId xmlns:a16="http://schemas.microsoft.com/office/drawing/2014/main" xmlns=""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8" name="Line 9">
            <a:extLst>
              <a:ext uri="{FF2B5EF4-FFF2-40B4-BE49-F238E27FC236}">
                <a16:creationId xmlns:a16="http://schemas.microsoft.com/office/drawing/2014/main" xmlns=""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9" name="Line 7">
            <a:extLst>
              <a:ext uri="{FF2B5EF4-FFF2-40B4-BE49-F238E27FC236}">
                <a16:creationId xmlns:a16="http://schemas.microsoft.com/office/drawing/2014/main" xmlns=""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0" name="Line 8">
            <a:extLst>
              <a:ext uri="{FF2B5EF4-FFF2-40B4-BE49-F238E27FC236}">
                <a16:creationId xmlns:a16="http://schemas.microsoft.com/office/drawing/2014/main" xmlns=""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1" name="Line 9">
            <a:extLst>
              <a:ext uri="{FF2B5EF4-FFF2-40B4-BE49-F238E27FC236}">
                <a16:creationId xmlns:a16="http://schemas.microsoft.com/office/drawing/2014/main" xmlns=""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2" name="Line 7">
            <a:extLst>
              <a:ext uri="{FF2B5EF4-FFF2-40B4-BE49-F238E27FC236}">
                <a16:creationId xmlns:a16="http://schemas.microsoft.com/office/drawing/2014/main" xmlns=""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3" name="Line 8">
            <a:extLst>
              <a:ext uri="{FF2B5EF4-FFF2-40B4-BE49-F238E27FC236}">
                <a16:creationId xmlns:a16="http://schemas.microsoft.com/office/drawing/2014/main" xmlns=""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4" name="Line 9">
            <a:extLst>
              <a:ext uri="{FF2B5EF4-FFF2-40B4-BE49-F238E27FC236}">
                <a16:creationId xmlns:a16="http://schemas.microsoft.com/office/drawing/2014/main" xmlns=""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5" name="Line 7">
            <a:extLst>
              <a:ext uri="{FF2B5EF4-FFF2-40B4-BE49-F238E27FC236}">
                <a16:creationId xmlns:a16="http://schemas.microsoft.com/office/drawing/2014/main" xmlns=""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6" name="Line 8">
            <a:extLst>
              <a:ext uri="{FF2B5EF4-FFF2-40B4-BE49-F238E27FC236}">
                <a16:creationId xmlns:a16="http://schemas.microsoft.com/office/drawing/2014/main" xmlns=""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7" name="Line 9">
            <a:extLst>
              <a:ext uri="{FF2B5EF4-FFF2-40B4-BE49-F238E27FC236}">
                <a16:creationId xmlns:a16="http://schemas.microsoft.com/office/drawing/2014/main" xmlns=""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8" name="Line 7">
            <a:extLst>
              <a:ext uri="{FF2B5EF4-FFF2-40B4-BE49-F238E27FC236}">
                <a16:creationId xmlns:a16="http://schemas.microsoft.com/office/drawing/2014/main" xmlns=""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69" name="Line 8">
            <a:extLst>
              <a:ext uri="{FF2B5EF4-FFF2-40B4-BE49-F238E27FC236}">
                <a16:creationId xmlns:a16="http://schemas.microsoft.com/office/drawing/2014/main" xmlns=""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70" name="Line 9">
            <a:extLst>
              <a:ext uri="{FF2B5EF4-FFF2-40B4-BE49-F238E27FC236}">
                <a16:creationId xmlns:a16="http://schemas.microsoft.com/office/drawing/2014/main" xmlns=""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71" name="Line 7">
            <a:extLst>
              <a:ext uri="{FF2B5EF4-FFF2-40B4-BE49-F238E27FC236}">
                <a16:creationId xmlns:a16="http://schemas.microsoft.com/office/drawing/2014/main" xmlns=""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2" name="Line 8">
            <a:extLst>
              <a:ext uri="{FF2B5EF4-FFF2-40B4-BE49-F238E27FC236}">
                <a16:creationId xmlns:a16="http://schemas.microsoft.com/office/drawing/2014/main" xmlns=""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3" name="Line 9">
            <a:extLst>
              <a:ext uri="{FF2B5EF4-FFF2-40B4-BE49-F238E27FC236}">
                <a16:creationId xmlns:a16="http://schemas.microsoft.com/office/drawing/2014/main" xmlns=""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4" name="Line 7">
            <a:extLst>
              <a:ext uri="{FF2B5EF4-FFF2-40B4-BE49-F238E27FC236}">
                <a16:creationId xmlns:a16="http://schemas.microsoft.com/office/drawing/2014/main" xmlns=""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5" name="Line 8">
            <a:extLst>
              <a:ext uri="{FF2B5EF4-FFF2-40B4-BE49-F238E27FC236}">
                <a16:creationId xmlns:a16="http://schemas.microsoft.com/office/drawing/2014/main" xmlns=""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6" name="Line 9">
            <a:extLst>
              <a:ext uri="{FF2B5EF4-FFF2-40B4-BE49-F238E27FC236}">
                <a16:creationId xmlns:a16="http://schemas.microsoft.com/office/drawing/2014/main" xmlns=""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7" name="Line 7">
            <a:extLst>
              <a:ext uri="{FF2B5EF4-FFF2-40B4-BE49-F238E27FC236}">
                <a16:creationId xmlns:a16="http://schemas.microsoft.com/office/drawing/2014/main" xmlns=""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8" name="Line 8">
            <a:extLst>
              <a:ext uri="{FF2B5EF4-FFF2-40B4-BE49-F238E27FC236}">
                <a16:creationId xmlns:a16="http://schemas.microsoft.com/office/drawing/2014/main" xmlns=""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9" name="Line 9">
            <a:extLst>
              <a:ext uri="{FF2B5EF4-FFF2-40B4-BE49-F238E27FC236}">
                <a16:creationId xmlns:a16="http://schemas.microsoft.com/office/drawing/2014/main" xmlns=""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80" name="Line 7">
            <a:extLst>
              <a:ext uri="{FF2B5EF4-FFF2-40B4-BE49-F238E27FC236}">
                <a16:creationId xmlns:a16="http://schemas.microsoft.com/office/drawing/2014/main" xmlns=""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1" name="Line 8">
            <a:extLst>
              <a:ext uri="{FF2B5EF4-FFF2-40B4-BE49-F238E27FC236}">
                <a16:creationId xmlns:a16="http://schemas.microsoft.com/office/drawing/2014/main" xmlns=""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2" name="Line 9">
            <a:extLst>
              <a:ext uri="{FF2B5EF4-FFF2-40B4-BE49-F238E27FC236}">
                <a16:creationId xmlns:a16="http://schemas.microsoft.com/office/drawing/2014/main" xmlns=""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3" name="Line 7">
            <a:extLst>
              <a:ext uri="{FF2B5EF4-FFF2-40B4-BE49-F238E27FC236}">
                <a16:creationId xmlns:a16="http://schemas.microsoft.com/office/drawing/2014/main" xmlns=""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4" name="Line 8">
            <a:extLst>
              <a:ext uri="{FF2B5EF4-FFF2-40B4-BE49-F238E27FC236}">
                <a16:creationId xmlns:a16="http://schemas.microsoft.com/office/drawing/2014/main" xmlns=""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5" name="Line 9">
            <a:extLst>
              <a:ext uri="{FF2B5EF4-FFF2-40B4-BE49-F238E27FC236}">
                <a16:creationId xmlns:a16="http://schemas.microsoft.com/office/drawing/2014/main" xmlns=""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6" name="Line 7">
            <a:extLst>
              <a:ext uri="{FF2B5EF4-FFF2-40B4-BE49-F238E27FC236}">
                <a16:creationId xmlns:a16="http://schemas.microsoft.com/office/drawing/2014/main" xmlns=""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7" name="Line 8">
            <a:extLst>
              <a:ext uri="{FF2B5EF4-FFF2-40B4-BE49-F238E27FC236}">
                <a16:creationId xmlns:a16="http://schemas.microsoft.com/office/drawing/2014/main" xmlns=""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8" name="Line 9">
            <a:extLst>
              <a:ext uri="{FF2B5EF4-FFF2-40B4-BE49-F238E27FC236}">
                <a16:creationId xmlns:a16="http://schemas.microsoft.com/office/drawing/2014/main" xmlns=""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9" name="Line 7">
            <a:extLst>
              <a:ext uri="{FF2B5EF4-FFF2-40B4-BE49-F238E27FC236}">
                <a16:creationId xmlns:a16="http://schemas.microsoft.com/office/drawing/2014/main" xmlns=""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0" name="Line 8">
            <a:extLst>
              <a:ext uri="{FF2B5EF4-FFF2-40B4-BE49-F238E27FC236}">
                <a16:creationId xmlns:a16="http://schemas.microsoft.com/office/drawing/2014/main" xmlns=""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1" name="Line 9">
            <a:extLst>
              <a:ext uri="{FF2B5EF4-FFF2-40B4-BE49-F238E27FC236}">
                <a16:creationId xmlns:a16="http://schemas.microsoft.com/office/drawing/2014/main" xmlns=""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2" name="Line 7">
            <a:extLst>
              <a:ext uri="{FF2B5EF4-FFF2-40B4-BE49-F238E27FC236}">
                <a16:creationId xmlns:a16="http://schemas.microsoft.com/office/drawing/2014/main" xmlns=""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3" name="Line 8">
            <a:extLst>
              <a:ext uri="{FF2B5EF4-FFF2-40B4-BE49-F238E27FC236}">
                <a16:creationId xmlns:a16="http://schemas.microsoft.com/office/drawing/2014/main" xmlns=""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4" name="Line 9">
            <a:extLst>
              <a:ext uri="{FF2B5EF4-FFF2-40B4-BE49-F238E27FC236}">
                <a16:creationId xmlns:a16="http://schemas.microsoft.com/office/drawing/2014/main" xmlns=""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5" name="Line 7">
            <a:extLst>
              <a:ext uri="{FF2B5EF4-FFF2-40B4-BE49-F238E27FC236}">
                <a16:creationId xmlns:a16="http://schemas.microsoft.com/office/drawing/2014/main" xmlns=""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6" name="Line 8">
            <a:extLst>
              <a:ext uri="{FF2B5EF4-FFF2-40B4-BE49-F238E27FC236}">
                <a16:creationId xmlns:a16="http://schemas.microsoft.com/office/drawing/2014/main" xmlns=""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7" name="Line 9">
            <a:extLst>
              <a:ext uri="{FF2B5EF4-FFF2-40B4-BE49-F238E27FC236}">
                <a16:creationId xmlns:a16="http://schemas.microsoft.com/office/drawing/2014/main" xmlns=""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8" name="Line 7">
            <a:extLst>
              <a:ext uri="{FF2B5EF4-FFF2-40B4-BE49-F238E27FC236}">
                <a16:creationId xmlns:a16="http://schemas.microsoft.com/office/drawing/2014/main" xmlns=""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99" name="Line 8">
            <a:extLst>
              <a:ext uri="{FF2B5EF4-FFF2-40B4-BE49-F238E27FC236}">
                <a16:creationId xmlns:a16="http://schemas.microsoft.com/office/drawing/2014/main" xmlns=""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00" name="Line 9">
            <a:extLst>
              <a:ext uri="{FF2B5EF4-FFF2-40B4-BE49-F238E27FC236}">
                <a16:creationId xmlns:a16="http://schemas.microsoft.com/office/drawing/2014/main" xmlns=""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01" name="Line 7">
            <a:extLst>
              <a:ext uri="{FF2B5EF4-FFF2-40B4-BE49-F238E27FC236}">
                <a16:creationId xmlns:a16="http://schemas.microsoft.com/office/drawing/2014/main" xmlns=""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2" name="Line 8">
            <a:extLst>
              <a:ext uri="{FF2B5EF4-FFF2-40B4-BE49-F238E27FC236}">
                <a16:creationId xmlns:a16="http://schemas.microsoft.com/office/drawing/2014/main" xmlns=""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3" name="Line 9">
            <a:extLst>
              <a:ext uri="{FF2B5EF4-FFF2-40B4-BE49-F238E27FC236}">
                <a16:creationId xmlns:a16="http://schemas.microsoft.com/office/drawing/2014/main" xmlns=""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4" name="Line 7">
            <a:extLst>
              <a:ext uri="{FF2B5EF4-FFF2-40B4-BE49-F238E27FC236}">
                <a16:creationId xmlns:a16="http://schemas.microsoft.com/office/drawing/2014/main" xmlns=""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5" name="Line 8">
            <a:extLst>
              <a:ext uri="{FF2B5EF4-FFF2-40B4-BE49-F238E27FC236}">
                <a16:creationId xmlns:a16="http://schemas.microsoft.com/office/drawing/2014/main" xmlns=""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6" name="Line 9">
            <a:extLst>
              <a:ext uri="{FF2B5EF4-FFF2-40B4-BE49-F238E27FC236}">
                <a16:creationId xmlns:a16="http://schemas.microsoft.com/office/drawing/2014/main" xmlns=""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7" name="Line 7">
            <a:extLst>
              <a:ext uri="{FF2B5EF4-FFF2-40B4-BE49-F238E27FC236}">
                <a16:creationId xmlns:a16="http://schemas.microsoft.com/office/drawing/2014/main" xmlns=""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8" name="Line 8">
            <a:extLst>
              <a:ext uri="{FF2B5EF4-FFF2-40B4-BE49-F238E27FC236}">
                <a16:creationId xmlns:a16="http://schemas.microsoft.com/office/drawing/2014/main" xmlns=""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9" name="Line 9">
            <a:extLst>
              <a:ext uri="{FF2B5EF4-FFF2-40B4-BE49-F238E27FC236}">
                <a16:creationId xmlns:a16="http://schemas.microsoft.com/office/drawing/2014/main" xmlns=""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0" name="Line 7">
            <a:extLst>
              <a:ext uri="{FF2B5EF4-FFF2-40B4-BE49-F238E27FC236}">
                <a16:creationId xmlns:a16="http://schemas.microsoft.com/office/drawing/2014/main" xmlns=""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1" name="Line 8">
            <a:extLst>
              <a:ext uri="{FF2B5EF4-FFF2-40B4-BE49-F238E27FC236}">
                <a16:creationId xmlns:a16="http://schemas.microsoft.com/office/drawing/2014/main" xmlns=""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2" name="Line 9">
            <a:extLst>
              <a:ext uri="{FF2B5EF4-FFF2-40B4-BE49-F238E27FC236}">
                <a16:creationId xmlns:a16="http://schemas.microsoft.com/office/drawing/2014/main" xmlns=""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3" name="Line 7">
            <a:extLst>
              <a:ext uri="{FF2B5EF4-FFF2-40B4-BE49-F238E27FC236}">
                <a16:creationId xmlns:a16="http://schemas.microsoft.com/office/drawing/2014/main" xmlns=""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4" name="Line 8">
            <a:extLst>
              <a:ext uri="{FF2B5EF4-FFF2-40B4-BE49-F238E27FC236}">
                <a16:creationId xmlns:a16="http://schemas.microsoft.com/office/drawing/2014/main" xmlns=""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5" name="Line 9">
            <a:extLst>
              <a:ext uri="{FF2B5EF4-FFF2-40B4-BE49-F238E27FC236}">
                <a16:creationId xmlns:a16="http://schemas.microsoft.com/office/drawing/2014/main" xmlns=""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6" name="Line 7">
            <a:extLst>
              <a:ext uri="{FF2B5EF4-FFF2-40B4-BE49-F238E27FC236}">
                <a16:creationId xmlns:a16="http://schemas.microsoft.com/office/drawing/2014/main" xmlns=""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7" name="Line 8">
            <a:extLst>
              <a:ext uri="{FF2B5EF4-FFF2-40B4-BE49-F238E27FC236}">
                <a16:creationId xmlns:a16="http://schemas.microsoft.com/office/drawing/2014/main" xmlns=""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8" name="Line 9">
            <a:extLst>
              <a:ext uri="{FF2B5EF4-FFF2-40B4-BE49-F238E27FC236}">
                <a16:creationId xmlns:a16="http://schemas.microsoft.com/office/drawing/2014/main" xmlns=""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9" name="Line 7">
            <a:extLst>
              <a:ext uri="{FF2B5EF4-FFF2-40B4-BE49-F238E27FC236}">
                <a16:creationId xmlns:a16="http://schemas.microsoft.com/office/drawing/2014/main" xmlns=""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0" name="Line 8">
            <a:extLst>
              <a:ext uri="{FF2B5EF4-FFF2-40B4-BE49-F238E27FC236}">
                <a16:creationId xmlns:a16="http://schemas.microsoft.com/office/drawing/2014/main" xmlns=""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1" name="Line 9">
            <a:extLst>
              <a:ext uri="{FF2B5EF4-FFF2-40B4-BE49-F238E27FC236}">
                <a16:creationId xmlns:a16="http://schemas.microsoft.com/office/drawing/2014/main" xmlns=""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2" name="Line 7">
            <a:extLst>
              <a:ext uri="{FF2B5EF4-FFF2-40B4-BE49-F238E27FC236}">
                <a16:creationId xmlns:a16="http://schemas.microsoft.com/office/drawing/2014/main" xmlns=""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3" name="Line 8">
            <a:extLst>
              <a:ext uri="{FF2B5EF4-FFF2-40B4-BE49-F238E27FC236}">
                <a16:creationId xmlns:a16="http://schemas.microsoft.com/office/drawing/2014/main" xmlns=""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4" name="Line 9">
            <a:extLst>
              <a:ext uri="{FF2B5EF4-FFF2-40B4-BE49-F238E27FC236}">
                <a16:creationId xmlns:a16="http://schemas.microsoft.com/office/drawing/2014/main" xmlns=""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5" name="Line 7">
            <a:extLst>
              <a:ext uri="{FF2B5EF4-FFF2-40B4-BE49-F238E27FC236}">
                <a16:creationId xmlns:a16="http://schemas.microsoft.com/office/drawing/2014/main" xmlns=""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6" name="Line 8">
            <a:extLst>
              <a:ext uri="{FF2B5EF4-FFF2-40B4-BE49-F238E27FC236}">
                <a16:creationId xmlns:a16="http://schemas.microsoft.com/office/drawing/2014/main" xmlns=""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7" name="Line 9">
            <a:extLst>
              <a:ext uri="{FF2B5EF4-FFF2-40B4-BE49-F238E27FC236}">
                <a16:creationId xmlns:a16="http://schemas.microsoft.com/office/drawing/2014/main" xmlns=""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8" name="Line 7">
            <a:extLst>
              <a:ext uri="{FF2B5EF4-FFF2-40B4-BE49-F238E27FC236}">
                <a16:creationId xmlns:a16="http://schemas.microsoft.com/office/drawing/2014/main" xmlns=""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29" name="Line 8">
            <a:extLst>
              <a:ext uri="{FF2B5EF4-FFF2-40B4-BE49-F238E27FC236}">
                <a16:creationId xmlns:a16="http://schemas.microsoft.com/office/drawing/2014/main" xmlns=""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30" name="Line 9">
            <a:extLst>
              <a:ext uri="{FF2B5EF4-FFF2-40B4-BE49-F238E27FC236}">
                <a16:creationId xmlns:a16="http://schemas.microsoft.com/office/drawing/2014/main" xmlns=""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31" name="Line 7">
            <a:extLst>
              <a:ext uri="{FF2B5EF4-FFF2-40B4-BE49-F238E27FC236}">
                <a16:creationId xmlns:a16="http://schemas.microsoft.com/office/drawing/2014/main" xmlns=""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2" name="Line 8">
            <a:extLst>
              <a:ext uri="{FF2B5EF4-FFF2-40B4-BE49-F238E27FC236}">
                <a16:creationId xmlns:a16="http://schemas.microsoft.com/office/drawing/2014/main" xmlns=""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3" name="Line 9">
            <a:extLst>
              <a:ext uri="{FF2B5EF4-FFF2-40B4-BE49-F238E27FC236}">
                <a16:creationId xmlns:a16="http://schemas.microsoft.com/office/drawing/2014/main" xmlns=""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4" name="Line 7">
            <a:extLst>
              <a:ext uri="{FF2B5EF4-FFF2-40B4-BE49-F238E27FC236}">
                <a16:creationId xmlns:a16="http://schemas.microsoft.com/office/drawing/2014/main" xmlns=""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5" name="Line 8">
            <a:extLst>
              <a:ext uri="{FF2B5EF4-FFF2-40B4-BE49-F238E27FC236}">
                <a16:creationId xmlns:a16="http://schemas.microsoft.com/office/drawing/2014/main" xmlns=""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6" name="Line 9">
            <a:extLst>
              <a:ext uri="{FF2B5EF4-FFF2-40B4-BE49-F238E27FC236}">
                <a16:creationId xmlns:a16="http://schemas.microsoft.com/office/drawing/2014/main" xmlns=""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7" name="Line 7">
            <a:extLst>
              <a:ext uri="{FF2B5EF4-FFF2-40B4-BE49-F238E27FC236}">
                <a16:creationId xmlns:a16="http://schemas.microsoft.com/office/drawing/2014/main" xmlns=""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8" name="Line 8">
            <a:extLst>
              <a:ext uri="{FF2B5EF4-FFF2-40B4-BE49-F238E27FC236}">
                <a16:creationId xmlns:a16="http://schemas.microsoft.com/office/drawing/2014/main" xmlns=""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9" name="Line 9">
            <a:extLst>
              <a:ext uri="{FF2B5EF4-FFF2-40B4-BE49-F238E27FC236}">
                <a16:creationId xmlns:a16="http://schemas.microsoft.com/office/drawing/2014/main" xmlns=""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40" name="Line 7">
            <a:extLst>
              <a:ext uri="{FF2B5EF4-FFF2-40B4-BE49-F238E27FC236}">
                <a16:creationId xmlns:a16="http://schemas.microsoft.com/office/drawing/2014/main" xmlns=""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1" name="Line 8">
            <a:extLst>
              <a:ext uri="{FF2B5EF4-FFF2-40B4-BE49-F238E27FC236}">
                <a16:creationId xmlns:a16="http://schemas.microsoft.com/office/drawing/2014/main" xmlns=""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2" name="Line 9">
            <a:extLst>
              <a:ext uri="{FF2B5EF4-FFF2-40B4-BE49-F238E27FC236}">
                <a16:creationId xmlns:a16="http://schemas.microsoft.com/office/drawing/2014/main" xmlns=""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3" name="Line 7">
            <a:extLst>
              <a:ext uri="{FF2B5EF4-FFF2-40B4-BE49-F238E27FC236}">
                <a16:creationId xmlns:a16="http://schemas.microsoft.com/office/drawing/2014/main" xmlns=""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4" name="Line 8">
            <a:extLst>
              <a:ext uri="{FF2B5EF4-FFF2-40B4-BE49-F238E27FC236}">
                <a16:creationId xmlns:a16="http://schemas.microsoft.com/office/drawing/2014/main" xmlns=""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5" name="Line 9">
            <a:extLst>
              <a:ext uri="{FF2B5EF4-FFF2-40B4-BE49-F238E27FC236}">
                <a16:creationId xmlns:a16="http://schemas.microsoft.com/office/drawing/2014/main" xmlns=""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6" name="Line 7">
            <a:extLst>
              <a:ext uri="{FF2B5EF4-FFF2-40B4-BE49-F238E27FC236}">
                <a16:creationId xmlns:a16="http://schemas.microsoft.com/office/drawing/2014/main" xmlns=""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7" name="Line 8">
            <a:extLst>
              <a:ext uri="{FF2B5EF4-FFF2-40B4-BE49-F238E27FC236}">
                <a16:creationId xmlns:a16="http://schemas.microsoft.com/office/drawing/2014/main" xmlns=""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8" name="Line 9">
            <a:extLst>
              <a:ext uri="{FF2B5EF4-FFF2-40B4-BE49-F238E27FC236}">
                <a16:creationId xmlns:a16="http://schemas.microsoft.com/office/drawing/2014/main" xmlns=""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9" name="Line 7">
            <a:extLst>
              <a:ext uri="{FF2B5EF4-FFF2-40B4-BE49-F238E27FC236}">
                <a16:creationId xmlns:a16="http://schemas.microsoft.com/office/drawing/2014/main" xmlns=""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0" name="Line 8">
            <a:extLst>
              <a:ext uri="{FF2B5EF4-FFF2-40B4-BE49-F238E27FC236}">
                <a16:creationId xmlns:a16="http://schemas.microsoft.com/office/drawing/2014/main" xmlns=""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1" name="Line 9">
            <a:extLst>
              <a:ext uri="{FF2B5EF4-FFF2-40B4-BE49-F238E27FC236}">
                <a16:creationId xmlns:a16="http://schemas.microsoft.com/office/drawing/2014/main" xmlns=""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2" name="Line 7">
            <a:extLst>
              <a:ext uri="{FF2B5EF4-FFF2-40B4-BE49-F238E27FC236}">
                <a16:creationId xmlns:a16="http://schemas.microsoft.com/office/drawing/2014/main" xmlns=""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3" name="Line 8">
            <a:extLst>
              <a:ext uri="{FF2B5EF4-FFF2-40B4-BE49-F238E27FC236}">
                <a16:creationId xmlns:a16="http://schemas.microsoft.com/office/drawing/2014/main" xmlns=""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4" name="Line 9">
            <a:extLst>
              <a:ext uri="{FF2B5EF4-FFF2-40B4-BE49-F238E27FC236}">
                <a16:creationId xmlns:a16="http://schemas.microsoft.com/office/drawing/2014/main" xmlns=""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5" name="Line 7">
            <a:extLst>
              <a:ext uri="{FF2B5EF4-FFF2-40B4-BE49-F238E27FC236}">
                <a16:creationId xmlns:a16="http://schemas.microsoft.com/office/drawing/2014/main" xmlns=""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6" name="Line 8">
            <a:extLst>
              <a:ext uri="{FF2B5EF4-FFF2-40B4-BE49-F238E27FC236}">
                <a16:creationId xmlns:a16="http://schemas.microsoft.com/office/drawing/2014/main" xmlns=""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7" name="Line 9">
            <a:extLst>
              <a:ext uri="{FF2B5EF4-FFF2-40B4-BE49-F238E27FC236}">
                <a16:creationId xmlns:a16="http://schemas.microsoft.com/office/drawing/2014/main" xmlns=""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8" name="Line 7">
            <a:extLst>
              <a:ext uri="{FF2B5EF4-FFF2-40B4-BE49-F238E27FC236}">
                <a16:creationId xmlns:a16="http://schemas.microsoft.com/office/drawing/2014/main" xmlns=""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9" name="Line 8">
            <a:extLst>
              <a:ext uri="{FF2B5EF4-FFF2-40B4-BE49-F238E27FC236}">
                <a16:creationId xmlns:a16="http://schemas.microsoft.com/office/drawing/2014/main" xmlns=""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60" name="Line 9">
            <a:extLst>
              <a:ext uri="{FF2B5EF4-FFF2-40B4-BE49-F238E27FC236}">
                <a16:creationId xmlns:a16="http://schemas.microsoft.com/office/drawing/2014/main" xmlns=""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61" name="Line 7">
            <a:extLst>
              <a:ext uri="{FF2B5EF4-FFF2-40B4-BE49-F238E27FC236}">
                <a16:creationId xmlns:a16="http://schemas.microsoft.com/office/drawing/2014/main" xmlns=""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2" name="Line 8">
            <a:extLst>
              <a:ext uri="{FF2B5EF4-FFF2-40B4-BE49-F238E27FC236}">
                <a16:creationId xmlns:a16="http://schemas.microsoft.com/office/drawing/2014/main" xmlns=""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3" name="Line 9">
            <a:extLst>
              <a:ext uri="{FF2B5EF4-FFF2-40B4-BE49-F238E27FC236}">
                <a16:creationId xmlns:a16="http://schemas.microsoft.com/office/drawing/2014/main" xmlns=""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4" name="Line 7">
            <a:extLst>
              <a:ext uri="{FF2B5EF4-FFF2-40B4-BE49-F238E27FC236}">
                <a16:creationId xmlns:a16="http://schemas.microsoft.com/office/drawing/2014/main" xmlns=""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5" name="Line 8">
            <a:extLst>
              <a:ext uri="{FF2B5EF4-FFF2-40B4-BE49-F238E27FC236}">
                <a16:creationId xmlns:a16="http://schemas.microsoft.com/office/drawing/2014/main" xmlns=""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6" name="Line 9">
            <a:extLst>
              <a:ext uri="{FF2B5EF4-FFF2-40B4-BE49-F238E27FC236}">
                <a16:creationId xmlns:a16="http://schemas.microsoft.com/office/drawing/2014/main" xmlns=""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7" name="Line 7">
            <a:extLst>
              <a:ext uri="{FF2B5EF4-FFF2-40B4-BE49-F238E27FC236}">
                <a16:creationId xmlns:a16="http://schemas.microsoft.com/office/drawing/2014/main" xmlns=""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68" name="Line 8">
            <a:extLst>
              <a:ext uri="{FF2B5EF4-FFF2-40B4-BE49-F238E27FC236}">
                <a16:creationId xmlns:a16="http://schemas.microsoft.com/office/drawing/2014/main" xmlns=""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69" name="Line 9">
            <a:extLst>
              <a:ext uri="{FF2B5EF4-FFF2-40B4-BE49-F238E27FC236}">
                <a16:creationId xmlns:a16="http://schemas.microsoft.com/office/drawing/2014/main" xmlns=""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70" name="Line 7">
            <a:extLst>
              <a:ext uri="{FF2B5EF4-FFF2-40B4-BE49-F238E27FC236}">
                <a16:creationId xmlns:a16="http://schemas.microsoft.com/office/drawing/2014/main" xmlns=""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1" name="Line 8">
            <a:extLst>
              <a:ext uri="{FF2B5EF4-FFF2-40B4-BE49-F238E27FC236}">
                <a16:creationId xmlns:a16="http://schemas.microsoft.com/office/drawing/2014/main" xmlns=""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2" name="Line 9">
            <a:extLst>
              <a:ext uri="{FF2B5EF4-FFF2-40B4-BE49-F238E27FC236}">
                <a16:creationId xmlns:a16="http://schemas.microsoft.com/office/drawing/2014/main" xmlns=""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3" name="Line 7">
            <a:extLst>
              <a:ext uri="{FF2B5EF4-FFF2-40B4-BE49-F238E27FC236}">
                <a16:creationId xmlns:a16="http://schemas.microsoft.com/office/drawing/2014/main" xmlns=""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4" name="Line 8">
            <a:extLst>
              <a:ext uri="{FF2B5EF4-FFF2-40B4-BE49-F238E27FC236}">
                <a16:creationId xmlns:a16="http://schemas.microsoft.com/office/drawing/2014/main" xmlns=""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5" name="Line 9">
            <a:extLst>
              <a:ext uri="{FF2B5EF4-FFF2-40B4-BE49-F238E27FC236}">
                <a16:creationId xmlns:a16="http://schemas.microsoft.com/office/drawing/2014/main" xmlns=""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6" name="Line 7">
            <a:extLst>
              <a:ext uri="{FF2B5EF4-FFF2-40B4-BE49-F238E27FC236}">
                <a16:creationId xmlns:a16="http://schemas.microsoft.com/office/drawing/2014/main" xmlns=""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7" name="Line 8">
            <a:extLst>
              <a:ext uri="{FF2B5EF4-FFF2-40B4-BE49-F238E27FC236}">
                <a16:creationId xmlns:a16="http://schemas.microsoft.com/office/drawing/2014/main" xmlns=""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8" name="Line 9">
            <a:extLst>
              <a:ext uri="{FF2B5EF4-FFF2-40B4-BE49-F238E27FC236}">
                <a16:creationId xmlns:a16="http://schemas.microsoft.com/office/drawing/2014/main" xmlns=""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9" name="Line 7">
            <a:extLst>
              <a:ext uri="{FF2B5EF4-FFF2-40B4-BE49-F238E27FC236}">
                <a16:creationId xmlns:a16="http://schemas.microsoft.com/office/drawing/2014/main" xmlns=""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0" name="Line 8">
            <a:extLst>
              <a:ext uri="{FF2B5EF4-FFF2-40B4-BE49-F238E27FC236}">
                <a16:creationId xmlns:a16="http://schemas.microsoft.com/office/drawing/2014/main" xmlns=""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1" name="Line 9">
            <a:extLst>
              <a:ext uri="{FF2B5EF4-FFF2-40B4-BE49-F238E27FC236}">
                <a16:creationId xmlns:a16="http://schemas.microsoft.com/office/drawing/2014/main" xmlns=""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2" name="Line 7">
            <a:extLst>
              <a:ext uri="{FF2B5EF4-FFF2-40B4-BE49-F238E27FC236}">
                <a16:creationId xmlns:a16="http://schemas.microsoft.com/office/drawing/2014/main" xmlns=""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3" name="Line 8">
            <a:extLst>
              <a:ext uri="{FF2B5EF4-FFF2-40B4-BE49-F238E27FC236}">
                <a16:creationId xmlns:a16="http://schemas.microsoft.com/office/drawing/2014/main" xmlns=""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4" name="Line 9">
            <a:extLst>
              <a:ext uri="{FF2B5EF4-FFF2-40B4-BE49-F238E27FC236}">
                <a16:creationId xmlns:a16="http://schemas.microsoft.com/office/drawing/2014/main" xmlns=""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5" name="Line 7">
            <a:extLst>
              <a:ext uri="{FF2B5EF4-FFF2-40B4-BE49-F238E27FC236}">
                <a16:creationId xmlns:a16="http://schemas.microsoft.com/office/drawing/2014/main" xmlns=""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6" name="Line 8">
            <a:extLst>
              <a:ext uri="{FF2B5EF4-FFF2-40B4-BE49-F238E27FC236}">
                <a16:creationId xmlns:a16="http://schemas.microsoft.com/office/drawing/2014/main" xmlns=""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7" name="Line 9">
            <a:extLst>
              <a:ext uri="{FF2B5EF4-FFF2-40B4-BE49-F238E27FC236}">
                <a16:creationId xmlns:a16="http://schemas.microsoft.com/office/drawing/2014/main" xmlns=""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8" name="Line 7">
            <a:extLst>
              <a:ext uri="{FF2B5EF4-FFF2-40B4-BE49-F238E27FC236}">
                <a16:creationId xmlns:a16="http://schemas.microsoft.com/office/drawing/2014/main" xmlns=""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89" name="Line 8">
            <a:extLst>
              <a:ext uri="{FF2B5EF4-FFF2-40B4-BE49-F238E27FC236}">
                <a16:creationId xmlns:a16="http://schemas.microsoft.com/office/drawing/2014/main" xmlns=""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90" name="Line 9">
            <a:extLst>
              <a:ext uri="{FF2B5EF4-FFF2-40B4-BE49-F238E27FC236}">
                <a16:creationId xmlns:a16="http://schemas.microsoft.com/office/drawing/2014/main" xmlns=""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91" name="Line 7">
            <a:extLst>
              <a:ext uri="{FF2B5EF4-FFF2-40B4-BE49-F238E27FC236}">
                <a16:creationId xmlns:a16="http://schemas.microsoft.com/office/drawing/2014/main" xmlns=""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2" name="Line 8">
            <a:extLst>
              <a:ext uri="{FF2B5EF4-FFF2-40B4-BE49-F238E27FC236}">
                <a16:creationId xmlns:a16="http://schemas.microsoft.com/office/drawing/2014/main" xmlns=""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3" name="Line 9">
            <a:extLst>
              <a:ext uri="{FF2B5EF4-FFF2-40B4-BE49-F238E27FC236}">
                <a16:creationId xmlns:a16="http://schemas.microsoft.com/office/drawing/2014/main" xmlns=""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4" name="Line 7">
            <a:extLst>
              <a:ext uri="{FF2B5EF4-FFF2-40B4-BE49-F238E27FC236}">
                <a16:creationId xmlns:a16="http://schemas.microsoft.com/office/drawing/2014/main" xmlns=""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5" name="Line 8">
            <a:extLst>
              <a:ext uri="{FF2B5EF4-FFF2-40B4-BE49-F238E27FC236}">
                <a16:creationId xmlns:a16="http://schemas.microsoft.com/office/drawing/2014/main" xmlns=""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6" name="Line 9">
            <a:extLst>
              <a:ext uri="{FF2B5EF4-FFF2-40B4-BE49-F238E27FC236}">
                <a16:creationId xmlns:a16="http://schemas.microsoft.com/office/drawing/2014/main" xmlns=""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7" name="Line 7">
            <a:extLst>
              <a:ext uri="{FF2B5EF4-FFF2-40B4-BE49-F238E27FC236}">
                <a16:creationId xmlns:a16="http://schemas.microsoft.com/office/drawing/2014/main" xmlns=""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98" name="Line 8">
            <a:extLst>
              <a:ext uri="{FF2B5EF4-FFF2-40B4-BE49-F238E27FC236}">
                <a16:creationId xmlns:a16="http://schemas.microsoft.com/office/drawing/2014/main" xmlns=""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99" name="Line 9">
            <a:extLst>
              <a:ext uri="{FF2B5EF4-FFF2-40B4-BE49-F238E27FC236}">
                <a16:creationId xmlns:a16="http://schemas.microsoft.com/office/drawing/2014/main" xmlns=""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00" name="Line 7">
            <a:extLst>
              <a:ext uri="{FF2B5EF4-FFF2-40B4-BE49-F238E27FC236}">
                <a16:creationId xmlns:a16="http://schemas.microsoft.com/office/drawing/2014/main" xmlns=""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1" name="Line 8">
            <a:extLst>
              <a:ext uri="{FF2B5EF4-FFF2-40B4-BE49-F238E27FC236}">
                <a16:creationId xmlns:a16="http://schemas.microsoft.com/office/drawing/2014/main" xmlns=""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2" name="Line 9">
            <a:extLst>
              <a:ext uri="{FF2B5EF4-FFF2-40B4-BE49-F238E27FC236}">
                <a16:creationId xmlns:a16="http://schemas.microsoft.com/office/drawing/2014/main" xmlns=""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3" name="Line 7">
            <a:extLst>
              <a:ext uri="{FF2B5EF4-FFF2-40B4-BE49-F238E27FC236}">
                <a16:creationId xmlns:a16="http://schemas.microsoft.com/office/drawing/2014/main" xmlns=""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4" name="Line 8">
            <a:extLst>
              <a:ext uri="{FF2B5EF4-FFF2-40B4-BE49-F238E27FC236}">
                <a16:creationId xmlns:a16="http://schemas.microsoft.com/office/drawing/2014/main" xmlns=""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5" name="Line 9">
            <a:extLst>
              <a:ext uri="{FF2B5EF4-FFF2-40B4-BE49-F238E27FC236}">
                <a16:creationId xmlns:a16="http://schemas.microsoft.com/office/drawing/2014/main" xmlns=""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6" name="Line 7">
            <a:extLst>
              <a:ext uri="{FF2B5EF4-FFF2-40B4-BE49-F238E27FC236}">
                <a16:creationId xmlns:a16="http://schemas.microsoft.com/office/drawing/2014/main" xmlns=""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7" name="Line 8">
            <a:extLst>
              <a:ext uri="{FF2B5EF4-FFF2-40B4-BE49-F238E27FC236}">
                <a16:creationId xmlns:a16="http://schemas.microsoft.com/office/drawing/2014/main" xmlns=""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8" name="Line 9">
            <a:extLst>
              <a:ext uri="{FF2B5EF4-FFF2-40B4-BE49-F238E27FC236}">
                <a16:creationId xmlns:a16="http://schemas.microsoft.com/office/drawing/2014/main" xmlns=""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9" name="Line 7">
            <a:extLst>
              <a:ext uri="{FF2B5EF4-FFF2-40B4-BE49-F238E27FC236}">
                <a16:creationId xmlns:a16="http://schemas.microsoft.com/office/drawing/2014/main" xmlns=""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0" name="Line 8">
            <a:extLst>
              <a:ext uri="{FF2B5EF4-FFF2-40B4-BE49-F238E27FC236}">
                <a16:creationId xmlns:a16="http://schemas.microsoft.com/office/drawing/2014/main" xmlns=""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1" name="Line 9">
            <a:extLst>
              <a:ext uri="{FF2B5EF4-FFF2-40B4-BE49-F238E27FC236}">
                <a16:creationId xmlns:a16="http://schemas.microsoft.com/office/drawing/2014/main" xmlns=""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2" name="Line 7">
            <a:extLst>
              <a:ext uri="{FF2B5EF4-FFF2-40B4-BE49-F238E27FC236}">
                <a16:creationId xmlns:a16="http://schemas.microsoft.com/office/drawing/2014/main" xmlns=""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3" name="Line 8">
            <a:extLst>
              <a:ext uri="{FF2B5EF4-FFF2-40B4-BE49-F238E27FC236}">
                <a16:creationId xmlns:a16="http://schemas.microsoft.com/office/drawing/2014/main" xmlns=""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4" name="Line 9">
            <a:extLst>
              <a:ext uri="{FF2B5EF4-FFF2-40B4-BE49-F238E27FC236}">
                <a16:creationId xmlns:a16="http://schemas.microsoft.com/office/drawing/2014/main" xmlns=""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5" name="Line 7">
            <a:extLst>
              <a:ext uri="{FF2B5EF4-FFF2-40B4-BE49-F238E27FC236}">
                <a16:creationId xmlns:a16="http://schemas.microsoft.com/office/drawing/2014/main" xmlns=""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6" name="Line 8">
            <a:extLst>
              <a:ext uri="{FF2B5EF4-FFF2-40B4-BE49-F238E27FC236}">
                <a16:creationId xmlns:a16="http://schemas.microsoft.com/office/drawing/2014/main" xmlns=""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7" name="Line 9">
            <a:extLst>
              <a:ext uri="{FF2B5EF4-FFF2-40B4-BE49-F238E27FC236}">
                <a16:creationId xmlns:a16="http://schemas.microsoft.com/office/drawing/2014/main" xmlns=""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8" name="Line 7">
            <a:extLst>
              <a:ext uri="{FF2B5EF4-FFF2-40B4-BE49-F238E27FC236}">
                <a16:creationId xmlns:a16="http://schemas.microsoft.com/office/drawing/2014/main" xmlns=""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19" name="Line 8">
            <a:extLst>
              <a:ext uri="{FF2B5EF4-FFF2-40B4-BE49-F238E27FC236}">
                <a16:creationId xmlns:a16="http://schemas.microsoft.com/office/drawing/2014/main" xmlns=""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20" name="Line 9">
            <a:extLst>
              <a:ext uri="{FF2B5EF4-FFF2-40B4-BE49-F238E27FC236}">
                <a16:creationId xmlns:a16="http://schemas.microsoft.com/office/drawing/2014/main" xmlns=""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21" name="Line 7">
            <a:extLst>
              <a:ext uri="{FF2B5EF4-FFF2-40B4-BE49-F238E27FC236}">
                <a16:creationId xmlns:a16="http://schemas.microsoft.com/office/drawing/2014/main" xmlns=""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2" name="Line 8">
            <a:extLst>
              <a:ext uri="{FF2B5EF4-FFF2-40B4-BE49-F238E27FC236}">
                <a16:creationId xmlns:a16="http://schemas.microsoft.com/office/drawing/2014/main" xmlns=""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3" name="Line 9">
            <a:extLst>
              <a:ext uri="{FF2B5EF4-FFF2-40B4-BE49-F238E27FC236}">
                <a16:creationId xmlns:a16="http://schemas.microsoft.com/office/drawing/2014/main" xmlns=""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4" name="Line 7">
            <a:extLst>
              <a:ext uri="{FF2B5EF4-FFF2-40B4-BE49-F238E27FC236}">
                <a16:creationId xmlns:a16="http://schemas.microsoft.com/office/drawing/2014/main" xmlns=""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5" name="Line 8">
            <a:extLst>
              <a:ext uri="{FF2B5EF4-FFF2-40B4-BE49-F238E27FC236}">
                <a16:creationId xmlns:a16="http://schemas.microsoft.com/office/drawing/2014/main" xmlns=""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6" name="Line 9">
            <a:extLst>
              <a:ext uri="{FF2B5EF4-FFF2-40B4-BE49-F238E27FC236}">
                <a16:creationId xmlns:a16="http://schemas.microsoft.com/office/drawing/2014/main" xmlns=""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7" name="Line 7">
            <a:extLst>
              <a:ext uri="{FF2B5EF4-FFF2-40B4-BE49-F238E27FC236}">
                <a16:creationId xmlns:a16="http://schemas.microsoft.com/office/drawing/2014/main" xmlns=""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28" name="Line 8">
            <a:extLst>
              <a:ext uri="{FF2B5EF4-FFF2-40B4-BE49-F238E27FC236}">
                <a16:creationId xmlns:a16="http://schemas.microsoft.com/office/drawing/2014/main" xmlns=""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29" name="Line 9">
            <a:extLst>
              <a:ext uri="{FF2B5EF4-FFF2-40B4-BE49-F238E27FC236}">
                <a16:creationId xmlns:a16="http://schemas.microsoft.com/office/drawing/2014/main" xmlns=""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0" name="Line 7">
            <a:extLst>
              <a:ext uri="{FF2B5EF4-FFF2-40B4-BE49-F238E27FC236}">
                <a16:creationId xmlns:a16="http://schemas.microsoft.com/office/drawing/2014/main" xmlns=""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1" name="Line 8">
            <a:extLst>
              <a:ext uri="{FF2B5EF4-FFF2-40B4-BE49-F238E27FC236}">
                <a16:creationId xmlns:a16="http://schemas.microsoft.com/office/drawing/2014/main" xmlns=""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2" name="Line 9">
            <a:extLst>
              <a:ext uri="{FF2B5EF4-FFF2-40B4-BE49-F238E27FC236}">
                <a16:creationId xmlns:a16="http://schemas.microsoft.com/office/drawing/2014/main" xmlns=""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3" name="Line 7">
            <a:extLst>
              <a:ext uri="{FF2B5EF4-FFF2-40B4-BE49-F238E27FC236}">
                <a16:creationId xmlns:a16="http://schemas.microsoft.com/office/drawing/2014/main" xmlns=""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4" name="Line 8">
            <a:extLst>
              <a:ext uri="{FF2B5EF4-FFF2-40B4-BE49-F238E27FC236}">
                <a16:creationId xmlns:a16="http://schemas.microsoft.com/office/drawing/2014/main" xmlns=""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5" name="Line 9">
            <a:extLst>
              <a:ext uri="{FF2B5EF4-FFF2-40B4-BE49-F238E27FC236}">
                <a16:creationId xmlns:a16="http://schemas.microsoft.com/office/drawing/2014/main" xmlns=""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6" name="Line 7">
            <a:extLst>
              <a:ext uri="{FF2B5EF4-FFF2-40B4-BE49-F238E27FC236}">
                <a16:creationId xmlns:a16="http://schemas.microsoft.com/office/drawing/2014/main" xmlns=""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7" name="Line 8">
            <a:extLst>
              <a:ext uri="{FF2B5EF4-FFF2-40B4-BE49-F238E27FC236}">
                <a16:creationId xmlns:a16="http://schemas.microsoft.com/office/drawing/2014/main" xmlns=""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8" name="Line 9">
            <a:extLst>
              <a:ext uri="{FF2B5EF4-FFF2-40B4-BE49-F238E27FC236}">
                <a16:creationId xmlns:a16="http://schemas.microsoft.com/office/drawing/2014/main" xmlns=""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9" name="Line 7">
            <a:extLst>
              <a:ext uri="{FF2B5EF4-FFF2-40B4-BE49-F238E27FC236}">
                <a16:creationId xmlns:a16="http://schemas.microsoft.com/office/drawing/2014/main" xmlns=""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40" name="Line 8">
            <a:extLst>
              <a:ext uri="{FF2B5EF4-FFF2-40B4-BE49-F238E27FC236}">
                <a16:creationId xmlns:a16="http://schemas.microsoft.com/office/drawing/2014/main" xmlns=""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41" name="Line 9">
            <a:extLst>
              <a:ext uri="{FF2B5EF4-FFF2-40B4-BE49-F238E27FC236}">
                <a16:creationId xmlns:a16="http://schemas.microsoft.com/office/drawing/2014/main" xmlns=""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pic>
        <p:nvPicPr>
          <p:cNvPr id="3" name="Picture 2"/>
          <p:cNvPicPr>
            <a:picLocks noChangeAspect="1"/>
          </p:cNvPicPr>
          <p:nvPr/>
        </p:nvPicPr>
        <p:blipFill>
          <a:blip r:embed="rId4" cstate="print"/>
          <a:stretch>
            <a:fillRect/>
          </a:stretch>
        </p:blipFill>
        <p:spPr>
          <a:xfrm>
            <a:off x="1292382" y="1636931"/>
            <a:ext cx="7242018" cy="4535269"/>
          </a:xfrm>
          <a:prstGeom prst="rect">
            <a:avLst/>
          </a:prstGeom>
        </p:spPr>
      </p:pic>
    </p:spTree>
  </p:cSld>
  <p:clrMapOvr>
    <a:masterClrMapping/>
  </p:clrMapOvr>
  <p:transition spd="slow" advClick="0" advTm="10000"/>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EAAFF-E31D-4AD5-88BD-04462CE8BD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3EC4321F-B02E-4AD8-A019-72A6F484ED6D}"/>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66800" y="0"/>
            <a:ext cx="8106382" cy="6858000"/>
          </a:xfrm>
        </p:spPr>
      </p:pic>
    </p:spTree>
    <p:extLst>
      <p:ext uri="{BB962C8B-B14F-4D97-AF65-F5344CB8AC3E}">
        <p14:creationId xmlns:p14="http://schemas.microsoft.com/office/powerpoint/2010/main" xmlns="" val="3941493308"/>
      </p:ext>
    </p:extLst>
  </p:cSld>
  <p:clrMapOvr>
    <a:masterClrMapping/>
  </p:clrMapOvr>
  <p:transition spd="slow" advClick="0" advTm="10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p:nvCxnSpPr>
        <p:spPr>
          <a:xfrm>
            <a:off x="1295400" y="3657600"/>
            <a:ext cx="68580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1219200"/>
            <a:ext cx="0" cy="510540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p:nvPr>
        </p:nvSpPr>
        <p:spPr>
          <a:xfrm>
            <a:off x="990600" y="2286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grpSp>
        <p:nvGrpSpPr>
          <p:cNvPr id="16" name="Group 15"/>
          <p:cNvGrpSpPr/>
          <p:nvPr/>
        </p:nvGrpSpPr>
        <p:grpSpPr>
          <a:xfrm>
            <a:off x="1143000" y="685800"/>
            <a:ext cx="3257550" cy="1940243"/>
            <a:chOff x="2119973" y="873371"/>
            <a:chExt cx="3257550" cy="1940243"/>
          </a:xfrm>
        </p:grpSpPr>
        <p:pic>
          <p:nvPicPr>
            <p:cNvPr id="19" name="Picture 18"/>
            <p:cNvPicPr>
              <a:picLocks noChangeAspect="1"/>
            </p:cNvPicPr>
            <p:nvPr/>
          </p:nvPicPr>
          <p:blipFill>
            <a:blip r:embed="rId4" cstate="print"/>
            <a:stretch>
              <a:fillRect/>
            </a:stretch>
          </p:blipFill>
          <p:spPr>
            <a:xfrm>
              <a:off x="2220419" y="1375123"/>
              <a:ext cx="2008909" cy="891048"/>
            </a:xfrm>
            <a:prstGeom prst="rect">
              <a:avLst/>
            </a:prstGeom>
          </p:spPr>
        </p:pic>
        <p:sp>
          <p:nvSpPr>
            <p:cNvPr id="23" name="Rectangle 22"/>
            <p:cNvSpPr/>
            <p:nvPr/>
          </p:nvSpPr>
          <p:spPr>
            <a:xfrm>
              <a:off x="2119973" y="2321171"/>
              <a:ext cx="2667000" cy="492443"/>
            </a:xfrm>
            <a:prstGeom prst="rect">
              <a:avLst/>
            </a:prstGeom>
          </p:spPr>
          <p:txBody>
            <a:bodyPr wrap="square">
              <a:spAutoFit/>
            </a:bodyPr>
            <a:lstStyle/>
            <a:p>
              <a:r>
                <a:rPr lang="mn-MN" sz="2600" dirty="0">
                  <a:solidFill>
                    <a:srgbClr val="00D0A8"/>
                  </a:solidFill>
                  <a:latin typeface="Arial" pitchFamily="34" charset="0"/>
                  <a:ea typeface="Calibri" charset="0"/>
                  <a:cs typeface="Arial" pitchFamily="34" charset="0"/>
                </a:rPr>
                <a:t> </a:t>
              </a:r>
              <a:r>
                <a:rPr lang="en-US" sz="2600" dirty="0">
                  <a:solidFill>
                    <a:srgbClr val="00D0A8"/>
                  </a:solidFill>
                  <a:latin typeface="Arial" pitchFamily="34" charset="0"/>
                  <a:ea typeface="Calibri" charset="0"/>
                  <a:cs typeface="Arial" pitchFamily="34" charset="0"/>
                </a:rPr>
                <a:t>1</a:t>
              </a:r>
              <a:r>
                <a:rPr lang="mn-MN" sz="2600" dirty="0">
                  <a:solidFill>
                    <a:srgbClr val="00D0A8"/>
                  </a:solidFill>
                  <a:latin typeface="Arial" pitchFamily="34" charset="0"/>
                  <a:ea typeface="Calibri" charset="0"/>
                  <a:cs typeface="Arial" pitchFamily="34" charset="0"/>
                </a:rPr>
                <a:t>178</a:t>
              </a:r>
              <a:endParaRPr lang="en-US" sz="2600" dirty="0">
                <a:solidFill>
                  <a:srgbClr val="00D0A8"/>
                </a:solidFill>
                <a:latin typeface="Arial" pitchFamily="34" charset="0"/>
                <a:cs typeface="Arial" pitchFamily="34" charset="0"/>
              </a:endParaRPr>
            </a:p>
          </p:txBody>
        </p:sp>
        <p:sp>
          <p:nvSpPr>
            <p:cNvPr id="27" name="Rectangle 26"/>
            <p:cNvSpPr/>
            <p:nvPr/>
          </p:nvSpPr>
          <p:spPr>
            <a:xfrm>
              <a:off x="4177373" y="873371"/>
              <a:ext cx="1200150" cy="523220"/>
            </a:xfrm>
            <a:prstGeom prst="rect">
              <a:avLst/>
            </a:prstGeom>
          </p:spPr>
          <p:txBody>
            <a:bodyPr wrap="square">
              <a:spAutoFit/>
            </a:bodyPr>
            <a:lstStyle/>
            <a:p>
              <a:endParaRPr lang="en-US" sz="2800" dirty="0">
                <a:solidFill>
                  <a:srgbClr val="00B0F0"/>
                </a:solidFill>
              </a:endParaRPr>
            </a:p>
          </p:txBody>
        </p:sp>
      </p:grpSp>
      <p:sp>
        <p:nvSpPr>
          <p:cNvPr id="28" name="Rectangle 27"/>
          <p:cNvSpPr/>
          <p:nvPr/>
        </p:nvSpPr>
        <p:spPr>
          <a:xfrm>
            <a:off x="4724400" y="1219200"/>
            <a:ext cx="4267200" cy="1600438"/>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Хөдөлмөрийн хэлтэст  ажил хайж бүртгүүлсэн иргэд 2017 оны 1</a:t>
            </a:r>
            <a:r>
              <a:rPr lang="en-US" sz="1400" dirty="0">
                <a:latin typeface="Tahoma" pitchFamily="34" charset="0"/>
                <a:ea typeface="Tahoma" pitchFamily="34" charset="0"/>
                <a:cs typeface="Tahoma" pitchFamily="34" charset="0"/>
              </a:rPr>
              <a:t>1 </a:t>
            </a:r>
            <a:r>
              <a:rPr lang="mn-MN" sz="1400" dirty="0">
                <a:latin typeface="Tahoma" pitchFamily="34" charset="0"/>
                <a:ea typeface="Tahoma" pitchFamily="34" charset="0"/>
                <a:cs typeface="Tahoma" pitchFamily="34" charset="0"/>
              </a:rPr>
              <a:t>сарын эцэст </a:t>
            </a:r>
            <a:r>
              <a:rPr lang="en-US" sz="1400" dirty="0">
                <a:latin typeface="Tahoma" pitchFamily="34" charset="0"/>
                <a:ea typeface="Tahoma" pitchFamily="34" charset="0"/>
                <a:cs typeface="Tahoma" pitchFamily="34" charset="0"/>
              </a:rPr>
              <a:t>1178 </a:t>
            </a:r>
            <a:r>
              <a:rPr lang="mn-MN" sz="1400" dirty="0">
                <a:latin typeface="Tahoma" pitchFamily="34" charset="0"/>
                <a:ea typeface="Tahoma" pitchFamily="34" charset="0"/>
                <a:cs typeface="Tahoma" pitchFamily="34" charset="0"/>
              </a:rPr>
              <a:t>болсны 1</a:t>
            </a:r>
            <a:r>
              <a:rPr lang="en-US" sz="1400" dirty="0">
                <a:latin typeface="Tahoma" pitchFamily="34" charset="0"/>
                <a:ea typeface="Tahoma" pitchFamily="34" charset="0"/>
                <a:cs typeface="Tahoma" pitchFamily="34" charset="0"/>
              </a:rPr>
              <a:t>148 </a:t>
            </a:r>
            <a:r>
              <a:rPr lang="mn-MN" sz="1400" dirty="0">
                <a:latin typeface="Tahoma" pitchFamily="34" charset="0"/>
                <a:ea typeface="Tahoma" pitchFamily="34" charset="0"/>
                <a:cs typeface="Tahoma" pitchFamily="34" charset="0"/>
              </a:rPr>
              <a:t>(97.</a:t>
            </a:r>
            <a:r>
              <a:rPr lang="en-US" sz="1400" dirty="0">
                <a:latin typeface="Tahoma" pitchFamily="34" charset="0"/>
                <a:ea typeface="Tahoma" pitchFamily="34" charset="0"/>
                <a:cs typeface="Tahoma" pitchFamily="34" charset="0"/>
              </a:rPr>
              <a:t>4</a:t>
            </a:r>
            <a:r>
              <a:rPr lang="mn-MN" sz="1400" dirty="0">
                <a:latin typeface="Tahoma" pitchFamily="34" charset="0"/>
                <a:ea typeface="Tahoma" pitchFamily="34" charset="0"/>
                <a:cs typeface="Tahoma" pitchFamily="34" charset="0"/>
              </a:rPr>
              <a:t>%) нь бүртгэлтэй ажилгүй иргэд, </a:t>
            </a:r>
            <a:r>
              <a:rPr lang="en-US" sz="1400" dirty="0">
                <a:latin typeface="Tahoma" pitchFamily="34" charset="0"/>
                <a:ea typeface="Tahoma" pitchFamily="34" charset="0"/>
                <a:cs typeface="Tahoma" pitchFamily="34" charset="0"/>
              </a:rPr>
              <a:t>30</a:t>
            </a:r>
            <a:r>
              <a:rPr lang="mn-MN" sz="1400" dirty="0">
                <a:latin typeface="Tahoma" pitchFamily="34" charset="0"/>
                <a:ea typeface="Tahoma" pitchFamily="34" charset="0"/>
                <a:cs typeface="Tahoma" pitchFamily="34" charset="0"/>
              </a:rPr>
              <a:t> (2.</a:t>
            </a:r>
            <a:r>
              <a:rPr lang="en-US" sz="1400" dirty="0">
                <a:latin typeface="Tahoma" pitchFamily="34" charset="0"/>
                <a:ea typeface="Tahoma" pitchFamily="34" charset="0"/>
                <a:cs typeface="Tahoma" pitchFamily="34" charset="0"/>
              </a:rPr>
              <a:t>6</a:t>
            </a:r>
            <a:r>
              <a:rPr lang="mn-MN" sz="1400" dirty="0">
                <a:latin typeface="Tahoma" pitchFamily="34" charset="0"/>
                <a:ea typeface="Tahoma" pitchFamily="34" charset="0"/>
                <a:cs typeface="Tahoma" pitchFamily="34" charset="0"/>
              </a:rPr>
              <a:t>%)  нь ажилтай боловч өөр ажил хайж байгаа иргэд байна. </a:t>
            </a:r>
            <a:endParaRPr lang="en-US" sz="1400" dirty="0">
              <a:latin typeface="Tahoma" pitchFamily="34" charset="0"/>
              <a:ea typeface="Tahoma" pitchFamily="34" charset="0"/>
              <a:cs typeface="Tahoma" pitchFamily="34" charset="0"/>
            </a:endParaRPr>
          </a:p>
          <a:p>
            <a:pPr algn="just"/>
            <a:r>
              <a:rPr lang="mn-MN" sz="1400" dirty="0">
                <a:latin typeface="Tahoma" charset="0"/>
                <a:ea typeface="Calibri" charset="0"/>
              </a:rPr>
              <a:t>Нийт ажилгүй иргэдийн </a:t>
            </a:r>
            <a:r>
              <a:rPr lang="mn-MN" sz="1400" dirty="0">
                <a:latin typeface="Tahoma" pitchFamily="34" charset="0"/>
                <a:ea typeface="Tahoma" pitchFamily="34" charset="0"/>
                <a:cs typeface="Tahoma" pitchFamily="34" charset="0"/>
              </a:rPr>
              <a:t>6</a:t>
            </a:r>
            <a:r>
              <a:rPr lang="en-US" sz="1400" dirty="0">
                <a:latin typeface="Tahoma" pitchFamily="34" charset="0"/>
                <a:ea typeface="Tahoma" pitchFamily="34" charset="0"/>
                <a:cs typeface="Tahoma" pitchFamily="34" charset="0"/>
              </a:rPr>
              <a:t>02 </a:t>
            </a:r>
            <a:r>
              <a:rPr lang="mn-MN" sz="1400" dirty="0">
                <a:latin typeface="Tahoma" pitchFamily="34" charset="0"/>
                <a:ea typeface="Tahoma" pitchFamily="34" charset="0"/>
                <a:cs typeface="Tahoma" pitchFamily="34" charset="0"/>
              </a:rPr>
              <a:t>(5</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  нь эмэгтэйчүүд байна. </a:t>
            </a:r>
            <a:endParaRPr lang="en-US" sz="1400" dirty="0">
              <a:latin typeface="Tahoma" pitchFamily="34" charset="0"/>
              <a:ea typeface="Tahoma" pitchFamily="34" charset="0"/>
              <a:cs typeface="Tahoma" pitchFamily="34" charset="0"/>
            </a:endParaRPr>
          </a:p>
        </p:txBody>
      </p:sp>
      <p:grpSp>
        <p:nvGrpSpPr>
          <p:cNvPr id="29" name="Group 28"/>
          <p:cNvGrpSpPr/>
          <p:nvPr/>
        </p:nvGrpSpPr>
        <p:grpSpPr>
          <a:xfrm>
            <a:off x="1143000" y="1219200"/>
            <a:ext cx="4777866" cy="3227237"/>
            <a:chOff x="1371600" y="1143000"/>
            <a:chExt cx="4777866" cy="3227237"/>
          </a:xfrm>
        </p:grpSpPr>
        <p:grpSp>
          <p:nvGrpSpPr>
            <p:cNvPr id="30" name="Group 29"/>
            <p:cNvGrpSpPr/>
            <p:nvPr/>
          </p:nvGrpSpPr>
          <p:grpSpPr>
            <a:xfrm>
              <a:off x="1371600" y="1143000"/>
              <a:ext cx="4777866" cy="3227237"/>
              <a:chOff x="1371600" y="1143000"/>
              <a:chExt cx="4777866" cy="3227237"/>
            </a:xfrm>
          </p:grpSpPr>
          <p:pic>
            <p:nvPicPr>
              <p:cNvPr id="32" name="Picture 31"/>
              <p:cNvPicPr>
                <a:picLocks noChangeAspect="1"/>
              </p:cNvPicPr>
              <p:nvPr/>
            </p:nvPicPr>
            <p:blipFill>
              <a:blip r:embed="rId5" cstate="print"/>
              <a:stretch>
                <a:fillRect/>
              </a:stretch>
            </p:blipFill>
            <p:spPr>
              <a:xfrm>
                <a:off x="1371600" y="3368959"/>
                <a:ext cx="303876" cy="895351"/>
              </a:xfrm>
              <a:prstGeom prst="rect">
                <a:avLst/>
              </a:prstGeom>
            </p:spPr>
          </p:pic>
          <p:grpSp>
            <p:nvGrpSpPr>
              <p:cNvPr id="33" name="Group 32"/>
              <p:cNvGrpSpPr/>
              <p:nvPr/>
            </p:nvGrpSpPr>
            <p:grpSpPr>
              <a:xfrm>
                <a:off x="1676400" y="1143000"/>
                <a:ext cx="4473066" cy="3227237"/>
                <a:chOff x="1676400" y="1143000"/>
                <a:chExt cx="4473066" cy="3227237"/>
              </a:xfrm>
            </p:grpSpPr>
            <p:pic>
              <p:nvPicPr>
                <p:cNvPr id="34" name="Picture 33"/>
                <p:cNvPicPr>
                  <a:picLocks noChangeAspect="1"/>
                </p:cNvPicPr>
                <p:nvPr/>
              </p:nvPicPr>
              <p:blipFill>
                <a:blip r:embed="rId6" cstate="print"/>
                <a:stretch>
                  <a:fillRect/>
                </a:stretch>
              </p:blipFill>
              <p:spPr>
                <a:xfrm>
                  <a:off x="2927350" y="3366237"/>
                  <a:ext cx="304800" cy="898072"/>
                </a:xfrm>
                <a:prstGeom prst="rect">
                  <a:avLst/>
                </a:prstGeom>
              </p:spPr>
            </p:pic>
            <p:sp>
              <p:nvSpPr>
                <p:cNvPr id="35" name="Rectangle 34"/>
                <p:cNvSpPr/>
                <p:nvPr/>
              </p:nvSpPr>
              <p:spPr>
                <a:xfrm>
                  <a:off x="1708150" y="3815273"/>
                  <a:ext cx="1219200" cy="523221"/>
                </a:xfrm>
                <a:prstGeom prst="rect">
                  <a:avLst/>
                </a:prstGeom>
              </p:spPr>
              <p:txBody>
                <a:bodyPr wrap="square">
                  <a:spAutoFit/>
                </a:bodyPr>
                <a:lstStyle/>
                <a:p>
                  <a:r>
                    <a:rPr lang="en-US" sz="2800" dirty="0">
                      <a:solidFill>
                        <a:srgbClr val="002060"/>
                      </a:solidFill>
                      <a:latin typeface="Arial" charset="0"/>
                      <a:ea typeface="Calibri" charset="0"/>
                    </a:rPr>
                    <a:t>11.3%</a:t>
                  </a:r>
                  <a:endParaRPr lang="en-US" sz="2800" dirty="0">
                    <a:solidFill>
                      <a:srgbClr val="002060"/>
                    </a:solidFill>
                  </a:endParaRPr>
                </a:p>
              </p:txBody>
            </p:sp>
            <p:sp>
              <p:nvSpPr>
                <p:cNvPr id="36" name="Rectangle 35"/>
                <p:cNvSpPr/>
                <p:nvPr/>
              </p:nvSpPr>
              <p:spPr>
                <a:xfrm>
                  <a:off x="3361816" y="3847016"/>
                  <a:ext cx="1219200" cy="523221"/>
                </a:xfrm>
                <a:prstGeom prst="rect">
                  <a:avLst/>
                </a:prstGeom>
              </p:spPr>
              <p:txBody>
                <a:bodyPr wrap="square">
                  <a:spAutoFit/>
                </a:bodyPr>
                <a:lstStyle/>
                <a:p>
                  <a:r>
                    <a:rPr lang="en-US" sz="2800" dirty="0">
                      <a:solidFill>
                        <a:srgbClr val="00B0F0"/>
                      </a:solidFill>
                      <a:latin typeface="Arial" charset="0"/>
                      <a:ea typeface="Calibri" charset="0"/>
                    </a:rPr>
                    <a:t>10.2%</a:t>
                  </a:r>
                  <a:endParaRPr lang="en-US" sz="2800" dirty="0">
                    <a:solidFill>
                      <a:srgbClr val="00B0F0"/>
                    </a:solidFill>
                  </a:endParaRPr>
                </a:p>
              </p:txBody>
            </p:sp>
            <p:sp>
              <p:nvSpPr>
                <p:cNvPr id="37" name="TextBox 36"/>
                <p:cNvSpPr txBox="1"/>
                <p:nvPr/>
              </p:nvSpPr>
              <p:spPr>
                <a:xfrm>
                  <a:off x="1676400" y="3276600"/>
                  <a:ext cx="1297809" cy="646331"/>
                </a:xfrm>
                <a:prstGeom prst="rect">
                  <a:avLst/>
                </a:prstGeom>
                <a:noFill/>
              </p:spPr>
              <p:txBody>
                <a:bodyPr wrap="square" rtlCol="0">
                  <a:spAutoFit/>
                </a:bodyPr>
                <a:lstStyle/>
                <a:p>
                  <a:pPr algn="ctr"/>
                  <a:r>
                    <a:rPr lang="en-US" dirty="0">
                      <a:solidFill>
                        <a:srgbClr val="002060"/>
                      </a:solidFill>
                    </a:rPr>
                    <a:t>Өмнөх оны </a:t>
                  </a:r>
                  <a:r>
                    <a:rPr lang="en-US" dirty="0" err="1">
                      <a:solidFill>
                        <a:srgbClr val="002060"/>
                      </a:solidFill>
                    </a:rPr>
                    <a:t>мөн</a:t>
                  </a:r>
                  <a:r>
                    <a:rPr lang="en-US" dirty="0">
                      <a:solidFill>
                        <a:srgbClr val="002060"/>
                      </a:solidFill>
                    </a:rPr>
                    <a:t> </a:t>
                  </a:r>
                  <a:r>
                    <a:rPr lang="en-US" dirty="0" err="1">
                      <a:solidFill>
                        <a:srgbClr val="002060"/>
                      </a:solidFill>
                    </a:rPr>
                    <a:t>үе</a:t>
                  </a:r>
                  <a:endParaRPr lang="en-US" dirty="0">
                    <a:solidFill>
                      <a:srgbClr val="002060"/>
                    </a:solidFill>
                  </a:endParaRPr>
                </a:p>
              </p:txBody>
            </p:sp>
            <p:sp>
              <p:nvSpPr>
                <p:cNvPr id="38" name="TextBox 37"/>
                <p:cNvSpPr txBox="1"/>
                <p:nvPr/>
              </p:nvSpPr>
              <p:spPr>
                <a:xfrm>
                  <a:off x="3178148" y="3276600"/>
                  <a:ext cx="1297809" cy="646331"/>
                </a:xfrm>
                <a:prstGeom prst="rect">
                  <a:avLst/>
                </a:prstGeom>
                <a:noFill/>
              </p:spPr>
              <p:txBody>
                <a:bodyPr wrap="square" rtlCol="0">
                  <a:spAutoFit/>
                </a:bodyPr>
                <a:lstStyle/>
                <a:p>
                  <a:pPr algn="ctr"/>
                  <a:r>
                    <a:rPr lang="en-US" dirty="0" err="1">
                      <a:solidFill>
                        <a:srgbClr val="00B0F0"/>
                      </a:solidFill>
                    </a:rPr>
                    <a:t>Өмнөх</a:t>
                  </a:r>
                  <a:endParaRPr lang="en-US" dirty="0">
                    <a:solidFill>
                      <a:srgbClr val="00B0F0"/>
                    </a:solidFill>
                  </a:endParaRPr>
                </a:p>
                <a:p>
                  <a:pPr algn="ctr"/>
                  <a:r>
                    <a:rPr lang="en-US" dirty="0" err="1">
                      <a:solidFill>
                        <a:srgbClr val="00B0F0"/>
                      </a:solidFill>
                    </a:rPr>
                    <a:t>сараас</a:t>
                  </a:r>
                  <a:endParaRPr lang="en-US" dirty="0">
                    <a:solidFill>
                      <a:srgbClr val="00B0F0"/>
                    </a:solidFill>
                  </a:endParaRPr>
                </a:p>
              </p:txBody>
            </p:sp>
            <p:pic>
              <p:nvPicPr>
                <p:cNvPr id="39" name="Picture 38"/>
                <p:cNvPicPr>
                  <a:picLocks noChangeAspect="1"/>
                </p:cNvPicPr>
                <p:nvPr/>
              </p:nvPicPr>
              <p:blipFill>
                <a:blip r:embed="rId7" cstate="print"/>
                <a:stretch>
                  <a:fillRect/>
                </a:stretch>
              </p:blipFill>
              <p:spPr>
                <a:xfrm>
                  <a:off x="4038600" y="1143000"/>
                  <a:ext cx="434466" cy="914400"/>
                </a:xfrm>
                <a:prstGeom prst="rect">
                  <a:avLst/>
                </a:prstGeom>
              </p:spPr>
            </p:pic>
            <p:sp>
              <p:nvSpPr>
                <p:cNvPr id="40" name="Rectangle 39"/>
                <p:cNvSpPr/>
                <p:nvPr/>
              </p:nvSpPr>
              <p:spPr>
                <a:xfrm>
                  <a:off x="4930266" y="3820179"/>
                  <a:ext cx="1219200" cy="523221"/>
                </a:xfrm>
                <a:prstGeom prst="rect">
                  <a:avLst/>
                </a:prstGeom>
              </p:spPr>
              <p:txBody>
                <a:bodyPr wrap="square">
                  <a:spAutoFit/>
                </a:bodyPr>
                <a:lstStyle/>
                <a:p>
                  <a:endParaRPr lang="en-US" sz="2800" dirty="0">
                    <a:solidFill>
                      <a:srgbClr val="00B0F0"/>
                    </a:solidFill>
                  </a:endParaRPr>
                </a:p>
              </p:txBody>
            </p:sp>
          </p:grpSp>
        </p:grpSp>
        <p:sp>
          <p:nvSpPr>
            <p:cNvPr id="31" name="Rectangle 30"/>
            <p:cNvSpPr/>
            <p:nvPr/>
          </p:nvSpPr>
          <p:spPr>
            <a:xfrm>
              <a:off x="1473200" y="2819400"/>
              <a:ext cx="3183885" cy="338554"/>
            </a:xfrm>
            <a:prstGeom prst="rect">
              <a:avLst/>
            </a:prstGeom>
          </p:spPr>
          <p:txBody>
            <a:bodyPr wrap="none">
              <a:spAutoFit/>
            </a:bodyPr>
            <a:lstStyle/>
            <a:p>
              <a:r>
                <a:rPr lang="mn-MN" sz="1600" dirty="0">
                  <a:latin typeface="Tahoma" charset="0"/>
                  <a:ea typeface="Tahoma" charset="0"/>
                  <a:cs typeface="Tahoma" charset="0"/>
                </a:rPr>
                <a:t>Нийт бүртгэлтэй ажилгүй иргэд</a:t>
              </a:r>
              <a:endParaRPr lang="en-US" sz="1600" dirty="0">
                <a:latin typeface="Tahoma" charset="0"/>
                <a:ea typeface="Tahoma" charset="0"/>
                <a:cs typeface="Tahoma" charset="0"/>
              </a:endParaRPr>
            </a:p>
          </p:txBody>
        </p:sp>
      </p:grpSp>
      <p:sp>
        <p:nvSpPr>
          <p:cNvPr id="41" name="Rectangle 40"/>
          <p:cNvSpPr/>
          <p:nvPr/>
        </p:nvSpPr>
        <p:spPr>
          <a:xfrm>
            <a:off x="4699179" y="2971800"/>
            <a:ext cx="4444821" cy="738664"/>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Нийт бүртгэлтэй ажилгүй иргэд нь өмнөх оны мөн үеийнхээс </a:t>
            </a:r>
            <a:r>
              <a:rPr lang="en-US" sz="1400" dirty="0">
                <a:latin typeface="Tahoma" pitchFamily="34" charset="0"/>
                <a:ea typeface="Tahoma" pitchFamily="34" charset="0"/>
                <a:cs typeface="Tahoma" pitchFamily="34" charset="0"/>
              </a:rPr>
              <a:t>150</a:t>
            </a:r>
            <a:r>
              <a:rPr lang="mn-MN"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11</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3</a:t>
            </a:r>
            <a:r>
              <a:rPr lang="mn-MN" sz="1400" dirty="0">
                <a:latin typeface="Tahoma" pitchFamily="34" charset="0"/>
                <a:ea typeface="Tahoma" pitchFamily="34" charset="0"/>
                <a:cs typeface="Tahoma" pitchFamily="34" charset="0"/>
              </a:rPr>
              <a:t>) хүнээр өсч, өмнөх сараас </a:t>
            </a:r>
            <a:r>
              <a:rPr lang="en-US" sz="1400" dirty="0">
                <a:latin typeface="Tahoma" pitchFamily="34" charset="0"/>
                <a:ea typeface="Tahoma" pitchFamily="34" charset="0"/>
                <a:cs typeface="Tahoma" pitchFamily="34" charset="0"/>
              </a:rPr>
              <a:t>134 </a:t>
            </a:r>
            <a:r>
              <a:rPr lang="mn-MN" sz="1400" dirty="0">
                <a:latin typeface="Tahoma" pitchFamily="34" charset="0"/>
                <a:ea typeface="Tahoma" pitchFamily="34" charset="0"/>
                <a:cs typeface="Tahoma" pitchFamily="34" charset="0"/>
              </a:rPr>
              <a:t>(1</a:t>
            </a:r>
            <a:r>
              <a:rPr lang="en-US" sz="1400" dirty="0">
                <a:latin typeface="Tahoma" pitchFamily="34" charset="0"/>
                <a:ea typeface="Tahoma" pitchFamily="34" charset="0"/>
                <a:cs typeface="Tahoma" pitchFamily="34" charset="0"/>
              </a:rPr>
              <a:t>0</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2</a:t>
            </a:r>
            <a:r>
              <a:rPr lang="mn-MN" sz="1400" dirty="0">
                <a:latin typeface="Tahoma" pitchFamily="34" charset="0"/>
                <a:ea typeface="Tahoma" pitchFamily="34" charset="0"/>
                <a:cs typeface="Tahoma" pitchFamily="34" charset="0"/>
              </a:rPr>
              <a:t>%) хүнээр буурсан байна.</a:t>
            </a:r>
            <a:endParaRPr lang="en-US" sz="1400" dirty="0">
              <a:latin typeface="Tahoma" pitchFamily="34" charset="0"/>
              <a:ea typeface="Tahoma" pitchFamily="34" charset="0"/>
              <a:cs typeface="Tahoma" pitchFamily="34" charset="0"/>
            </a:endParaRPr>
          </a:p>
        </p:txBody>
      </p:sp>
      <p:pic>
        <p:nvPicPr>
          <p:cNvPr id="42" name="Picture 41"/>
          <p:cNvPicPr>
            <a:picLocks noChangeAspect="1"/>
          </p:cNvPicPr>
          <p:nvPr/>
        </p:nvPicPr>
        <p:blipFill>
          <a:blip r:embed="rId8" cstate="print"/>
          <a:stretch>
            <a:fillRect/>
          </a:stretch>
        </p:blipFill>
        <p:spPr>
          <a:xfrm>
            <a:off x="1371600" y="4953000"/>
            <a:ext cx="1924363" cy="853548"/>
          </a:xfrm>
          <a:prstGeom prst="rect">
            <a:avLst/>
          </a:prstGeom>
        </p:spPr>
      </p:pic>
      <p:sp>
        <p:nvSpPr>
          <p:cNvPr id="43" name="Rectangle 42"/>
          <p:cNvSpPr/>
          <p:nvPr/>
        </p:nvSpPr>
        <p:spPr>
          <a:xfrm>
            <a:off x="1219200" y="5943600"/>
            <a:ext cx="2578100" cy="584775"/>
          </a:xfrm>
          <a:prstGeom prst="rect">
            <a:avLst/>
          </a:prstGeom>
        </p:spPr>
        <p:txBody>
          <a:bodyPr wrap="square">
            <a:spAutoFit/>
          </a:bodyPr>
          <a:lstStyle/>
          <a:p>
            <a:r>
              <a:rPr lang="en-US" sz="1600" dirty="0">
                <a:solidFill>
                  <a:srgbClr val="00D0A8"/>
                </a:solidFill>
                <a:effectLst/>
                <a:latin typeface="Tahoma" charset="0"/>
                <a:ea typeface="Calibri" charset="0"/>
              </a:rPr>
              <a:t>582</a:t>
            </a:r>
            <a:r>
              <a:rPr lang="mn-MN" sz="1600" dirty="0">
                <a:solidFill>
                  <a:srgbClr val="00D0A8"/>
                </a:solidFill>
                <a:effectLst/>
                <a:latin typeface="Tahoma" charset="0"/>
                <a:ea typeface="Calibri" charset="0"/>
              </a:rPr>
              <a:t> иргэн</a:t>
            </a:r>
            <a:r>
              <a:rPr lang="mn-MN" sz="1600" dirty="0">
                <a:solidFill>
                  <a:srgbClr val="00D0A8"/>
                </a:solidFill>
                <a:latin typeface="Tahoma" charset="0"/>
                <a:ea typeface="Calibri" charset="0"/>
              </a:rPr>
              <a:t> </a:t>
            </a:r>
            <a:r>
              <a:rPr lang="mn-MN" sz="1600" dirty="0">
                <a:solidFill>
                  <a:srgbClr val="00D0A8"/>
                </a:solidFill>
                <a:effectLst/>
                <a:latin typeface="Tahoma" charset="0"/>
                <a:ea typeface="Calibri" charset="0"/>
              </a:rPr>
              <a:t>ажилд зуучлагдан оржээ</a:t>
            </a:r>
            <a:r>
              <a:rPr lang="en-US" sz="1600" dirty="0">
                <a:solidFill>
                  <a:srgbClr val="00D0A8"/>
                </a:solidFill>
                <a:effectLst/>
              </a:rPr>
              <a:t> </a:t>
            </a:r>
            <a:endParaRPr lang="en-US" sz="1600" dirty="0">
              <a:solidFill>
                <a:srgbClr val="00D0A8"/>
              </a:solidFill>
            </a:endParaRPr>
          </a:p>
        </p:txBody>
      </p:sp>
      <p:sp>
        <p:nvSpPr>
          <p:cNvPr id="44" name="Rectangle 43"/>
          <p:cNvSpPr/>
          <p:nvPr/>
        </p:nvSpPr>
        <p:spPr>
          <a:xfrm>
            <a:off x="4724400" y="4191000"/>
            <a:ext cx="4190999" cy="1169551"/>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Хөдөлмөрийн хэлтэст 2017 оны 1</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-р сард 12</a:t>
            </a:r>
            <a:r>
              <a:rPr lang="en-US" sz="1400" dirty="0">
                <a:latin typeface="Tahoma" pitchFamily="34" charset="0"/>
                <a:ea typeface="Tahoma" pitchFamily="34" charset="0"/>
                <a:cs typeface="Tahoma" pitchFamily="34" charset="0"/>
              </a:rPr>
              <a:t>58</a:t>
            </a:r>
            <a:r>
              <a:rPr lang="mn-MN" sz="1400" dirty="0">
                <a:latin typeface="Tahoma" pitchFamily="34" charset="0"/>
                <a:ea typeface="Tahoma" pitchFamily="34" charset="0"/>
                <a:cs typeface="Tahoma" pitchFamily="34" charset="0"/>
              </a:rPr>
              <a:t> иргэн шинээр бүртгүүлж, бүртгэлтэй байсан </a:t>
            </a:r>
            <a:r>
              <a:rPr lang="en-US" sz="1400" dirty="0">
                <a:latin typeface="Tahoma" pitchFamily="34" charset="0"/>
                <a:ea typeface="Tahoma" pitchFamily="34" charset="0"/>
                <a:cs typeface="Tahoma" pitchFamily="34" charset="0"/>
              </a:rPr>
              <a:t>582</a:t>
            </a:r>
            <a:r>
              <a:rPr lang="mn-MN" sz="1400" dirty="0">
                <a:latin typeface="Tahoma" pitchFamily="34" charset="0"/>
                <a:ea typeface="Tahoma" pitchFamily="34" charset="0"/>
                <a:cs typeface="Tahoma" pitchFamily="34" charset="0"/>
              </a:rPr>
              <a:t> иргэн ажилд зуучлагдан орж,  </a:t>
            </a:r>
            <a:r>
              <a:rPr lang="en-US" sz="1400" dirty="0">
                <a:latin typeface="Tahoma" pitchFamily="34" charset="0"/>
                <a:ea typeface="Tahoma" pitchFamily="34" charset="0"/>
                <a:cs typeface="Tahoma" pitchFamily="34" charset="0"/>
              </a:rPr>
              <a:t>566</a:t>
            </a:r>
            <a:r>
              <a:rPr lang="mn-MN" sz="1400" dirty="0">
                <a:latin typeface="Tahoma" pitchFamily="34" charset="0"/>
                <a:ea typeface="Tahoma" pitchFamily="34" charset="0"/>
                <a:cs typeface="Tahoma" pitchFamily="34" charset="0"/>
              </a:rPr>
              <a:t> иргэн ажил идэвхтэй хайхгүй байгаа шалтгаанаар бүртгэлээс хасагдсан байна. </a:t>
            </a:r>
            <a:endParaRPr lang="en-US" sz="1400" dirty="0">
              <a:latin typeface="Tahoma" pitchFamily="34" charset="0"/>
              <a:ea typeface="Tahoma" pitchFamily="34" charset="0"/>
              <a:cs typeface="Tahoma" pitchFamily="34" charset="0"/>
            </a:endParaRPr>
          </a:p>
        </p:txBody>
      </p:sp>
      <p:sp>
        <p:nvSpPr>
          <p:cNvPr id="45" name="Rectangle 44"/>
          <p:cNvSpPr/>
          <p:nvPr/>
        </p:nvSpPr>
        <p:spPr>
          <a:xfrm>
            <a:off x="3505200" y="2057400"/>
            <a:ext cx="1219200" cy="523221"/>
          </a:xfrm>
          <a:prstGeom prst="rect">
            <a:avLst/>
          </a:prstGeom>
        </p:spPr>
        <p:txBody>
          <a:bodyPr wrap="square">
            <a:spAutoFit/>
          </a:bodyPr>
          <a:lstStyle/>
          <a:p>
            <a:r>
              <a:rPr lang="mn-MN" sz="2800" dirty="0">
                <a:solidFill>
                  <a:srgbClr val="00B0F0"/>
                </a:solidFill>
                <a:latin typeface="Arial" pitchFamily="34" charset="0"/>
                <a:cs typeface="Arial" pitchFamily="34" charset="0"/>
              </a:rPr>
              <a:t>  </a:t>
            </a:r>
            <a:r>
              <a:rPr lang="en-US" sz="2800" dirty="0">
                <a:solidFill>
                  <a:srgbClr val="00B0F0"/>
                </a:solidFill>
                <a:latin typeface="Arial" pitchFamily="34" charset="0"/>
                <a:cs typeface="Arial" pitchFamily="34" charset="0"/>
              </a:rPr>
              <a:t>60</a:t>
            </a:r>
            <a:r>
              <a:rPr lang="mn-MN" sz="2800" dirty="0">
                <a:solidFill>
                  <a:srgbClr val="00B0F0"/>
                </a:solidFill>
                <a:latin typeface="Arial" pitchFamily="34" charset="0"/>
                <a:cs typeface="Arial" pitchFamily="34" charset="0"/>
              </a:rPr>
              <a:t>2</a:t>
            </a:r>
            <a:endParaRPr lang="en-US" sz="2600" dirty="0">
              <a:solidFill>
                <a:srgbClr val="00B0F0"/>
              </a:solidFill>
              <a:latin typeface="Arial" pitchFamily="34" charset="0"/>
              <a:cs typeface="Arial" pitchFamily="34" charset="0"/>
            </a:endParaRPr>
          </a:p>
        </p:txBody>
      </p:sp>
      <p:sp>
        <p:nvSpPr>
          <p:cNvPr id="46" name="Down Arrow 45"/>
          <p:cNvSpPr/>
          <p:nvPr/>
        </p:nvSpPr>
        <p:spPr>
          <a:xfrm>
            <a:off x="4267200" y="4038600"/>
            <a:ext cx="45719" cy="228600"/>
          </a:xfrm>
          <a:prstGeom prst="down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60000"/>
                    <a:lumOff val="40000"/>
                  </a:schemeClr>
                </a:solidFill>
              </a:ln>
              <a:solidFill>
                <a:schemeClr val="accent5">
                  <a:lumMod val="40000"/>
                  <a:lumOff val="60000"/>
                </a:schemeClr>
              </a:solidFill>
            </a:endParaRPr>
          </a:p>
        </p:txBody>
      </p:sp>
      <p:sp>
        <p:nvSpPr>
          <p:cNvPr id="47" name="Down Arrow 46"/>
          <p:cNvSpPr/>
          <p:nvPr/>
        </p:nvSpPr>
        <p:spPr>
          <a:xfrm flipV="1">
            <a:off x="2590800" y="4038600"/>
            <a:ext cx="45719" cy="22860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60000"/>
                    <a:lumOff val="40000"/>
                  </a:schemeClr>
                </a:solidFill>
              </a:ln>
              <a:solidFill>
                <a:schemeClr val="accent5">
                  <a:lumMod val="40000"/>
                  <a:lumOff val="60000"/>
                </a:schemeClr>
              </a:solidFill>
            </a:endParaRPr>
          </a:p>
        </p:txBody>
      </p:sp>
      <p:pic>
        <p:nvPicPr>
          <p:cNvPr id="48" name="Picture 47"/>
          <p:cNvPicPr>
            <a:picLocks noChangeAspect="1"/>
          </p:cNvPicPr>
          <p:nvPr/>
        </p:nvPicPr>
        <p:blipFill>
          <a:blip r:embed="rId7" cstate="print"/>
          <a:stretch>
            <a:fillRect/>
          </a:stretch>
        </p:blipFill>
        <p:spPr>
          <a:xfrm>
            <a:off x="3429000" y="1219200"/>
            <a:ext cx="434466" cy="914400"/>
          </a:xfrm>
          <a:prstGeom prst="rect">
            <a:avLst/>
          </a:prstGeom>
        </p:spPr>
      </p:pic>
      <p:pic>
        <p:nvPicPr>
          <p:cNvPr id="49" name="Picture 48"/>
          <p:cNvPicPr>
            <a:picLocks noChangeAspect="1"/>
          </p:cNvPicPr>
          <p:nvPr/>
        </p:nvPicPr>
        <p:blipFill>
          <a:blip r:embed="rId7" cstate="print"/>
          <a:stretch>
            <a:fillRect/>
          </a:stretch>
        </p:blipFill>
        <p:spPr>
          <a:xfrm>
            <a:off x="4191000" y="1219200"/>
            <a:ext cx="434466" cy="914400"/>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12"/>
          <p:cNvSpPr>
            <a:spLocks noChangeArrowheads="1"/>
          </p:cNvSpPr>
          <p:nvPr/>
        </p:nvSpPr>
        <p:spPr bwMode="auto">
          <a:xfrm>
            <a:off x="1066800" y="1143000"/>
            <a:ext cx="7467600" cy="584775"/>
          </a:xfrm>
          <a:prstGeom prst="rect">
            <a:avLst/>
          </a:prstGeom>
          <a:noFill/>
          <a:ln w="9525">
            <a:noFill/>
            <a:miter lim="800000"/>
            <a:headEnd/>
            <a:tailEnd/>
          </a:ln>
        </p:spPr>
        <p:txBody>
          <a:bodyPr wrap="square">
            <a:spAutoFit/>
          </a:bodyPr>
          <a:lstStyle/>
          <a:p>
            <a:pPr algn="ctr"/>
            <a:r>
              <a:rPr lang="mn-MN" altLang="en-US" sz="1600" b="1" dirty="0">
                <a:latin typeface="Arial" charset="0"/>
                <a:cs typeface="Tahoma" pitchFamily="34" charset="0"/>
              </a:rPr>
              <a:t>Бүртгэлтэй ажил хайгч иргэд</a:t>
            </a:r>
            <a:r>
              <a:rPr lang="en-US" altLang="en-US" sz="1600" b="1" dirty="0">
                <a:latin typeface="Arial" charset="0"/>
                <a:cs typeface="Tahoma" pitchFamily="34" charset="0"/>
              </a:rPr>
              <a:t>,</a:t>
            </a:r>
            <a:r>
              <a:rPr lang="mn-MN" altLang="en-US" sz="1600" b="1" dirty="0">
                <a:latin typeface="Arial" charset="0"/>
                <a:cs typeface="Tahoma" pitchFamily="34" charset="0"/>
              </a:rPr>
              <a:t> боловсролын түвшнээр, 2017 оны 1</a:t>
            </a:r>
            <a:r>
              <a:rPr lang="en-US" altLang="en-US" sz="1600" b="1" dirty="0">
                <a:latin typeface="Arial" charset="0"/>
                <a:cs typeface="Tahoma" pitchFamily="34" charset="0"/>
              </a:rPr>
              <a:t>1</a:t>
            </a:r>
            <a:r>
              <a:rPr lang="mn-MN" altLang="en-US" sz="1600" b="1" dirty="0">
                <a:latin typeface="Arial" charset="0"/>
                <a:cs typeface="Tahoma" pitchFamily="34" charset="0"/>
              </a:rPr>
              <a:t> сард</a:t>
            </a:r>
            <a:endParaRPr lang="en-US" altLang="en-US" sz="1600" b="1" dirty="0">
              <a:latin typeface="Arial" charset="0"/>
              <a:cs typeface="Tahoma" pitchFamily="34" charset="0"/>
            </a:endParaRPr>
          </a:p>
        </p:txBody>
      </p:sp>
      <p:sp>
        <p:nvSpPr>
          <p:cNvPr id="8" name="Title 7"/>
          <p:cNvSpPr>
            <a:spLocks noGrp="1"/>
          </p:cNvSpPr>
          <p:nvPr>
            <p:ph type="title"/>
          </p:nvPr>
        </p:nvSpPr>
        <p:spPr>
          <a:xfrm>
            <a:off x="1066800" y="3048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graphicFrame>
        <p:nvGraphicFramePr>
          <p:cNvPr id="5" name="Chart 4">
            <a:extLst>
              <a:ext uri="{FF2B5EF4-FFF2-40B4-BE49-F238E27FC236}">
                <a16:creationId xmlns:a16="http://schemas.microsoft.com/office/drawing/2014/main" xmlns="" id="{00000000-0008-0000-0300-00003D010000}"/>
              </a:ext>
            </a:extLst>
          </p:cNvPr>
          <p:cNvGraphicFramePr/>
          <p:nvPr/>
        </p:nvGraphicFramePr>
        <p:xfrm>
          <a:off x="1524000" y="1752601"/>
          <a:ext cx="7086600" cy="4343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advClick="0" advTm="10000"/>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143000" y="685800"/>
          <a:ext cx="5702301" cy="609600"/>
        </p:xfrm>
        <a:graphic>
          <a:graphicData uri="http://schemas.openxmlformats.org/drawingml/2006/table">
            <a:tbl>
              <a:tblPr/>
              <a:tblGrid>
                <a:gridCol w="5021257">
                  <a:extLst>
                    <a:ext uri="{9D8B030D-6E8A-4147-A177-3AD203B41FA5}">
                      <a16:colId xmlns:a16="http://schemas.microsoft.com/office/drawing/2014/main" xmlns="" val="20000"/>
                    </a:ext>
                  </a:extLst>
                </a:gridCol>
                <a:gridCol w="681044">
                  <a:extLst>
                    <a:ext uri="{9D8B030D-6E8A-4147-A177-3AD203B41FA5}">
                      <a16:colId xmlns:a16="http://schemas.microsoft.com/office/drawing/2014/main" xmlns="" val="20001"/>
                    </a:ext>
                  </a:extLst>
                </a:gridCol>
              </a:tblGrid>
              <a:tr h="609600">
                <a:tc>
                  <a:txBody>
                    <a:bodyPr/>
                    <a:lstStyle/>
                    <a:p>
                      <a:pPr algn="l" fontAlgn="ctr"/>
                      <a:r>
                        <a:rPr lang="mn-MN" sz="1200" b="1" i="0" u="none" strike="noStrike" dirty="0">
                          <a:latin typeface="Arial"/>
                        </a:rPr>
                        <a:t>    АЖИЛГҮЙ ИРГЭДИЙН ТОО, сумаар </a:t>
                      </a:r>
                    </a:p>
                  </a:txBody>
                  <a:tcPr marL="0" marR="0" marT="0" marB="0" anchor="ctr">
                    <a:lnL>
                      <a:noFill/>
                    </a:lnL>
                    <a:lnR>
                      <a:noFill/>
                    </a:lnR>
                    <a:lnT>
                      <a:noFill/>
                    </a:lnT>
                    <a:lnB>
                      <a:noFill/>
                    </a:lnB>
                  </a:tcPr>
                </a:tc>
                <a:tc>
                  <a:txBody>
                    <a:bodyPr/>
                    <a:lstStyle/>
                    <a:p>
                      <a:pPr algn="l" fontAlgn="b"/>
                      <a:endParaRPr lang="en-US" sz="1200" b="0" i="0" u="none" strike="noStrike" dirty="0">
                        <a:latin typeface="Arial"/>
                      </a:endParaRP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a:off x="990600" y="6019800"/>
            <a:ext cx="76962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4343400" y="838200"/>
          <a:ext cx="4572000" cy="457201"/>
        </p:xfrm>
        <a:graphic>
          <a:graphicData uri="http://schemas.openxmlformats.org/drawingml/2006/table">
            <a:tbl>
              <a:tblPr/>
              <a:tblGrid>
                <a:gridCol w="4572000">
                  <a:extLst>
                    <a:ext uri="{9D8B030D-6E8A-4147-A177-3AD203B41FA5}">
                      <a16:colId xmlns:a16="http://schemas.microsoft.com/office/drawing/2014/main" xmlns="" val="20000"/>
                    </a:ext>
                  </a:extLst>
                </a:gridCol>
              </a:tblGrid>
              <a:tr h="457201">
                <a:tc>
                  <a:txBody>
                    <a:bodyPr/>
                    <a:lstStyle/>
                    <a:p>
                      <a:pPr algn="ctr" fontAlgn="b"/>
                      <a:r>
                        <a:rPr lang="mn-MN" sz="1100" b="1" i="0" u="none" strike="noStrike" dirty="0">
                          <a:latin typeface="Arial"/>
                        </a:rPr>
                        <a:t>ШИНЭЭР БИЙ БОЛГОСОН АЖЛЫН БАЙРАНД ОРСОН ИРГЭД, эдийн засгийн салбарын ангиллаар </a:t>
                      </a: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3" name="TextBox 12"/>
          <p:cNvSpPr txBox="1"/>
          <p:nvPr/>
        </p:nvSpPr>
        <p:spPr>
          <a:xfrm>
            <a:off x="2667000" y="5638800"/>
            <a:ext cx="10668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5</a:t>
            </a:r>
            <a:r>
              <a:rPr lang="en-US" b="1" dirty="0">
                <a:solidFill>
                  <a:schemeClr val="tx2"/>
                </a:solidFill>
                <a:latin typeface="Arial" pitchFamily="34" charset="0"/>
                <a:cs typeface="Arial" pitchFamily="34" charset="0"/>
              </a:rPr>
              <a:t>4.9</a:t>
            </a:r>
            <a:r>
              <a:rPr lang="mn-MN" b="1" dirty="0">
                <a:solidFill>
                  <a:schemeClr val="tx2"/>
                </a:solidFill>
                <a:latin typeface="Arial" pitchFamily="34" charset="0"/>
                <a:cs typeface="Arial" pitchFamily="34" charset="0"/>
              </a:rPr>
              <a:t> </a:t>
            </a:r>
            <a:r>
              <a:rPr lang="en-US" sz="1600" dirty="0">
                <a:solidFill>
                  <a:schemeClr val="tx2"/>
                </a:solidFill>
                <a:latin typeface="Arial" pitchFamily="34" charset="0"/>
                <a:cs typeface="Arial" pitchFamily="34" charset="0"/>
              </a:rPr>
              <a:t>%</a:t>
            </a:r>
            <a:endParaRPr lang="en-US" dirty="0">
              <a:solidFill>
                <a:schemeClr val="tx2"/>
              </a:solidFill>
              <a:latin typeface="Arial" pitchFamily="34" charset="0"/>
              <a:cs typeface="Arial" pitchFamily="34" charset="0"/>
            </a:endParaRPr>
          </a:p>
        </p:txBody>
      </p:sp>
      <p:sp>
        <p:nvSpPr>
          <p:cNvPr id="16" name="Right Brace 15"/>
          <p:cNvSpPr/>
          <p:nvPr/>
        </p:nvSpPr>
        <p:spPr>
          <a:xfrm rot="16200000" flipH="1">
            <a:off x="3048000" y="4419600"/>
            <a:ext cx="3048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6200000" flipH="1">
            <a:off x="7410450" y="4629150"/>
            <a:ext cx="3429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239000" y="5638800"/>
            <a:ext cx="9144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61</a:t>
            </a:r>
            <a:r>
              <a:rPr lang="en-US" b="1" dirty="0">
                <a:solidFill>
                  <a:schemeClr val="tx2"/>
                </a:solidFill>
                <a:latin typeface="Arial" pitchFamily="34" charset="0"/>
                <a:cs typeface="Arial" pitchFamily="34" charset="0"/>
              </a:rPr>
              <a:t>.</a:t>
            </a:r>
            <a:r>
              <a:rPr lang="mn-MN" b="1">
                <a:solidFill>
                  <a:schemeClr val="tx2"/>
                </a:solidFill>
                <a:latin typeface="Arial" pitchFamily="34" charset="0"/>
                <a:cs typeface="Arial" pitchFamily="34" charset="0"/>
              </a:rPr>
              <a:t>7</a:t>
            </a:r>
            <a:r>
              <a:rPr lang="en-US" sz="1600">
                <a:solidFill>
                  <a:schemeClr val="tx2"/>
                </a:solidFill>
                <a:latin typeface="Arial" pitchFamily="34" charset="0"/>
                <a:cs typeface="Arial" pitchFamily="34" charset="0"/>
              </a:rPr>
              <a:t>%</a:t>
            </a:r>
            <a:endParaRPr lang="en-US" sz="1600" dirty="0">
              <a:solidFill>
                <a:schemeClr val="tx2"/>
              </a:solidFill>
              <a:latin typeface="Arial" pitchFamily="34" charset="0"/>
              <a:cs typeface="Arial" pitchFamily="34" charset="0"/>
            </a:endParaRPr>
          </a:p>
        </p:txBody>
      </p:sp>
      <p:sp>
        <p:nvSpPr>
          <p:cNvPr id="23" name="TextBox 22"/>
          <p:cNvSpPr txBox="1"/>
          <p:nvPr/>
        </p:nvSpPr>
        <p:spPr>
          <a:xfrm>
            <a:off x="2362200" y="6096000"/>
            <a:ext cx="10668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1</a:t>
            </a:r>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178</a:t>
            </a:r>
          </a:p>
        </p:txBody>
      </p:sp>
      <p:sp>
        <p:nvSpPr>
          <p:cNvPr id="15" name="TextBox 14"/>
          <p:cNvSpPr txBox="1"/>
          <p:nvPr/>
        </p:nvSpPr>
        <p:spPr>
          <a:xfrm>
            <a:off x="7391400" y="6096000"/>
            <a:ext cx="914400" cy="381000"/>
          </a:xfrm>
          <a:prstGeom prst="rect">
            <a:avLst/>
          </a:prstGeom>
          <a:noFill/>
        </p:spPr>
        <p:txBody>
          <a:bodyPr wrap="square" rtlCol="0">
            <a:spAutoFit/>
          </a:bodyPr>
          <a:lstStyle/>
          <a:p>
            <a:r>
              <a:rPr lang="en-US" b="1" dirty="0">
                <a:solidFill>
                  <a:schemeClr val="tx2"/>
                </a:solidFill>
                <a:latin typeface="Arial" pitchFamily="34" charset="0"/>
                <a:cs typeface="Arial" pitchFamily="34" charset="0"/>
              </a:rPr>
              <a:t> 58</a:t>
            </a:r>
            <a:r>
              <a:rPr lang="mn-MN" b="1" dirty="0">
                <a:solidFill>
                  <a:schemeClr val="tx2"/>
                </a:solidFill>
                <a:latin typeface="Arial" pitchFamily="34" charset="0"/>
                <a:cs typeface="Arial" pitchFamily="34" charset="0"/>
              </a:rPr>
              <a:t>0</a:t>
            </a:r>
            <a:endParaRPr lang="en-US" b="1" dirty="0">
              <a:solidFill>
                <a:schemeClr val="tx2"/>
              </a:solidFill>
              <a:latin typeface="Arial" pitchFamily="34" charset="0"/>
              <a:cs typeface="Arial" pitchFamily="34" charset="0"/>
            </a:endParaRPr>
          </a:p>
        </p:txBody>
      </p:sp>
      <p:sp>
        <p:nvSpPr>
          <p:cNvPr id="21" name="Title 7"/>
          <p:cNvSpPr>
            <a:spLocks noGrp="1"/>
          </p:cNvSpPr>
          <p:nvPr>
            <p:ph type="title"/>
          </p:nvPr>
        </p:nvSpPr>
        <p:spPr>
          <a:xfrm>
            <a:off x="990600" y="2286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graphicFrame>
        <p:nvGraphicFramePr>
          <p:cNvPr id="22" name="Chart 21"/>
          <p:cNvGraphicFramePr/>
          <p:nvPr/>
        </p:nvGraphicFramePr>
        <p:xfrm>
          <a:off x="1066800" y="1143000"/>
          <a:ext cx="3422355"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p:nvPr/>
        </p:nvGraphicFramePr>
        <p:xfrm>
          <a:off x="4267200" y="1219201"/>
          <a:ext cx="4569589" cy="449579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p:cNvCxnSpPr/>
          <p:nvPr/>
        </p:nvCxnSpPr>
        <p:spPr>
          <a:xfrm flipV="1">
            <a:off x="990600" y="59436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9" name="Rectangle 8"/>
          <p:cNvSpPr>
            <a:spLocks noChangeArrowheads="1"/>
          </p:cNvSpPr>
          <p:nvPr/>
        </p:nvSpPr>
        <p:spPr bwMode="auto">
          <a:xfrm>
            <a:off x="762000" y="5350366"/>
            <a:ext cx="8001000" cy="646331"/>
          </a:xfrm>
          <a:prstGeom prst="rect">
            <a:avLst/>
          </a:prstGeom>
          <a:noFill/>
          <a:ln w="9525">
            <a:noFill/>
            <a:miter lim="800000"/>
            <a:headEnd/>
            <a:tailEnd/>
          </a:ln>
        </p:spPr>
        <p:txBody>
          <a:bodyPr wrap="square" anchor="ctr">
            <a:spAutoFit/>
          </a:bodyPr>
          <a:lstStyle/>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p:txBody>
      </p:sp>
      <p:pic>
        <p:nvPicPr>
          <p:cNvPr id="13" name="Picture 12"/>
          <p:cNvPicPr>
            <a:picLocks noChangeAspect="1"/>
          </p:cNvPicPr>
          <p:nvPr/>
        </p:nvPicPr>
        <p:blipFill>
          <a:blip r:embed="rId4" cstate="print"/>
          <a:stretch>
            <a:fillRect/>
          </a:stretch>
        </p:blipFill>
        <p:spPr>
          <a:xfrm>
            <a:off x="990600" y="763488"/>
            <a:ext cx="8128000" cy="5943600"/>
          </a:xfrm>
          <a:prstGeom prst="rect">
            <a:avLst/>
          </a:prstGeom>
        </p:spPr>
      </p:pic>
      <p:sp>
        <p:nvSpPr>
          <p:cNvPr id="17" name="Rectangle 16"/>
          <p:cNvSpPr/>
          <p:nvPr/>
        </p:nvSpPr>
        <p:spPr>
          <a:xfrm>
            <a:off x="1066800" y="228600"/>
            <a:ext cx="2380780"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Эрүүл мэнд</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20" name="Rectangle 19"/>
          <p:cNvSpPr/>
          <p:nvPr/>
        </p:nvSpPr>
        <p:spPr>
          <a:xfrm>
            <a:off x="2362200" y="3581400"/>
            <a:ext cx="6584577" cy="307777"/>
          </a:xfrm>
          <a:prstGeom prst="rect">
            <a:avLst/>
          </a:prstGeom>
        </p:spPr>
        <p:txBody>
          <a:bodyPr wrap="square">
            <a:spAutoFit/>
          </a:bodyPr>
          <a:lstStyle/>
          <a:p>
            <a:pPr algn="just"/>
            <a:r>
              <a:rPr lang="mn-MN" sz="1400" dirty="0">
                <a:solidFill>
                  <a:schemeClr val="bg1"/>
                </a:solidFill>
                <a:latin typeface="Arial" pitchFamily="34" charset="0"/>
                <a:cs typeface="Arial" pitchFamily="34" charset="0"/>
              </a:rPr>
              <a:t>Он гарсаар </a:t>
            </a:r>
            <a:r>
              <a:rPr lang="en-US" sz="1400" dirty="0" err="1">
                <a:solidFill>
                  <a:schemeClr val="bg1"/>
                </a:solidFill>
                <a:latin typeface="Arial" pitchFamily="34" charset="0"/>
                <a:cs typeface="Arial" pitchFamily="34" charset="0"/>
              </a:rPr>
              <a:t>эхийн</a:t>
            </a:r>
            <a:r>
              <a:rPr lang="en-US" sz="1400" dirty="0">
                <a:solidFill>
                  <a:schemeClr val="bg1"/>
                </a:solidFill>
                <a:latin typeface="Arial" pitchFamily="34" charset="0"/>
                <a:cs typeface="Arial" pitchFamily="34" charset="0"/>
              </a:rPr>
              <a:t> </a:t>
            </a:r>
            <a:r>
              <a:rPr lang="mn-MN" sz="1400" dirty="0">
                <a:solidFill>
                  <a:schemeClr val="bg1"/>
                </a:solidFill>
                <a:latin typeface="Arial" pitchFamily="34" charset="0"/>
                <a:cs typeface="Arial" pitchFamily="34" charset="0"/>
              </a:rPr>
              <a:t>эндэгдэл гараагүй</a:t>
            </a:r>
            <a:endParaRPr lang="en-US" sz="1400" dirty="0">
              <a:solidFill>
                <a:schemeClr val="bg1"/>
              </a:solidFill>
              <a:latin typeface="Arial" pitchFamily="34" charset="0"/>
              <a:ea typeface="Tahoma" panose="020B0604030504040204" pitchFamily="34" charset="0"/>
              <a:cs typeface="Arial" pitchFamily="34" charset="0"/>
            </a:endParaRPr>
          </a:p>
        </p:txBody>
      </p:sp>
      <p:pic>
        <p:nvPicPr>
          <p:cNvPr id="23" name="Picture 22"/>
          <p:cNvPicPr>
            <a:picLocks noChangeAspect="1"/>
          </p:cNvPicPr>
          <p:nvPr/>
        </p:nvPicPr>
        <p:blipFill>
          <a:blip r:embed="rId5" cstate="print"/>
          <a:stretch>
            <a:fillRect/>
          </a:stretch>
        </p:blipFill>
        <p:spPr>
          <a:xfrm>
            <a:off x="1066800" y="4800600"/>
            <a:ext cx="850900" cy="867805"/>
          </a:xfrm>
          <a:prstGeom prst="rect">
            <a:avLst/>
          </a:prstGeom>
        </p:spPr>
      </p:pic>
      <p:pic>
        <p:nvPicPr>
          <p:cNvPr id="24" name="Picture 23"/>
          <p:cNvPicPr>
            <a:picLocks noChangeAspect="1"/>
          </p:cNvPicPr>
          <p:nvPr/>
        </p:nvPicPr>
        <p:blipFill>
          <a:blip r:embed="rId6" cstate="print"/>
          <a:stretch>
            <a:fillRect/>
          </a:stretch>
        </p:blipFill>
        <p:spPr>
          <a:xfrm>
            <a:off x="902784" y="914400"/>
            <a:ext cx="1123950" cy="934937"/>
          </a:xfrm>
          <a:prstGeom prst="rect">
            <a:avLst/>
          </a:prstGeom>
        </p:spPr>
      </p:pic>
      <p:pic>
        <p:nvPicPr>
          <p:cNvPr id="25" name="Picture 24"/>
          <p:cNvPicPr>
            <a:picLocks noChangeAspect="1"/>
          </p:cNvPicPr>
          <p:nvPr/>
        </p:nvPicPr>
        <p:blipFill>
          <a:blip r:embed="rId6" cstate="print"/>
          <a:stretch>
            <a:fillRect/>
          </a:stretch>
        </p:blipFill>
        <p:spPr>
          <a:xfrm>
            <a:off x="914400" y="2209800"/>
            <a:ext cx="1123950" cy="934937"/>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66800" y="3581400"/>
            <a:ext cx="852488" cy="792064"/>
          </a:xfrm>
          <a:prstGeom prst="rect">
            <a:avLst/>
          </a:prstGeom>
        </p:spPr>
      </p:pic>
      <p:pic>
        <p:nvPicPr>
          <p:cNvPr id="27" name="Picture 26"/>
          <p:cNvPicPr>
            <a:picLocks noChangeAspect="1"/>
          </p:cNvPicPr>
          <p:nvPr/>
        </p:nvPicPr>
        <p:blipFill>
          <a:blip r:embed="rId5" cstate="print"/>
          <a:stretch>
            <a:fillRect/>
          </a:stretch>
        </p:blipFill>
        <p:spPr>
          <a:xfrm>
            <a:off x="1066800" y="5990195"/>
            <a:ext cx="850900" cy="867805"/>
          </a:xfrm>
          <a:prstGeom prst="rect">
            <a:avLst/>
          </a:prstGeom>
        </p:spPr>
      </p:pic>
      <p:sp>
        <p:nvSpPr>
          <p:cNvPr id="2" name="Rectangle 1"/>
          <p:cNvSpPr/>
          <p:nvPr/>
        </p:nvSpPr>
        <p:spPr>
          <a:xfrm>
            <a:off x="2347865" y="1080701"/>
            <a:ext cx="6523100" cy="871008"/>
          </a:xfrm>
          <a:prstGeom prst="rect">
            <a:avLst/>
          </a:prstGeom>
        </p:spPr>
        <p:txBody>
          <a:bodyPr wrap="square">
            <a:spAutoFit/>
          </a:bodyPr>
          <a:lstStyle/>
          <a:p>
            <a:pPr algn="just">
              <a:lnSpc>
                <a:spcPct val="115000"/>
              </a:lnSpc>
              <a:spcAft>
                <a:spcPts val="0"/>
              </a:spcAft>
              <a:tabLst>
                <a:tab pos="2743200" algn="ctr"/>
                <a:tab pos="5486400" algn="r"/>
              </a:tabLst>
            </a:pPr>
            <a:r>
              <a:rPr lang="mn-MN" sz="1100" dirty="0">
                <a:solidFill>
                  <a:schemeClr val="bg1"/>
                </a:solidFill>
                <a:latin typeface="Arial" panose="020B0604020202020204" pitchFamily="34" charset="0"/>
                <a:ea typeface="Times New Roman" panose="02020603050405020304" pitchFamily="18" charset="0"/>
              </a:rPr>
              <a:t>Дорноговь аймгийн хэмжээнд 2017 оны эхний 11 сард 1199 эх амаржиж, 1204 хүүхэд шинээр мэндэлжээ. Амаржсан эхийн тоо өмнөх оны мөн үеэс 10.7 хувиар буюу 143-аар, төрсөн хүүхдийн тоо өмнөх оны мөн үес 10.9 хувиар буюу 1</a:t>
            </a:r>
            <a:r>
              <a:rPr lang="en-US" sz="1100" dirty="0">
                <a:solidFill>
                  <a:schemeClr val="bg1"/>
                </a:solidFill>
                <a:latin typeface="Arial" panose="020B0604020202020204" pitchFamily="34" charset="0"/>
                <a:ea typeface="Times New Roman" panose="02020603050405020304" pitchFamily="18" charset="0"/>
              </a:rPr>
              <a:t>48</a:t>
            </a:r>
            <a:r>
              <a:rPr lang="mn-MN" sz="1100" dirty="0">
                <a:solidFill>
                  <a:schemeClr val="bg1"/>
                </a:solidFill>
                <a:latin typeface="Arial" panose="020B0604020202020204" pitchFamily="34" charset="0"/>
                <a:ea typeface="Times New Roman" panose="02020603050405020304" pitchFamily="18" charset="0"/>
              </a:rPr>
              <a:t>-аар буурсан байна.  2017 оны 11 сарын байдлаар 315 хүн нас барсан нь өмнөх оны мөн үеэс 7.1 хувиар буюу 24-өөр буурчээ.</a:t>
            </a:r>
            <a:endParaRPr lang="en-US" sz="11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2257190" y="2212404"/>
            <a:ext cx="6528077" cy="835613"/>
          </a:xfrm>
          <a:prstGeom prst="rect">
            <a:avLst/>
          </a:prstGeom>
        </p:spPr>
        <p:txBody>
          <a:bodyPr wrap="square">
            <a:spAutoFit/>
          </a:bodyPr>
          <a:lstStyle/>
          <a:p>
            <a:pPr indent="457200" algn="just">
              <a:lnSpc>
                <a:spcPct val="115000"/>
              </a:lnSpc>
              <a:spcAft>
                <a:spcPts val="0"/>
              </a:spcAft>
            </a:pPr>
            <a:r>
              <a:rPr lang="mn-MN" sz="1400" dirty="0">
                <a:solidFill>
                  <a:schemeClr val="bg1"/>
                </a:solidFill>
                <a:latin typeface="Arial" panose="020B0604020202020204" pitchFamily="34" charset="0"/>
                <a:ea typeface="Times New Roman" panose="02020603050405020304" pitchFamily="18" charset="0"/>
              </a:rPr>
              <a:t>Он гарсаар </a:t>
            </a:r>
            <a:r>
              <a:rPr lang="en-US" sz="1400" dirty="0" err="1">
                <a:solidFill>
                  <a:schemeClr val="bg1"/>
                </a:solidFill>
                <a:latin typeface="Arial" panose="020B0604020202020204" pitchFamily="34" charset="0"/>
                <a:ea typeface="Times New Roman" panose="02020603050405020304" pitchFamily="18" charset="0"/>
              </a:rPr>
              <a:t>эхийн</a:t>
            </a:r>
            <a:r>
              <a:rPr lang="en-US" sz="1400" dirty="0">
                <a:solidFill>
                  <a:schemeClr val="bg1"/>
                </a:solidFill>
                <a:latin typeface="Arial" panose="020B0604020202020204" pitchFamily="34" charset="0"/>
                <a:ea typeface="Times New Roman" panose="02020603050405020304" pitchFamily="18" charset="0"/>
              </a:rPr>
              <a:t> </a:t>
            </a:r>
            <a:r>
              <a:rPr lang="mn-MN" sz="1400" dirty="0">
                <a:solidFill>
                  <a:schemeClr val="bg1"/>
                </a:solidFill>
                <a:latin typeface="Arial" panose="020B0604020202020204" pitchFamily="34" charset="0"/>
                <a:ea typeface="Times New Roman" panose="02020603050405020304" pitchFamily="18" charset="0"/>
              </a:rPr>
              <a:t>эндэгдэл гараагүй </a:t>
            </a:r>
            <a:r>
              <a:rPr lang="en-US" sz="1400" dirty="0" err="1">
                <a:solidFill>
                  <a:schemeClr val="bg1"/>
                </a:solidFill>
                <a:latin typeface="Arial" panose="020B0604020202020204" pitchFamily="34" charset="0"/>
                <a:ea typeface="Times New Roman" panose="02020603050405020304" pitchFamily="18" charset="0"/>
              </a:rPr>
              <a:t>бөгөөд</a:t>
            </a:r>
            <a:r>
              <a:rPr lang="en-US" sz="1400" dirty="0">
                <a:solidFill>
                  <a:schemeClr val="bg1"/>
                </a:solidFill>
                <a:latin typeface="Arial" panose="020B0604020202020204" pitchFamily="34" charset="0"/>
                <a:ea typeface="Times New Roman" panose="02020603050405020304" pitchFamily="18" charset="0"/>
              </a:rPr>
              <a:t> </a:t>
            </a:r>
            <a:r>
              <a:rPr lang="mn-MN" sz="1400" dirty="0">
                <a:solidFill>
                  <a:schemeClr val="bg1"/>
                </a:solidFill>
                <a:latin typeface="Arial" panose="020B0604020202020204" pitchFamily="34" charset="0"/>
                <a:ea typeface="Times New Roman" panose="02020603050405020304" pitchFamily="18" charset="0"/>
              </a:rPr>
              <a:t>амьд төрсөн 1000 хүүхдэд ногдох нялхсын эндэгдэл 10.8 байгаа нь өмнөх оны мөн үеэс  4.0 пунктээр буурчээ.</a:t>
            </a:r>
            <a:endParaRPr lang="en-US" sz="14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362200" y="4525555"/>
            <a:ext cx="6299200" cy="646331"/>
          </a:xfrm>
          <a:prstGeom prst="rect">
            <a:avLst/>
          </a:prstGeom>
        </p:spPr>
        <p:txBody>
          <a:bodyPr wrap="square">
            <a:spAutoFit/>
          </a:bodyPr>
          <a:lstStyle/>
          <a:p>
            <a:r>
              <a:rPr lang="mn-MN" dirty="0">
                <a:solidFill>
                  <a:schemeClr val="bg1"/>
                </a:solidFill>
                <a:latin typeface="Arial" panose="020B0604020202020204" pitchFamily="34" charset="0"/>
                <a:ea typeface="Times New Roman" panose="02020603050405020304" pitchFamily="18" charset="0"/>
              </a:rPr>
              <a:t> Халдварт өвчний 631 тохиолдол бүртгэгдсэн нь өмнөх оны мөн үеэс 61.8 хувиар буюу 1019-өөр буурчээ</a:t>
            </a:r>
            <a:endParaRPr lang="en-US" dirty="0">
              <a:solidFill>
                <a:schemeClr val="bg1"/>
              </a:solidFill>
            </a:endParaRPr>
          </a:p>
        </p:txBody>
      </p:sp>
      <p:sp>
        <p:nvSpPr>
          <p:cNvPr id="5" name="Rectangle 4"/>
          <p:cNvSpPr/>
          <p:nvPr/>
        </p:nvSpPr>
        <p:spPr>
          <a:xfrm>
            <a:off x="2384610" y="5581520"/>
            <a:ext cx="6429189" cy="835613"/>
          </a:xfrm>
          <a:prstGeom prst="rect">
            <a:avLst/>
          </a:prstGeom>
        </p:spPr>
        <p:txBody>
          <a:bodyPr wrap="square">
            <a:spAutoFit/>
          </a:bodyPr>
          <a:lstStyle/>
          <a:p>
            <a:pPr algn="just">
              <a:lnSpc>
                <a:spcPct val="115000"/>
              </a:lnSpc>
              <a:spcAft>
                <a:spcPts val="0"/>
              </a:spcAft>
              <a:tabLst>
                <a:tab pos="2743200" algn="ctr"/>
                <a:tab pos="5486400" algn="r"/>
                <a:tab pos="171450" algn="l"/>
              </a:tabLst>
            </a:pPr>
            <a:r>
              <a:rPr lang="mn-MN" sz="1400" dirty="0">
                <a:solidFill>
                  <a:schemeClr val="bg1"/>
                </a:solidFill>
                <a:latin typeface="Arial" panose="020B0604020202020204" pitchFamily="34" charset="0"/>
                <a:ea typeface="Times New Roman" panose="02020603050405020304" pitchFamily="18" charset="0"/>
              </a:rPr>
              <a:t>Халдварт өвчний тохиолдол буурахад тэмбүү 37.4 хувь, вируст гепатит 35.7 хувь, заг хүйтэн 15.3 хувь, трихоминиаз 15.6 хувь, бусад төрлийн халдварт өвчин 79.8 хувиар тус тус буурсан нь голлон нөлөөлжээ.</a:t>
            </a:r>
            <a:endParaRPr lang="en-US" sz="14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47800" y="1066800"/>
            <a:ext cx="7543800" cy="338554"/>
          </a:xfrm>
          <a:prstGeom prst="rect">
            <a:avLst/>
          </a:prstGeom>
        </p:spPr>
        <p:txBody>
          <a:bodyPr wrap="square">
            <a:spAutoFit/>
          </a:bodyPr>
          <a:lstStyle/>
          <a:p>
            <a:r>
              <a:rPr lang="mn-MN" sz="1600" b="1" dirty="0">
                <a:latin typeface="Arial" pitchFamily="34" charset="0"/>
                <a:cs typeface="Arial" pitchFamily="34" charset="0"/>
              </a:rPr>
              <a:t>Нас баралт, өвчний шалтгаанаар, хувь. 2017 оны эхний </a:t>
            </a:r>
            <a:r>
              <a:rPr lang="mn-MN" sz="1600" b="1" dirty="0" smtClean="0">
                <a:latin typeface="Arial" pitchFamily="34" charset="0"/>
                <a:cs typeface="Arial" pitchFamily="34" charset="0"/>
              </a:rPr>
              <a:t>1</a:t>
            </a:r>
            <a:r>
              <a:rPr lang="en-US" sz="1600" b="1" dirty="0" smtClean="0">
                <a:latin typeface="Arial" pitchFamily="34" charset="0"/>
                <a:cs typeface="Arial" pitchFamily="34" charset="0"/>
              </a:rPr>
              <a:t>1</a:t>
            </a:r>
            <a:r>
              <a:rPr lang="mn-MN" sz="1600" b="1" dirty="0" smtClean="0">
                <a:latin typeface="Arial" pitchFamily="34" charset="0"/>
                <a:cs typeface="Arial" pitchFamily="34" charset="0"/>
              </a:rPr>
              <a:t> </a:t>
            </a:r>
            <a:r>
              <a:rPr lang="mn-MN" sz="1600" b="1" dirty="0">
                <a:latin typeface="Arial" pitchFamily="34" charset="0"/>
                <a:cs typeface="Arial" pitchFamily="34" charset="0"/>
              </a:rPr>
              <a:t>сард</a:t>
            </a:r>
            <a:endParaRPr lang="en-US" sz="1600" b="1" dirty="0">
              <a:latin typeface="Arial" pitchFamily="34" charset="0"/>
              <a:cs typeface="Arial" pitchFamily="34" charset="0"/>
            </a:endParaRPr>
          </a:p>
        </p:txBody>
      </p:sp>
      <p:sp>
        <p:nvSpPr>
          <p:cNvPr id="6" name="Rectangle 5"/>
          <p:cNvSpPr/>
          <p:nvPr/>
        </p:nvSpPr>
        <p:spPr>
          <a:xfrm>
            <a:off x="1066800" y="381000"/>
            <a:ext cx="2380780"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Эрүүл мэнд</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 name="Chart 1"/>
          <p:cNvPicPr>
            <a:picLocks noChangeArrowheads="1"/>
          </p:cNvPicPr>
          <p:nvPr/>
        </p:nvPicPr>
        <p:blipFill>
          <a:blip r:embed="rId3" cstate="print"/>
          <a:srcRect b="-75"/>
          <a:stretch>
            <a:fillRect/>
          </a:stretch>
        </p:blipFill>
        <p:spPr bwMode="auto">
          <a:xfrm>
            <a:off x="1905000" y="1600200"/>
            <a:ext cx="6553200" cy="3962400"/>
          </a:xfrm>
          <a:prstGeom prst="rect">
            <a:avLst/>
          </a:prstGeom>
          <a:noFill/>
          <a:ln w="9525">
            <a:noFill/>
            <a:miter lim="800000"/>
            <a:headEnd/>
            <a:tailEnd/>
          </a:ln>
        </p:spPr>
      </p:pic>
    </p:spTree>
  </p:cSld>
  <p:clrMapOvr>
    <a:masterClrMapping/>
  </p:clrMapOvr>
  <p:transition spd="slow" advClick="0" advTm="1000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4573297" y="5725597"/>
            <a:ext cx="184730" cy="369332"/>
          </a:xfrm>
          <a:prstGeom prst="rect">
            <a:avLst/>
          </a:prstGeom>
        </p:spPr>
        <p:txBody>
          <a:bodyPr wrap="none">
            <a:spAutoFit/>
          </a:bodyPr>
          <a:lstStyle/>
          <a:p>
            <a:pPr lvl="0" algn="ctr">
              <a:defRPr/>
            </a:pPr>
            <a:endParaRPr lang="en-US" dirty="0">
              <a:solidFill>
                <a:srgbClr val="FF0000"/>
              </a:solidFill>
              <a:latin typeface="Arial" pitchFamily="34" charset="0"/>
              <a:cs typeface="Arial" pitchFamily="34" charset="0"/>
            </a:endParaRPr>
          </a:p>
        </p:txBody>
      </p:sp>
      <p:sp>
        <p:nvSpPr>
          <p:cNvPr id="22" name="Rectangle 21"/>
          <p:cNvSpPr/>
          <p:nvPr/>
        </p:nvSpPr>
        <p:spPr>
          <a:xfrm>
            <a:off x="1066800" y="152400"/>
            <a:ext cx="5363969"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НИЙГМИЙН ДААТГАЛ, ХАЛАМЖ</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5" name="Picture 24"/>
          <p:cNvPicPr>
            <a:picLocks noChangeAspect="1"/>
          </p:cNvPicPr>
          <p:nvPr/>
        </p:nvPicPr>
        <p:blipFill>
          <a:blip r:embed="rId4" cstate="print"/>
          <a:stretch>
            <a:fillRect/>
          </a:stretch>
        </p:blipFill>
        <p:spPr>
          <a:xfrm>
            <a:off x="1135565" y="4343400"/>
            <a:ext cx="7717809" cy="990600"/>
          </a:xfrm>
          <a:prstGeom prst="rect">
            <a:avLst/>
          </a:prstGeom>
        </p:spPr>
      </p:pic>
      <p:pic>
        <p:nvPicPr>
          <p:cNvPr id="27" name="Picture 26"/>
          <p:cNvPicPr>
            <a:picLocks noChangeAspect="1"/>
          </p:cNvPicPr>
          <p:nvPr/>
        </p:nvPicPr>
        <p:blipFill>
          <a:blip r:embed="rId5" cstate="print"/>
          <a:stretch>
            <a:fillRect/>
          </a:stretch>
        </p:blipFill>
        <p:spPr>
          <a:xfrm>
            <a:off x="1130249" y="5486400"/>
            <a:ext cx="7717809" cy="990600"/>
          </a:xfrm>
          <a:prstGeom prst="rect">
            <a:avLst/>
          </a:prstGeom>
        </p:spPr>
      </p:pic>
      <p:sp>
        <p:nvSpPr>
          <p:cNvPr id="30" name="Rectangle 29"/>
          <p:cNvSpPr/>
          <p:nvPr/>
        </p:nvSpPr>
        <p:spPr>
          <a:xfrm>
            <a:off x="2209800" y="5410200"/>
            <a:ext cx="6629400" cy="1169551"/>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Хөдөлмөр, халамж үйлчилгээний газрын мэдээллээр нийгмийн халамжийн сангаас оны эхний </a:t>
            </a:r>
            <a:r>
              <a:rPr lang="en-US" sz="1400" dirty="0">
                <a:latin typeface="Tahoma" pitchFamily="34" charset="0"/>
                <a:ea typeface="Tahoma" pitchFamily="34" charset="0"/>
                <a:cs typeface="Tahoma" pitchFamily="34" charset="0"/>
              </a:rPr>
              <a:t>10</a:t>
            </a:r>
            <a:r>
              <a:rPr lang="mn-MN" sz="1400" dirty="0">
                <a:latin typeface="Tahoma" pitchFamily="34" charset="0"/>
                <a:ea typeface="Tahoma" pitchFamily="34" charset="0"/>
                <a:cs typeface="Tahoma" pitchFamily="34" charset="0"/>
              </a:rPr>
              <a:t> сард нийгмийн халамжийн сангаас </a:t>
            </a:r>
            <a:r>
              <a:rPr lang="en-US" sz="1400" dirty="0">
                <a:latin typeface="Tahoma" pitchFamily="34" charset="0"/>
                <a:ea typeface="Tahoma" pitchFamily="34" charset="0"/>
                <a:cs typeface="Tahoma" pitchFamily="34" charset="0"/>
              </a:rPr>
              <a:t>18424</a:t>
            </a:r>
            <a:r>
              <a:rPr lang="mn-MN" sz="1400" dirty="0">
                <a:latin typeface="Tahoma" pitchFamily="34" charset="0"/>
                <a:ea typeface="Tahoma" pitchFamily="34" charset="0"/>
                <a:cs typeface="Tahoma" pitchFamily="34" charset="0"/>
              </a:rPr>
              <a:t> иргэнд </a:t>
            </a:r>
            <a:r>
              <a:rPr lang="en-US" sz="1400" dirty="0">
                <a:latin typeface="Tahoma" pitchFamily="34" charset="0"/>
                <a:ea typeface="Tahoma" pitchFamily="34" charset="0"/>
                <a:cs typeface="Tahoma" pitchFamily="34" charset="0"/>
              </a:rPr>
              <a:t>4919.1</a:t>
            </a:r>
            <a:r>
              <a:rPr lang="mn-MN" sz="1400" dirty="0">
                <a:latin typeface="Tahoma" pitchFamily="34" charset="0"/>
                <a:ea typeface="Tahoma" pitchFamily="34" charset="0"/>
                <a:cs typeface="Tahoma" pitchFamily="34" charset="0"/>
              </a:rPr>
              <a:t> сая төгрөгийн халамжийн тэтгэвэр, тэтгэмж  олгожээ. Өмнөх онтой харьцуулахад халамж авсан иргэд </a:t>
            </a:r>
            <a:r>
              <a:rPr lang="en-US" sz="1400" dirty="0">
                <a:latin typeface="Tahoma" pitchFamily="34" charset="0"/>
                <a:ea typeface="Tahoma" pitchFamily="34" charset="0"/>
                <a:cs typeface="Tahoma" pitchFamily="34" charset="0"/>
              </a:rPr>
              <a:t>3429</a:t>
            </a:r>
            <a:r>
              <a:rPr lang="mn-MN"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22</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%)-аар, олгосон тэтгэвэр тэтгэмж </a:t>
            </a:r>
            <a:r>
              <a:rPr lang="en-US" sz="1400" dirty="0">
                <a:latin typeface="Tahoma" pitchFamily="34" charset="0"/>
                <a:ea typeface="Tahoma" pitchFamily="34" charset="0"/>
                <a:cs typeface="Tahoma" pitchFamily="34" charset="0"/>
              </a:rPr>
              <a:t>158.9</a:t>
            </a:r>
            <a:r>
              <a:rPr lang="mn-MN"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8</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6</a:t>
            </a:r>
            <a:r>
              <a:rPr lang="mn-MN" sz="1400" dirty="0">
                <a:latin typeface="Tahoma" pitchFamily="34" charset="0"/>
                <a:ea typeface="Tahoma" pitchFamily="34" charset="0"/>
                <a:cs typeface="Tahoma" pitchFamily="34" charset="0"/>
              </a:rPr>
              <a:t>%) сая төгрөгөөр буурсан байна. </a:t>
            </a:r>
            <a:endParaRPr lang="en-US" sz="1400" dirty="0">
              <a:latin typeface="Tahoma" pitchFamily="34" charset="0"/>
              <a:ea typeface="Tahoma" pitchFamily="34" charset="0"/>
              <a:cs typeface="Tahoma" pitchFamily="34" charset="0"/>
            </a:endParaRPr>
          </a:p>
        </p:txBody>
      </p:sp>
      <p:pic>
        <p:nvPicPr>
          <p:cNvPr id="31" name="Picture 30"/>
          <p:cNvPicPr>
            <a:picLocks noChangeAspect="1"/>
          </p:cNvPicPr>
          <p:nvPr/>
        </p:nvPicPr>
        <p:blipFill>
          <a:blip r:embed="rId6" cstate="print"/>
          <a:stretch>
            <a:fillRect/>
          </a:stretch>
        </p:blipFill>
        <p:spPr>
          <a:xfrm>
            <a:off x="1143000" y="990600"/>
            <a:ext cx="7717809" cy="990600"/>
          </a:xfrm>
          <a:prstGeom prst="rect">
            <a:avLst/>
          </a:prstGeom>
        </p:spPr>
      </p:pic>
      <p:pic>
        <p:nvPicPr>
          <p:cNvPr id="32" name="Picture 31"/>
          <p:cNvPicPr>
            <a:picLocks noChangeAspect="1"/>
          </p:cNvPicPr>
          <p:nvPr/>
        </p:nvPicPr>
        <p:blipFill>
          <a:blip r:embed="rId7" cstate="print"/>
          <a:stretch>
            <a:fillRect/>
          </a:stretch>
        </p:blipFill>
        <p:spPr>
          <a:xfrm>
            <a:off x="1117845" y="2115354"/>
            <a:ext cx="7717809" cy="1008846"/>
          </a:xfrm>
          <a:prstGeom prst="rect">
            <a:avLst/>
          </a:prstGeom>
        </p:spPr>
      </p:pic>
      <p:pic>
        <p:nvPicPr>
          <p:cNvPr id="33" name="Picture 32"/>
          <p:cNvPicPr>
            <a:picLocks noChangeAspect="1"/>
          </p:cNvPicPr>
          <p:nvPr/>
        </p:nvPicPr>
        <p:blipFill>
          <a:blip r:embed="rId8" cstate="print"/>
          <a:stretch>
            <a:fillRect/>
          </a:stretch>
        </p:blipFill>
        <p:spPr>
          <a:xfrm>
            <a:off x="1128477" y="3258354"/>
            <a:ext cx="7717809" cy="990600"/>
          </a:xfrm>
          <a:prstGeom prst="rect">
            <a:avLst/>
          </a:prstGeom>
        </p:spPr>
      </p:pic>
      <p:sp>
        <p:nvSpPr>
          <p:cNvPr id="34" name="Rectangle 33"/>
          <p:cNvSpPr/>
          <p:nvPr/>
        </p:nvSpPr>
        <p:spPr>
          <a:xfrm>
            <a:off x="2362200" y="1098322"/>
            <a:ext cx="6473454" cy="738664"/>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Эрүүл мэнд, нийгмийн даатгалын газрын мэдээллээр нийгмийн даатгалын сангийн орлого 2017 оны эхний 1</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 сард </a:t>
            </a:r>
            <a:r>
              <a:rPr lang="en-US" sz="1400" dirty="0">
                <a:latin typeface="Tahoma" pitchFamily="34" charset="0"/>
                <a:ea typeface="Tahoma" pitchFamily="34" charset="0"/>
                <a:cs typeface="Tahoma" pitchFamily="34" charset="0"/>
              </a:rPr>
              <a:t>25168</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5</a:t>
            </a:r>
            <a:r>
              <a:rPr lang="mn-MN" sz="1400" dirty="0">
                <a:latin typeface="Tahoma" pitchFamily="34" charset="0"/>
                <a:ea typeface="Tahoma" pitchFamily="34" charset="0"/>
                <a:cs typeface="Tahoma" pitchFamily="34" charset="0"/>
              </a:rPr>
              <a:t> сая төгрөг болж, өмнөх оны мөн үеэс </a:t>
            </a:r>
            <a:r>
              <a:rPr lang="en-US" sz="1400" dirty="0">
                <a:latin typeface="Tahoma" pitchFamily="34" charset="0"/>
                <a:ea typeface="Tahoma" pitchFamily="34" charset="0"/>
                <a:cs typeface="Tahoma" pitchFamily="34" charset="0"/>
              </a:rPr>
              <a:t>2949.9</a:t>
            </a:r>
            <a:r>
              <a:rPr lang="mn-MN" sz="1400" dirty="0">
                <a:latin typeface="Tahoma" pitchFamily="34" charset="0"/>
                <a:ea typeface="Tahoma" pitchFamily="34" charset="0"/>
                <a:cs typeface="Tahoma" pitchFamily="34" charset="0"/>
              </a:rPr>
              <a:t> (1</a:t>
            </a:r>
            <a:r>
              <a:rPr lang="en-US" sz="1400" dirty="0">
                <a:latin typeface="Tahoma" pitchFamily="34" charset="0"/>
                <a:ea typeface="Tahoma" pitchFamily="34" charset="0"/>
                <a:cs typeface="Tahoma" pitchFamily="34" charset="0"/>
              </a:rPr>
              <a:t>3</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3</a:t>
            </a:r>
            <a:r>
              <a:rPr lang="mn-MN" sz="1400" dirty="0">
                <a:latin typeface="Tahoma" pitchFamily="34" charset="0"/>
                <a:ea typeface="Tahoma" pitchFamily="34" charset="0"/>
                <a:cs typeface="Tahoma" pitchFamily="34" charset="0"/>
              </a:rPr>
              <a:t>%) сая төгрөгөөр өссөн байна. </a:t>
            </a:r>
            <a:endParaRPr lang="en-US" sz="1400" dirty="0">
              <a:latin typeface="Tahoma" pitchFamily="34" charset="0"/>
              <a:ea typeface="Tahoma" pitchFamily="34" charset="0"/>
              <a:cs typeface="Tahoma" pitchFamily="34" charset="0"/>
            </a:endParaRPr>
          </a:p>
        </p:txBody>
      </p:sp>
      <p:sp>
        <p:nvSpPr>
          <p:cNvPr id="35" name="Rectangle 34"/>
          <p:cNvSpPr/>
          <p:nvPr/>
        </p:nvSpPr>
        <p:spPr>
          <a:xfrm>
            <a:off x="2286000" y="2057400"/>
            <a:ext cx="6553200" cy="1384995"/>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Нийгмийн даатгалын сангийн орлого 2017 оны эхний 1</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 сард өмнөх оны мөн үеэс  2</a:t>
            </a:r>
            <a:r>
              <a:rPr lang="en-US" sz="1400" dirty="0">
                <a:latin typeface="Tahoma" pitchFamily="34" charset="0"/>
                <a:ea typeface="Tahoma" pitchFamily="34" charset="0"/>
                <a:cs typeface="Tahoma" pitchFamily="34" charset="0"/>
              </a:rPr>
              <a:t>949</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 сая төгрөгөөр нэмэгдэхэд Тэтгэврийн даатгал </a:t>
            </a:r>
            <a:r>
              <a:rPr lang="en-US" sz="1400" dirty="0">
                <a:latin typeface="Tahoma" pitchFamily="34" charset="0"/>
                <a:ea typeface="Tahoma" pitchFamily="34" charset="0"/>
                <a:cs typeface="Tahoma" pitchFamily="34" charset="0"/>
              </a:rPr>
              <a:t>1562</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8</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11.6</a:t>
            </a:r>
            <a:r>
              <a:rPr lang="mn-MN" sz="1400" dirty="0">
                <a:latin typeface="Tahoma" pitchFamily="34" charset="0"/>
                <a:ea typeface="Tahoma" pitchFamily="34" charset="0"/>
                <a:cs typeface="Tahoma" pitchFamily="34" charset="0"/>
              </a:rPr>
              <a:t>%) сая төгрөг, тэтгэмжийн даатгал 1</a:t>
            </a:r>
            <a:r>
              <a:rPr lang="en-US" sz="1400" dirty="0">
                <a:latin typeface="Tahoma" pitchFamily="34" charset="0"/>
                <a:ea typeface="Tahoma" pitchFamily="34" charset="0"/>
                <a:cs typeface="Tahoma" pitchFamily="34" charset="0"/>
              </a:rPr>
              <a:t>82</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 (1</a:t>
            </a:r>
            <a:r>
              <a:rPr lang="en-US" sz="1400" dirty="0">
                <a:latin typeface="Tahoma" pitchFamily="34" charset="0"/>
                <a:ea typeface="Tahoma" pitchFamily="34" charset="0"/>
                <a:cs typeface="Tahoma" pitchFamily="34" charset="0"/>
              </a:rPr>
              <a:t>2</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1</a:t>
            </a:r>
            <a:r>
              <a:rPr lang="mn-MN" sz="1400" dirty="0">
                <a:latin typeface="Tahoma" pitchFamily="34" charset="0"/>
                <a:ea typeface="Tahoma" pitchFamily="34" charset="0"/>
                <a:cs typeface="Tahoma" pitchFamily="34" charset="0"/>
              </a:rPr>
              <a:t>%) сая төгрөг, ҮОМШӨ-ний даатгал  </a:t>
            </a:r>
            <a:r>
              <a:rPr lang="en-US" sz="1400" dirty="0">
                <a:latin typeface="Tahoma" pitchFamily="34" charset="0"/>
                <a:ea typeface="Tahoma" pitchFamily="34" charset="0"/>
                <a:cs typeface="Tahoma" pitchFamily="34" charset="0"/>
              </a:rPr>
              <a:t>566</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8</a:t>
            </a:r>
            <a:r>
              <a:rPr lang="mn-MN"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29</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6</a:t>
            </a:r>
            <a:r>
              <a:rPr lang="mn-MN" sz="1400" dirty="0">
                <a:latin typeface="Tahoma" pitchFamily="34" charset="0"/>
                <a:ea typeface="Tahoma" pitchFamily="34" charset="0"/>
                <a:cs typeface="Tahoma" pitchFamily="34" charset="0"/>
              </a:rPr>
              <a:t>%) сая төгрөг,  ажилгүйдлийн даатгал </a:t>
            </a:r>
            <a:r>
              <a:rPr lang="en-US" sz="1400" dirty="0">
                <a:latin typeface="Tahoma" pitchFamily="34" charset="0"/>
                <a:ea typeface="Tahoma" pitchFamily="34" charset="0"/>
                <a:cs typeface="Tahoma" pitchFamily="34" charset="0"/>
              </a:rPr>
              <a:t>328.2</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91</a:t>
            </a:r>
            <a:r>
              <a:rPr lang="mn-MN" sz="1400" dirty="0">
                <a:latin typeface="Tahoma" pitchFamily="34" charset="0"/>
                <a:ea typeface="Tahoma" pitchFamily="34" charset="0"/>
                <a:cs typeface="Tahoma" pitchFamily="34" charset="0"/>
              </a:rPr>
              <a:t>.</a:t>
            </a:r>
            <a:r>
              <a:rPr lang="en-US" sz="1400" dirty="0">
                <a:latin typeface="Tahoma" pitchFamily="34" charset="0"/>
                <a:ea typeface="Tahoma" pitchFamily="34" charset="0"/>
                <a:cs typeface="Tahoma" pitchFamily="34" charset="0"/>
              </a:rPr>
              <a:t>3</a:t>
            </a:r>
            <a:r>
              <a:rPr lang="mn-MN" sz="1400" dirty="0">
                <a:latin typeface="Tahoma" pitchFamily="34" charset="0"/>
                <a:ea typeface="Tahoma" pitchFamily="34" charset="0"/>
                <a:cs typeface="Tahoma" pitchFamily="34" charset="0"/>
              </a:rPr>
              <a:t>%) өссөн нь голлон нөлөөлсөн байна. </a:t>
            </a:r>
            <a:endParaRPr lang="en-US" sz="1400" dirty="0">
              <a:latin typeface="Tahoma" pitchFamily="34" charset="0"/>
              <a:ea typeface="Tahoma" pitchFamily="34" charset="0"/>
              <a:cs typeface="Tahoma" pitchFamily="34" charset="0"/>
            </a:endParaRPr>
          </a:p>
          <a:p>
            <a:r>
              <a:rPr lang="mn-MN" sz="1400" dirty="0"/>
              <a:t> </a:t>
            </a:r>
            <a:endParaRPr lang="en-US" sz="1400" dirty="0"/>
          </a:p>
        </p:txBody>
      </p:sp>
      <p:sp>
        <p:nvSpPr>
          <p:cNvPr id="36" name="Rectangle 35"/>
          <p:cNvSpPr/>
          <p:nvPr/>
        </p:nvSpPr>
        <p:spPr>
          <a:xfrm>
            <a:off x="2362200" y="3462791"/>
            <a:ext cx="6321054" cy="523220"/>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 Нийгмийн даатгалын сангийн зарлага </a:t>
            </a:r>
            <a:r>
              <a:rPr lang="en-US" sz="1400" dirty="0">
                <a:latin typeface="Tahoma" pitchFamily="34" charset="0"/>
                <a:ea typeface="Tahoma" pitchFamily="34" charset="0"/>
                <a:cs typeface="Tahoma" pitchFamily="34" charset="0"/>
              </a:rPr>
              <a:t>36174.5</a:t>
            </a:r>
            <a:r>
              <a:rPr lang="mn-MN" sz="1400" dirty="0">
                <a:latin typeface="Tahoma" pitchFamily="34" charset="0"/>
                <a:ea typeface="Tahoma" pitchFamily="34" charset="0"/>
                <a:cs typeface="Tahoma" pitchFamily="34" charset="0"/>
              </a:rPr>
              <a:t> сая.төг болж өмнөх оны мөн үеэс </a:t>
            </a:r>
            <a:r>
              <a:rPr lang="en-US" sz="1400" dirty="0">
                <a:latin typeface="Tahoma" pitchFamily="34" charset="0"/>
                <a:ea typeface="Tahoma" pitchFamily="34" charset="0"/>
                <a:cs typeface="Tahoma" pitchFamily="34" charset="0"/>
              </a:rPr>
              <a:t>2946.4 </a:t>
            </a:r>
            <a:r>
              <a:rPr lang="mn-MN" sz="1400" dirty="0">
                <a:latin typeface="Tahoma" pitchFamily="34" charset="0"/>
                <a:ea typeface="Tahoma" pitchFamily="34" charset="0"/>
                <a:cs typeface="Tahoma" pitchFamily="34" charset="0"/>
              </a:rPr>
              <a:t>(8.</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 </a:t>
            </a:r>
            <a:r>
              <a:rPr lang="mn-MN" sz="1400">
                <a:latin typeface="Tahoma" pitchFamily="34" charset="0"/>
                <a:ea typeface="Tahoma" pitchFamily="34" charset="0"/>
                <a:cs typeface="Tahoma" pitchFamily="34" charset="0"/>
              </a:rPr>
              <a:t>сая.төгрөгөөр өссөн </a:t>
            </a:r>
            <a:r>
              <a:rPr lang="mn-MN" sz="1400" dirty="0">
                <a:latin typeface="Tahoma" pitchFamily="34" charset="0"/>
                <a:ea typeface="Tahoma" pitchFamily="34" charset="0"/>
                <a:cs typeface="Tahoma" pitchFamily="34" charset="0"/>
              </a:rPr>
              <a:t>байна. </a:t>
            </a:r>
            <a:endParaRPr lang="en-US" sz="1400" dirty="0">
              <a:latin typeface="Tahoma" pitchFamily="34" charset="0"/>
              <a:ea typeface="Tahoma" pitchFamily="34" charset="0"/>
              <a:cs typeface="Tahoma" pitchFamily="34" charset="0"/>
            </a:endParaRPr>
          </a:p>
        </p:txBody>
      </p:sp>
      <p:sp>
        <p:nvSpPr>
          <p:cNvPr id="37" name="Rectangle 36"/>
          <p:cNvSpPr/>
          <p:nvPr/>
        </p:nvSpPr>
        <p:spPr>
          <a:xfrm>
            <a:off x="2362200" y="4419600"/>
            <a:ext cx="6473454" cy="954107"/>
          </a:xfrm>
          <a:prstGeom prst="rect">
            <a:avLst/>
          </a:prstGeom>
        </p:spPr>
        <p:txBody>
          <a:bodyPr wrap="square">
            <a:spAutoFit/>
          </a:bodyPr>
          <a:lstStyle/>
          <a:p>
            <a:pPr algn="just"/>
            <a:r>
              <a:rPr lang="mn-MN" sz="1400" b="1" dirty="0">
                <a:latin typeface="Tahoma" charset="0"/>
                <a:ea typeface="Calibri" charset="0"/>
              </a:rPr>
              <a:t>Нийгмийн даатгалын сангийн зарлага </a:t>
            </a:r>
            <a:r>
              <a:rPr lang="en-US" sz="1400" b="1" dirty="0">
                <a:latin typeface="Tahoma" charset="0"/>
                <a:ea typeface="Calibri" charset="0"/>
              </a:rPr>
              <a:t>2400.5</a:t>
            </a:r>
            <a:r>
              <a:rPr lang="mn-MN" sz="1400" b="1" dirty="0">
                <a:latin typeface="Tahoma" charset="0"/>
                <a:ea typeface="Calibri" charset="0"/>
              </a:rPr>
              <a:t> сая төгрөгөөр нэмэгдэхэд </a:t>
            </a:r>
            <a:r>
              <a:rPr lang="mn-MN" sz="1400" dirty="0">
                <a:latin typeface="Tahoma" charset="0"/>
                <a:ea typeface="Calibri" charset="0"/>
              </a:rPr>
              <a:t>үйлдвэрлэлийн осол, мэргэжлээс шалтгаалах өвчний даатгал </a:t>
            </a:r>
            <a:r>
              <a:rPr lang="en-US" sz="1400" dirty="0">
                <a:latin typeface="Tahoma" charset="0"/>
                <a:ea typeface="Calibri" charset="0"/>
              </a:rPr>
              <a:t>653.7</a:t>
            </a:r>
            <a:r>
              <a:rPr lang="mn-MN" sz="1400" dirty="0">
                <a:latin typeface="Tahoma" charset="0"/>
                <a:ea typeface="Calibri" charset="0"/>
              </a:rPr>
              <a:t>(</a:t>
            </a:r>
            <a:r>
              <a:rPr lang="en-US" sz="1400" dirty="0">
                <a:latin typeface="Tahoma" charset="0"/>
                <a:ea typeface="Calibri" charset="0"/>
              </a:rPr>
              <a:t>57.2</a:t>
            </a:r>
            <a:r>
              <a:rPr lang="mn-MN" sz="1400" dirty="0">
                <a:latin typeface="Tahoma" charset="0"/>
                <a:ea typeface="Calibri" charset="0"/>
              </a:rPr>
              <a:t>%) сая төгрөгөөр, ажилгүйдлийн даатгалын сангийн зарлага 1</a:t>
            </a:r>
            <a:r>
              <a:rPr lang="en-US" sz="1400" dirty="0">
                <a:latin typeface="Tahoma" charset="0"/>
                <a:ea typeface="Calibri" charset="0"/>
              </a:rPr>
              <a:t>69.5</a:t>
            </a:r>
            <a:r>
              <a:rPr lang="mn-MN" sz="1400" dirty="0">
                <a:latin typeface="Tahoma" charset="0"/>
                <a:ea typeface="Calibri" charset="0"/>
              </a:rPr>
              <a:t> (</a:t>
            </a:r>
            <a:r>
              <a:rPr lang="en-US" sz="1400" dirty="0">
                <a:latin typeface="Tahoma" charset="0"/>
                <a:ea typeface="Calibri" charset="0"/>
              </a:rPr>
              <a:t>28</a:t>
            </a:r>
            <a:r>
              <a:rPr lang="mn-MN" sz="1400" dirty="0">
                <a:latin typeface="Tahoma" charset="0"/>
                <a:ea typeface="Calibri" charset="0"/>
              </a:rPr>
              <a:t>.</a:t>
            </a:r>
            <a:r>
              <a:rPr lang="en-US" sz="1400" dirty="0">
                <a:latin typeface="Tahoma" charset="0"/>
                <a:ea typeface="Calibri" charset="0"/>
              </a:rPr>
              <a:t>5</a:t>
            </a:r>
            <a:r>
              <a:rPr lang="mn-MN" sz="1400" dirty="0">
                <a:latin typeface="Tahoma" charset="0"/>
                <a:ea typeface="Calibri" charset="0"/>
              </a:rPr>
              <a:t>%) сая төгрөгөөр өссөн нь голлон нөлөөлсөн байна.</a:t>
            </a:r>
            <a:endParaRPr lang="en-US" sz="1400" dirty="0">
              <a:latin typeface="Tahoma" charset="0"/>
              <a:ea typeface="Calibri"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18"/>
          <p:cNvSpPr txBox="1">
            <a:spLocks noChangeArrowheads="1"/>
          </p:cNvSpPr>
          <p:nvPr/>
        </p:nvSpPr>
        <p:spPr bwMode="auto">
          <a:xfrm>
            <a:off x="1600200" y="838200"/>
            <a:ext cx="6096000" cy="338554"/>
          </a:xfrm>
          <a:prstGeom prst="rect">
            <a:avLst/>
          </a:prstGeom>
          <a:noFill/>
          <a:ln w="9525">
            <a:noFill/>
            <a:miter lim="800000"/>
            <a:headEnd/>
            <a:tailEnd/>
          </a:ln>
        </p:spPr>
        <p:txBody>
          <a:bodyPr wrap="square">
            <a:spAutoFit/>
          </a:bodyPr>
          <a:lstStyle/>
          <a:p>
            <a:pPr algn="ctr"/>
            <a:r>
              <a:rPr lang="mn-MN" sz="1600" b="1" dirty="0">
                <a:latin typeface="Arial" charset="0"/>
              </a:rPr>
              <a:t>Бүртгэгдсэн гэмт хэргийн тоо,</a:t>
            </a:r>
            <a:r>
              <a:rPr lang="en-US" sz="1600" b="1" dirty="0">
                <a:latin typeface="Arial" charset="0"/>
              </a:rPr>
              <a:t> </a:t>
            </a:r>
            <a:r>
              <a:rPr lang="mn-MN" sz="1600" b="1" dirty="0">
                <a:latin typeface="Arial" charset="0"/>
              </a:rPr>
              <a:t>үйлдэгдсэн цагаар </a:t>
            </a:r>
            <a:endParaRPr lang="en-US" sz="1600" b="1" dirty="0">
              <a:latin typeface="Arial" charset="0"/>
            </a:endParaRPr>
          </a:p>
        </p:txBody>
      </p:sp>
      <p:sp>
        <p:nvSpPr>
          <p:cNvPr id="17" name="Rectangle 16"/>
          <p:cNvSpPr/>
          <p:nvPr/>
        </p:nvSpPr>
        <p:spPr>
          <a:xfrm>
            <a:off x="1146451" y="301802"/>
            <a:ext cx="2210862"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Гэмт хэрэг</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43000" y="3429000"/>
            <a:ext cx="1796226" cy="16267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5400" y="5105400"/>
            <a:ext cx="1470302" cy="1412993"/>
          </a:xfrm>
          <a:prstGeom prst="rect">
            <a:avLst/>
          </a:prstGeom>
        </p:spPr>
      </p:pic>
      <p:sp>
        <p:nvSpPr>
          <p:cNvPr id="9" name="Rectangle 8"/>
          <p:cNvSpPr/>
          <p:nvPr/>
        </p:nvSpPr>
        <p:spPr>
          <a:xfrm>
            <a:off x="2971800" y="3733800"/>
            <a:ext cx="5932487" cy="1384995"/>
          </a:xfrm>
          <a:prstGeom prst="rect">
            <a:avLst/>
          </a:prstGeom>
        </p:spPr>
        <p:txBody>
          <a:bodyPr wrap="square">
            <a:spAutoFit/>
          </a:bodyPr>
          <a:lstStyle/>
          <a:p>
            <a:pPr algn="just"/>
            <a:r>
              <a:rPr lang="mn-MN" sz="1200" dirty="0">
                <a:latin typeface="Arial" pitchFamily="34" charset="0"/>
                <a:ea typeface="Tahoma" panose="020B0604030504040204" pitchFamily="34" charset="0"/>
                <a:cs typeface="Arial" pitchFamily="34" charset="0"/>
              </a:rPr>
              <a:t>Аймгийн хэмжээнд 2017 оны эхний </a:t>
            </a:r>
            <a:r>
              <a:rPr lang="en-US" sz="1200" dirty="0">
                <a:latin typeface="Arial" pitchFamily="34" charset="0"/>
                <a:ea typeface="Tahoma" panose="020B0604030504040204" pitchFamily="34" charset="0"/>
                <a:cs typeface="Arial" pitchFamily="34" charset="0"/>
              </a:rPr>
              <a:t>11</a:t>
            </a:r>
            <a:r>
              <a:rPr lang="mn-MN" sz="1200" dirty="0">
                <a:latin typeface="Arial" pitchFamily="34" charset="0"/>
                <a:ea typeface="Tahoma" panose="020B0604030504040204" pitchFamily="34" charset="0"/>
                <a:cs typeface="Arial" pitchFamily="34" charset="0"/>
              </a:rPr>
              <a:t> сард </a:t>
            </a:r>
            <a:r>
              <a:rPr lang="en-US" sz="1200" dirty="0">
                <a:latin typeface="Arial" pitchFamily="34" charset="0"/>
                <a:ea typeface="Tahoma" panose="020B0604030504040204" pitchFamily="34" charset="0"/>
                <a:cs typeface="Arial" pitchFamily="34" charset="0"/>
              </a:rPr>
              <a:t>625 </a:t>
            </a:r>
            <a:r>
              <a:rPr lang="mn-MN" sz="1200" dirty="0">
                <a:latin typeface="Arial" pitchFamily="34" charset="0"/>
                <a:ea typeface="Tahoma" panose="020B0604030504040204" pitchFamily="34" charset="0"/>
                <a:cs typeface="Arial" pitchFamily="34" charset="0"/>
              </a:rPr>
              <a:t>гэмт хэрэг бүртгэгдсэн нь өмнөх оны мөн үеэс </a:t>
            </a:r>
            <a:r>
              <a:rPr lang="en-US" sz="1200" dirty="0">
                <a:latin typeface="Arial" pitchFamily="34" charset="0"/>
                <a:cs typeface="Arial" pitchFamily="34" charset="0"/>
              </a:rPr>
              <a:t>25</a:t>
            </a:r>
            <a:r>
              <a:rPr lang="mn-MN" sz="1200" dirty="0">
                <a:latin typeface="Arial" pitchFamily="34" charset="0"/>
                <a:cs typeface="Arial" pitchFamily="34" charset="0"/>
              </a:rPr>
              <a:t> (4.2%)</a:t>
            </a:r>
            <a:r>
              <a:rPr lang="eu-ES" sz="1200" dirty="0">
                <a:latin typeface="Arial" pitchFamily="34" charset="0"/>
                <a:cs typeface="Arial" pitchFamily="34" charset="0"/>
              </a:rPr>
              <a:t>-</a:t>
            </a:r>
            <a:r>
              <a:rPr lang="mn-MN" sz="1200" dirty="0">
                <a:latin typeface="Arial" pitchFamily="34" charset="0"/>
                <a:cs typeface="Arial" pitchFamily="34" charset="0"/>
              </a:rPr>
              <a:t>аар </a:t>
            </a:r>
            <a:r>
              <a:rPr lang="mn-MN" sz="1200" dirty="0">
                <a:latin typeface="Arial" pitchFamily="34" charset="0"/>
                <a:ea typeface="Tahoma" panose="020B0604030504040204" pitchFamily="34" charset="0"/>
                <a:cs typeface="Arial" pitchFamily="34" charset="0"/>
              </a:rPr>
              <a:t>нэмэгдсэн байна.</a:t>
            </a:r>
            <a:endParaRPr lang="en-US" sz="1200" dirty="0">
              <a:latin typeface="Arial" pitchFamily="34" charset="0"/>
              <a:ea typeface="Tahoma" panose="020B0604030504040204" pitchFamily="34" charset="0"/>
              <a:cs typeface="Arial" pitchFamily="34" charset="0"/>
            </a:endParaRPr>
          </a:p>
          <a:p>
            <a:pPr algn="just"/>
            <a:r>
              <a:rPr lang="mn-MN" sz="1200" dirty="0">
                <a:latin typeface="Arial" pitchFamily="34" charset="0"/>
                <a:ea typeface="Tahoma" panose="020B0604030504040204" pitchFamily="34" charset="0"/>
                <a:cs typeface="Arial" pitchFamily="34" charset="0"/>
              </a:rPr>
              <a:t> </a:t>
            </a:r>
            <a:endParaRPr lang="en-US" sz="1200" dirty="0">
              <a:latin typeface="Arial" pitchFamily="34" charset="0"/>
              <a:ea typeface="Tahoma" panose="020B0604030504040204" pitchFamily="34" charset="0"/>
              <a:cs typeface="Arial" pitchFamily="34" charset="0"/>
            </a:endParaRPr>
          </a:p>
          <a:p>
            <a:pPr algn="just"/>
            <a:r>
              <a:rPr lang="mn-MN" sz="1200" b="1" dirty="0">
                <a:solidFill>
                  <a:srgbClr val="0033CC"/>
                </a:solidFill>
                <a:latin typeface="Arial" pitchFamily="34" charset="0"/>
                <a:ea typeface="Tahoma" panose="020B0604030504040204" pitchFamily="34" charset="0"/>
                <a:cs typeface="Arial" pitchFamily="34" charset="0"/>
              </a:rPr>
              <a:t>Өмнөх оны мөн үеэс нийт гэмт хэрэг өсөхөд </a:t>
            </a:r>
            <a:r>
              <a:rPr lang="mn-MN" sz="1200" dirty="0">
                <a:latin typeface="Arial" pitchFamily="34" charset="0"/>
                <a:ea typeface="Tahoma" panose="020B0604030504040204" pitchFamily="34" charset="0"/>
                <a:cs typeface="Arial" pitchFamily="34" charset="0"/>
              </a:rPr>
              <a:t>өмчлөх эрхийн эсрэг 5 </a:t>
            </a:r>
            <a:r>
              <a:rPr lang="en-US" sz="1200" dirty="0">
                <a:latin typeface="Arial" pitchFamily="34" charset="0"/>
                <a:ea typeface="Tahoma" panose="020B0604030504040204" pitchFamily="34" charset="0"/>
                <a:cs typeface="Arial" pitchFamily="34" charset="0"/>
              </a:rPr>
              <a:t>(</a:t>
            </a:r>
            <a:r>
              <a:rPr lang="mn-MN" sz="1200" dirty="0">
                <a:latin typeface="Arial" pitchFamily="34" charset="0"/>
                <a:ea typeface="Tahoma" panose="020B0604030504040204" pitchFamily="34" charset="0"/>
                <a:cs typeface="Arial" pitchFamily="34" charset="0"/>
              </a:rPr>
              <a:t>2.7</a:t>
            </a:r>
            <a:r>
              <a:rPr lang="en-US" sz="1200" dirty="0">
                <a:latin typeface="Arial" pitchFamily="34" charset="0"/>
                <a:ea typeface="Tahoma" panose="020B0604030504040204" pitchFamily="34" charset="0"/>
                <a:cs typeface="Arial" pitchFamily="34" charset="0"/>
              </a:rPr>
              <a:t>%)</a:t>
            </a:r>
            <a:r>
              <a:rPr lang="mn-MN" sz="1200" dirty="0">
                <a:latin typeface="Arial" pitchFamily="34" charset="0"/>
                <a:ea typeface="Tahoma" panose="020B0604030504040204" pitchFamily="34" charset="0"/>
                <a:cs typeface="Arial" pitchFamily="34" charset="0"/>
              </a:rPr>
              <a:t> аар, золгүй учрал 21</a:t>
            </a:r>
            <a:r>
              <a:rPr lang="en-US" sz="1200" dirty="0">
                <a:latin typeface="Arial" pitchFamily="34" charset="0"/>
                <a:ea typeface="Tahoma" panose="020B0604030504040204" pitchFamily="34" charset="0"/>
                <a:cs typeface="Arial" pitchFamily="34" charset="0"/>
              </a:rPr>
              <a:t>(</a:t>
            </a:r>
            <a:r>
              <a:rPr lang="mn-MN" sz="1200" dirty="0">
                <a:latin typeface="Arial" pitchFamily="34" charset="0"/>
                <a:ea typeface="Tahoma" panose="020B0604030504040204" pitchFamily="34" charset="0"/>
                <a:cs typeface="Arial" pitchFamily="34" charset="0"/>
              </a:rPr>
              <a:t>3.5 дахин</a:t>
            </a:r>
            <a:r>
              <a:rPr lang="en-US" sz="1200" dirty="0">
                <a:latin typeface="Arial" pitchFamily="34" charset="0"/>
                <a:ea typeface="Tahoma" panose="020B0604030504040204" pitchFamily="34" charset="0"/>
                <a:cs typeface="Arial" pitchFamily="34" charset="0"/>
              </a:rPr>
              <a:t>)</a:t>
            </a:r>
            <a:r>
              <a:rPr lang="mn-MN" sz="1200" dirty="0">
                <a:latin typeface="Arial" pitchFamily="34" charset="0"/>
                <a:ea typeface="Tahoma" panose="020B0604030504040204" pitchFamily="34" charset="0"/>
                <a:cs typeface="Arial" pitchFamily="34" charset="0"/>
              </a:rPr>
              <a:t>-ээр, </a:t>
            </a:r>
            <a:r>
              <a:rPr lang="mn-MN" sz="1200" dirty="0">
                <a:latin typeface="Arial" pitchFamily="34" charset="0"/>
                <a:cs typeface="Arial" pitchFamily="34" charset="0"/>
              </a:rPr>
              <a:t>залилан 13 </a:t>
            </a:r>
            <a:r>
              <a:rPr lang="eu-ES" sz="1200" dirty="0">
                <a:latin typeface="Arial" pitchFamily="34" charset="0"/>
                <a:cs typeface="Arial" pitchFamily="34" charset="0"/>
              </a:rPr>
              <a:t>(</a:t>
            </a:r>
            <a:r>
              <a:rPr lang="mn-MN" sz="1200" dirty="0">
                <a:latin typeface="Arial" pitchFamily="34" charset="0"/>
                <a:cs typeface="Arial" pitchFamily="34" charset="0"/>
              </a:rPr>
              <a:t>130.7%</a:t>
            </a:r>
            <a:r>
              <a:rPr lang="eu-ES" sz="1200" dirty="0">
                <a:latin typeface="Arial" pitchFamily="34" charset="0"/>
                <a:cs typeface="Arial" pitchFamily="34" charset="0"/>
              </a:rPr>
              <a:t>)</a:t>
            </a:r>
            <a:r>
              <a:rPr lang="mn-MN" sz="1200" dirty="0">
                <a:latin typeface="Arial" pitchFamily="34" charset="0"/>
                <a:cs typeface="Arial" pitchFamily="34" charset="0"/>
              </a:rPr>
              <a:t>-аар,</a:t>
            </a:r>
            <a:r>
              <a:rPr lang="en-US" sz="1200" dirty="0">
                <a:latin typeface="Arial" pitchFamily="34" charset="0"/>
                <a:cs typeface="Arial" pitchFamily="34" charset="0"/>
              </a:rPr>
              <a:t> </a:t>
            </a:r>
            <a:r>
              <a:rPr lang="mn-MN" sz="1200" dirty="0">
                <a:latin typeface="Arial" pitchFamily="34" charset="0"/>
                <a:cs typeface="Arial" pitchFamily="34" charset="0"/>
              </a:rPr>
              <a:t>Улсын хийлээр хууль бусаар эд зүйлс нэвтрүүлсэн 37 </a:t>
            </a:r>
            <a:r>
              <a:rPr lang="en-US" sz="1200" dirty="0">
                <a:latin typeface="Arial" pitchFamily="34" charset="0"/>
                <a:cs typeface="Arial" pitchFamily="34" charset="0"/>
              </a:rPr>
              <a:t>(411.1)</a:t>
            </a:r>
            <a:r>
              <a:rPr lang="mn-MN" sz="1200">
                <a:latin typeface="Arial" pitchFamily="34" charset="0"/>
                <a:cs typeface="Arial" pitchFamily="34" charset="0"/>
              </a:rPr>
              <a:t>, бусад </a:t>
            </a:r>
            <a:r>
              <a:rPr lang="mn-MN" sz="1200" dirty="0">
                <a:latin typeface="Arial" pitchFamily="34" charset="0"/>
                <a:cs typeface="Arial" pitchFamily="34" charset="0"/>
              </a:rPr>
              <a:t>гэмт хэрэг 12</a:t>
            </a:r>
            <a:r>
              <a:rPr lang="en-US" sz="1200" dirty="0">
                <a:latin typeface="Arial" pitchFamily="34" charset="0"/>
                <a:cs typeface="Arial" pitchFamily="34" charset="0"/>
              </a:rPr>
              <a:t>(2168)</a:t>
            </a:r>
            <a:r>
              <a:rPr lang="mn-MN" sz="1200" dirty="0">
                <a:latin typeface="Arial" pitchFamily="34" charset="0"/>
                <a:cs typeface="Arial" pitchFamily="34" charset="0"/>
              </a:rPr>
              <a:t> </a:t>
            </a:r>
            <a:r>
              <a:rPr lang="en-US" sz="1200" dirty="0">
                <a:latin typeface="Arial" pitchFamily="34" charset="0"/>
                <a:cs typeface="Arial" pitchFamily="34" charset="0"/>
              </a:rPr>
              <a:t>– </a:t>
            </a:r>
            <a:r>
              <a:rPr lang="mn-MN" sz="1200" dirty="0">
                <a:latin typeface="Arial" pitchFamily="34" charset="0"/>
                <a:cs typeface="Arial" pitchFamily="34" charset="0"/>
              </a:rPr>
              <a:t>оор өссөн</a:t>
            </a:r>
            <a:r>
              <a:rPr lang="mn-MN" sz="1200" dirty="0">
                <a:latin typeface="Arial" pitchFamily="34" charset="0"/>
                <a:ea typeface="Tahoma" panose="020B0604030504040204" pitchFamily="34" charset="0"/>
                <a:cs typeface="Arial" pitchFamily="34" charset="0"/>
              </a:rPr>
              <a:t> нь голлон нөлөөлөв.   </a:t>
            </a:r>
            <a:endParaRPr lang="en-US" sz="1200" dirty="0">
              <a:latin typeface="Arial" pitchFamily="34" charset="0"/>
              <a:ea typeface="Tahoma" panose="020B0604030504040204" pitchFamily="34" charset="0"/>
              <a:cs typeface="Arial" pitchFamily="34" charset="0"/>
            </a:endParaRPr>
          </a:p>
        </p:txBody>
      </p:sp>
      <p:sp>
        <p:nvSpPr>
          <p:cNvPr id="10" name="Rectangle 9"/>
          <p:cNvSpPr/>
          <p:nvPr/>
        </p:nvSpPr>
        <p:spPr>
          <a:xfrm>
            <a:off x="2971800" y="5334000"/>
            <a:ext cx="5930900" cy="830997"/>
          </a:xfrm>
          <a:prstGeom prst="rect">
            <a:avLst/>
          </a:prstGeom>
        </p:spPr>
        <p:txBody>
          <a:bodyPr wrap="square">
            <a:spAutoFit/>
          </a:bodyPr>
          <a:lstStyle/>
          <a:p>
            <a:r>
              <a:rPr lang="mn-MN" sz="1200" dirty="0">
                <a:latin typeface="Arial" pitchFamily="34" charset="0"/>
                <a:cs typeface="Arial" pitchFamily="34" charset="0"/>
              </a:rPr>
              <a:t>Г</a:t>
            </a:r>
            <a:r>
              <a:rPr lang="eu-ES" sz="1200" dirty="0">
                <a:latin typeface="Arial" pitchFamily="34" charset="0"/>
                <a:cs typeface="Arial" pitchFamily="34" charset="0"/>
              </a:rPr>
              <a:t>эмт хэргийн улмаас иргэд, байгууллага, аж ахуйн нэгжид </a:t>
            </a:r>
            <a:r>
              <a:rPr lang="mn-MN" sz="1200" dirty="0">
                <a:latin typeface="Arial" pitchFamily="34" charset="0"/>
                <a:cs typeface="Arial" pitchFamily="34" charset="0"/>
              </a:rPr>
              <a:t>4360,3 сая</a:t>
            </a:r>
            <a:r>
              <a:rPr lang="eu-ES" sz="1200" dirty="0">
                <a:latin typeface="Arial" pitchFamily="34" charset="0"/>
                <a:cs typeface="Arial" pitchFamily="34" charset="0"/>
              </a:rPr>
              <a:t> төгрөгийн хохирол учирсан </a:t>
            </a:r>
            <a:r>
              <a:rPr lang="mn-MN" sz="1200" dirty="0">
                <a:latin typeface="Arial" pitchFamily="34" charset="0"/>
                <a:cs typeface="Arial" pitchFamily="34" charset="0"/>
              </a:rPr>
              <a:t>нь</a:t>
            </a:r>
            <a:r>
              <a:rPr lang="eu-ES" sz="1200" dirty="0">
                <a:latin typeface="Arial" pitchFamily="34" charset="0"/>
                <a:cs typeface="Arial" pitchFamily="34" charset="0"/>
              </a:rPr>
              <a:t> өмнөх оны мөн үетэй харьцуулахад </a:t>
            </a:r>
            <a:r>
              <a:rPr lang="mn-MN" sz="1200" dirty="0">
                <a:latin typeface="Arial" pitchFamily="34" charset="0"/>
                <a:cs typeface="Arial" pitchFamily="34" charset="0"/>
              </a:rPr>
              <a:t>2441.8 </a:t>
            </a:r>
            <a:r>
              <a:rPr lang="en-US" sz="1200" dirty="0">
                <a:latin typeface="Arial" pitchFamily="34" charset="0"/>
                <a:cs typeface="Arial" pitchFamily="34" charset="0"/>
              </a:rPr>
              <a:t>(</a:t>
            </a:r>
            <a:r>
              <a:rPr lang="mn-MN" sz="1200" dirty="0">
                <a:latin typeface="Arial" pitchFamily="34" charset="0"/>
                <a:cs typeface="Arial" pitchFamily="34" charset="0"/>
              </a:rPr>
              <a:t>2.2 дахин</a:t>
            </a:r>
            <a:r>
              <a:rPr lang="en-US" sz="1200" dirty="0">
                <a:latin typeface="Arial" pitchFamily="34" charset="0"/>
                <a:cs typeface="Arial" pitchFamily="34" charset="0"/>
              </a:rPr>
              <a:t>) </a:t>
            </a:r>
            <a:r>
              <a:rPr lang="mn-MN" sz="1200" dirty="0">
                <a:latin typeface="Arial" pitchFamily="34" charset="0"/>
                <a:cs typeface="Arial" pitchFamily="34" charset="0"/>
              </a:rPr>
              <a:t>сая төгрөгөөр өссөн байна. Учирсан хохирлын 2607.6 </a:t>
            </a:r>
            <a:r>
              <a:rPr lang="en-US" sz="1200" dirty="0">
                <a:latin typeface="Arial" pitchFamily="34" charset="0"/>
                <a:cs typeface="Arial" pitchFamily="34" charset="0"/>
              </a:rPr>
              <a:t>(</a:t>
            </a:r>
            <a:r>
              <a:rPr lang="mn-MN" sz="1200" dirty="0">
                <a:latin typeface="Arial" pitchFamily="34" charset="0"/>
                <a:cs typeface="Arial" pitchFamily="34" charset="0"/>
              </a:rPr>
              <a:t>59</a:t>
            </a:r>
            <a:r>
              <a:rPr lang="en-US" sz="1200" dirty="0">
                <a:latin typeface="Arial" pitchFamily="34" charset="0"/>
                <a:cs typeface="Arial" pitchFamily="34" charset="0"/>
              </a:rPr>
              <a:t>.</a:t>
            </a:r>
            <a:r>
              <a:rPr lang="mn-MN" sz="1200" dirty="0">
                <a:latin typeface="Arial" pitchFamily="34" charset="0"/>
                <a:cs typeface="Arial" pitchFamily="34" charset="0"/>
              </a:rPr>
              <a:t>8%</a:t>
            </a:r>
            <a:r>
              <a:rPr lang="en-US" sz="1200" dirty="0">
                <a:latin typeface="Arial" pitchFamily="34" charset="0"/>
                <a:cs typeface="Arial" pitchFamily="34" charset="0"/>
              </a:rPr>
              <a:t>)</a:t>
            </a:r>
            <a:r>
              <a:rPr lang="mn-MN" sz="1200" dirty="0">
                <a:latin typeface="Arial" pitchFamily="34" charset="0"/>
                <a:cs typeface="Arial" pitchFamily="34" charset="0"/>
              </a:rPr>
              <a:t> сая төгрөг эргэн төлөгдсөн байна.</a:t>
            </a:r>
            <a:endParaRPr lang="en-US" sz="1200" dirty="0">
              <a:latin typeface="Arial" pitchFamily="34" charset="0"/>
              <a:cs typeface="Arial" pitchFamily="34" charset="0"/>
            </a:endParaRPr>
          </a:p>
        </p:txBody>
      </p:sp>
      <p:graphicFrame>
        <p:nvGraphicFramePr>
          <p:cNvPr id="13" name="Chart 12">
            <a:extLst>
              <a:ext uri="{FF2B5EF4-FFF2-40B4-BE49-F238E27FC236}">
                <a16:creationId xmlns:a16="http://schemas.microsoft.com/office/drawing/2014/main" xmlns="" id="{00000000-0008-0000-0700-0000C7000000}"/>
              </a:ext>
            </a:extLst>
          </p:cNvPr>
          <p:cNvGraphicFramePr/>
          <p:nvPr/>
        </p:nvGraphicFramePr>
        <p:xfrm>
          <a:off x="1524000" y="1371600"/>
          <a:ext cx="3429000" cy="20655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xmlns="" id="{00000000-0008-0000-0700-0000C6000000}"/>
              </a:ext>
            </a:extLst>
          </p:cNvPr>
          <p:cNvGraphicFramePr/>
          <p:nvPr/>
        </p:nvGraphicFramePr>
        <p:xfrm>
          <a:off x="4648200" y="1371600"/>
          <a:ext cx="4267200" cy="209246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5486400" y="838200"/>
            <a:ext cx="3505200" cy="5410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buFontTx/>
              <a:buChar char="-"/>
            </a:pPr>
            <a:r>
              <a:rPr lang="eu-ES" sz="1600" dirty="0">
                <a:latin typeface="Arial" pitchFamily="34" charset="0"/>
                <a:cs typeface="Arial" pitchFamily="34" charset="0"/>
              </a:rPr>
              <a:t>Иргэдийн мөнгөн хадгаламж </a:t>
            </a:r>
            <a:r>
              <a:rPr lang="en-US" sz="1600" dirty="0">
                <a:latin typeface="Arial" pitchFamily="34" charset="0"/>
                <a:cs typeface="Arial" pitchFamily="34" charset="0"/>
              </a:rPr>
              <a:t>76.1 </a:t>
            </a:r>
            <a:r>
              <a:rPr lang="eu-ES" sz="1600" dirty="0">
                <a:latin typeface="Arial" pitchFamily="34" charset="0"/>
                <a:cs typeface="Arial" pitchFamily="34" charset="0"/>
              </a:rPr>
              <a:t>тэрбум төгрөг </a:t>
            </a:r>
            <a:r>
              <a:rPr lang="mn-MN" sz="1600" dirty="0">
                <a:latin typeface="Arial" pitchFamily="34" charset="0"/>
                <a:cs typeface="Arial" pitchFamily="34" charset="0"/>
              </a:rPr>
              <a:t>болж</a:t>
            </a:r>
            <a:r>
              <a:rPr lang="eu-ES" sz="1600" dirty="0">
                <a:latin typeface="Arial" pitchFamily="34" charset="0"/>
                <a:cs typeface="Arial" pitchFamily="34" charset="0"/>
              </a:rPr>
              <a:t> </a:t>
            </a:r>
            <a:endParaRPr lang="mn-MN" sz="1600" dirty="0">
              <a:latin typeface="Arial" pitchFamily="34" charset="0"/>
              <a:cs typeface="Arial" pitchFamily="34" charset="0"/>
            </a:endParaRPr>
          </a:p>
          <a:p>
            <a:pPr algn="just"/>
            <a:r>
              <a:rPr lang="eu-ES" sz="1600" b="1" dirty="0">
                <a:solidFill>
                  <a:schemeClr val="accent1">
                    <a:lumMod val="75000"/>
                  </a:schemeClr>
                </a:solidFill>
                <a:latin typeface="Arial" pitchFamily="34" charset="0"/>
                <a:cs typeface="Arial" pitchFamily="34" charset="0"/>
              </a:rPr>
              <a:t>	          19.1</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тэрбум </a:t>
            </a:r>
          </a:p>
          <a:p>
            <a:pPr algn="just">
              <a:buFontTx/>
              <a:buChar char="-"/>
            </a:pPr>
            <a:r>
              <a:rPr lang="mn-MN" sz="1600" dirty="0">
                <a:latin typeface="Arial" pitchFamily="34" charset="0"/>
                <a:cs typeface="Arial" pitchFamily="34" charset="0"/>
              </a:rPr>
              <a:t> Н</a:t>
            </a:r>
            <a:r>
              <a:rPr lang="eu-ES" sz="1600" dirty="0">
                <a:latin typeface="Arial" pitchFamily="34" charset="0"/>
                <a:cs typeface="Arial" pitchFamily="34" charset="0"/>
              </a:rPr>
              <a:t>эг хадгаламж эзэмшигч</a:t>
            </a:r>
            <a:r>
              <a:rPr lang="mn-MN" sz="1600" dirty="0">
                <a:latin typeface="Arial" pitchFamily="34" charset="0"/>
                <a:cs typeface="Arial" pitchFamily="34" charset="0"/>
              </a:rPr>
              <a:t>дэ</a:t>
            </a:r>
            <a:r>
              <a:rPr lang="eu-ES" sz="1600" dirty="0">
                <a:latin typeface="Arial" pitchFamily="34" charset="0"/>
                <a:cs typeface="Arial" pitchFamily="34" charset="0"/>
              </a:rPr>
              <a:t>д 1133.9 </a:t>
            </a:r>
            <a:r>
              <a:rPr lang="mn-MN" sz="1600" dirty="0">
                <a:latin typeface="Arial" pitchFamily="34" charset="0"/>
                <a:cs typeface="Arial" pitchFamily="34" charset="0"/>
              </a:rPr>
              <a:t>мянган</a:t>
            </a:r>
            <a:r>
              <a:rPr lang="eu-ES" sz="1600" dirty="0">
                <a:latin typeface="Arial" pitchFamily="34" charset="0"/>
                <a:cs typeface="Arial" pitchFamily="34" charset="0"/>
              </a:rPr>
              <a:t> төгрөг</a:t>
            </a:r>
            <a:endParaRPr lang="mn-MN" sz="1600" dirty="0">
              <a:latin typeface="Arial" pitchFamily="34" charset="0"/>
              <a:cs typeface="Arial" pitchFamily="34" charset="0"/>
            </a:endParaRPr>
          </a:p>
          <a:p>
            <a:pPr algn="just"/>
            <a:r>
              <a:rPr lang="mn-MN" sz="1600" dirty="0">
                <a:latin typeface="Arial" pitchFamily="34" charset="0"/>
                <a:cs typeface="Arial" pitchFamily="34" charset="0"/>
              </a:rPr>
              <a:t>                       </a:t>
            </a:r>
            <a:r>
              <a:rPr lang="mn-MN" sz="1600" b="1" dirty="0">
                <a:solidFill>
                  <a:schemeClr val="accent1">
                    <a:lumMod val="75000"/>
                  </a:schemeClr>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  257.4</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мян.төг</a:t>
            </a:r>
            <a:r>
              <a:rPr lang="mn-MN" sz="1600" dirty="0">
                <a:latin typeface="Arial" pitchFamily="34" charset="0"/>
                <a:cs typeface="Arial" pitchFamily="34" charset="0"/>
              </a:rPr>
              <a:t> </a:t>
            </a:r>
          </a:p>
          <a:p>
            <a:pPr marL="285750" indent="-285750" algn="just"/>
            <a:r>
              <a:rPr lang="en-US" sz="1600" dirty="0">
                <a:latin typeface="Arial" pitchFamily="34" charset="0"/>
                <a:cs typeface="Arial" pitchFamily="34" charset="0"/>
              </a:rPr>
              <a:t>- </a:t>
            </a:r>
            <a:r>
              <a:rPr lang="mn-MN" sz="1600" dirty="0">
                <a:latin typeface="Arial" pitchFamily="34" charset="0"/>
                <a:cs typeface="Arial" pitchFamily="34" charset="0"/>
              </a:rPr>
              <a:t>Н</a:t>
            </a:r>
            <a:r>
              <a:rPr lang="eu-ES" sz="1600" dirty="0">
                <a:latin typeface="Arial" pitchFamily="34" charset="0"/>
                <a:cs typeface="Arial" pitchFamily="34" charset="0"/>
              </a:rPr>
              <a:t>эг хүнд дундажаар 1142.4 мянган төгрөг</a:t>
            </a:r>
            <a:r>
              <a:rPr lang="mn-MN" sz="1600" dirty="0">
                <a:latin typeface="Arial" pitchFamily="34" charset="0"/>
                <a:cs typeface="Arial" pitchFamily="34" charset="0"/>
              </a:rPr>
              <a:t> болж                </a:t>
            </a:r>
          </a:p>
          <a:p>
            <a:pPr algn="just"/>
            <a:r>
              <a:rPr lang="en-US" sz="1600" b="1" dirty="0">
                <a:solidFill>
                  <a:schemeClr val="accent1">
                    <a:lumMod val="75000"/>
                  </a:schemeClr>
                </a:solidFill>
                <a:latin typeface="Arial" pitchFamily="34" charset="0"/>
                <a:cs typeface="Arial" pitchFamily="34" charset="0"/>
              </a:rPr>
              <a:t>	          239.5 </a:t>
            </a:r>
            <a:r>
              <a:rPr lang="mn-MN" sz="1600" dirty="0">
                <a:solidFill>
                  <a:schemeClr val="accent1">
                    <a:lumMod val="75000"/>
                  </a:schemeClr>
                </a:solidFill>
                <a:latin typeface="Arial" pitchFamily="34" charset="0"/>
                <a:cs typeface="Arial" pitchFamily="34" charset="0"/>
              </a:rPr>
              <a:t>мян.төг</a:t>
            </a:r>
          </a:p>
          <a:p>
            <a:pPr algn="just">
              <a:buFontTx/>
              <a:buChar char="-"/>
            </a:pPr>
            <a:r>
              <a:rPr lang="mn-MN" sz="1600" dirty="0">
                <a:latin typeface="Arial" pitchFamily="34" charset="0"/>
                <a:cs typeface="Arial" pitchFamily="34" charset="0"/>
              </a:rPr>
              <a:t> Х</a:t>
            </a:r>
            <a:r>
              <a:rPr lang="eu-ES" sz="1600" dirty="0">
                <a:latin typeface="Arial" pitchFamily="34" charset="0"/>
                <a:cs typeface="Arial" pitchFamily="34" charset="0"/>
              </a:rPr>
              <a:t>адгаламж эзэмшигчийн тоо</a:t>
            </a:r>
            <a:r>
              <a:rPr lang="mn-MN" sz="1600" dirty="0">
                <a:latin typeface="Arial" pitchFamily="34" charset="0"/>
                <a:cs typeface="Arial" pitchFamily="34" charset="0"/>
              </a:rPr>
              <a:t> </a:t>
            </a:r>
            <a:r>
              <a:rPr lang="en-US" sz="1600" dirty="0">
                <a:latin typeface="Arial" pitchFamily="34" charset="0"/>
                <a:cs typeface="Arial" pitchFamily="34" charset="0"/>
              </a:rPr>
              <a:t>67.1 </a:t>
            </a:r>
            <a:r>
              <a:rPr lang="mn-MN" sz="1600" dirty="0">
                <a:latin typeface="Arial" pitchFamily="34" charset="0"/>
                <a:cs typeface="Arial" pitchFamily="34" charset="0"/>
              </a:rPr>
              <a:t>мянган хүн болж</a:t>
            </a:r>
            <a:r>
              <a:rPr lang="mn-MN" sz="1600" b="1" dirty="0">
                <a:solidFill>
                  <a:srgbClr val="FF0000"/>
                </a:solidFill>
                <a:latin typeface="Arial" pitchFamily="34" charset="0"/>
                <a:cs typeface="Arial" pitchFamily="34" charset="0"/>
              </a:rPr>
              <a:t>                 </a:t>
            </a:r>
          </a:p>
          <a:p>
            <a:pPr algn="just"/>
            <a:r>
              <a:rPr lang="mn-MN" sz="1600" b="1" dirty="0">
                <a:solidFill>
                  <a:schemeClr val="tx1"/>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3.2</a:t>
            </a:r>
            <a:r>
              <a:rPr lang="mn-MN" sz="1600" b="1" dirty="0">
                <a:solidFill>
                  <a:schemeClr val="accent1">
                    <a:lumMod val="75000"/>
                  </a:schemeClr>
                </a:solidFill>
                <a:latin typeface="Arial" pitchFamily="34" charset="0"/>
                <a:cs typeface="Arial" pitchFamily="34" charset="0"/>
              </a:rPr>
              <a:t> %  </a:t>
            </a:r>
          </a:p>
          <a:p>
            <a:pPr algn="just">
              <a:buFontTx/>
              <a:buChar char="-"/>
            </a:pPr>
            <a:r>
              <a:rPr lang="mn-MN" sz="1600" dirty="0">
                <a:latin typeface="Arial" pitchFamily="34" charset="0"/>
                <a:cs typeface="Arial" pitchFamily="34" charset="0"/>
              </a:rPr>
              <a:t>Зээлдэгчийн тоо 2</a:t>
            </a:r>
            <a:r>
              <a:rPr lang="en-US" sz="1600" dirty="0">
                <a:latin typeface="Arial" pitchFamily="34" charset="0"/>
                <a:cs typeface="Arial" pitchFamily="34" charset="0"/>
              </a:rPr>
              <a:t>7.9</a:t>
            </a:r>
            <a:r>
              <a:rPr lang="mn-MN" sz="1600" dirty="0">
                <a:latin typeface="Arial" pitchFamily="34" charset="0"/>
                <a:cs typeface="Arial" pitchFamily="34" charset="0"/>
              </a:rPr>
              <a:t> мянган хүн болж </a:t>
            </a:r>
          </a:p>
          <a:p>
            <a:pPr algn="just"/>
            <a:r>
              <a:rPr lang="mn-MN"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a:t>
            </a:r>
            <a:r>
              <a:rPr lang="mn-MN"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2.8 %</a:t>
            </a:r>
            <a:endParaRPr lang="mn-MN" sz="1600" dirty="0">
              <a:latin typeface="Arial" pitchFamily="34" charset="0"/>
              <a:cs typeface="Arial" pitchFamily="34" charset="0"/>
            </a:endParaRPr>
          </a:p>
          <a:p>
            <a:pPr algn="just">
              <a:buFontTx/>
              <a:buChar char="-"/>
            </a:pPr>
            <a:r>
              <a:rPr lang="mn-MN" sz="1600" dirty="0">
                <a:latin typeface="Arial" pitchFamily="34" charset="0"/>
                <a:cs typeface="Arial" pitchFamily="34" charset="0"/>
              </a:rPr>
              <a:t> Зээлийн өрийн үлдэгдэл</a:t>
            </a:r>
            <a:r>
              <a:rPr lang="en-US" sz="1600" dirty="0">
                <a:latin typeface="Arial" pitchFamily="34" charset="0"/>
                <a:cs typeface="Arial" pitchFamily="34" charset="0"/>
              </a:rPr>
              <a:t> 200.3</a:t>
            </a:r>
            <a:r>
              <a:rPr lang="mn-MN" sz="1600" dirty="0">
                <a:latin typeface="Arial" pitchFamily="34" charset="0"/>
                <a:cs typeface="Arial" pitchFamily="34" charset="0"/>
              </a:rPr>
              <a:t> </a:t>
            </a:r>
            <a:r>
              <a:rPr lang="en-US" sz="1600" dirty="0">
                <a:latin typeface="Arial" pitchFamily="34" charset="0"/>
                <a:cs typeface="Arial" pitchFamily="34" charset="0"/>
              </a:rPr>
              <a:t> </a:t>
            </a:r>
            <a:r>
              <a:rPr lang="mn-MN" sz="1600" dirty="0">
                <a:latin typeface="Arial" pitchFamily="34" charset="0"/>
                <a:cs typeface="Arial" pitchFamily="34" charset="0"/>
              </a:rPr>
              <a:t>тэрбум болж </a:t>
            </a:r>
          </a:p>
          <a:p>
            <a:pPr algn="just"/>
            <a:r>
              <a:rPr lang="mn-MN" sz="1600" dirty="0">
                <a:solidFill>
                  <a:schemeClr val="tx2"/>
                </a:solidFill>
                <a:latin typeface="Arial" pitchFamily="34" charset="0"/>
                <a:cs typeface="Arial" pitchFamily="34" charset="0"/>
              </a:rPr>
              <a:t>                                     </a:t>
            </a:r>
            <a:r>
              <a:rPr lang="en-US" sz="1600" b="1" dirty="0">
                <a:solidFill>
                  <a:schemeClr val="tx2"/>
                </a:solidFill>
                <a:latin typeface="Arial" pitchFamily="34" charset="0"/>
                <a:cs typeface="Arial" pitchFamily="34" charset="0"/>
              </a:rPr>
              <a:t> 13.2</a:t>
            </a:r>
            <a:r>
              <a:rPr lang="mn-MN" sz="1600" b="1" dirty="0">
                <a:solidFill>
                  <a:schemeClr val="tx2"/>
                </a:solidFill>
                <a:latin typeface="Arial" pitchFamily="34" charset="0"/>
                <a:cs typeface="Arial" pitchFamily="34" charset="0"/>
              </a:rPr>
              <a:t>%</a:t>
            </a:r>
            <a:endParaRPr lang="mn-MN" sz="1600" dirty="0">
              <a:solidFill>
                <a:schemeClr val="tx2"/>
              </a:solidFill>
              <a:latin typeface="Arial" pitchFamily="34" charset="0"/>
              <a:cs typeface="Arial" pitchFamily="34" charset="0"/>
            </a:endParaRPr>
          </a:p>
        </p:txBody>
      </p:sp>
      <p:pic>
        <p:nvPicPr>
          <p:cNvPr id="2050" name="Picture 2" descr="C:\Users\Enkhbayar\Desktop\hun am 2014.png"/>
          <p:cNvPicPr>
            <a:picLocks noChangeAspect="1" noChangeArrowheads="1"/>
          </p:cNvPicPr>
          <p:nvPr/>
        </p:nvPicPr>
        <p:blipFill>
          <a:blip r:embed="rId3" cstate="print"/>
          <a:srcRect l="13503" t="9048" r="30086"/>
          <a:stretch>
            <a:fillRect/>
          </a:stretch>
        </p:blipFill>
        <p:spPr bwMode="auto">
          <a:xfrm>
            <a:off x="914400" y="914400"/>
            <a:ext cx="4572000" cy="5791200"/>
          </a:xfrm>
          <a:prstGeom prst="rect">
            <a:avLst/>
          </a:prstGeom>
          <a:noFill/>
        </p:spPr>
      </p:pic>
      <p:sp>
        <p:nvSpPr>
          <p:cNvPr id="7" name="TextBox 6"/>
          <p:cNvSpPr txBox="1"/>
          <p:nvPr/>
        </p:nvSpPr>
        <p:spPr>
          <a:xfrm>
            <a:off x="1600200" y="2743200"/>
            <a:ext cx="1377300" cy="523220"/>
          </a:xfrm>
          <a:prstGeom prst="rect">
            <a:avLst/>
          </a:prstGeom>
          <a:noFill/>
        </p:spPr>
        <p:txBody>
          <a:bodyPr wrap="none" rtlCol="0">
            <a:spAutoFit/>
          </a:bodyPr>
          <a:lstStyle/>
          <a:p>
            <a:r>
              <a:rPr lang="en-US" sz="2800" b="1" dirty="0">
                <a:solidFill>
                  <a:schemeClr val="bg1"/>
                </a:solidFill>
              </a:rPr>
              <a:t>56974.0</a:t>
            </a:r>
          </a:p>
        </p:txBody>
      </p:sp>
      <p:sp>
        <p:nvSpPr>
          <p:cNvPr id="8" name="TextBox 7"/>
          <p:cNvSpPr txBox="1"/>
          <p:nvPr/>
        </p:nvSpPr>
        <p:spPr>
          <a:xfrm>
            <a:off x="3579830" y="2743200"/>
            <a:ext cx="1377300" cy="523220"/>
          </a:xfrm>
          <a:prstGeom prst="rect">
            <a:avLst/>
          </a:prstGeom>
          <a:noFill/>
        </p:spPr>
        <p:txBody>
          <a:bodyPr wrap="none" rtlCol="0">
            <a:spAutoFit/>
          </a:bodyPr>
          <a:lstStyle/>
          <a:p>
            <a:r>
              <a:rPr lang="en-US" sz="2800" b="1" dirty="0">
                <a:solidFill>
                  <a:schemeClr val="bg1"/>
                </a:solidFill>
              </a:rPr>
              <a:t>76086.3</a:t>
            </a:r>
          </a:p>
        </p:txBody>
      </p:sp>
      <p:sp>
        <p:nvSpPr>
          <p:cNvPr id="9" name="TextBox 8"/>
          <p:cNvSpPr txBox="1"/>
          <p:nvPr/>
        </p:nvSpPr>
        <p:spPr>
          <a:xfrm>
            <a:off x="1524000" y="2209800"/>
            <a:ext cx="1446230" cy="584775"/>
          </a:xfrm>
          <a:prstGeom prst="rect">
            <a:avLst/>
          </a:prstGeom>
          <a:noFill/>
        </p:spPr>
        <p:txBody>
          <a:bodyPr wrap="none" rtlCol="0">
            <a:spAutoFit/>
          </a:bodyPr>
          <a:lstStyle/>
          <a:p>
            <a:r>
              <a:rPr lang="en-US" sz="3200" b="1" dirty="0">
                <a:solidFill>
                  <a:schemeClr val="bg1">
                    <a:lumMod val="50000"/>
                  </a:schemeClr>
                </a:solidFill>
              </a:rPr>
              <a:t>201</a:t>
            </a:r>
            <a:r>
              <a:rPr lang="mn-MN" sz="3200" b="1" dirty="0">
                <a:solidFill>
                  <a:schemeClr val="bg1">
                    <a:lumMod val="50000"/>
                  </a:schemeClr>
                </a:solidFill>
              </a:rPr>
              <a:t>6</a:t>
            </a:r>
            <a:r>
              <a:rPr lang="en-US" sz="3200" b="1" dirty="0">
                <a:solidFill>
                  <a:schemeClr val="bg1">
                    <a:lumMod val="50000"/>
                  </a:schemeClr>
                </a:solidFill>
              </a:rPr>
              <a:t> XI</a:t>
            </a:r>
          </a:p>
        </p:txBody>
      </p:sp>
      <p:sp>
        <p:nvSpPr>
          <p:cNvPr id="10" name="TextBox 9"/>
          <p:cNvSpPr txBox="1"/>
          <p:nvPr/>
        </p:nvSpPr>
        <p:spPr>
          <a:xfrm>
            <a:off x="3810000" y="2209800"/>
            <a:ext cx="1446230" cy="584775"/>
          </a:xfrm>
          <a:prstGeom prst="rect">
            <a:avLst/>
          </a:prstGeom>
          <a:noFill/>
        </p:spPr>
        <p:txBody>
          <a:bodyPr wrap="none" rtlCol="0">
            <a:spAutoFit/>
          </a:bodyPr>
          <a:lstStyle/>
          <a:p>
            <a:r>
              <a:rPr lang="en-US" sz="3200" b="1" dirty="0">
                <a:solidFill>
                  <a:schemeClr val="tx2"/>
                </a:solidFill>
              </a:rPr>
              <a:t>2017 XI</a:t>
            </a:r>
          </a:p>
        </p:txBody>
      </p:sp>
      <p:sp>
        <p:nvSpPr>
          <p:cNvPr id="11" name="TextBox 10"/>
          <p:cNvSpPr txBox="1"/>
          <p:nvPr/>
        </p:nvSpPr>
        <p:spPr>
          <a:xfrm>
            <a:off x="1483778" y="5054025"/>
            <a:ext cx="1446230" cy="584775"/>
          </a:xfrm>
          <a:prstGeom prst="rect">
            <a:avLst/>
          </a:prstGeom>
          <a:noFill/>
        </p:spPr>
        <p:txBody>
          <a:bodyPr wrap="none" rtlCol="0">
            <a:spAutoFit/>
          </a:bodyPr>
          <a:lstStyle/>
          <a:p>
            <a:r>
              <a:rPr lang="en-US" sz="3200" b="1" dirty="0">
                <a:solidFill>
                  <a:schemeClr val="bg1">
                    <a:lumMod val="50000"/>
                  </a:schemeClr>
                </a:solidFill>
              </a:rPr>
              <a:t>2016 XI</a:t>
            </a:r>
          </a:p>
        </p:txBody>
      </p:sp>
      <p:sp>
        <p:nvSpPr>
          <p:cNvPr id="12" name="TextBox 11"/>
          <p:cNvSpPr txBox="1"/>
          <p:nvPr/>
        </p:nvSpPr>
        <p:spPr>
          <a:xfrm>
            <a:off x="3962400" y="5054025"/>
            <a:ext cx="1446230" cy="584775"/>
          </a:xfrm>
          <a:prstGeom prst="rect">
            <a:avLst/>
          </a:prstGeom>
          <a:noFill/>
        </p:spPr>
        <p:txBody>
          <a:bodyPr wrap="none" rtlCol="0">
            <a:spAutoFit/>
          </a:bodyPr>
          <a:lstStyle/>
          <a:p>
            <a:r>
              <a:rPr lang="en-US" sz="3200" b="1" dirty="0">
                <a:solidFill>
                  <a:schemeClr val="tx2"/>
                </a:solidFill>
              </a:rPr>
              <a:t>2017 XI</a:t>
            </a:r>
          </a:p>
        </p:txBody>
      </p:sp>
      <p:sp>
        <p:nvSpPr>
          <p:cNvPr id="14" name="TextBox 13"/>
          <p:cNvSpPr txBox="1"/>
          <p:nvPr/>
        </p:nvSpPr>
        <p:spPr>
          <a:xfrm>
            <a:off x="1600200" y="5613104"/>
            <a:ext cx="1560042" cy="523220"/>
          </a:xfrm>
          <a:prstGeom prst="rect">
            <a:avLst/>
          </a:prstGeom>
          <a:noFill/>
        </p:spPr>
        <p:txBody>
          <a:bodyPr wrap="none" rtlCol="0">
            <a:spAutoFit/>
          </a:bodyPr>
          <a:lstStyle/>
          <a:p>
            <a:r>
              <a:rPr lang="en-US" sz="2800" b="1" dirty="0">
                <a:solidFill>
                  <a:schemeClr val="bg1"/>
                </a:solidFill>
              </a:rPr>
              <a:t>176936.2</a:t>
            </a:r>
          </a:p>
        </p:txBody>
      </p:sp>
      <p:sp>
        <p:nvSpPr>
          <p:cNvPr id="15" name="TextBox 14"/>
          <p:cNvSpPr txBox="1"/>
          <p:nvPr/>
        </p:nvSpPr>
        <p:spPr>
          <a:xfrm>
            <a:off x="3689132" y="5618836"/>
            <a:ext cx="1560042" cy="523220"/>
          </a:xfrm>
          <a:prstGeom prst="rect">
            <a:avLst/>
          </a:prstGeom>
          <a:noFill/>
        </p:spPr>
        <p:txBody>
          <a:bodyPr wrap="none" rtlCol="0">
            <a:spAutoFit/>
          </a:bodyPr>
          <a:lstStyle/>
          <a:p>
            <a:r>
              <a:rPr lang="en-US" sz="2800" b="1" dirty="0">
                <a:solidFill>
                  <a:schemeClr val="bg1"/>
                </a:solidFill>
              </a:rPr>
              <a:t>200265.0</a:t>
            </a:r>
          </a:p>
        </p:txBody>
      </p:sp>
      <p:sp>
        <p:nvSpPr>
          <p:cNvPr id="24" name="Up Arrow 23"/>
          <p:cNvSpPr/>
          <p:nvPr/>
        </p:nvSpPr>
        <p:spPr>
          <a:xfrm>
            <a:off x="8568904" y="17971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6" name="Up Arrow 23"/>
          <p:cNvSpPr/>
          <p:nvPr/>
        </p:nvSpPr>
        <p:spPr>
          <a:xfrm>
            <a:off x="8568904" y="253328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7" name="Up Arrow 23"/>
          <p:cNvSpPr/>
          <p:nvPr/>
        </p:nvSpPr>
        <p:spPr>
          <a:xfrm>
            <a:off x="8572500" y="32449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9" name="Up Arrow 23"/>
          <p:cNvSpPr/>
          <p:nvPr/>
        </p:nvSpPr>
        <p:spPr>
          <a:xfrm>
            <a:off x="8559926" y="5486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0" name="Up Arrow 23"/>
          <p:cNvSpPr/>
          <p:nvPr/>
        </p:nvSpPr>
        <p:spPr>
          <a:xfrm>
            <a:off x="8610600" y="3962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CC</a:t>
            </a:r>
          </a:p>
        </p:txBody>
      </p:sp>
      <p:sp>
        <p:nvSpPr>
          <p:cNvPr id="23" name="Up Arrow 23">
            <a:extLst>
              <a:ext uri="{FF2B5EF4-FFF2-40B4-BE49-F238E27FC236}">
                <a16:creationId xmlns:a16="http://schemas.microsoft.com/office/drawing/2014/main" xmlns="" id="{C903F9F4-7BFA-4380-BCD0-C0C35BE835B3}"/>
              </a:ext>
            </a:extLst>
          </p:cNvPr>
          <p:cNvSpPr/>
          <p:nvPr/>
        </p:nvSpPr>
        <p:spPr>
          <a:xfrm>
            <a:off x="8610600" y="4750280"/>
            <a:ext cx="114300" cy="228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CC</a:t>
            </a:r>
          </a:p>
        </p:txBody>
      </p:sp>
      <p:sp>
        <p:nvSpPr>
          <p:cNvPr id="18" name="Rectangle 17"/>
          <p:cNvSpPr/>
          <p:nvPr/>
        </p:nvSpPr>
        <p:spPr>
          <a:xfrm>
            <a:off x="1066800" y="228600"/>
            <a:ext cx="2374368" cy="461665"/>
          </a:xfrm>
          <a:prstGeom prst="rect">
            <a:avLst/>
          </a:prstGeom>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МӨНГӨ, ЗЭЭЛ</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600154665"/>
      </p:ext>
    </p:extLst>
  </p:cSld>
  <p:clrMapOvr>
    <a:masterClrMapping/>
  </p:clrMapOvr>
  <p:transition advClick="0" advTm="1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19269</TotalTime>
  <Words>1271</Words>
  <Application>Microsoft Office PowerPoint</Application>
  <PresentationFormat>On-screen Show (4:3)</PresentationFormat>
  <Paragraphs>177</Paragraphs>
  <Slides>18</Slides>
  <Notes>11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БҮРТГЭЛТЭЙ АЖИЛГҮЙ ИРГЭД </vt:lpstr>
      <vt:lpstr>БҮРТГЭЛТЭЙ АЖИЛГҮЙ ИРГЭД </vt:lpstr>
      <vt:lpstr>БҮРТГЭЛТЭЙ АЖИЛГҮЙ ИРГЭД </vt:lpstr>
      <vt:lpstr>Slide 5</vt:lpstr>
      <vt:lpstr>Slide 6</vt:lpstr>
      <vt:lpstr>Slide 7</vt:lpstr>
      <vt:lpstr>Slide 8</vt:lpstr>
      <vt:lpstr>Slide 9</vt:lpstr>
      <vt:lpstr>ЗЭЭЛ, төрлөөр,  дүнд эзлэх хувиар, 2017.11-р сард</vt:lpstr>
      <vt:lpstr> </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Batbuyan</dc:creator>
  <cp:lastModifiedBy>Tserendorj</cp:lastModifiedBy>
  <cp:revision>2135</cp:revision>
  <cp:lastPrinted>2014-12-09T03:24:15Z</cp:lastPrinted>
  <dcterms:created xsi:type="dcterms:W3CDTF">2011-11-16T04:07:02Z</dcterms:created>
  <dcterms:modified xsi:type="dcterms:W3CDTF">2017-12-15T09:06:37Z</dcterms:modified>
</cp:coreProperties>
</file>