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charts/chart19.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26.xml" ContentType="application/vnd.openxmlformats-officedocument.drawingml.char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charts/chart13.xml" ContentType="application/vnd.openxmlformats-officedocument.drawingml.chart+xml"/>
  <Override PartName="/ppt/charts/chart15.xml" ContentType="application/vnd.openxmlformats-officedocument.drawingml.chart+xml"/>
  <Override PartName="/ppt/charts/chart24.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charts/chart22.xml" ContentType="application/vnd.openxmlformats-officedocument.drawingml.chart+xml"/>
  <Override PartName="/ppt/charts/chart7.xml" ContentType="application/vnd.openxmlformats-officedocument.drawingml.chart+xml"/>
  <Override PartName="/ppt/charts/chart20.xml" ContentType="application/vnd.openxmlformats-officedocument.drawingml.chart+xml"/>
  <Override PartName="/ppt/notesSlides/notesSlide9.xml" ContentType="application/vnd.openxmlformats-officedocument.presentationml.notesSlide+xml"/>
  <Override PartName="/ppt/notesSlides/notesSlide12.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charts/chart18.xml" ContentType="application/vnd.openxmlformats-officedocument.drawingml.char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charts/chart16.xml" ContentType="application/vnd.openxmlformats-officedocument.drawingml.chart+xml"/>
  <Override PartName="/ppt/charts/chart25.xml" ContentType="application/vnd.openxmlformats-officedocument.drawingml.chart+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charts/chart14.xml" ContentType="application/vnd.openxmlformats-officedocument.drawingml.chart+xml"/>
  <Override PartName="/ppt/charts/chart23.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charts/chart8.xml" ContentType="application/vnd.openxmlformats-officedocument.drawingml.chart+xml"/>
  <Override PartName="/ppt/charts/chart12.xml" ContentType="application/vnd.openxmlformats-officedocument.drawingml.chart+xml"/>
  <Override PartName="/ppt/charts/chart21.xml" ContentType="application/vnd.openxmlformats-officedocument.drawingml.char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369" r:id="rId2"/>
    <p:sldId id="494" r:id="rId3"/>
    <p:sldId id="483" r:id="rId4"/>
    <p:sldId id="477" r:id="rId5"/>
    <p:sldId id="495" r:id="rId6"/>
    <p:sldId id="484" r:id="rId7"/>
    <p:sldId id="493" r:id="rId8"/>
    <p:sldId id="496" r:id="rId9"/>
    <p:sldId id="501" r:id="rId10"/>
    <p:sldId id="502" r:id="rId11"/>
    <p:sldId id="503" r:id="rId12"/>
    <p:sldId id="443" r:id="rId13"/>
    <p:sldId id="500" r:id="rId14"/>
    <p:sldId id="489" r:id="rId15"/>
    <p:sldId id="439" r:id="rId16"/>
    <p:sldId id="473" r:id="rId17"/>
    <p:sldId id="497" r:id="rId18"/>
    <p:sldId id="432" r:id="rId19"/>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Calibri" pitchFamily="34" charset="0"/>
        <a:ea typeface="+mn-ea"/>
        <a:cs typeface="Arial" charset="0"/>
      </a:defRPr>
    </a:lvl1pPr>
    <a:lvl2pPr marL="457200" algn="l" rtl="0" eaLnBrk="0" fontAlgn="base" hangingPunct="0">
      <a:spcBef>
        <a:spcPct val="0"/>
      </a:spcBef>
      <a:spcAft>
        <a:spcPct val="0"/>
      </a:spcAft>
      <a:defRPr kern="1200">
        <a:solidFill>
          <a:schemeClr val="tx1"/>
        </a:solidFill>
        <a:latin typeface="Calibri" pitchFamily="34" charset="0"/>
        <a:ea typeface="+mn-ea"/>
        <a:cs typeface="Arial" charset="0"/>
      </a:defRPr>
    </a:lvl2pPr>
    <a:lvl3pPr marL="914400" algn="l" rtl="0" eaLnBrk="0" fontAlgn="base" hangingPunct="0">
      <a:spcBef>
        <a:spcPct val="0"/>
      </a:spcBef>
      <a:spcAft>
        <a:spcPct val="0"/>
      </a:spcAft>
      <a:defRPr kern="1200">
        <a:solidFill>
          <a:schemeClr val="tx1"/>
        </a:solidFill>
        <a:latin typeface="Calibri" pitchFamily="34" charset="0"/>
        <a:ea typeface="+mn-ea"/>
        <a:cs typeface="Arial" charset="0"/>
      </a:defRPr>
    </a:lvl3pPr>
    <a:lvl4pPr marL="1371600" algn="l" rtl="0" eaLnBrk="0" fontAlgn="base" hangingPunct="0">
      <a:spcBef>
        <a:spcPct val="0"/>
      </a:spcBef>
      <a:spcAft>
        <a:spcPct val="0"/>
      </a:spcAft>
      <a:defRPr kern="1200">
        <a:solidFill>
          <a:schemeClr val="tx1"/>
        </a:solidFill>
        <a:latin typeface="Calibri" pitchFamily="34" charset="0"/>
        <a:ea typeface="+mn-ea"/>
        <a:cs typeface="Arial" charset="0"/>
      </a:defRPr>
    </a:lvl4pPr>
    <a:lvl5pPr marL="1828800" algn="l" rtl="0" eaLnBrk="0" fontAlgn="base" hangingPunct="0">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4E47B"/>
    <a:srgbClr val="8FCE4A"/>
    <a:srgbClr val="0000FF"/>
    <a:srgbClr val="3366CC"/>
    <a:srgbClr val="0066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5" autoAdjust="0"/>
    <p:restoredTop sz="92443" autoAdjust="0"/>
  </p:normalViewPr>
  <p:slideViewPr>
    <p:cSldViewPr>
      <p:cViewPr varScale="1">
        <p:scale>
          <a:sx n="108" d="100"/>
          <a:sy n="108" d="100"/>
        </p:scale>
        <p:origin x="-84"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1" d="100"/>
          <a:sy n="81" d="100"/>
        </p:scale>
        <p:origin x="-2040" y="-84"/>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TSERENDORJ\Users\Public\2016%20ONII%20BULLETEN\2-%20sar%202016\tantsuulga_2(2016)negtgel-.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Public\2017%20ONII%20BULLETEN\5%20sar\tantsuulga_5(2017)negtgel-NEW.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Public\2017%20ONII%20BULLETEN\5%20sar\tantsuulga_5(2017)negtgel-NEW.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Public\2017%20ONII%20BULLETEN\5%20sar\tantsuulga_5(2017)negtgel-NEW.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Public\2017%20ONII%20BULLETEN\5%20sar\tantsuulga_5(2017)negtgel-NEW.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TSERENDORJ\Users\Public\2017%20ONII%20BULLETEN\5%20sar\tantsuulga_5(2017)negtgel-NEW.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ENKHTSETSEG\Users\Public\2017.07\&#1075;&#1088;&#1072;&#1092;&#1080;&#1082;\Uniin%20grafik%20-2017.xlsx" TargetMode="External"/></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25.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tserendorj\Users\Public\2017%20ONII%20BULLETEN\7%20sar\tantsuulga_7(2017)negtgel-NEW.xlsx" TargetMode="Externa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9.5442532606431679E-2"/>
          <c:y val="0.17511177747890228"/>
          <c:w val="0.87916873998853595"/>
          <c:h val="0.65706761644560563"/>
        </c:manualLayout>
      </c:layout>
      <c:barChart>
        <c:barDir val="col"/>
        <c:grouping val="clustered"/>
        <c:ser>
          <c:idx val="0"/>
          <c:order val="0"/>
          <c:tx>
            <c:strRef>
              <c:f>'1.1'!$J$63</c:f>
              <c:strCache>
                <c:ptCount val="1"/>
                <c:pt idx="0">
                  <c:v>2013</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'1.1'!$J$64:$J$65</c:f>
              <c:numCache>
                <c:formatCode>General</c:formatCode>
                <c:ptCount val="2"/>
                <c:pt idx="0">
                  <c:v>864</c:v>
                </c:pt>
                <c:pt idx="1">
                  <c:v>215</c:v>
                </c:pt>
              </c:numCache>
            </c:numRef>
          </c:val>
          <c:extLst xmlns:c16r2="http://schemas.microsoft.com/office/drawing/2015/06/chart">
            <c:ext xmlns:c16="http://schemas.microsoft.com/office/drawing/2014/chart" uri="{C3380CC4-5D6E-409C-BE32-E72D297353CC}">
              <c16:uniqueId val="{00000000-251D-4B11-A8AF-A4B46DDD745C}"/>
            </c:ext>
          </c:extLst>
        </c:ser>
        <c:ser>
          <c:idx val="1"/>
          <c:order val="1"/>
          <c:tx>
            <c:strRef>
              <c:f>'1.1'!$K$63</c:f>
              <c:strCache>
                <c:ptCount val="1"/>
                <c:pt idx="0">
                  <c:v>2014</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'1.1'!$K$64:$K$65</c:f>
              <c:numCache>
                <c:formatCode>General</c:formatCode>
                <c:ptCount val="2"/>
                <c:pt idx="0">
                  <c:v>860</c:v>
                </c:pt>
                <c:pt idx="1">
                  <c:v>224</c:v>
                </c:pt>
              </c:numCache>
            </c:numRef>
          </c:val>
          <c:extLst xmlns:c16r2="http://schemas.microsoft.com/office/drawing/2015/06/chart">
            <c:ext xmlns:c16="http://schemas.microsoft.com/office/drawing/2014/chart" uri="{C3380CC4-5D6E-409C-BE32-E72D297353CC}">
              <c16:uniqueId val="{00000001-251D-4B11-A8AF-A4B46DDD745C}"/>
            </c:ext>
          </c:extLst>
        </c:ser>
        <c:ser>
          <c:idx val="2"/>
          <c:order val="2"/>
          <c:tx>
            <c:strRef>
              <c:f>'1.1'!$L$63</c:f>
              <c:strCache>
                <c:ptCount val="1"/>
                <c:pt idx="0">
                  <c:v>2015</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'1.1'!$L$64:$L$65</c:f>
              <c:numCache>
                <c:formatCode>General</c:formatCode>
                <c:ptCount val="2"/>
                <c:pt idx="0">
                  <c:v>911</c:v>
                </c:pt>
                <c:pt idx="1">
                  <c:v>171</c:v>
                </c:pt>
              </c:numCache>
            </c:numRef>
          </c:val>
          <c:extLst xmlns:c16r2="http://schemas.microsoft.com/office/drawing/2015/06/chart">
            <c:ext xmlns:c16="http://schemas.microsoft.com/office/drawing/2014/chart" uri="{C3380CC4-5D6E-409C-BE32-E72D297353CC}">
              <c16:uniqueId val="{00000002-251D-4B11-A8AF-A4B46DDD745C}"/>
            </c:ext>
          </c:extLst>
        </c:ser>
        <c:ser>
          <c:idx val="3"/>
          <c:order val="3"/>
          <c:tx>
            <c:strRef>
              <c:f>'1.1'!$M$63</c:f>
              <c:strCache>
                <c:ptCount val="1"/>
                <c:pt idx="0">
                  <c:v>2016</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'1.1'!$M$64:$M$65</c:f>
              <c:numCache>
                <c:formatCode>General</c:formatCode>
                <c:ptCount val="2"/>
                <c:pt idx="0">
                  <c:v>856</c:v>
                </c:pt>
                <c:pt idx="1">
                  <c:v>179</c:v>
                </c:pt>
              </c:numCache>
            </c:numRef>
          </c:val>
          <c:extLst xmlns:c16r2="http://schemas.microsoft.com/office/drawing/2015/06/chart">
            <c:ext xmlns:c16="http://schemas.microsoft.com/office/drawing/2014/chart" uri="{C3380CC4-5D6E-409C-BE32-E72D297353CC}">
              <c16:uniqueId val="{00000003-251D-4B11-A8AF-A4B46DDD745C}"/>
            </c:ext>
          </c:extLst>
        </c:ser>
        <c:ser>
          <c:idx val="4"/>
          <c:order val="4"/>
          <c:tx>
            <c:strRef>
              <c:f>'1.1'!$N$63</c:f>
              <c:strCache>
                <c:ptCount val="1"/>
                <c:pt idx="0">
                  <c:v>2017</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'1.1'!$H$64:$I$65</c:f>
              <c:strCache>
                <c:ptCount val="2"/>
                <c:pt idx="0">
                  <c:v>Төрсөн хүүхдийн тоо  </c:v>
                </c:pt>
                <c:pt idx="1">
                  <c:v>Нас барсан  хүний тоо </c:v>
                </c:pt>
              </c:strCache>
            </c:strRef>
          </c:cat>
          <c:val>
            <c:numRef>
              <c:f>'1.1'!$N$64:$N$65</c:f>
              <c:numCache>
                <c:formatCode>General</c:formatCode>
                <c:ptCount val="2"/>
                <c:pt idx="0">
                  <c:v>727</c:v>
                </c:pt>
                <c:pt idx="1">
                  <c:v>210</c:v>
                </c:pt>
              </c:numCache>
            </c:numRef>
          </c:val>
          <c:extLst xmlns:c16r2="http://schemas.microsoft.com/office/drawing/2015/06/chart">
            <c:ext xmlns:c16="http://schemas.microsoft.com/office/drawing/2014/chart" uri="{C3380CC4-5D6E-409C-BE32-E72D297353CC}">
              <c16:uniqueId val="{00000004-251D-4B11-A8AF-A4B46DDD745C}"/>
            </c:ext>
          </c:extLst>
        </c:ser>
        <c:dLbls>
          <c:showVal val="1"/>
        </c:dLbls>
        <c:gapWidth val="75"/>
        <c:axId val="66151552"/>
        <c:axId val="66153088"/>
      </c:barChart>
      <c:catAx>
        <c:axId val="66151552"/>
        <c:scaling>
          <c:orientation val="minMax"/>
        </c:scaling>
        <c:axPos val="b"/>
        <c:numFmt formatCode="General" sourceLinked="1"/>
        <c:majorTickMark val="none"/>
        <c:tickLblPos val="nextTo"/>
        <c:crossAx val="66153088"/>
        <c:crosses val="autoZero"/>
        <c:auto val="1"/>
        <c:lblAlgn val="ctr"/>
        <c:lblOffset val="100"/>
      </c:catAx>
      <c:valAx>
        <c:axId val="66153088"/>
        <c:scaling>
          <c:orientation val="minMax"/>
        </c:scaling>
        <c:axPos val="l"/>
        <c:numFmt formatCode="General" sourceLinked="1"/>
        <c:majorTickMark val="none"/>
        <c:tickLblPos val="nextTo"/>
        <c:crossAx val="66151552"/>
        <c:crosses val="autoZero"/>
        <c:crossBetween val="between"/>
      </c:valAx>
    </c:plotArea>
    <c:legend>
      <c:legendPos val="b"/>
      <c:layout>
        <c:manualLayout>
          <c:xMode val="edge"/>
          <c:yMode val="edge"/>
          <c:x val="0.25001990025519577"/>
          <c:y val="7.1943910402890568E-2"/>
          <c:w val="0.51719295125063158"/>
          <c:h val="8.5237033771837264E-2"/>
        </c:manualLayout>
      </c:layout>
    </c:legend>
    <c:plotVisOnly val="1"/>
    <c:dispBlanksAs val="gap"/>
  </c:chart>
  <c:spPr>
    <a:ln>
      <a:noFill/>
    </a:ln>
  </c:spPr>
  <c:txPr>
    <a:bodyPr/>
    <a:lstStyle/>
    <a:p>
      <a:pPr>
        <a:defRPr sz="1200">
          <a:solidFill>
            <a:sysClr val="windowText" lastClr="000000"/>
          </a:solidFill>
          <a:latin typeface="Arial" pitchFamily="34" charset="0"/>
          <a:cs typeface="Arial" pitchFamily="34" charset="0"/>
        </a:defRPr>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4353093875641018E-3"/>
          <c:y val="0.14257771590343338"/>
          <c:w val="0.94049690712604006"/>
          <c:h val="0.60625816449893299"/>
        </c:manualLayout>
      </c:layout>
      <c:barChart>
        <c:barDir val="col"/>
        <c:grouping val="clustered"/>
        <c:ser>
          <c:idx val="0"/>
          <c:order val="0"/>
          <c:tx>
            <c:strRef>
              <c:f>'3'!$J$4</c:f>
              <c:strCache>
                <c:ptCount val="1"/>
                <c:pt idx="0">
                  <c:v>2016 I-VII</c:v>
                </c:pt>
              </c:strCache>
            </c:strRef>
          </c:tx>
          <c:dLbls>
            <c:dLbl>
              <c:idx val="0"/>
              <c:layout>
                <c:manualLayout>
                  <c:x val="-1.5851449275362632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BDD-473D-BE5D-8B1EB8083A32}"/>
                </c:ext>
              </c:extLst>
            </c:dLbl>
            <c:dLbl>
              <c:idx val="1"/>
              <c:layout>
                <c:manualLayout>
                  <c:x val="-1.3586956521739172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BDD-473D-BE5D-8B1EB8083A32}"/>
                </c:ext>
              </c:extLst>
            </c:dLbl>
            <c:dLbl>
              <c:idx val="2"/>
              <c:layout>
                <c:manualLayout>
                  <c:x val="-1.358695652173913E-2"/>
                  <c:y val="4.5630846452201692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BDD-473D-BE5D-8B1EB8083A32}"/>
                </c:ext>
              </c:extLst>
            </c:dLbl>
            <c:dLbl>
              <c:idx val="3"/>
              <c:layout>
                <c:manualLayout>
                  <c:x val="-9.0579710144926707E-3"/>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BDD-473D-BE5D-8B1EB8083A32}"/>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'3'!$I$5:$I$9</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'3'!$J$5:$J$9</c:f>
              <c:numCache>
                <c:formatCode>#\ ##0.0</c:formatCode>
                <c:ptCount val="5"/>
                <c:pt idx="0">
                  <c:v>8554.5</c:v>
                </c:pt>
                <c:pt idx="1">
                  <c:v>965.4</c:v>
                </c:pt>
                <c:pt idx="2">
                  <c:v>3188.4</c:v>
                </c:pt>
                <c:pt idx="3">
                  <c:v>1218.3</c:v>
                </c:pt>
                <c:pt idx="4">
                  <c:v>227.3</c:v>
                </c:pt>
              </c:numCache>
            </c:numRef>
          </c:val>
          <c:extLst xmlns:c16r2="http://schemas.microsoft.com/office/drawing/2015/06/chart">
            <c:ext xmlns:c16="http://schemas.microsoft.com/office/drawing/2014/chart" uri="{C3380CC4-5D6E-409C-BE32-E72D297353CC}">
              <c16:uniqueId val="{00000000-DC31-4961-9D13-3216E162411A}"/>
            </c:ext>
          </c:extLst>
        </c:ser>
        <c:ser>
          <c:idx val="1"/>
          <c:order val="1"/>
          <c:tx>
            <c:strRef>
              <c:f>'3'!$K$4</c:f>
              <c:strCache>
                <c:ptCount val="1"/>
                <c:pt idx="0">
                  <c:v>2017 I-VII</c:v>
                </c:pt>
              </c:strCache>
            </c:strRef>
          </c:tx>
          <c:dLbls>
            <c:dLbl>
              <c:idx val="2"/>
              <c:layout>
                <c:manualLayout>
                  <c:x val="2.7740254142471808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FC1-4295-A026-81739AD5876F}"/>
                </c:ext>
              </c:extLst>
            </c:dLbl>
            <c:dLbl>
              <c:idx val="3"/>
              <c:layout>
                <c:manualLayout>
                  <c:x val="2.4658003682197182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FC1-4295-A026-81739AD5876F}"/>
                </c:ext>
              </c:extLst>
            </c:dLbl>
            <c:dLbl>
              <c:idx val="4"/>
              <c:layout>
                <c:manualLayout>
                  <c:x val="1.8493502761647889E-2"/>
                  <c:y val="-8.1688628234049275E-17"/>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DFC1-4295-A026-81739AD5876F}"/>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'3'!$I$5:$I$9</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'3'!$K$5:$K$9</c:f>
              <c:numCache>
                <c:formatCode>#\ ##0.0</c:formatCode>
                <c:ptCount val="5"/>
                <c:pt idx="0">
                  <c:v>9685.2999999999902</c:v>
                </c:pt>
                <c:pt idx="1">
                  <c:v>1097.4000000000001</c:v>
                </c:pt>
                <c:pt idx="2">
                  <c:v>3346.3</c:v>
                </c:pt>
                <c:pt idx="3">
                  <c:v>1601.3</c:v>
                </c:pt>
                <c:pt idx="4">
                  <c:v>442.1</c:v>
                </c:pt>
              </c:numCache>
            </c:numRef>
          </c:val>
          <c:extLst xmlns:c16r2="http://schemas.microsoft.com/office/drawing/2015/06/chart">
            <c:ext xmlns:c16="http://schemas.microsoft.com/office/drawing/2014/chart" uri="{C3380CC4-5D6E-409C-BE32-E72D297353CC}">
              <c16:uniqueId val="{00000001-DC31-4961-9D13-3216E162411A}"/>
            </c:ext>
          </c:extLst>
        </c:ser>
        <c:dLbls>
          <c:showVal val="1"/>
        </c:dLbls>
        <c:overlap val="-25"/>
        <c:axId val="34128640"/>
        <c:axId val="34130176"/>
      </c:barChart>
      <c:catAx>
        <c:axId val="34128640"/>
        <c:scaling>
          <c:orientation val="minMax"/>
        </c:scaling>
        <c:axPos val="b"/>
        <c:numFmt formatCode="General" sourceLinked="0"/>
        <c:majorTickMark val="none"/>
        <c:tickLblPos val="nextTo"/>
        <c:txPr>
          <a:bodyPr/>
          <a:lstStyle/>
          <a:p>
            <a:pPr>
              <a:defRPr sz="800">
                <a:latin typeface="Arial" pitchFamily="34" charset="0"/>
                <a:cs typeface="Arial" pitchFamily="34" charset="0"/>
              </a:defRPr>
            </a:pPr>
            <a:endParaRPr lang="en-US"/>
          </a:p>
        </c:txPr>
        <c:crossAx val="34130176"/>
        <c:crosses val="autoZero"/>
        <c:auto val="1"/>
        <c:lblAlgn val="ctr"/>
        <c:lblOffset val="100"/>
      </c:catAx>
      <c:valAx>
        <c:axId val="34130176"/>
        <c:scaling>
          <c:orientation val="minMax"/>
        </c:scaling>
        <c:delete val="1"/>
        <c:axPos val="l"/>
        <c:numFmt formatCode="#\ ##0.0" sourceLinked="1"/>
        <c:tickLblPos val="none"/>
        <c:crossAx val="34128640"/>
        <c:crosses val="autoZero"/>
        <c:crossBetween val="between"/>
      </c:valAx>
    </c:plotArea>
    <c:legend>
      <c:legendPos val="t"/>
      <c:layout/>
      <c:txPr>
        <a:bodyPr/>
        <a:lstStyle/>
        <a:p>
          <a:pPr>
            <a:defRPr sz="1000">
              <a:latin typeface="Arial" pitchFamily="34" charset="0"/>
              <a:cs typeface="Arial" pitchFamily="34" charset="0"/>
            </a:defRPr>
          </a:pPr>
          <a:endParaRPr lang="en-US"/>
        </a:p>
      </c:txPr>
    </c:legend>
    <c:plotVisOnly val="1"/>
    <c:dispBlanksAs val="gap"/>
  </c:chart>
  <c:spPr>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9255677016285998E-3"/>
          <c:y val="8.6512257776288584E-2"/>
          <c:w val="0.97133340286407865"/>
          <c:h val="0.77749461200991044"/>
        </c:manualLayout>
      </c:layout>
      <c:barChart>
        <c:barDir val="col"/>
        <c:grouping val="clustered"/>
        <c:ser>
          <c:idx val="0"/>
          <c:order val="0"/>
          <c:tx>
            <c:strRef>
              <c:f>'3'!$Q$29</c:f>
              <c:strCache>
                <c:ptCount val="1"/>
                <c:pt idx="0">
                  <c:v>2016 I-VII</c:v>
                </c:pt>
              </c:strCache>
            </c:strRef>
          </c:tx>
          <c:dLbls>
            <c:dLbl>
              <c:idx val="0"/>
              <c:layout>
                <c:manualLayout>
                  <c:x val="-1.8899125915426421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5F5-4DF3-8A29-517FAD9E2963}"/>
                </c:ext>
              </c:extLst>
            </c:dLbl>
            <c:dLbl>
              <c:idx val="1"/>
              <c:layout>
                <c:manualLayout>
                  <c:x val="-1.4802485885188676E-2"/>
                  <c:y val="4.98599504659058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DF0-408F-A627-C750CABA1481}"/>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'3'!$P$30:$P$34</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'3'!$Q$30:$Q$34</c:f>
              <c:numCache>
                <c:formatCode>#\ ##0.0</c:formatCode>
                <c:ptCount val="5"/>
                <c:pt idx="0">
                  <c:v>14886.6</c:v>
                </c:pt>
                <c:pt idx="1">
                  <c:v>1231.3</c:v>
                </c:pt>
                <c:pt idx="2">
                  <c:v>1645.1</c:v>
                </c:pt>
                <c:pt idx="3">
                  <c:v>922.9</c:v>
                </c:pt>
                <c:pt idx="4">
                  <c:v>388</c:v>
                </c:pt>
              </c:numCache>
            </c:numRef>
          </c:val>
          <c:extLst xmlns:c16r2="http://schemas.microsoft.com/office/drawing/2015/06/chart">
            <c:ext xmlns:c16="http://schemas.microsoft.com/office/drawing/2014/chart" uri="{C3380CC4-5D6E-409C-BE32-E72D297353CC}">
              <c16:uniqueId val="{00000000-6018-4C6B-87B5-1004F1B38DEE}"/>
            </c:ext>
          </c:extLst>
        </c:ser>
        <c:ser>
          <c:idx val="1"/>
          <c:order val="1"/>
          <c:tx>
            <c:strRef>
              <c:f>'3'!$R$29</c:f>
              <c:strCache>
                <c:ptCount val="1"/>
                <c:pt idx="0">
                  <c:v>2017 I-VII</c:v>
                </c:pt>
              </c:strCache>
            </c:strRef>
          </c:tx>
          <c:dLbls>
            <c:dLbl>
              <c:idx val="0"/>
              <c:layout>
                <c:manualLayout>
                  <c:x val="1.1811953697141509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5F5-4DF3-8A29-517FAD9E2963}"/>
                </c:ext>
              </c:extLst>
            </c:dLbl>
            <c:dLbl>
              <c:idx val="1"/>
              <c:layout>
                <c:manualLayout>
                  <c:x val="1.2335404904323876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DF0-408F-A627-C750CABA1481}"/>
                </c:ext>
              </c:extLst>
            </c:dLbl>
            <c:dLbl>
              <c:idx val="2"/>
              <c:layout>
                <c:manualLayout>
                  <c:x val="7.0871722182849093E-3"/>
                  <c:y val="-4.3290043290043333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5F5-4DF3-8A29-517FAD9E2963}"/>
                </c:ext>
              </c:extLst>
            </c:dLbl>
            <c:dLbl>
              <c:idx val="3"/>
              <c:layout>
                <c:manualLayout>
                  <c:x val="1.2335404904323876E-2"/>
                  <c:y val="-4.9859950465905899E-3"/>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DF0-408F-A627-C750CABA1481}"/>
                </c:ext>
              </c:extLst>
            </c:dLbl>
            <c:spPr>
              <a:noFill/>
              <a:ln>
                <a:noFill/>
              </a:ln>
              <a:effectLst/>
            </c:spPr>
            <c:txPr>
              <a:bodyPr/>
              <a:lstStyle/>
              <a:p>
                <a:pPr>
                  <a:defRPr sz="9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'3'!$P$30:$P$34</c:f>
              <c:strCache>
                <c:ptCount val="5"/>
                <c:pt idx="0">
                  <c:v>Тэтгэврийн даатгалын сангийн</c:v>
                </c:pt>
                <c:pt idx="1">
                  <c:v>Тэтгэмжийн даатгалын сангийн </c:v>
                </c:pt>
                <c:pt idx="2">
                  <c:v>Эрүүл мэндийн даатгалын сангийн </c:v>
                </c:pt>
                <c:pt idx="3">
                  <c:v>ҮОМШӨ-ний даатгалын сангийн </c:v>
                </c:pt>
                <c:pt idx="4">
                  <c:v>Ажилгүйдлийн даатгалын сангийн </c:v>
                </c:pt>
              </c:strCache>
            </c:strRef>
          </c:cat>
          <c:val>
            <c:numRef>
              <c:f>'3'!$R$30:$R$34</c:f>
              <c:numCache>
                <c:formatCode>#\ ##0.0</c:formatCode>
                <c:ptCount val="5"/>
                <c:pt idx="0">
                  <c:v>15999.9</c:v>
                </c:pt>
                <c:pt idx="1">
                  <c:v>1197.2</c:v>
                </c:pt>
                <c:pt idx="2">
                  <c:v>3581.7</c:v>
                </c:pt>
                <c:pt idx="3">
                  <c:v>1217.0999999999999</c:v>
                </c:pt>
                <c:pt idx="4">
                  <c:v>558</c:v>
                </c:pt>
              </c:numCache>
            </c:numRef>
          </c:val>
          <c:extLst xmlns:c16r2="http://schemas.microsoft.com/office/drawing/2015/06/chart">
            <c:ext xmlns:c16="http://schemas.microsoft.com/office/drawing/2014/chart" uri="{C3380CC4-5D6E-409C-BE32-E72D297353CC}">
              <c16:uniqueId val="{00000001-6018-4C6B-87B5-1004F1B38DEE}"/>
            </c:ext>
          </c:extLst>
        </c:ser>
        <c:dLbls>
          <c:showVal val="1"/>
        </c:dLbls>
        <c:overlap val="-25"/>
        <c:axId val="34253056"/>
        <c:axId val="34267136"/>
      </c:barChart>
      <c:catAx>
        <c:axId val="34253056"/>
        <c:scaling>
          <c:orientation val="minMax"/>
        </c:scaling>
        <c:axPos val="b"/>
        <c:numFmt formatCode="General" sourceLinked="0"/>
        <c:majorTickMark val="none"/>
        <c:tickLblPos val="nextTo"/>
        <c:txPr>
          <a:bodyPr/>
          <a:lstStyle/>
          <a:p>
            <a:pPr>
              <a:defRPr sz="700">
                <a:latin typeface="Arial" pitchFamily="34" charset="0"/>
                <a:cs typeface="Arial" pitchFamily="34" charset="0"/>
              </a:defRPr>
            </a:pPr>
            <a:endParaRPr lang="en-US"/>
          </a:p>
        </c:txPr>
        <c:crossAx val="34267136"/>
        <c:crosses val="autoZero"/>
        <c:auto val="1"/>
        <c:lblAlgn val="ctr"/>
        <c:lblOffset val="100"/>
      </c:catAx>
      <c:valAx>
        <c:axId val="34267136"/>
        <c:scaling>
          <c:orientation val="minMax"/>
        </c:scaling>
        <c:delete val="1"/>
        <c:axPos val="l"/>
        <c:numFmt formatCode="#\ ##0.0" sourceLinked="1"/>
        <c:tickLblPos val="none"/>
        <c:crossAx val="34253056"/>
        <c:crosses val="autoZero"/>
        <c:crossBetween val="between"/>
      </c:valAx>
    </c:plotArea>
    <c:legend>
      <c:legendPos val="t"/>
      <c:layout/>
      <c:txPr>
        <a:bodyPr/>
        <a:lstStyle/>
        <a:p>
          <a:pPr>
            <a:defRPr sz="1100">
              <a:latin typeface="Arial" pitchFamily="34" charset="0"/>
              <a:cs typeface="Arial" pitchFamily="34" charset="0"/>
            </a:defRPr>
          </a:pPr>
          <a:endParaRPr lang="en-US"/>
        </a:p>
      </c:txPr>
    </c:legend>
    <c:plotVisOnly val="1"/>
    <c:dispBlanksAs val="gap"/>
  </c:chart>
  <c:spPr>
    <a:ln>
      <a:noFill/>
    </a:ln>
  </c:sp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2.591157397770525E-2"/>
          <c:y val="8.3499023813721457E-2"/>
          <c:w val="0.93888888888889765"/>
          <c:h val="0.69326589751259848"/>
        </c:manualLayout>
      </c:layout>
      <c:barChart>
        <c:barDir val="col"/>
        <c:grouping val="clustered"/>
        <c:ser>
          <c:idx val="0"/>
          <c:order val="0"/>
          <c:tx>
            <c:strRef>
              <c:f>'3.3'!$I$32</c:f>
              <c:strCache>
                <c:ptCount val="1"/>
                <c:pt idx="0">
                  <c:v>2016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'3.3'!$H$33:$H$35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'3.3'!$I$33:$I$35</c:f>
              <c:numCache>
                <c:formatCode>_(* #,##0_);_(* \(#,##0\);_(* "-"??_);_(@_)</c:formatCode>
                <c:ptCount val="3"/>
                <c:pt idx="0">
                  <c:v>2296</c:v>
                </c:pt>
                <c:pt idx="1">
                  <c:v>9002</c:v>
                </c:pt>
                <c:pt idx="2">
                  <c:v>3967</c:v>
                </c:pt>
              </c:numCache>
            </c:numRef>
          </c:val>
          <c:extLst xmlns:c16r2="http://schemas.microsoft.com/office/drawing/2015/06/chart">
            <c:ext xmlns:c16="http://schemas.microsoft.com/office/drawing/2014/chart" uri="{C3380CC4-5D6E-409C-BE32-E72D297353CC}">
              <c16:uniqueId val="{00000000-3367-4A12-B018-3135D88CF9B4}"/>
            </c:ext>
          </c:extLst>
        </c:ser>
        <c:ser>
          <c:idx val="1"/>
          <c:order val="1"/>
          <c:tx>
            <c:strRef>
              <c:f>'3.3'!$J$32</c:f>
              <c:strCache>
                <c:ptCount val="1"/>
                <c:pt idx="0">
                  <c:v>2017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'3.3'!$H$33:$H$35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'3.3'!$J$33:$J$35</c:f>
              <c:numCache>
                <c:formatCode>_(* #,##0_);_(* \(#,##0\);_(* "-"??_);_(@_)</c:formatCode>
                <c:ptCount val="3"/>
                <c:pt idx="0">
                  <c:v>1303</c:v>
                </c:pt>
                <c:pt idx="1">
                  <c:v>7923</c:v>
                </c:pt>
                <c:pt idx="2">
                  <c:v>7028</c:v>
                </c:pt>
              </c:numCache>
            </c:numRef>
          </c:val>
          <c:extLst xmlns:c16r2="http://schemas.microsoft.com/office/drawing/2015/06/chart">
            <c:ext xmlns:c16="http://schemas.microsoft.com/office/drawing/2014/chart" uri="{C3380CC4-5D6E-409C-BE32-E72D297353CC}">
              <c16:uniqueId val="{00000001-3367-4A12-B018-3135D88CF9B4}"/>
            </c:ext>
          </c:extLst>
        </c:ser>
        <c:dLbls>
          <c:showVal val="1"/>
        </c:dLbls>
        <c:overlap val="-25"/>
        <c:axId val="34347264"/>
        <c:axId val="34361344"/>
      </c:barChart>
      <c:catAx>
        <c:axId val="34347264"/>
        <c:scaling>
          <c:orientation val="minMax"/>
        </c:scaling>
        <c:axPos val="b"/>
        <c:numFmt formatCode="General" sourceLinked="0"/>
        <c:majorTickMark val="none"/>
        <c:tickLblPos val="nextTo"/>
        <c:txPr>
          <a:bodyPr/>
          <a:lstStyle/>
          <a:p>
            <a:pPr>
              <a:defRPr sz="1000">
                <a:latin typeface="Arial" pitchFamily="34" charset="0"/>
                <a:cs typeface="Arial" pitchFamily="34" charset="0"/>
              </a:defRPr>
            </a:pPr>
            <a:endParaRPr lang="en-US"/>
          </a:p>
        </c:txPr>
        <c:crossAx val="34361344"/>
        <c:crosses val="autoZero"/>
        <c:auto val="1"/>
        <c:lblAlgn val="ctr"/>
        <c:lblOffset val="100"/>
      </c:catAx>
      <c:valAx>
        <c:axId val="34361344"/>
        <c:scaling>
          <c:orientation val="minMax"/>
        </c:scaling>
        <c:delete val="1"/>
        <c:axPos val="l"/>
        <c:numFmt formatCode="_(* #,##0_);_(* \(#,##0\);_(* &quot;-&quot;??_);_(@_)" sourceLinked="1"/>
        <c:majorTickMark val="none"/>
        <c:tickLblPos val="none"/>
        <c:crossAx val="34347264"/>
        <c:crosses val="autoZero"/>
        <c:crossBetween val="between"/>
      </c:valAx>
    </c:plotArea>
    <c:legend>
      <c:legendPos val="t"/>
      <c:layout>
        <c:manualLayout>
          <c:xMode val="edge"/>
          <c:yMode val="edge"/>
          <c:x val="0.63788868118083664"/>
          <c:y val="9.2522567137540743E-2"/>
          <c:w val="0.33890638670167372"/>
          <c:h val="8.4009284966546818E-2"/>
        </c:manualLayout>
      </c:layout>
      <c:txPr>
        <a:bodyPr/>
        <a:lstStyle/>
        <a:p>
          <a:pPr>
            <a:defRPr sz="1200">
              <a:latin typeface="Arial" pitchFamily="34" charset="0"/>
              <a:cs typeface="Arial" pitchFamily="34" charset="0"/>
            </a:defRPr>
          </a:pPr>
          <a:endParaRPr lang="en-US"/>
        </a:p>
      </c:txPr>
    </c:legend>
    <c:plotVisOnly val="1"/>
    <c:dispBlanksAs val="gap"/>
  </c:chart>
  <c:spPr>
    <a:ln>
      <a:noFill/>
    </a:ln>
  </c:sp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2.0338797486433517E-2"/>
          <c:y val="0.10510507367716022"/>
          <c:w val="0.92626599661989484"/>
          <c:h val="0.76216203096720858"/>
        </c:manualLayout>
      </c:layout>
      <c:barChart>
        <c:barDir val="col"/>
        <c:grouping val="clustered"/>
        <c:ser>
          <c:idx val="0"/>
          <c:order val="0"/>
          <c:tx>
            <c:strRef>
              <c:f>'3.3'!$I$42</c:f>
              <c:strCache>
                <c:ptCount val="1"/>
                <c:pt idx="0">
                  <c:v>2016 I-VII</c:v>
                </c:pt>
              </c:strCache>
            </c:strRef>
          </c:tx>
          <c:dLbls>
            <c:dLbl>
              <c:idx val="0"/>
              <c:layout>
                <c:manualLayout>
                  <c:x val="-2.788313745307406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F0C-47F9-A1C7-E79DE0DB8328}"/>
                </c:ext>
              </c:extLst>
            </c:dLbl>
            <c:dLbl>
              <c:idx val="1"/>
              <c:layout>
                <c:manualLayout>
                  <c:x val="-2.0912353089804811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F0C-47F9-A1C7-E79DE0DB8328}"/>
                </c:ext>
              </c:extLst>
            </c:dLbl>
            <c:dLbl>
              <c:idx val="2"/>
              <c:layout>
                <c:manualLayout>
                  <c:x val="-1.3941568726536728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8F0C-47F9-A1C7-E79DE0DB8328}"/>
                </c:ext>
              </c:extLst>
            </c:dLbl>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'3.3'!$H$43:$H$45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'3.3'!$I$43:$I$45</c:f>
              <c:numCache>
                <c:formatCode>_(* #,##0.0_);_(* \(#,##0.0\);_(* "-"??_);_(@_)</c:formatCode>
                <c:ptCount val="3"/>
                <c:pt idx="0">
                  <c:v>1370.0355000000011</c:v>
                </c:pt>
                <c:pt idx="1">
                  <c:v>1343.8657000000001</c:v>
                </c:pt>
                <c:pt idx="2">
                  <c:v>444.21599999999961</c:v>
                </c:pt>
              </c:numCache>
            </c:numRef>
          </c:val>
          <c:extLst xmlns:c16r2="http://schemas.microsoft.com/office/drawing/2015/06/chart">
            <c:ext xmlns:c16="http://schemas.microsoft.com/office/drawing/2014/chart" uri="{C3380CC4-5D6E-409C-BE32-E72D297353CC}">
              <c16:uniqueId val="{00000000-BAFB-4C9F-8696-8A87F153A4FB}"/>
            </c:ext>
          </c:extLst>
        </c:ser>
        <c:ser>
          <c:idx val="1"/>
          <c:order val="1"/>
          <c:tx>
            <c:strRef>
              <c:f>'3.3'!$J$42</c:f>
              <c:strCache>
                <c:ptCount val="1"/>
                <c:pt idx="0">
                  <c:v>2017 I-VII</c:v>
                </c:pt>
              </c:strCache>
            </c:strRef>
          </c:tx>
          <c:dLbls>
            <c:dLbl>
              <c:idx val="0"/>
              <c:layout>
                <c:manualLayout>
                  <c:x val="2.7883137453074046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8F0C-47F9-A1C7-E79DE0DB8328}"/>
                </c:ext>
              </c:extLst>
            </c:dLbl>
            <c:dLbl>
              <c:idx val="1"/>
              <c:layout>
                <c:manualLayout>
                  <c:x val="1.7962688172860463E-2"/>
                  <c:y val="0"/>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415-472A-A240-018273CBFB8E}"/>
                </c:ext>
              </c:extLst>
            </c:dLbl>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'3.3'!$H$43:$H$45</c:f>
              <c:strCache>
                <c:ptCount val="3"/>
                <c:pt idx="0">
                  <c:v>Халамжийн тэтгэвэр </c:v>
                </c:pt>
                <c:pt idx="1">
                  <c:v>Нөхцөлт мөнгөн тэтгэмж </c:v>
                </c:pt>
                <c:pt idx="2">
                  <c:v>Нийгмийн халамжийн үйлчилгээ болон хөнгөлөлт</c:v>
                </c:pt>
              </c:strCache>
            </c:strRef>
          </c:cat>
          <c:val>
            <c:numRef>
              <c:f>'3.3'!$J$43:$J$45</c:f>
              <c:numCache>
                <c:formatCode>_(* #,##0.0_);_(* \(#,##0.0\);_(* "-"??_);_(@_)</c:formatCode>
                <c:ptCount val="3"/>
                <c:pt idx="0">
                  <c:v>849.80309999999997</c:v>
                </c:pt>
                <c:pt idx="1">
                  <c:v>1403.3373999999999</c:v>
                </c:pt>
                <c:pt idx="2">
                  <c:v>899.27910000000054</c:v>
                </c:pt>
              </c:numCache>
            </c:numRef>
          </c:val>
          <c:extLst xmlns:c16r2="http://schemas.microsoft.com/office/drawing/2015/06/chart">
            <c:ext xmlns:c16="http://schemas.microsoft.com/office/drawing/2014/chart" uri="{C3380CC4-5D6E-409C-BE32-E72D297353CC}">
              <c16:uniqueId val="{00000001-BAFB-4C9F-8696-8A87F153A4FB}"/>
            </c:ext>
          </c:extLst>
        </c:ser>
        <c:dLbls>
          <c:showVal val="1"/>
        </c:dLbls>
        <c:overlap val="-25"/>
        <c:axId val="34389376"/>
        <c:axId val="34419840"/>
      </c:barChart>
      <c:catAx>
        <c:axId val="34389376"/>
        <c:scaling>
          <c:orientation val="minMax"/>
        </c:scaling>
        <c:axPos val="b"/>
        <c:numFmt formatCode="General" sourceLinked="0"/>
        <c:majorTickMark val="none"/>
        <c:tickLblPos val="nextTo"/>
        <c:txPr>
          <a:bodyPr/>
          <a:lstStyle/>
          <a:p>
            <a:pPr>
              <a:defRPr sz="700">
                <a:latin typeface="Arial" pitchFamily="34" charset="0"/>
                <a:cs typeface="Arial" pitchFamily="34" charset="0"/>
              </a:defRPr>
            </a:pPr>
            <a:endParaRPr lang="en-US"/>
          </a:p>
        </c:txPr>
        <c:crossAx val="34419840"/>
        <c:crosses val="autoZero"/>
        <c:auto val="1"/>
        <c:lblAlgn val="ctr"/>
        <c:lblOffset val="100"/>
      </c:catAx>
      <c:valAx>
        <c:axId val="34419840"/>
        <c:scaling>
          <c:orientation val="minMax"/>
        </c:scaling>
        <c:delete val="1"/>
        <c:axPos val="l"/>
        <c:numFmt formatCode="_(* #,##0.0_);_(* \(#,##0.0\);_(* &quot;-&quot;??_);_(@_)" sourceLinked="1"/>
        <c:tickLblPos val="none"/>
        <c:crossAx val="34389376"/>
        <c:crosses val="autoZero"/>
        <c:crossBetween val="between"/>
      </c:valAx>
    </c:plotArea>
    <c:legend>
      <c:legendPos val="t"/>
      <c:layout>
        <c:manualLayout>
          <c:xMode val="edge"/>
          <c:yMode val="edge"/>
          <c:x val="0.64630809926738164"/>
          <c:y val="0.14236867648006951"/>
          <c:w val="0.33890638670167372"/>
          <c:h val="8.4009284966546818E-2"/>
        </c:manualLayout>
      </c:layout>
      <c:txPr>
        <a:bodyPr/>
        <a:lstStyle/>
        <a:p>
          <a:pPr>
            <a:defRPr sz="1100">
              <a:latin typeface="Arial" pitchFamily="34" charset="0"/>
              <a:cs typeface="Arial" pitchFamily="34" charset="0"/>
            </a:defRPr>
          </a:pPr>
          <a:endParaRPr lang="en-US"/>
        </a:p>
      </c:txPr>
    </c:legend>
    <c:plotVisOnly val="1"/>
    <c:dispBlanksAs val="gap"/>
  </c:chart>
  <c:spPr>
    <a:ln>
      <a:noFill/>
    </a:ln>
  </c:sp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autoTitleDeleted val="1"/>
    <c:view3D>
      <c:rAngAx val="1"/>
    </c:view3D>
    <c:plotArea>
      <c:layout/>
      <c:bar3DChart>
        <c:barDir val="col"/>
        <c:grouping val="clustered"/>
        <c:dLbls>
          <c:showVal val="1"/>
        </c:dLbls>
        <c:shape val="cylinder"/>
        <c:axId val="34428800"/>
        <c:axId val="34470144"/>
        <c:axId val="0"/>
      </c:bar3DChart>
      <c:catAx>
        <c:axId val="34428800"/>
        <c:scaling>
          <c:orientation val="minMax"/>
        </c:scaling>
        <c:axPos val="b"/>
        <c:numFmt formatCode="0.00" sourceLinked="1"/>
        <c:majorTickMark val="none"/>
        <c:tickLblPos val="nextTo"/>
        <c:txPr>
          <a:bodyPr/>
          <a:lstStyle/>
          <a:p>
            <a:pPr>
              <a:defRPr sz="1400" b="1">
                <a:latin typeface="Arial" pitchFamily="34" charset="0"/>
                <a:cs typeface="Arial" pitchFamily="34" charset="0"/>
              </a:defRPr>
            </a:pPr>
            <a:endParaRPr lang="en-US"/>
          </a:p>
        </c:txPr>
        <c:crossAx val="34470144"/>
        <c:crosses val="autoZero"/>
        <c:auto val="1"/>
        <c:lblAlgn val="ctr"/>
        <c:lblOffset val="100"/>
      </c:catAx>
      <c:valAx>
        <c:axId val="34470144"/>
        <c:scaling>
          <c:orientation val="minMax"/>
        </c:scaling>
        <c:delete val="1"/>
        <c:axPos val="l"/>
        <c:numFmt formatCode="General" sourceLinked="1"/>
        <c:tickLblPos val="none"/>
        <c:crossAx val="34428800"/>
        <c:crosses val="autoZero"/>
        <c:crossBetween val="between"/>
      </c:valAx>
    </c:plotArea>
    <c:legend>
      <c:legendPos val="t"/>
      <c:layout/>
      <c:txPr>
        <a:bodyPr/>
        <a:lstStyle/>
        <a:p>
          <a:pPr>
            <a:defRPr sz="1200">
              <a:latin typeface="Arial" pitchFamily="34" charset="0"/>
              <a:cs typeface="Arial" pitchFamily="34" charset="0"/>
            </a:defRPr>
          </a:pPr>
          <a:endParaRPr lang="en-US"/>
        </a:p>
      </c:txPr>
    </c:legend>
    <c:plotVisOnly val="1"/>
    <c:dispBlanksAs val="gap"/>
  </c:chart>
  <c:spPr>
    <a:ln>
      <a:noFill/>
    </a:ln>
  </c:spPr>
  <c:externalData r:id="rId1"/>
  <c:userShapes r:id="rId2"/>
</c:chartSpace>
</file>

<file path=ppt/charts/chart15.xml><?xml version="1.0" encoding="utf-8"?>
<c:chartSpace xmlns:c="http://schemas.openxmlformats.org/drawingml/2006/chart" xmlns:a="http://schemas.openxmlformats.org/drawingml/2006/main" xmlns:r="http://schemas.openxmlformats.org/officeDocument/2006/relationships">
  <c:lang val="en-US"/>
  <c:style val="3"/>
  <c:chart>
    <c:autoTitleDeleted val="1"/>
    <c:view3D>
      <c:rAngAx val="1"/>
    </c:view3D>
    <c:plotArea>
      <c:layout/>
      <c:bar3DChart>
        <c:barDir val="col"/>
        <c:grouping val="clustered"/>
        <c:ser>
          <c:idx val="0"/>
          <c:order val="0"/>
          <c:dLbls>
            <c:dLbl>
              <c:idx val="0"/>
              <c:layout>
                <c:manualLayout>
                  <c:x val="1.6666666666666701E-2"/>
                  <c:y val="-8.333333333333334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767-4949-AA3C-7DBFB534A844}"/>
                </c:ext>
              </c:extLst>
            </c:dLbl>
            <c:dLbl>
              <c:idx val="1"/>
              <c:layout>
                <c:manualLayout>
                  <c:x val="0"/>
                  <c:y val="-6.9444444444444434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767-4949-AA3C-7DBFB534A844}"/>
                </c:ext>
              </c:extLst>
            </c:dLbl>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'4'!$O$32:$P$32</c:f>
              <c:strCache>
                <c:ptCount val="2"/>
                <c:pt idx="0">
                  <c:v>2016 I-V</c:v>
                </c:pt>
                <c:pt idx="1">
                  <c:v>2017 I-V</c:v>
                </c:pt>
              </c:strCache>
            </c:strRef>
          </c:cat>
          <c:val>
            <c:numRef>
              <c:f>'4'!$O$33:$P$33</c:f>
              <c:numCache>
                <c:formatCode>General</c:formatCode>
                <c:ptCount val="2"/>
                <c:pt idx="0">
                  <c:v>272</c:v>
                </c:pt>
                <c:pt idx="1">
                  <c:v>276</c:v>
                </c:pt>
              </c:numCache>
            </c:numRef>
          </c:val>
          <c:extLst xmlns:c16r2="http://schemas.microsoft.com/office/drawing/2015/06/chart">
            <c:ext xmlns:c16="http://schemas.microsoft.com/office/drawing/2014/chart" uri="{C3380CC4-5D6E-409C-BE32-E72D297353CC}">
              <c16:uniqueId val="{00000002-E767-4949-AA3C-7DBFB534A844}"/>
            </c:ext>
          </c:extLst>
        </c:ser>
        <c:dLbls>
          <c:showVal val="1"/>
        </c:dLbls>
        <c:shape val="cylinder"/>
        <c:axId val="34536448"/>
        <c:axId val="34603776"/>
        <c:axId val="0"/>
      </c:bar3DChart>
      <c:catAx>
        <c:axId val="34536448"/>
        <c:scaling>
          <c:orientation val="minMax"/>
        </c:scaling>
        <c:axPos val="b"/>
        <c:numFmt formatCode="General" sourceLinked="1"/>
        <c:majorTickMark val="none"/>
        <c:tickLblPos val="nextTo"/>
        <c:crossAx val="34603776"/>
        <c:crosses val="autoZero"/>
        <c:auto val="1"/>
        <c:lblAlgn val="ctr"/>
        <c:lblOffset val="100"/>
      </c:catAx>
      <c:valAx>
        <c:axId val="34603776"/>
        <c:scaling>
          <c:orientation val="minMax"/>
        </c:scaling>
        <c:delete val="1"/>
        <c:axPos val="l"/>
        <c:numFmt formatCode="General" sourceLinked="1"/>
        <c:tickLblPos val="none"/>
        <c:crossAx val="34536448"/>
        <c:crosses val="autoZero"/>
        <c:crossBetween val="between"/>
      </c:valAx>
    </c:plotArea>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31897010434672618"/>
          <c:y val="5.3240740740740741E-2"/>
          <c:w val="0.3902439024390244"/>
          <c:h val="0.8333333333333337"/>
        </c:manualLayout>
      </c:layout>
      <c:pieChart>
        <c:varyColors val="1"/>
        <c:ser>
          <c:idx val="0"/>
          <c:order val="0"/>
          <c:explosion val="2"/>
          <c:dLbls>
            <c:dLbl>
              <c:idx val="0"/>
              <c:layout>
                <c:manualLayout>
                  <c:x val="8.4054712673111001E-2"/>
                  <c:y val="6.4814814814819044E-2"/>
                </c:manualLayout>
              </c:layout>
              <c:tx>
                <c:rich>
                  <a:bodyPr/>
                  <a:lstStyle/>
                  <a:p>
                    <a:r>
                      <a:rPr lang="en-US"/>
                      <a:t>06.00 -14.00
27.9%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90C-472F-B36F-3C0EEA73602F}"/>
                </c:ext>
              </c:extLst>
            </c:dLbl>
            <c:dLbl>
              <c:idx val="1"/>
              <c:layout>
                <c:manualLayout>
                  <c:x val="1.6979365384205063E-2"/>
                  <c:y val="1.9250145815106461E-2"/>
                </c:manualLayout>
              </c:layout>
              <c:tx>
                <c:rich>
                  <a:bodyPr/>
                  <a:lstStyle/>
                  <a:p>
                    <a:r>
                      <a:rPr lang="en-US"/>
                      <a:t>14.00 -19.00
28.3%</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90C-472F-B36F-3C0EEA73602F}"/>
                </c:ext>
              </c:extLst>
            </c:dLbl>
            <c:dLbl>
              <c:idx val="2"/>
              <c:layout>
                <c:manualLayout>
                  <c:x val="-0.19348978938608291"/>
                  <c:y val="-0.19854148439779273"/>
                </c:manualLayout>
              </c:layout>
              <c:tx>
                <c:rich>
                  <a:bodyPr/>
                  <a:lstStyle/>
                  <a:p>
                    <a:r>
                      <a:rPr lang="en-US"/>
                      <a:t>19.00 - 22.00
14.1%</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90C-472F-B36F-3C0EEA73602F}"/>
                </c:ext>
              </c:extLst>
            </c:dLbl>
            <c:dLbl>
              <c:idx val="3"/>
              <c:layout>
                <c:manualLayout>
                  <c:x val="-4.7721229968205194E-2"/>
                  <c:y val="-0.13647528433945771"/>
                </c:manualLayout>
              </c:layout>
              <c:tx>
                <c:rich>
                  <a:bodyPr/>
                  <a:lstStyle/>
                  <a:p>
                    <a:r>
                      <a:rPr lang="en-US"/>
                      <a:t>22.00 - 06.00
29.7%</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90C-472F-B36F-3C0EEA73602F}"/>
                </c:ext>
              </c:extLst>
            </c:dLbl>
            <c:spPr>
              <a:noFill/>
              <a:ln>
                <a:noFill/>
              </a:ln>
              <a:effectLst/>
            </c:spPr>
            <c:showCatName val="1"/>
            <c:showPercent val="1"/>
            <c:showLeaderLines val="1"/>
            <c:extLst xmlns:c16r2="http://schemas.microsoft.com/office/drawing/2015/06/chart">
              <c:ext xmlns:c15="http://schemas.microsoft.com/office/drawing/2012/chart" uri="{CE6537A1-D6FC-4f65-9D91-7224C49458BB}"/>
            </c:extLst>
          </c:dLbls>
          <c:cat>
            <c:strRef>
              <c:f>'4'!$L$48:$L$51</c:f>
              <c:strCache>
                <c:ptCount val="4"/>
                <c:pt idx="0">
                  <c:v>06.00 -14.00</c:v>
                </c:pt>
                <c:pt idx="1">
                  <c:v>14.00 -19.00</c:v>
                </c:pt>
                <c:pt idx="2">
                  <c:v>19.00 - 22.00</c:v>
                </c:pt>
                <c:pt idx="3">
                  <c:v>22.00 - 06.00</c:v>
                </c:pt>
              </c:strCache>
            </c:strRef>
          </c:cat>
          <c:val>
            <c:numRef>
              <c:f>'4'!$M$48:$M$51</c:f>
              <c:numCache>
                <c:formatCode>0.0</c:formatCode>
                <c:ptCount val="4"/>
                <c:pt idx="0">
                  <c:v>27.89855072463769</c:v>
                </c:pt>
                <c:pt idx="1">
                  <c:v>28.260869565217387</c:v>
                </c:pt>
                <c:pt idx="2">
                  <c:v>14.130434782608702</c:v>
                </c:pt>
                <c:pt idx="3">
                  <c:v>29.710144927536227</c:v>
                </c:pt>
              </c:numCache>
            </c:numRef>
          </c:val>
          <c:extLst xmlns:c16r2="http://schemas.microsoft.com/office/drawing/2015/06/chart">
            <c:ext xmlns:c16="http://schemas.microsoft.com/office/drawing/2014/chart" uri="{C3380CC4-5D6E-409C-BE32-E72D297353CC}">
              <c16:uniqueId val="{00000004-490C-472F-B36F-3C0EEA73602F}"/>
            </c:ext>
          </c:extLst>
        </c:ser>
        <c:dLbls>
          <c:showCatName val="1"/>
          <c:showPercent val="1"/>
        </c:dLbls>
        <c:firstSliceAng val="0"/>
      </c:pieChart>
    </c:plotArea>
    <c:plotVisOnly val="1"/>
    <c:dispBlanksAs val="zero"/>
  </c:chart>
  <c:spPr>
    <a:noFill/>
    <a:ln>
      <a:noFill/>
    </a:ln>
  </c:spPr>
  <c:txPr>
    <a:bodyPr/>
    <a:lstStyle/>
    <a:p>
      <a:pPr>
        <a:defRPr sz="1100">
          <a:latin typeface="Arial" pitchFamily="34" charset="0"/>
          <a:cs typeface="Arial" pitchFamily="34" charset="0"/>
        </a:defRPr>
      </a:pPr>
      <a:endParaRPr lang="en-US"/>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en-US"/>
  <c:chart>
    <c:view3D>
      <c:rAngAx val="1"/>
    </c:view3D>
    <c:plotArea>
      <c:layout>
        <c:manualLayout>
          <c:layoutTarget val="inner"/>
          <c:xMode val="edge"/>
          <c:yMode val="edge"/>
          <c:x val="0.15213394244087078"/>
          <c:y val="0.22191255472826521"/>
          <c:w val="0.8053827965382"/>
          <c:h val="0.64808762541046061"/>
        </c:manualLayout>
      </c:layout>
      <c:bar3DChart>
        <c:barDir val="col"/>
        <c:grouping val="clustered"/>
        <c:ser>
          <c:idx val="0"/>
          <c:order val="0"/>
          <c:tx>
            <c:strRef>
              <c:f>'4'!$O$14</c:f>
              <c:strCache>
                <c:ptCount val="1"/>
                <c:pt idx="0">
                  <c:v>гэмтэж бэртсэн хүний тоо</c:v>
                </c:pt>
              </c:strCache>
            </c:strRef>
          </c:tx>
          <c:dLbls>
            <c:dLbl>
              <c:idx val="0"/>
              <c:layout>
                <c:manualLayout>
                  <c:x val="2.7141645462257852E-2"/>
                  <c:y val="-2.308802308802321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EF8D-4027-8D23-38076E5EBC75}"/>
                </c:ext>
              </c:extLst>
            </c:dLbl>
            <c:dLbl>
              <c:idx val="1"/>
              <c:layout>
                <c:manualLayout>
                  <c:x val="2.0356234096692107E-2"/>
                  <c:y val="-3.4632034632034618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F8D-4027-8D23-38076E5EBC75}"/>
                </c:ext>
              </c:extLst>
            </c:dLbl>
            <c:spPr>
              <a:noFill/>
              <a:ln>
                <a:noFill/>
              </a:ln>
              <a:effectLst/>
            </c:spPr>
            <c:txPr>
              <a:bodyPr/>
              <a:lstStyle/>
              <a:p>
                <a:pPr>
                  <a:defRPr sz="1200" b="1">
                    <a:solidFill>
                      <a:srgbClr val="0070C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'4'!$P$13:$Q$13</c:f>
              <c:strCache>
                <c:ptCount val="2"/>
                <c:pt idx="0">
                  <c:v>2016 I-V</c:v>
                </c:pt>
                <c:pt idx="1">
                  <c:v>2017 I-V</c:v>
                </c:pt>
              </c:strCache>
            </c:strRef>
          </c:cat>
          <c:val>
            <c:numRef>
              <c:f>'4'!$P$14:$Q$14</c:f>
              <c:numCache>
                <c:formatCode>General</c:formatCode>
                <c:ptCount val="2"/>
                <c:pt idx="0">
                  <c:v>104</c:v>
                </c:pt>
                <c:pt idx="1">
                  <c:v>93</c:v>
                </c:pt>
              </c:numCache>
            </c:numRef>
          </c:val>
          <c:extLst xmlns:c16r2="http://schemas.microsoft.com/office/drawing/2015/06/chart">
            <c:ext xmlns:c16="http://schemas.microsoft.com/office/drawing/2014/chart" uri="{C3380CC4-5D6E-409C-BE32-E72D297353CC}">
              <c16:uniqueId val="{00000002-EF8D-4027-8D23-38076E5EBC75}"/>
            </c:ext>
          </c:extLst>
        </c:ser>
        <c:ser>
          <c:idx val="1"/>
          <c:order val="1"/>
          <c:tx>
            <c:strRef>
              <c:f>'4'!$O$15</c:f>
              <c:strCache>
                <c:ptCount val="1"/>
                <c:pt idx="0">
                  <c:v>нас барсан хүний тоо</c:v>
                </c:pt>
              </c:strCache>
            </c:strRef>
          </c:tx>
          <c:dLbls>
            <c:dLbl>
              <c:idx val="0"/>
              <c:layout>
                <c:manualLayout>
                  <c:x val="2.0356234096692107E-2"/>
                  <c:y val="-4.6176046176046176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F8D-4027-8D23-38076E5EBC75}"/>
                </c:ext>
              </c:extLst>
            </c:dLbl>
            <c:dLbl>
              <c:idx val="1"/>
              <c:layout>
                <c:manualLayout>
                  <c:x val="3.7319762510602282E-2"/>
                  <c:y val="-3.4632034632034632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EF8D-4027-8D23-38076E5EBC75}"/>
                </c:ext>
              </c:extLst>
            </c:dLbl>
            <c:spPr>
              <a:noFill/>
              <a:ln>
                <a:noFill/>
              </a:ln>
              <a:effectLst/>
            </c:spPr>
            <c:txPr>
              <a:bodyPr/>
              <a:lstStyle/>
              <a:p>
                <a:pPr>
                  <a:defRPr sz="1200" b="1">
                    <a:solidFill>
                      <a:srgbClr val="FF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'4'!$P$13:$Q$13</c:f>
              <c:strCache>
                <c:ptCount val="2"/>
                <c:pt idx="0">
                  <c:v>2016 I-V</c:v>
                </c:pt>
                <c:pt idx="1">
                  <c:v>2017 I-V</c:v>
                </c:pt>
              </c:strCache>
            </c:strRef>
          </c:cat>
          <c:val>
            <c:numRef>
              <c:f>'4'!$P$15:$Q$15</c:f>
              <c:numCache>
                <c:formatCode>General</c:formatCode>
                <c:ptCount val="2"/>
                <c:pt idx="0">
                  <c:v>8</c:v>
                </c:pt>
                <c:pt idx="1">
                  <c:v>13</c:v>
                </c:pt>
              </c:numCache>
            </c:numRef>
          </c:val>
          <c:extLst xmlns:c16r2="http://schemas.microsoft.com/office/drawing/2015/06/chart">
            <c:ext xmlns:c16="http://schemas.microsoft.com/office/drawing/2014/chart" uri="{C3380CC4-5D6E-409C-BE32-E72D297353CC}">
              <c16:uniqueId val="{00000005-EF8D-4027-8D23-38076E5EBC75}"/>
            </c:ext>
          </c:extLst>
        </c:ser>
        <c:dLbls>
          <c:showVal val="1"/>
        </c:dLbls>
        <c:gapWidth val="75"/>
        <c:shape val="box"/>
        <c:axId val="34565504"/>
        <c:axId val="34567296"/>
        <c:axId val="0"/>
      </c:bar3DChart>
      <c:catAx>
        <c:axId val="34565504"/>
        <c:scaling>
          <c:orientation val="minMax"/>
        </c:scaling>
        <c:axPos val="b"/>
        <c:numFmt formatCode="General" sourceLinked="1"/>
        <c:majorTickMark val="none"/>
        <c:tickLblPos val="nextTo"/>
        <c:txPr>
          <a:bodyPr/>
          <a:lstStyle/>
          <a:p>
            <a:pPr>
              <a:defRPr sz="1200"/>
            </a:pPr>
            <a:endParaRPr lang="en-US"/>
          </a:p>
        </c:txPr>
        <c:crossAx val="34567296"/>
        <c:crosses val="autoZero"/>
        <c:auto val="1"/>
        <c:lblAlgn val="ctr"/>
        <c:lblOffset val="100"/>
      </c:catAx>
      <c:valAx>
        <c:axId val="34567296"/>
        <c:scaling>
          <c:orientation val="minMax"/>
        </c:scaling>
        <c:axPos val="l"/>
        <c:numFmt formatCode="General" sourceLinked="1"/>
        <c:majorTickMark val="none"/>
        <c:tickLblPos val="nextTo"/>
        <c:crossAx val="34565504"/>
        <c:crosses val="autoZero"/>
        <c:crossBetween val="between"/>
      </c:valAx>
    </c:plotArea>
    <c:legend>
      <c:legendPos val="b"/>
      <c:layout>
        <c:manualLayout>
          <c:xMode val="edge"/>
          <c:yMode val="edge"/>
          <c:x val="1.4766113419496039E-2"/>
          <c:y val="6.5288356909684445E-2"/>
          <c:w val="0.71367232157204841"/>
          <c:h val="0.1321508315269079"/>
        </c:manualLayout>
      </c:layout>
    </c:legend>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2.2082018927445414E-2"/>
          <c:y val="0.21387798356191656"/>
          <c:w val="0.9305993690851736"/>
          <c:h val="0.61842248592164217"/>
        </c:manualLayout>
      </c:layout>
      <c:barChart>
        <c:barDir val="col"/>
        <c:grouping val="clustered"/>
        <c:ser>
          <c:idx val="0"/>
          <c:order val="0"/>
          <c:tx>
            <c:strRef>
              <c:f>'4'!$N$41</c:f>
              <c:strCache>
                <c:ptCount val="1"/>
                <c:pt idx="0">
                  <c:v>учирсан хохирол </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'4'!$O$40:$P$40</c:f>
              <c:strCache>
                <c:ptCount val="2"/>
                <c:pt idx="0">
                  <c:v>2016 I-V</c:v>
                </c:pt>
                <c:pt idx="1">
                  <c:v>2017 I-V</c:v>
                </c:pt>
              </c:strCache>
            </c:strRef>
          </c:cat>
          <c:val>
            <c:numRef>
              <c:f>'4'!$O$41:$P$41</c:f>
              <c:numCache>
                <c:formatCode>General</c:formatCode>
                <c:ptCount val="2"/>
                <c:pt idx="0">
                  <c:v>1317.1</c:v>
                </c:pt>
                <c:pt idx="1">
                  <c:v>1680.5</c:v>
                </c:pt>
              </c:numCache>
            </c:numRef>
          </c:val>
          <c:extLst xmlns:c16r2="http://schemas.microsoft.com/office/drawing/2015/06/chart">
            <c:ext xmlns:c16="http://schemas.microsoft.com/office/drawing/2014/chart" uri="{C3380CC4-5D6E-409C-BE32-E72D297353CC}">
              <c16:uniqueId val="{00000000-AE40-4306-8FB7-8B4ADD89280F}"/>
            </c:ext>
          </c:extLst>
        </c:ser>
        <c:ser>
          <c:idx val="1"/>
          <c:order val="1"/>
          <c:tx>
            <c:strRef>
              <c:f>'4'!$N$42</c:f>
              <c:strCache>
                <c:ptCount val="1"/>
                <c:pt idx="0">
                  <c:v>нөхөн төлөгдсөн </c:v>
                </c:pt>
              </c:strCache>
            </c:strRef>
          </c:tx>
          <c:dLbls>
            <c:spPr>
              <a:noFill/>
              <a:ln>
                <a:noFill/>
              </a:ln>
              <a:effectLst/>
            </c:spPr>
            <c:txPr>
              <a:bodyPr/>
              <a:lstStyle/>
              <a:p>
                <a:pPr>
                  <a:defRPr b="1">
                    <a:solidFill>
                      <a:schemeClr val="accent2">
                        <a:lumMod val="75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'4'!$O$40:$P$40</c:f>
              <c:strCache>
                <c:ptCount val="2"/>
                <c:pt idx="0">
                  <c:v>2016 I-V</c:v>
                </c:pt>
                <c:pt idx="1">
                  <c:v>2017 I-V</c:v>
                </c:pt>
              </c:strCache>
            </c:strRef>
          </c:cat>
          <c:val>
            <c:numRef>
              <c:f>'4'!$O$42:$P$42</c:f>
              <c:numCache>
                <c:formatCode>General</c:formatCode>
                <c:ptCount val="2"/>
                <c:pt idx="0" formatCode="0.0">
                  <c:v>1112.5999999999999</c:v>
                </c:pt>
                <c:pt idx="1">
                  <c:v>1005.2</c:v>
                </c:pt>
              </c:numCache>
            </c:numRef>
          </c:val>
          <c:extLst xmlns:c16r2="http://schemas.microsoft.com/office/drawing/2015/06/chart">
            <c:ext xmlns:c16="http://schemas.microsoft.com/office/drawing/2014/chart" uri="{C3380CC4-5D6E-409C-BE32-E72D297353CC}">
              <c16:uniqueId val="{00000001-AE40-4306-8FB7-8B4ADD89280F}"/>
            </c:ext>
          </c:extLst>
        </c:ser>
        <c:dLbls>
          <c:showVal val="1"/>
        </c:dLbls>
        <c:overlap val="-25"/>
        <c:axId val="34278016"/>
        <c:axId val="34300288"/>
      </c:barChart>
      <c:catAx>
        <c:axId val="34278016"/>
        <c:scaling>
          <c:orientation val="minMax"/>
        </c:scaling>
        <c:axPos val="b"/>
        <c:numFmt formatCode="General" sourceLinked="1"/>
        <c:majorTickMark val="none"/>
        <c:tickLblPos val="nextTo"/>
        <c:crossAx val="34300288"/>
        <c:crosses val="autoZero"/>
        <c:auto val="1"/>
        <c:lblAlgn val="ctr"/>
        <c:lblOffset val="100"/>
      </c:catAx>
      <c:valAx>
        <c:axId val="34300288"/>
        <c:scaling>
          <c:orientation val="minMax"/>
        </c:scaling>
        <c:delete val="1"/>
        <c:axPos val="l"/>
        <c:numFmt formatCode="General" sourceLinked="1"/>
        <c:tickLblPos val="none"/>
        <c:crossAx val="34278016"/>
        <c:crosses val="autoZero"/>
        <c:crossBetween val="between"/>
      </c:valAx>
    </c:plotArea>
    <c:legend>
      <c:legendPos val="t"/>
      <c:layout>
        <c:manualLayout>
          <c:xMode val="edge"/>
          <c:yMode val="edge"/>
          <c:x val="7.3395848246241943E-2"/>
          <c:y val="3.477121609798775E-2"/>
          <c:w val="0.85198090056989473"/>
          <c:h val="0.10292350044589278"/>
        </c:manualLayout>
      </c:layout>
    </c:legend>
    <c:plotVisOnly val="1"/>
    <c:dispBlanksAs val="gap"/>
  </c:chart>
  <c:spPr>
    <a:ln>
      <a:noFill/>
    </a:ln>
  </c:spPr>
  <c:txPr>
    <a:bodyPr/>
    <a:lstStyle/>
    <a:p>
      <a:pPr>
        <a:defRPr sz="1100">
          <a:latin typeface="Arial" pitchFamily="34" charset="0"/>
          <a:cs typeface="Arial" pitchFamily="34" charset="0"/>
        </a:defRPr>
      </a:pPr>
      <a:endParaRPr lang="en-US"/>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8783288367732263"/>
          <c:y val="0.11800539400556558"/>
          <c:w val="0.37489463831747111"/>
          <c:h val="0.88004615259919472"/>
        </c:manualLayout>
      </c:layout>
      <c:pieChart>
        <c:varyColors val="1"/>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dLbls>
            <c:dLbl>
              <c:idx val="0"/>
              <c:layout>
                <c:manualLayout>
                  <c:x val="0.18271699456256901"/>
                  <c:y val="1.5026882738253025E-2"/>
                </c:manualLayout>
              </c:layout>
              <c:tx>
                <c:rich>
                  <a:bodyPr/>
                  <a:lstStyle/>
                  <a:p>
                    <a:r>
                      <a:rPr lang="mn-MN"/>
                      <a:t>Магистр, доктор
0,5%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FF5A-43C4-936B-68612FE1B762}"/>
                </c:ext>
              </c:extLst>
            </c:dLbl>
            <c:dLbl>
              <c:idx val="1"/>
              <c:layout>
                <c:manualLayout>
                  <c:x val="7.8424604003091952E-2"/>
                  <c:y val="0.18454286238543063"/>
                </c:manualLayout>
              </c:layout>
              <c:tx>
                <c:rich>
                  <a:bodyPr/>
                  <a:lstStyle/>
                  <a:p>
                    <a:r>
                      <a:rPr lang="mn-MN"/>
                      <a:t>Дээд боловсролтой
22,8%</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FF5A-43C4-936B-68612FE1B762}"/>
                </c:ext>
              </c:extLst>
            </c:dLbl>
            <c:dLbl>
              <c:idx val="2"/>
              <c:layout>
                <c:manualLayout>
                  <c:x val="1.5497741142469264E-2"/>
                  <c:y val="1.8050098589457209E-2"/>
                </c:manualLayout>
              </c:layout>
              <c:tx>
                <c:rich>
                  <a:bodyPr/>
                  <a:lstStyle/>
                  <a:p>
                    <a:r>
                      <a:rPr lang="mn-MN"/>
                      <a:t>Тусгай дунд
9,2%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FF5A-43C4-936B-68612FE1B762}"/>
                </c:ext>
              </c:extLst>
            </c:dLbl>
            <c:dLbl>
              <c:idx val="3"/>
              <c:layout/>
              <c:tx>
                <c:rich>
                  <a:bodyPr/>
                  <a:lstStyle/>
                  <a:p>
                    <a:r>
                      <a:rPr lang="mn-MN"/>
                      <a:t>Техник мэргэжлийн
9,5%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FF5A-43C4-936B-68612FE1B762}"/>
                </c:ext>
              </c:extLst>
            </c:dLbl>
            <c:dLbl>
              <c:idx val="4"/>
              <c:layout>
                <c:manualLayout>
                  <c:x val="-9.3006122361981268E-3"/>
                  <c:y val="-1.3749734230783954E-2"/>
                </c:manualLayout>
              </c:layout>
              <c:tx>
                <c:rich>
                  <a:bodyPr/>
                  <a:lstStyle/>
                  <a:p>
                    <a:r>
                      <a:rPr lang="mn-MN"/>
                      <a:t>Бүрэн дунд
45,2%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FF5A-43C4-936B-68612FE1B762}"/>
                </c:ext>
              </c:extLst>
            </c:dLbl>
            <c:dLbl>
              <c:idx val="5"/>
              <c:layout/>
              <c:tx>
                <c:rich>
                  <a:bodyPr/>
                  <a:lstStyle/>
                  <a:p>
                    <a:r>
                      <a:rPr lang="mn-MN"/>
                      <a:t>Бүрэн бус дунд
10,2%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FF5A-43C4-936B-68612FE1B762}"/>
                </c:ext>
              </c:extLst>
            </c:dLbl>
            <c:dLbl>
              <c:idx val="6"/>
              <c:layout/>
              <c:tx>
                <c:rich>
                  <a:bodyPr/>
                  <a:lstStyle/>
                  <a:p>
                    <a:r>
                      <a:rPr lang="mn-MN"/>
                      <a:t>Бага
1,4%</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FF5A-43C4-936B-68612FE1B762}"/>
                </c:ext>
              </c:extLst>
            </c:dLbl>
            <c:dLbl>
              <c:idx val="7"/>
              <c:layout>
                <c:manualLayout>
                  <c:x val="-8.8168879650634274E-2"/>
                  <c:y val="1.1559140567886923E-3"/>
                </c:manualLayout>
              </c:layout>
              <c:tx>
                <c:rich>
                  <a:bodyPr/>
                  <a:lstStyle/>
                  <a:p>
                    <a:r>
                      <a:rPr lang="mn-MN"/>
                      <a:t>Боловсролгүй
              1,2%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FF5A-43C4-936B-68612FE1B762}"/>
                </c:ext>
              </c:extLst>
            </c:dLbl>
            <c:spPr>
              <a:noFill/>
              <a:ln>
                <a:noFill/>
              </a:ln>
              <a:effectLst/>
            </c:spPr>
            <c:showCatName val="1"/>
            <c:showPercent val="1"/>
            <c:showLeaderLines val="1"/>
            <c:extLst xmlns:c16r2="http://schemas.microsoft.com/office/drawing/2015/06/chart">
              <c:ext xmlns:c15="http://schemas.microsoft.com/office/drawing/2012/chart" uri="{CE6537A1-D6FC-4f65-9D91-7224C49458BB}"/>
            </c:extLst>
          </c:dLbls>
          <c:cat>
            <c:strRef>
              <c:f>'[tantsuulga_7(2017)negtgel-NEW.xlsx]2'!$K$12:$K$19</c:f>
              <c:strCache>
                <c:ptCount val="8"/>
                <c:pt idx="0">
                  <c:v>Магистр, доктор</c:v>
                </c:pt>
                <c:pt idx="1">
                  <c:v>Дээд боловсролтой</c:v>
                </c:pt>
                <c:pt idx="2">
                  <c:v>Тусгай дунд</c:v>
                </c:pt>
                <c:pt idx="3">
                  <c:v>Техник мэргэжлийн</c:v>
                </c:pt>
                <c:pt idx="4">
                  <c:v>Бүрэн дунд</c:v>
                </c:pt>
                <c:pt idx="5">
                  <c:v>Бүрэн бус дунд</c:v>
                </c:pt>
                <c:pt idx="6">
                  <c:v>Бага</c:v>
                </c:pt>
                <c:pt idx="7">
                  <c:v>Боловсролгүй</c:v>
                </c:pt>
              </c:strCache>
            </c:strRef>
          </c:cat>
          <c:val>
            <c:numRef>
              <c:f>'[tantsuulga_7(2017)negtgel-NEW.xlsx]2'!$L$12:$L$19</c:f>
              <c:numCache>
                <c:formatCode>0.0</c:formatCode>
                <c:ptCount val="8"/>
                <c:pt idx="0">
                  <c:v>0.48105832832230938</c:v>
                </c:pt>
                <c:pt idx="1">
                  <c:v>22.790138304269369</c:v>
                </c:pt>
                <c:pt idx="2">
                  <c:v>9.2002405291641605</c:v>
                </c:pt>
                <c:pt idx="3">
                  <c:v>9.5009019843656031</c:v>
                </c:pt>
                <c:pt idx="4">
                  <c:v>45.159350571256745</c:v>
                </c:pt>
                <c:pt idx="5">
                  <c:v>10.222489476849079</c:v>
                </c:pt>
                <c:pt idx="6">
                  <c:v>1.4431749849669273</c:v>
                </c:pt>
                <c:pt idx="7">
                  <c:v>1.2026458208057738</c:v>
                </c:pt>
              </c:numCache>
            </c:numRef>
          </c:val>
          <c:extLst xmlns:c16r2="http://schemas.microsoft.com/office/drawing/2015/06/chart">
            <c:ext xmlns:c16="http://schemas.microsoft.com/office/drawing/2014/chart" uri="{C3380CC4-5D6E-409C-BE32-E72D297353CC}">
              <c16:uniqueId val="{00000008-FF5A-43C4-936B-68612FE1B762}"/>
            </c:ext>
          </c:extLst>
        </c:ser>
        <c:dLbls>
          <c:showCatName val="1"/>
          <c:showPercent val="1"/>
        </c:dLbls>
        <c:firstSliceAng val="0"/>
      </c:pieChart>
    </c:plotArea>
    <c:plotVisOnly val="1"/>
    <c:dispBlanksAs val="zero"/>
  </c:chart>
  <c:spPr>
    <a:ln>
      <a:noFill/>
    </a:ln>
  </c:spPr>
  <c:txPr>
    <a:bodyPr/>
    <a:lstStyle/>
    <a:p>
      <a:pPr>
        <a:defRPr>
          <a:latin typeface="Arial" pitchFamily="34" charset="0"/>
          <a:cs typeface="Arial" pitchFamily="34" charset="0"/>
        </a:defRPr>
      </a:pPr>
      <a:endParaRPr lang="en-US"/>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28783288367732396"/>
          <c:y val="0.11800539400556558"/>
          <c:w val="0.37489463831747294"/>
          <c:h val="0.88004615259919716"/>
        </c:manualLayout>
      </c:layout>
      <c:pieChart>
        <c:varyColors val="1"/>
        <c:ser>
          <c:idx val="0"/>
          <c:order val="0"/>
          <c:dPt>
            <c:idx val="0"/>
            <c:spPr>
              <a:ln w="19050">
                <a:solidFill>
                  <a:schemeClr val="lt1"/>
                </a:solidFill>
              </a:ln>
              <a:effectLst>
                <a:innerShdw blurRad="114300">
                  <a:schemeClr val="accent1"/>
                </a:innerShdw>
              </a:effectLst>
            </c:spPr>
            <c:extLst xmlns:c16r2="http://schemas.microsoft.com/office/drawing/2015/06/chart">
              <c:ext xmlns:c16="http://schemas.microsoft.com/office/drawing/2014/chart" uri="{C3380CC4-5D6E-409C-BE32-E72D297353CC}">
                <c16:uniqueId val="{00000001-EAC9-4A4E-9265-80E40418AC92}"/>
              </c:ext>
            </c:extLst>
          </c:dPt>
          <c:dPt>
            <c:idx val="1"/>
            <c:spPr>
              <a:ln w="19050">
                <a:solidFill>
                  <a:schemeClr val="lt1"/>
                </a:solidFill>
              </a:ln>
              <a:effectLst>
                <a:innerShdw blurRad="114300">
                  <a:schemeClr val="accent2"/>
                </a:innerShdw>
              </a:effectLst>
            </c:spPr>
            <c:extLst xmlns:c16r2="http://schemas.microsoft.com/office/drawing/2015/06/chart">
              <c:ext xmlns:c16="http://schemas.microsoft.com/office/drawing/2014/chart" uri="{C3380CC4-5D6E-409C-BE32-E72D297353CC}">
                <c16:uniqueId val="{00000003-EAC9-4A4E-9265-80E40418AC92}"/>
              </c:ext>
            </c:extLst>
          </c:dPt>
          <c:dPt>
            <c:idx val="2"/>
            <c:spPr>
              <a:ln w="19050">
                <a:solidFill>
                  <a:schemeClr val="lt1"/>
                </a:solidFill>
              </a:ln>
              <a:effectLst>
                <a:innerShdw blurRad="114300">
                  <a:schemeClr val="accent3"/>
                </a:innerShdw>
              </a:effectLst>
            </c:spPr>
            <c:extLst xmlns:c16r2="http://schemas.microsoft.com/office/drawing/2015/06/chart">
              <c:ext xmlns:c16="http://schemas.microsoft.com/office/drawing/2014/chart" uri="{C3380CC4-5D6E-409C-BE32-E72D297353CC}">
                <c16:uniqueId val="{00000005-EAC9-4A4E-9265-80E40418AC92}"/>
              </c:ext>
            </c:extLst>
          </c:dPt>
          <c:dPt>
            <c:idx val="3"/>
            <c:spPr>
              <a:ln w="19050">
                <a:solidFill>
                  <a:schemeClr val="lt1"/>
                </a:solidFill>
              </a:ln>
              <a:effectLst>
                <a:innerShdw blurRad="114300">
                  <a:schemeClr val="accent4"/>
                </a:innerShdw>
              </a:effectLst>
            </c:spPr>
            <c:extLst xmlns:c16r2="http://schemas.microsoft.com/office/drawing/2015/06/chart">
              <c:ext xmlns:c16="http://schemas.microsoft.com/office/drawing/2014/chart" uri="{C3380CC4-5D6E-409C-BE32-E72D297353CC}">
                <c16:uniqueId val="{00000007-EAC9-4A4E-9265-80E40418AC92}"/>
              </c:ext>
            </c:extLst>
          </c:dPt>
          <c:dPt>
            <c:idx val="4"/>
            <c:spPr>
              <a:ln w="19050">
                <a:solidFill>
                  <a:schemeClr val="lt1"/>
                </a:solidFill>
              </a:ln>
              <a:effectLst>
                <a:innerShdw blurRad="114300">
                  <a:schemeClr val="accent5"/>
                </a:innerShdw>
              </a:effectLst>
            </c:spPr>
            <c:extLst xmlns:c16r2="http://schemas.microsoft.com/office/drawing/2015/06/chart">
              <c:ext xmlns:c16="http://schemas.microsoft.com/office/drawing/2014/chart" uri="{C3380CC4-5D6E-409C-BE32-E72D297353CC}">
                <c16:uniqueId val="{00000009-EAC9-4A4E-9265-80E40418AC92}"/>
              </c:ext>
            </c:extLst>
          </c:dPt>
          <c:dPt>
            <c:idx val="5"/>
            <c:spPr>
              <a:ln w="19050">
                <a:solidFill>
                  <a:schemeClr val="lt1"/>
                </a:solidFill>
              </a:ln>
              <a:effectLst>
                <a:innerShdw blurRad="114300">
                  <a:schemeClr val="accent6"/>
                </a:innerShdw>
              </a:effectLst>
            </c:spPr>
            <c:extLst xmlns:c16r2="http://schemas.microsoft.com/office/drawing/2015/06/chart">
              <c:ext xmlns:c16="http://schemas.microsoft.com/office/drawing/2014/chart" uri="{C3380CC4-5D6E-409C-BE32-E72D297353CC}">
                <c16:uniqueId val="{0000000B-EAC9-4A4E-9265-80E40418AC92}"/>
              </c:ext>
            </c:extLst>
          </c:dPt>
          <c:dLbls>
            <c:dLbl>
              <c:idx val="0"/>
              <c:layout>
                <c:manualLayout>
                  <c:x val="0.15508475503062141"/>
                  <c:y val="0.17592592592592593"/>
                </c:manualLayout>
              </c:layout>
              <c:tx>
                <c:rich>
                  <a:bodyPr/>
                  <a:lstStyle/>
                  <a:p>
                    <a:r>
                      <a:rPr lang="mn-MN"/>
                      <a:t>Бизнесийн зээл
13.5%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EAC9-4A4E-9265-80E40418AC92}"/>
                </c:ext>
              </c:extLst>
            </c:dLbl>
            <c:dLbl>
              <c:idx val="1"/>
              <c:layout>
                <c:manualLayout>
                  <c:x val="0.15015244969378819"/>
                  <c:y val="-0.10016185476815613"/>
                </c:manualLayout>
              </c:layout>
              <c:tx>
                <c:rich>
                  <a:bodyPr/>
                  <a:lstStyle/>
                  <a:p>
                    <a:r>
                      <a:rPr lang="mn-MN"/>
                      <a:t>Хэрэглээний зээл
62.9%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EAC9-4A4E-9265-80E40418AC92}"/>
                </c:ext>
              </c:extLst>
            </c:dLbl>
            <c:dLbl>
              <c:idx val="2"/>
              <c:layout>
                <c:manualLayout>
                  <c:x val="-8.5643101363578569E-2"/>
                  <c:y val="0.30552884663002627"/>
                </c:manualLayout>
              </c:layout>
              <c:tx>
                <c:rich>
                  <a:bodyPr/>
                  <a:lstStyle/>
                  <a:p>
                    <a:r>
                      <a:rPr lang="mn-MN"/>
                      <a:t>Орон сууцны зээл
16.5%</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EAC9-4A4E-9265-80E40418AC92}"/>
                </c:ext>
              </c:extLst>
            </c:dLbl>
            <c:dLbl>
              <c:idx val="3"/>
              <c:layout>
                <c:manualLayout>
                  <c:x val="-0.15189101515057254"/>
                  <c:y val="0.10105521715445946"/>
                </c:manualLayout>
              </c:layout>
              <c:tx>
                <c:rich>
                  <a:bodyPr/>
                  <a:lstStyle/>
                  <a:p>
                    <a:r>
                      <a:rPr lang="mn-MN"/>
                      <a:t>Ажилчдын зээл
2.0%</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EAC9-4A4E-9265-80E40418AC92}"/>
                </c:ext>
              </c:extLst>
            </c:dLbl>
            <c:dLbl>
              <c:idx val="4"/>
              <c:layout>
                <c:manualLayout>
                  <c:x val="-2.3694662946422532E-2"/>
                  <c:y val="1.2578616352201238E-3"/>
                </c:manualLayout>
              </c:layout>
              <c:tx>
                <c:rich>
                  <a:bodyPr/>
                  <a:lstStyle/>
                  <a:p>
                    <a:r>
                      <a:rPr lang="mn-MN"/>
                      <a:t>ХАА-н зээл
4.2%</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EAC9-4A4E-9265-80E40418AC92}"/>
                </c:ext>
              </c:extLst>
            </c:dLbl>
            <c:dLbl>
              <c:idx val="5"/>
              <c:layout/>
              <c:tx>
                <c:rich>
                  <a:bodyPr/>
                  <a:lstStyle/>
                  <a:p>
                    <a:r>
                      <a:rPr lang="mn-MN"/>
                      <a:t>Төслийн зээл
0.9%</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EAC9-4A4E-9265-80E40418AC9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Arial" pitchFamily="34" charset="0"/>
                    <a:ea typeface="+mn-ea"/>
                    <a:cs typeface="Arial" pitchFamily="34" charset="0"/>
                  </a:defRPr>
                </a:pPr>
                <a:endParaRPr lang="en-US"/>
              </a:p>
            </c:txPr>
            <c:showCatName val="1"/>
            <c:showPercent val="1"/>
            <c:showLeaderLines val="1"/>
            <c:leaderLines>
              <c:spPr>
                <a:ln w="9525">
                  <a:solidFill>
                    <a:schemeClr val="tx1">
                      <a:lumMod val="35000"/>
                      <a:lumOff val="65000"/>
                    </a:schemeClr>
                  </a:solidFill>
                </a:ln>
                <a:effectLst/>
              </c:spPr>
            </c:leaderLines>
            <c:extLst xmlns:c16r2="http://schemas.microsoft.com/office/drawing/2015/06/chart">
              <c:ext xmlns:c15="http://schemas.microsoft.com/office/drawing/2012/chart" uri="{CE6537A1-D6FC-4f65-9D91-7224C49458BB}"/>
            </c:extLst>
          </c:dLbls>
          <c:cat>
            <c:strRef>
              <c:f>'5'!$K$55:$K$60</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'5'!$L$55:$L$60</c:f>
              <c:numCache>
                <c:formatCode>0.0</c:formatCode>
                <c:ptCount val="6"/>
                <c:pt idx="0">
                  <c:v>13.47666555896596</c:v>
                </c:pt>
                <c:pt idx="1">
                  <c:v>62.946880265338535</c:v>
                </c:pt>
                <c:pt idx="2">
                  <c:v>16.51252639636645</c:v>
                </c:pt>
                <c:pt idx="3">
                  <c:v>2.0159976048183932</c:v>
                </c:pt>
                <c:pt idx="4">
                  <c:v>4.1659809893076787</c:v>
                </c:pt>
                <c:pt idx="5">
                  <c:v>0.8819491852029584</c:v>
                </c:pt>
              </c:numCache>
            </c:numRef>
          </c:val>
          <c:extLst xmlns:c16r2="http://schemas.microsoft.com/office/drawing/2015/06/chart">
            <c:ext xmlns:c16="http://schemas.microsoft.com/office/drawing/2014/chart" uri="{C3380CC4-5D6E-409C-BE32-E72D297353CC}">
              <c16:uniqueId val="{0000000C-EAC9-4A4E-9265-80E40418AC92}"/>
            </c:ext>
          </c:extLst>
        </c:ser>
        <c:dLbls>
          <c:showCatName val="1"/>
          <c:showPercent val="1"/>
        </c:dLbls>
        <c:firstSliceAng val="0"/>
      </c:pieChart>
      <c:spPr>
        <a:noFill/>
        <a:ln>
          <a:noFill/>
        </a:ln>
        <a:effectLst/>
      </c:spPr>
    </c:plotArea>
    <c:plotVisOnly val="1"/>
    <c:dispBlanksAs val="zero"/>
  </c:chart>
  <c:spPr>
    <a:solidFill>
      <a:schemeClr val="bg1"/>
    </a:solidFill>
    <a:ln w="9525" cap="flat" cmpd="sng" algn="ctr">
      <a:noFill/>
      <a:round/>
    </a:ln>
    <a:effectLst/>
  </c:spPr>
  <c:txPr>
    <a:bodyPr/>
    <a:lstStyle/>
    <a:p>
      <a:pPr>
        <a:defRPr/>
      </a:pPr>
      <a:endParaRPr lang="en-US"/>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23784579795466471"/>
          <c:y val="8.2186749975125539E-2"/>
          <c:w val="0.71771930924559846"/>
          <c:h val="0.79573154701187265"/>
        </c:manualLayout>
      </c:layout>
      <c:barChart>
        <c:barDir val="bar"/>
        <c:grouping val="clustered"/>
        <c:ser>
          <c:idx val="0"/>
          <c:order val="0"/>
          <c:spPr>
            <a:pattFill prst="dkUpDiag">
              <a:fgClr>
                <a:schemeClr val="accent1"/>
              </a:fgClr>
              <a:bgClr>
                <a:schemeClr val="bg1"/>
              </a:bgClr>
            </a:pattFill>
            <a:ln>
              <a:solidFill>
                <a:schemeClr val="tx2"/>
              </a:solidFill>
            </a:ln>
            <a:effectLst>
              <a:glow>
                <a:schemeClr val="accent1">
                  <a:alpha val="40000"/>
                </a:schemeClr>
              </a:glow>
              <a:softEdge rad="0"/>
            </a:effectLst>
          </c:spPr>
          <c:dLbls>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Arial" pitchFamily="34" charset="0"/>
                    <a:ea typeface="+mn-ea"/>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'5'!$K$42:$K$47</c:f>
              <c:strCache>
                <c:ptCount val="6"/>
                <c:pt idx="0">
                  <c:v>Бизнесийн зээл</c:v>
                </c:pt>
                <c:pt idx="1">
                  <c:v>Хэрэглээний зээл</c:v>
                </c:pt>
                <c:pt idx="2">
                  <c:v>Орон сууцны зээл</c:v>
                </c:pt>
                <c:pt idx="3">
                  <c:v>Ажилчдын зээл</c:v>
                </c:pt>
                <c:pt idx="4">
                  <c:v>ХАА-н зээл</c:v>
                </c:pt>
                <c:pt idx="5">
                  <c:v>Төслийн зээл</c:v>
                </c:pt>
              </c:strCache>
            </c:strRef>
          </c:cat>
          <c:val>
            <c:numRef>
              <c:f>'5'!$L$42:$L$47</c:f>
              <c:numCache>
                <c:formatCode>_(* #,##0_);_(* \(#,##0\);_(* "-"??_);_(@_)</c:formatCode>
                <c:ptCount val="6"/>
                <c:pt idx="0">
                  <c:v>1277</c:v>
                </c:pt>
                <c:pt idx="1">
                  <c:v>21896</c:v>
                </c:pt>
                <c:pt idx="2">
                  <c:v>924</c:v>
                </c:pt>
                <c:pt idx="3">
                  <c:v>214</c:v>
                </c:pt>
                <c:pt idx="4">
                  <c:v>2159</c:v>
                </c:pt>
                <c:pt idx="5">
                  <c:v>55</c:v>
                </c:pt>
              </c:numCache>
            </c:numRef>
          </c:val>
          <c:extLst xmlns:c16r2="http://schemas.microsoft.com/office/drawing/2015/06/chart">
            <c:ext xmlns:c16="http://schemas.microsoft.com/office/drawing/2014/chart" uri="{C3380CC4-5D6E-409C-BE32-E72D297353CC}">
              <c16:uniqueId val="{00000000-8CA7-4874-B185-6077E4C9E0E5}"/>
            </c:ext>
          </c:extLst>
        </c:ser>
        <c:dLbls>
          <c:showVal val="1"/>
        </c:dLbls>
        <c:gapWidth val="49"/>
        <c:overlap val="50"/>
        <c:axId val="34978816"/>
        <c:axId val="34800384"/>
      </c:barChart>
      <c:catAx>
        <c:axId val="34978816"/>
        <c:scaling>
          <c:orientation val="minMax"/>
        </c:scaling>
        <c:axPos val="l"/>
        <c:majorGridlines>
          <c:spPr>
            <a:ln w="9525" cap="flat" cmpd="sng" algn="ctr">
              <a:solidFill>
                <a:schemeClr val="dk1">
                  <a:lumMod val="15000"/>
                  <a:lumOff val="85000"/>
                </a:schemeClr>
              </a:solidFill>
              <a:round/>
            </a:ln>
            <a:effectLst/>
          </c:spPr>
        </c:majorGridlines>
        <c:numFmt formatCode="General" sourceLinked="0"/>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cap="none" spc="0" normalizeH="0" baseline="0">
                <a:solidFill>
                  <a:sysClr val="windowText" lastClr="000000"/>
                </a:solidFill>
                <a:latin typeface="Arial" pitchFamily="34" charset="0"/>
                <a:ea typeface="+mn-ea"/>
                <a:cs typeface="Arial" pitchFamily="34" charset="0"/>
              </a:defRPr>
            </a:pPr>
            <a:endParaRPr lang="en-US"/>
          </a:p>
        </c:txPr>
        <c:crossAx val="34800384"/>
        <c:crosses val="autoZero"/>
        <c:auto val="1"/>
        <c:lblAlgn val="ctr"/>
        <c:lblOffset val="100"/>
      </c:catAx>
      <c:valAx>
        <c:axId val="34800384"/>
        <c:scaling>
          <c:orientation val="minMax"/>
        </c:scaling>
        <c:axPos val="b"/>
        <c:majorGridlines>
          <c:spPr>
            <a:ln w="9525" cap="flat" cmpd="sng" algn="ctr">
              <a:solidFill>
                <a:schemeClr val="dk1">
                  <a:lumMod val="15000"/>
                  <a:lumOff val="85000"/>
                </a:schemeClr>
              </a:solidFill>
              <a:round/>
            </a:ln>
            <a:effectLst/>
          </c:spPr>
        </c:majorGridlines>
        <c:numFmt formatCode="_(* #,##0_);_(* \(#,##0\);_(* &quot;-&quot;??_);_(@_)" sourceLinked="1"/>
        <c:maj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dk1">
                    <a:lumMod val="65000"/>
                    <a:lumOff val="35000"/>
                  </a:schemeClr>
                </a:solidFill>
                <a:latin typeface="+mn-lt"/>
                <a:ea typeface="+mn-ea"/>
                <a:cs typeface="+mn-cs"/>
              </a:defRPr>
            </a:pPr>
            <a:endParaRPr lang="en-US"/>
          </a:p>
        </c:txPr>
        <c:crossAx val="34978816"/>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chart>
  <c:spPr>
    <a:solidFill>
      <a:schemeClr val="lt1"/>
    </a:solidFill>
    <a:ln w="9525" cap="flat" cmpd="sng" algn="ctr">
      <a:noFill/>
      <a:round/>
    </a:ln>
    <a:effectLst/>
  </c:spPr>
  <c:txPr>
    <a:bodyPr/>
    <a:lstStyle/>
    <a:p>
      <a:pPr>
        <a:defRPr sz="1200"/>
      </a:pPr>
      <a:endParaRPr lang="en-US"/>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1042103433810192E-2"/>
          <c:y val="0.24440043543529413"/>
          <c:w val="0.98067632850241548"/>
          <c:h val="0.75438021879671324"/>
        </c:manualLayout>
      </c:layout>
      <c:lineChart>
        <c:grouping val="standard"/>
        <c:ser>
          <c:idx val="0"/>
          <c:order val="0"/>
          <c:marker>
            <c:symbol val="circle"/>
            <c:size val="24"/>
            <c:spPr>
              <a:solidFill>
                <a:srgbClr val="0070C0"/>
              </a:solidFill>
            </c:spPr>
          </c:marker>
          <c:dLbls>
            <c:dLbl>
              <c:idx val="20"/>
              <c:layout>
                <c:manualLayout>
                  <c:x val="0"/>
                  <c:y val="-4.5485498191819333E-4"/>
                </c:manualLayout>
              </c:layout>
              <c:dLblPos val="ctr"/>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B72-411D-9A1E-E8C87B1FA129}"/>
                </c:ext>
              </c:extLst>
            </c:dLbl>
            <c:spPr>
              <a:noFill/>
              <a:ln>
                <a:noFill/>
              </a:ln>
              <a:effectLst/>
            </c:spPr>
            <c:txPr>
              <a:bodyPr/>
              <a:lstStyle/>
              <a:p>
                <a:pPr>
                  <a:defRPr sz="1200" b="1">
                    <a:solidFill>
                      <a:schemeClr val="bg1"/>
                    </a:solidFill>
                    <a:latin typeface="Arial" pitchFamily="34" charset="0"/>
                    <a:cs typeface="Arial" pitchFamily="34" charset="0"/>
                  </a:defRPr>
                </a:pPr>
                <a:endParaRPr lang="en-US"/>
              </a:p>
            </c:txPr>
            <c:dLblPos val="ctr"/>
            <c:showVal val="1"/>
            <c:extLst xmlns:c16r2="http://schemas.microsoft.com/office/drawing/2015/06/chart">
              <c:ext xmlns:c15="http://schemas.microsoft.com/office/drawing/2012/chart" uri="{CE6537A1-D6FC-4f65-9D91-7224C49458BB}">
                <c15:showLeaderLines val="0"/>
              </c:ext>
            </c:extLst>
          </c:dLbls>
          <c:cat>
            <c:strRef>
              <c:f>graph!$AO$16:$BG$16</c:f>
              <c:strCache>
                <c:ptCount val="19"/>
                <c:pt idx="0">
                  <c:v>2016.I</c:v>
                </c:pt>
                <c:pt idx="1">
                  <c:v>II</c:v>
                </c:pt>
                <c:pt idx="2">
                  <c:v>III</c:v>
                </c:pt>
                <c:pt idx="3">
                  <c:v>IV</c:v>
                </c:pt>
                <c:pt idx="4">
                  <c:v>V</c:v>
                </c:pt>
                <c:pt idx="5">
                  <c:v>VI</c:v>
                </c:pt>
                <c:pt idx="6">
                  <c:v>VII</c:v>
                </c:pt>
                <c:pt idx="7">
                  <c:v>VIII</c:v>
                </c:pt>
                <c:pt idx="8">
                  <c:v>IX</c:v>
                </c:pt>
                <c:pt idx="9">
                  <c:v>X</c:v>
                </c:pt>
                <c:pt idx="10">
                  <c:v>XI</c:v>
                </c:pt>
                <c:pt idx="11">
                  <c:v>XII</c:v>
                </c:pt>
                <c:pt idx="12">
                  <c:v>2017.I</c:v>
                </c:pt>
                <c:pt idx="13">
                  <c:v>II</c:v>
                </c:pt>
                <c:pt idx="14">
                  <c:v>III</c:v>
                </c:pt>
                <c:pt idx="15">
                  <c:v>IV</c:v>
                </c:pt>
                <c:pt idx="16">
                  <c:v>V</c:v>
                </c:pt>
                <c:pt idx="17">
                  <c:v>VI</c:v>
                </c:pt>
                <c:pt idx="18">
                  <c:v>VII</c:v>
                </c:pt>
              </c:strCache>
            </c:strRef>
          </c:cat>
          <c:val>
            <c:numRef>
              <c:f>graph!$AO$17:$BG$17</c:f>
              <c:numCache>
                <c:formatCode>0.0</c:formatCode>
                <c:ptCount val="19"/>
                <c:pt idx="0">
                  <c:v>0.6000000000000002</c:v>
                </c:pt>
                <c:pt idx="1">
                  <c:v>1.7</c:v>
                </c:pt>
                <c:pt idx="2">
                  <c:v>0.6000000000000002</c:v>
                </c:pt>
                <c:pt idx="3">
                  <c:v>3.6</c:v>
                </c:pt>
                <c:pt idx="4">
                  <c:v>0.2</c:v>
                </c:pt>
                <c:pt idx="5">
                  <c:v>-0.1</c:v>
                </c:pt>
                <c:pt idx="6">
                  <c:v>-0.4</c:v>
                </c:pt>
                <c:pt idx="7">
                  <c:v>-3.9</c:v>
                </c:pt>
                <c:pt idx="8">
                  <c:v>-0.2</c:v>
                </c:pt>
                <c:pt idx="9">
                  <c:v>0.1</c:v>
                </c:pt>
                <c:pt idx="10">
                  <c:v>-0.70000000000000018</c:v>
                </c:pt>
                <c:pt idx="11">
                  <c:v>0.70000000000000018</c:v>
                </c:pt>
                <c:pt idx="12">
                  <c:v>1</c:v>
                </c:pt>
                <c:pt idx="13">
                  <c:v>1.4</c:v>
                </c:pt>
                <c:pt idx="14">
                  <c:v>0.9</c:v>
                </c:pt>
                <c:pt idx="15">
                  <c:v>2.1</c:v>
                </c:pt>
                <c:pt idx="16">
                  <c:v>-0.2</c:v>
                </c:pt>
                <c:pt idx="17">
                  <c:v>-0.9</c:v>
                </c:pt>
                <c:pt idx="18">
                  <c:v>-0.2</c:v>
                </c:pt>
              </c:numCache>
            </c:numRef>
          </c:val>
          <c:extLst xmlns:c16r2="http://schemas.microsoft.com/office/drawing/2015/06/chart">
            <c:ext xmlns:c16="http://schemas.microsoft.com/office/drawing/2014/chart" uri="{C3380CC4-5D6E-409C-BE32-E72D297353CC}">
              <c16:uniqueId val="{00000001-AB72-411D-9A1E-E8C87B1FA129}"/>
            </c:ext>
          </c:extLst>
        </c:ser>
        <c:dLbls>
          <c:showVal val="1"/>
        </c:dLbls>
        <c:marker val="1"/>
        <c:axId val="34842496"/>
        <c:axId val="34844032"/>
      </c:lineChart>
      <c:catAx>
        <c:axId val="34842496"/>
        <c:scaling>
          <c:orientation val="minMax"/>
        </c:scaling>
        <c:axPos val="b"/>
        <c:numFmt formatCode="General" sourceLinked="0"/>
        <c:majorTickMark val="none"/>
        <c:tickLblPos val="nextTo"/>
        <c:txPr>
          <a:bodyPr rot="-5400000" vert="horz"/>
          <a:lstStyle/>
          <a:p>
            <a:pPr>
              <a:defRPr sz="1200" b="1">
                <a:latin typeface="Arial" pitchFamily="34" charset="0"/>
                <a:cs typeface="Arial" pitchFamily="34" charset="0"/>
              </a:defRPr>
            </a:pPr>
            <a:endParaRPr lang="en-US"/>
          </a:p>
        </c:txPr>
        <c:crossAx val="34844032"/>
        <c:crosses val="autoZero"/>
        <c:auto val="1"/>
        <c:lblAlgn val="ctr"/>
        <c:lblOffset val="100"/>
      </c:catAx>
      <c:valAx>
        <c:axId val="34844032"/>
        <c:scaling>
          <c:orientation val="minMax"/>
        </c:scaling>
        <c:delete val="1"/>
        <c:axPos val="l"/>
        <c:numFmt formatCode="0.0" sourceLinked="1"/>
        <c:tickLblPos val="none"/>
        <c:crossAx val="34842496"/>
        <c:crosses val="autoZero"/>
        <c:crossBetween val="between"/>
      </c:valAx>
    </c:plotArea>
    <c:plotVisOnly val="1"/>
    <c:dispBlanksAs val="gap"/>
  </c:chart>
  <c:spPr>
    <a:ln>
      <a:noFill/>
    </a:ln>
  </c:sp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1.1111153581530465E-2"/>
          <c:y val="0.18622990485564528"/>
          <c:w val="0.98888888888888893"/>
          <c:h val="0.55305098226359728"/>
        </c:manualLayout>
      </c:layout>
      <c:lineChart>
        <c:grouping val="standard"/>
        <c:ser>
          <c:idx val="0"/>
          <c:order val="0"/>
          <c:tx>
            <c:strRef>
              <c:f>Sheet1!$A$2</c:f>
              <c:strCache>
                <c:ptCount val="1"/>
                <c:pt idx="0">
                  <c:v>Category 1</c:v>
                </c:pt>
              </c:strCache>
            </c:strRef>
          </c:tx>
          <c:spPr>
            <a:ln w="38100">
              <a:solidFill>
                <a:srgbClr val="2CA46B"/>
              </a:solidFill>
              <a:tailEnd type="stealth"/>
            </a:ln>
          </c:spPr>
          <c:marker>
            <c:symbol val="none"/>
          </c:marker>
          <c:dLbls>
            <c:dLbl>
              <c:idx val="6"/>
              <c:layout>
                <c:manualLayout>
                  <c:x val="4.8543689320388423E-3"/>
                  <c:y val="6.25E-2"/>
                </c:manualLayout>
              </c:layout>
              <c:dLblPos val="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DD49-4BC6-AD26-27F7962354A7}"/>
                </c:ext>
              </c:extLst>
            </c:dLbl>
            <c:spPr>
              <a:noFill/>
              <a:ln>
                <a:noFill/>
              </a:ln>
              <a:effectLst/>
            </c:spPr>
            <c:txPr>
              <a:bodyPr/>
              <a:lstStyle/>
              <a:p>
                <a:pPr>
                  <a:defRPr b="1">
                    <a:solidFill>
                      <a:schemeClr val="accent6">
                        <a:lumMod val="75000"/>
                      </a:schemeClr>
                    </a:solidFill>
                  </a:defRPr>
                </a:pPr>
                <a:endParaRPr lang="en-US"/>
              </a:p>
            </c:txPr>
            <c:dLblPos val="t"/>
            <c:showVal val="1"/>
            <c:extLst xmlns:c16r2="http://schemas.microsoft.com/office/drawing/2015/06/chart">
              <c:ext xmlns:c15="http://schemas.microsoft.com/office/drawing/2012/chart" uri="{CE6537A1-D6FC-4f65-9D91-7224C49458BB}">
                <c15:showLeaderLines val="0"/>
              </c:ext>
            </c:extLst>
          </c:dLbls>
          <c:cat>
            <c:strRef>
              <c:f>Sheet1!$B$1:$E$1</c:f>
              <c:strCache>
                <c:ptCount val="4"/>
                <c:pt idx="0">
                  <c:v>2014 I-VII</c:v>
                </c:pt>
                <c:pt idx="1">
                  <c:v>2015 I-VII</c:v>
                </c:pt>
                <c:pt idx="2">
                  <c:v>2016 I-VII</c:v>
                </c:pt>
                <c:pt idx="3">
                  <c:v>2017 I-VII</c:v>
                </c:pt>
              </c:strCache>
            </c:strRef>
          </c:cat>
          <c:val>
            <c:numRef>
              <c:f>Sheet1!$B$2:$E$2</c:f>
              <c:numCache>
                <c:formatCode>General</c:formatCode>
                <c:ptCount val="4"/>
                <c:pt idx="0">
                  <c:v>2810</c:v>
                </c:pt>
                <c:pt idx="1">
                  <c:v>7807</c:v>
                </c:pt>
                <c:pt idx="2">
                  <c:v>95947</c:v>
                </c:pt>
                <c:pt idx="3">
                  <c:v>2062</c:v>
                </c:pt>
              </c:numCache>
            </c:numRef>
          </c:val>
          <c:smooth val="1"/>
          <c:extLst xmlns:c16r2="http://schemas.microsoft.com/office/drawing/2015/06/chart">
            <c:ext xmlns:c16="http://schemas.microsoft.com/office/drawing/2014/chart" uri="{C3380CC4-5D6E-409C-BE32-E72D297353CC}">
              <c16:uniqueId val="{00000001-DD49-4BC6-AD26-27F7962354A7}"/>
            </c:ext>
          </c:extLst>
        </c:ser>
        <c:dLbls>
          <c:showVal val="1"/>
        </c:dLbls>
        <c:marker val="1"/>
        <c:axId val="112107904"/>
        <c:axId val="112109440"/>
      </c:lineChart>
      <c:catAx>
        <c:axId val="112107904"/>
        <c:scaling>
          <c:orientation val="minMax"/>
        </c:scaling>
        <c:axPos val="b"/>
        <c:numFmt formatCode="General" sourceLinked="0"/>
        <c:tickLblPos val="nextTo"/>
        <c:txPr>
          <a:bodyPr/>
          <a:lstStyle/>
          <a:p>
            <a:pPr>
              <a:defRPr sz="1600" b="0">
                <a:solidFill>
                  <a:schemeClr val="tx2">
                    <a:lumMod val="75000"/>
                  </a:schemeClr>
                </a:solidFill>
                <a:effectLst>
                  <a:outerShdw blurRad="50800" dist="38100" dir="2700000" algn="tl" rotWithShape="0">
                    <a:prstClr val="black">
                      <a:alpha val="40000"/>
                    </a:prstClr>
                  </a:outerShdw>
                </a:effectLst>
              </a:defRPr>
            </a:pPr>
            <a:endParaRPr lang="en-US"/>
          </a:p>
        </c:txPr>
        <c:crossAx val="112109440"/>
        <c:crosses val="autoZero"/>
        <c:auto val="1"/>
        <c:lblAlgn val="ctr"/>
        <c:lblOffset val="100"/>
      </c:catAx>
      <c:valAx>
        <c:axId val="112109440"/>
        <c:scaling>
          <c:orientation val="minMax"/>
        </c:scaling>
        <c:delete val="1"/>
        <c:axPos val="l"/>
        <c:numFmt formatCode="General" sourceLinked="1"/>
        <c:tickLblPos val="none"/>
        <c:crossAx val="112107904"/>
        <c:crosses val="autoZero"/>
        <c:crossBetween val="between"/>
      </c:valAx>
    </c:plotArea>
    <c:plotVisOnly val="1"/>
    <c:dispBlanksAs val="gap"/>
  </c:chart>
  <c:spPr>
    <a:ln>
      <a:noFill/>
    </a:ln>
  </c:spPr>
  <c:txPr>
    <a:bodyPr/>
    <a:lstStyle/>
    <a:p>
      <a:pPr>
        <a:defRPr sz="1800"/>
      </a:pPr>
      <a:endParaRPr lang="en-US"/>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col"/>
        <c:grouping val="clustered"/>
        <c:ser>
          <c:idx val="0"/>
          <c:order val="0"/>
          <c:tx>
            <c:strRef>
              <c:f>'9.1-9.3'!$N$9</c:f>
              <c:strCache>
                <c:ptCount val="1"/>
                <c:pt idx="0">
                  <c:v>2016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'9.1-9.3'!$M$10:$M$11</c:f>
              <c:strCache>
                <c:ptCount val="2"/>
                <c:pt idx="0">
                  <c:v>Нийт бүтээгдэхүүн</c:v>
                </c:pt>
                <c:pt idx="1">
                  <c:v>Борлуулсан бүтээгдэхүүн</c:v>
                </c:pt>
              </c:strCache>
            </c:strRef>
          </c:cat>
          <c:val>
            <c:numRef>
              <c:f>'9.1-9.3'!$N$10:$N$11</c:f>
              <c:numCache>
                <c:formatCode>0.0</c:formatCode>
                <c:ptCount val="2"/>
                <c:pt idx="0">
                  <c:v>8690.7000000000007</c:v>
                </c:pt>
                <c:pt idx="1">
                  <c:v>5596.7</c:v>
                </c:pt>
              </c:numCache>
            </c:numRef>
          </c:val>
          <c:extLst xmlns:c16r2="http://schemas.microsoft.com/office/drawing/2015/06/chart">
            <c:ext xmlns:c16="http://schemas.microsoft.com/office/drawing/2014/chart" uri="{C3380CC4-5D6E-409C-BE32-E72D297353CC}">
              <c16:uniqueId val="{00000000-87C8-4C97-8FE8-A27747474813}"/>
            </c:ext>
          </c:extLst>
        </c:ser>
        <c:ser>
          <c:idx val="1"/>
          <c:order val="1"/>
          <c:tx>
            <c:strRef>
              <c:f>'9.1-9.3'!$O$9</c:f>
              <c:strCache>
                <c:ptCount val="1"/>
                <c:pt idx="0">
                  <c:v>2017 I-VII</c:v>
                </c:pt>
              </c:strCache>
            </c:strRef>
          </c:tx>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'9.1-9.3'!$M$10:$M$11</c:f>
              <c:strCache>
                <c:ptCount val="2"/>
                <c:pt idx="0">
                  <c:v>Нийт бүтээгдэхүүн</c:v>
                </c:pt>
                <c:pt idx="1">
                  <c:v>Борлуулсан бүтээгдэхүүн</c:v>
                </c:pt>
              </c:strCache>
            </c:strRef>
          </c:cat>
          <c:val>
            <c:numRef>
              <c:f>'9.1-9.3'!$O$10:$O$11</c:f>
              <c:numCache>
                <c:formatCode>0.0</c:formatCode>
                <c:ptCount val="2"/>
                <c:pt idx="0">
                  <c:v>59978.2</c:v>
                </c:pt>
                <c:pt idx="1">
                  <c:v>106231.6</c:v>
                </c:pt>
              </c:numCache>
            </c:numRef>
          </c:val>
          <c:extLst xmlns:c16r2="http://schemas.microsoft.com/office/drawing/2015/06/chart">
            <c:ext xmlns:c16="http://schemas.microsoft.com/office/drawing/2014/chart" uri="{C3380CC4-5D6E-409C-BE32-E72D297353CC}">
              <c16:uniqueId val="{00000001-87C8-4C97-8FE8-A27747474813}"/>
            </c:ext>
          </c:extLst>
        </c:ser>
        <c:dLbls>
          <c:showVal val="1"/>
        </c:dLbls>
        <c:overlap val="-25"/>
        <c:axId val="134676480"/>
        <c:axId val="134678016"/>
      </c:barChart>
      <c:catAx>
        <c:axId val="134676480"/>
        <c:scaling>
          <c:orientation val="minMax"/>
        </c:scaling>
        <c:axPos val="b"/>
        <c:numFmt formatCode="General" sourceLinked="1"/>
        <c:majorTickMark val="none"/>
        <c:tickLblPos val="nextTo"/>
        <c:txPr>
          <a:bodyPr/>
          <a:lstStyle/>
          <a:p>
            <a:pPr>
              <a:defRPr>
                <a:latin typeface="Arial" pitchFamily="34" charset="0"/>
                <a:cs typeface="Arial" pitchFamily="34" charset="0"/>
              </a:defRPr>
            </a:pPr>
            <a:endParaRPr lang="en-US"/>
          </a:p>
        </c:txPr>
        <c:crossAx val="134678016"/>
        <c:crosses val="autoZero"/>
        <c:auto val="1"/>
        <c:lblAlgn val="ctr"/>
        <c:lblOffset val="100"/>
      </c:catAx>
      <c:valAx>
        <c:axId val="134678016"/>
        <c:scaling>
          <c:orientation val="minMax"/>
        </c:scaling>
        <c:delete val="1"/>
        <c:axPos val="l"/>
        <c:numFmt formatCode="0.0" sourceLinked="1"/>
        <c:tickLblPos val="none"/>
        <c:crossAx val="134676480"/>
        <c:crosses val="autoZero"/>
        <c:crossBetween val="between"/>
      </c:valAx>
    </c:plotArea>
    <c:legend>
      <c:legendPos val="t"/>
      <c:layout>
        <c:manualLayout>
          <c:xMode val="edge"/>
          <c:yMode val="edge"/>
          <c:x val="0.26951531058617673"/>
          <c:y val="0.12395141168428706"/>
          <c:w val="0.367879015025185"/>
          <c:h val="6.0453806070421112E-2"/>
        </c:manualLayout>
      </c:layout>
      <c:txPr>
        <a:bodyPr/>
        <a:lstStyle/>
        <a:p>
          <a:pPr>
            <a:defRPr sz="1200">
              <a:latin typeface="Arial" pitchFamily="34" charset="0"/>
              <a:cs typeface="Arial" pitchFamily="34" charset="0"/>
            </a:defRPr>
          </a:pPr>
          <a:endParaRPr lang="en-US"/>
        </a:p>
      </c:txPr>
    </c:legend>
    <c:plotVisOnly val="1"/>
    <c:dispBlanksAs val="gap"/>
  </c:chart>
  <c:txPr>
    <a:bodyPr/>
    <a:lstStyle/>
    <a:p>
      <a:pPr>
        <a:defRPr sz="1100"/>
      </a:pPr>
      <a:endParaRPr lang="en-US"/>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en-US"/>
  <c:chart>
    <c:plotArea>
      <c:layout/>
      <c:barChart>
        <c:barDir val="bar"/>
        <c:grouping val="clustered"/>
        <c:ser>
          <c:idx val="0"/>
          <c:order val="0"/>
          <c:tx>
            <c:strRef>
              <c:f>'9.1-9.3'!$Z$53</c:f>
              <c:strCache>
                <c:ptCount val="1"/>
                <c:pt idx="0">
                  <c:v>2016 I-VII</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'9.1-9.3'!$Y$54:$Y$57</c:f>
              <c:strCache>
                <c:ptCount val="4"/>
                <c:pt idx="0">
                  <c:v>УҮГ</c:v>
                </c:pt>
                <c:pt idx="1">
                  <c:v>Компани</c:v>
                </c:pt>
                <c:pt idx="2">
                  <c:v>ӨАА</c:v>
                </c:pt>
                <c:pt idx="3">
                  <c:v>Хоршоо</c:v>
                </c:pt>
              </c:strCache>
            </c:strRef>
          </c:cat>
          <c:val>
            <c:numRef>
              <c:f>'9.1-9.3'!$Z$54:$Z$57</c:f>
              <c:numCache>
                <c:formatCode>0.0</c:formatCode>
                <c:ptCount val="4"/>
                <c:pt idx="0" formatCode="General">
                  <c:v>71</c:v>
                </c:pt>
                <c:pt idx="1">
                  <c:v>24.195979610388115</c:v>
                </c:pt>
                <c:pt idx="2">
                  <c:v>4.0583612367243154</c:v>
                </c:pt>
                <c:pt idx="3" formatCode="General">
                  <c:v>0.70000000000000007</c:v>
                </c:pt>
              </c:numCache>
            </c:numRef>
          </c:val>
          <c:extLst xmlns:c16r2="http://schemas.microsoft.com/office/drawing/2015/06/chart">
            <c:ext xmlns:c16="http://schemas.microsoft.com/office/drawing/2014/chart" uri="{C3380CC4-5D6E-409C-BE32-E72D297353CC}">
              <c16:uniqueId val="{00000000-D129-4E2C-ACE9-9C013D8580D1}"/>
            </c:ext>
          </c:extLst>
        </c:ser>
        <c:ser>
          <c:idx val="1"/>
          <c:order val="1"/>
          <c:tx>
            <c:strRef>
              <c:f>'9.1-9.3'!$AA$53</c:f>
              <c:strCache>
                <c:ptCount val="1"/>
                <c:pt idx="0">
                  <c:v>2017 I-VII</c:v>
                </c:pt>
              </c:strCache>
            </c:strRef>
          </c:tx>
          <c:dLbls>
            <c:spPr>
              <a:noFill/>
              <a:ln>
                <a:noFill/>
              </a:ln>
              <a:effectLst/>
            </c:spPr>
            <c:txPr>
              <a:bodyPr/>
              <a:lstStyle/>
              <a:p>
                <a:pPr>
                  <a:defRPr b="1">
                    <a:solidFill>
                      <a:srgbClr val="FF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'9.1-9.3'!$Y$54:$Y$57</c:f>
              <c:strCache>
                <c:ptCount val="4"/>
                <c:pt idx="0">
                  <c:v>УҮГ</c:v>
                </c:pt>
                <c:pt idx="1">
                  <c:v>Компани</c:v>
                </c:pt>
                <c:pt idx="2">
                  <c:v>ӨАА</c:v>
                </c:pt>
                <c:pt idx="3">
                  <c:v>Хоршоо</c:v>
                </c:pt>
              </c:strCache>
            </c:strRef>
          </c:cat>
          <c:val>
            <c:numRef>
              <c:f>'9.1-9.3'!$AA$54:$AA$57</c:f>
              <c:numCache>
                <c:formatCode>General</c:formatCode>
                <c:ptCount val="4"/>
                <c:pt idx="0">
                  <c:v>6.5</c:v>
                </c:pt>
                <c:pt idx="1">
                  <c:v>92.8</c:v>
                </c:pt>
                <c:pt idx="2">
                  <c:v>0.70000000000000007</c:v>
                </c:pt>
              </c:numCache>
            </c:numRef>
          </c:val>
          <c:extLst xmlns:c16r2="http://schemas.microsoft.com/office/drawing/2015/06/chart">
            <c:ext xmlns:c16="http://schemas.microsoft.com/office/drawing/2014/chart" uri="{C3380CC4-5D6E-409C-BE32-E72D297353CC}">
              <c16:uniqueId val="{00000001-D129-4E2C-ACE9-9C013D8580D1}"/>
            </c:ext>
          </c:extLst>
        </c:ser>
        <c:dLbls>
          <c:showVal val="1"/>
        </c:dLbls>
        <c:gapWidth val="75"/>
        <c:axId val="34928128"/>
        <c:axId val="34929664"/>
      </c:barChart>
      <c:catAx>
        <c:axId val="34928128"/>
        <c:scaling>
          <c:orientation val="minMax"/>
        </c:scaling>
        <c:axPos val="l"/>
        <c:numFmt formatCode="General" sourceLinked="0"/>
        <c:majorTickMark val="none"/>
        <c:tickLblPos val="nextTo"/>
        <c:crossAx val="34929664"/>
        <c:crosses val="autoZero"/>
        <c:auto val="1"/>
        <c:lblAlgn val="ctr"/>
        <c:lblOffset val="100"/>
      </c:catAx>
      <c:valAx>
        <c:axId val="34929664"/>
        <c:scaling>
          <c:orientation val="minMax"/>
        </c:scaling>
        <c:axPos val="b"/>
        <c:numFmt formatCode="General" sourceLinked="1"/>
        <c:majorTickMark val="none"/>
        <c:tickLblPos val="nextTo"/>
        <c:crossAx val="34928128"/>
        <c:crosses val="autoZero"/>
        <c:crossBetween val="between"/>
      </c:valAx>
    </c:plotArea>
    <c:legend>
      <c:legendPos val="b"/>
      <c:layout/>
    </c:legend>
    <c:plotVisOnly val="1"/>
    <c:dispBlanksAs val="gap"/>
  </c:chart>
  <c:txPr>
    <a:bodyPr/>
    <a:lstStyle/>
    <a:p>
      <a:pPr>
        <a:defRPr>
          <a:latin typeface="Arial" pitchFamily="34" charset="0"/>
          <a:cs typeface="Arial" pitchFamily="34" charset="0"/>
        </a:defRPr>
      </a:pPr>
      <a:endParaRPr lang="en-US"/>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en-US"/>
  <c:chart>
    <c:plotArea>
      <c:layout/>
      <c:barChart>
        <c:barDir val="bar"/>
        <c:grouping val="clustered"/>
        <c:ser>
          <c:idx val="0"/>
          <c:order val="0"/>
          <c:tx>
            <c:strRef>
              <c:f>'9.1-9.3'!$AF$53</c:f>
              <c:strCache>
                <c:ptCount val="1"/>
                <c:pt idx="0">
                  <c:v>2016 I-VII</c:v>
                </c:pt>
              </c:strCache>
            </c:strRef>
          </c:tx>
          <c:dLbls>
            <c:spPr>
              <a:noFill/>
              <a:ln>
                <a:noFill/>
              </a:ln>
              <a:effectLst/>
            </c:spPr>
            <c:txPr>
              <a:bodyPr/>
              <a:lstStyle/>
              <a:p>
                <a:pPr>
                  <a:defRPr>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'9.1-9.3'!$AE$54:$AE$57</c:f>
              <c:strCache>
                <c:ptCount val="4"/>
                <c:pt idx="0">
                  <c:v>УҮГ</c:v>
                </c:pt>
                <c:pt idx="1">
                  <c:v>Компани</c:v>
                </c:pt>
                <c:pt idx="2">
                  <c:v>ӨАА</c:v>
                </c:pt>
                <c:pt idx="3">
                  <c:v>Хоршоо</c:v>
                </c:pt>
              </c:strCache>
            </c:strRef>
          </c:cat>
          <c:val>
            <c:numRef>
              <c:f>'9.1-9.3'!$AF$54:$AF$57</c:f>
              <c:numCache>
                <c:formatCode>General</c:formatCode>
                <c:ptCount val="4"/>
                <c:pt idx="0">
                  <c:v>80.3</c:v>
                </c:pt>
                <c:pt idx="1">
                  <c:v>10</c:v>
                </c:pt>
                <c:pt idx="2">
                  <c:v>8.4</c:v>
                </c:pt>
                <c:pt idx="3">
                  <c:v>1.3</c:v>
                </c:pt>
              </c:numCache>
            </c:numRef>
          </c:val>
          <c:extLst xmlns:c16r2="http://schemas.microsoft.com/office/drawing/2015/06/chart">
            <c:ext xmlns:c16="http://schemas.microsoft.com/office/drawing/2014/chart" uri="{C3380CC4-5D6E-409C-BE32-E72D297353CC}">
              <c16:uniqueId val="{00000000-DD1F-4B7F-AF31-1FA333F64AF9}"/>
            </c:ext>
          </c:extLst>
        </c:ser>
        <c:ser>
          <c:idx val="1"/>
          <c:order val="1"/>
          <c:tx>
            <c:strRef>
              <c:f>'9.1-9.3'!$AG$53</c:f>
              <c:strCache>
                <c:ptCount val="1"/>
                <c:pt idx="0">
                  <c:v>2017 I-VII</c:v>
                </c:pt>
              </c:strCache>
            </c:strRef>
          </c:tx>
          <c:dLbls>
            <c:spPr>
              <a:noFill/>
              <a:ln>
                <a:noFill/>
              </a:ln>
              <a:effectLst/>
            </c:spPr>
            <c:txPr>
              <a:bodyPr/>
              <a:lstStyle/>
              <a:p>
                <a:pPr>
                  <a:defRPr b="1">
                    <a:solidFill>
                      <a:srgbClr val="FF0000"/>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'9.1-9.3'!$AE$54:$AE$57</c:f>
              <c:strCache>
                <c:ptCount val="4"/>
                <c:pt idx="0">
                  <c:v>УҮГ</c:v>
                </c:pt>
                <c:pt idx="1">
                  <c:v>Компани</c:v>
                </c:pt>
                <c:pt idx="2">
                  <c:v>ӨАА</c:v>
                </c:pt>
                <c:pt idx="3">
                  <c:v>Хоршоо</c:v>
                </c:pt>
              </c:strCache>
            </c:strRef>
          </c:cat>
          <c:val>
            <c:numRef>
              <c:f>'9.1-9.3'!$AG$54:$AG$57</c:f>
              <c:numCache>
                <c:formatCode>General</c:formatCode>
                <c:ptCount val="4"/>
                <c:pt idx="0">
                  <c:v>4.8</c:v>
                </c:pt>
                <c:pt idx="1">
                  <c:v>94.8</c:v>
                </c:pt>
                <c:pt idx="2">
                  <c:v>0.4</c:v>
                </c:pt>
              </c:numCache>
            </c:numRef>
          </c:val>
          <c:extLst xmlns:c16r2="http://schemas.microsoft.com/office/drawing/2015/06/chart">
            <c:ext xmlns:c16="http://schemas.microsoft.com/office/drawing/2014/chart" uri="{C3380CC4-5D6E-409C-BE32-E72D297353CC}">
              <c16:uniqueId val="{00000001-DD1F-4B7F-AF31-1FA333F64AF9}"/>
            </c:ext>
          </c:extLst>
        </c:ser>
        <c:dLbls>
          <c:showVal val="1"/>
        </c:dLbls>
        <c:gapWidth val="75"/>
        <c:axId val="35037952"/>
        <c:axId val="35039488"/>
      </c:barChart>
      <c:catAx>
        <c:axId val="35037952"/>
        <c:scaling>
          <c:orientation val="minMax"/>
        </c:scaling>
        <c:axPos val="l"/>
        <c:numFmt formatCode="General" sourceLinked="0"/>
        <c:majorTickMark val="none"/>
        <c:tickLblPos val="nextTo"/>
        <c:txPr>
          <a:bodyPr/>
          <a:lstStyle/>
          <a:p>
            <a:pPr>
              <a:defRPr b="0"/>
            </a:pPr>
            <a:endParaRPr lang="en-US"/>
          </a:p>
        </c:txPr>
        <c:crossAx val="35039488"/>
        <c:crosses val="autoZero"/>
        <c:auto val="1"/>
        <c:lblAlgn val="ctr"/>
        <c:lblOffset val="100"/>
      </c:catAx>
      <c:valAx>
        <c:axId val="35039488"/>
        <c:scaling>
          <c:orientation val="minMax"/>
        </c:scaling>
        <c:axPos val="b"/>
        <c:numFmt formatCode="General" sourceLinked="1"/>
        <c:majorTickMark val="none"/>
        <c:tickLblPos val="nextTo"/>
        <c:txPr>
          <a:bodyPr/>
          <a:lstStyle/>
          <a:p>
            <a:pPr>
              <a:defRPr b="0"/>
            </a:pPr>
            <a:endParaRPr lang="en-US"/>
          </a:p>
        </c:txPr>
        <c:crossAx val="35037952"/>
        <c:crosses val="autoZero"/>
        <c:crossBetween val="between"/>
      </c:valAx>
    </c:plotArea>
    <c:legend>
      <c:legendPos val="b"/>
      <c:layout/>
      <c:txPr>
        <a:bodyPr/>
        <a:lstStyle/>
        <a:p>
          <a:pPr>
            <a:defRPr b="0"/>
          </a:pPr>
          <a:endParaRPr lang="en-US"/>
        </a:p>
      </c:txPr>
    </c:legend>
    <c:plotVisOnly val="1"/>
    <c:dispBlanksAs val="gap"/>
  </c:chart>
  <c:txPr>
    <a:bodyPr/>
    <a:lstStyle/>
    <a:p>
      <a:pPr>
        <a:defRPr sz="1100" b="1">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5"/>
  <c:chart>
    <c:autoTitleDeleted val="1"/>
    <c:plotArea>
      <c:layout>
        <c:manualLayout>
          <c:layoutTarget val="inner"/>
          <c:xMode val="edge"/>
          <c:yMode val="edge"/>
          <c:x val="4.2842495389818123E-2"/>
          <c:y val="0.16221133094310941"/>
          <c:w val="0.94455677067200017"/>
          <c:h val="0.71151068616422952"/>
        </c:manualLayout>
      </c:layout>
      <c:barChart>
        <c:barDir val="col"/>
        <c:grouping val="clustered"/>
        <c:ser>
          <c:idx val="0"/>
          <c:order val="0"/>
          <c:tx>
            <c:strRef>
              <c:f>'2'!$V$3</c:f>
              <c:strCache>
                <c:ptCount val="1"/>
                <c:pt idx="0">
                  <c:v>Нийт</c:v>
                </c:pt>
              </c:strCache>
            </c:strRef>
          </c:tx>
          <c:dLbls>
            <c:dLbl>
              <c:idx val="0"/>
              <c:layout>
                <c:manualLayout>
                  <c:x val="-6.7109501305068434E-3"/>
                  <c:y val="1.5151515151515181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949-4A41-9201-51EF9B7595A0}"/>
                </c:ext>
              </c:extLst>
            </c:dLbl>
            <c:spPr>
              <a:noFill/>
              <a:ln>
                <a:noFill/>
              </a:ln>
              <a:effectLst/>
            </c:spPr>
            <c:txPr>
              <a:bodyPr/>
              <a:lstStyle/>
              <a:p>
                <a:pPr>
                  <a:defRPr>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'2'!$W$2:$Z$2</c:f>
              <c:strCache>
                <c:ptCount val="4"/>
                <c:pt idx="0">
                  <c:v>2014 VII</c:v>
                </c:pt>
                <c:pt idx="1">
                  <c:v>2015 VII</c:v>
                </c:pt>
                <c:pt idx="2">
                  <c:v>2016 VII</c:v>
                </c:pt>
                <c:pt idx="3">
                  <c:v>2017 VII</c:v>
                </c:pt>
              </c:strCache>
            </c:strRef>
          </c:cat>
          <c:val>
            <c:numRef>
              <c:f>'2'!$W$3:$Z$3</c:f>
              <c:numCache>
                <c:formatCode>#\ ##0</c:formatCode>
                <c:ptCount val="4"/>
                <c:pt idx="0">
                  <c:v>1729</c:v>
                </c:pt>
                <c:pt idx="1">
                  <c:v>1141</c:v>
                </c:pt>
                <c:pt idx="2">
                  <c:v>1060</c:v>
                </c:pt>
                <c:pt idx="3">
                  <c:v>1663</c:v>
                </c:pt>
              </c:numCache>
            </c:numRef>
          </c:val>
          <c:extLst xmlns:c16r2="http://schemas.microsoft.com/office/drawing/2015/06/chart">
            <c:ext xmlns:c16="http://schemas.microsoft.com/office/drawing/2014/chart" uri="{C3380CC4-5D6E-409C-BE32-E72D297353CC}">
              <c16:uniqueId val="{00000000-48D3-499A-BD68-F439D61BC4EA}"/>
            </c:ext>
          </c:extLst>
        </c:ser>
        <c:ser>
          <c:idx val="1"/>
          <c:order val="1"/>
          <c:tx>
            <c:strRef>
              <c:f>'2'!$V$4</c:f>
              <c:strCache>
                <c:ptCount val="1"/>
                <c:pt idx="0">
                  <c:v>эрэгтэй </c:v>
                </c:pt>
              </c:strCache>
            </c:strRef>
          </c:tx>
          <c:dLbls>
            <c:spPr>
              <a:noFill/>
              <a:ln>
                <a:noFill/>
              </a:ln>
              <a:effectLst/>
            </c:spPr>
            <c:txPr>
              <a:bodyPr/>
              <a:lstStyle/>
              <a:p>
                <a:pPr>
                  <a:defRPr>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'2'!$W$2:$Z$2</c:f>
              <c:strCache>
                <c:ptCount val="4"/>
                <c:pt idx="0">
                  <c:v>2014 VII</c:v>
                </c:pt>
                <c:pt idx="1">
                  <c:v>2015 VII</c:v>
                </c:pt>
                <c:pt idx="2">
                  <c:v>2016 VII</c:v>
                </c:pt>
                <c:pt idx="3">
                  <c:v>2017 VII</c:v>
                </c:pt>
              </c:strCache>
            </c:strRef>
          </c:cat>
          <c:val>
            <c:numRef>
              <c:f>'2'!$W$4:$Z$4</c:f>
              <c:numCache>
                <c:formatCode>#\ ##0</c:formatCode>
                <c:ptCount val="4"/>
                <c:pt idx="0">
                  <c:v>695</c:v>
                </c:pt>
                <c:pt idx="1">
                  <c:v>500</c:v>
                </c:pt>
                <c:pt idx="2">
                  <c:v>500</c:v>
                </c:pt>
                <c:pt idx="3">
                  <c:v>842</c:v>
                </c:pt>
              </c:numCache>
            </c:numRef>
          </c:val>
          <c:extLst xmlns:c16r2="http://schemas.microsoft.com/office/drawing/2015/06/chart">
            <c:ext xmlns:c16="http://schemas.microsoft.com/office/drawing/2014/chart" uri="{C3380CC4-5D6E-409C-BE32-E72D297353CC}">
              <c16:uniqueId val="{00000001-48D3-499A-BD68-F439D61BC4EA}"/>
            </c:ext>
          </c:extLst>
        </c:ser>
        <c:ser>
          <c:idx val="2"/>
          <c:order val="2"/>
          <c:tx>
            <c:strRef>
              <c:f>'2'!$V$5</c:f>
              <c:strCache>
                <c:ptCount val="1"/>
                <c:pt idx="0">
                  <c:v>эмэгтэй</c:v>
                </c:pt>
              </c:strCache>
            </c:strRef>
          </c:tx>
          <c:dLbls>
            <c:spPr>
              <a:noFill/>
              <a:ln>
                <a:noFill/>
              </a:ln>
              <a:effectLst/>
            </c:spPr>
            <c:txPr>
              <a:bodyPr/>
              <a:lstStyle/>
              <a:p>
                <a:pPr>
                  <a:defRPr>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'2'!$W$2:$Z$2</c:f>
              <c:strCache>
                <c:ptCount val="4"/>
                <c:pt idx="0">
                  <c:v>2014 VII</c:v>
                </c:pt>
                <c:pt idx="1">
                  <c:v>2015 VII</c:v>
                </c:pt>
                <c:pt idx="2">
                  <c:v>2016 VII</c:v>
                </c:pt>
                <c:pt idx="3">
                  <c:v>2017 VII</c:v>
                </c:pt>
              </c:strCache>
            </c:strRef>
          </c:cat>
          <c:val>
            <c:numRef>
              <c:f>'2'!$W$5:$Z$5</c:f>
              <c:numCache>
                <c:formatCode>#\ ##0</c:formatCode>
                <c:ptCount val="4"/>
                <c:pt idx="0">
                  <c:v>1034</c:v>
                </c:pt>
                <c:pt idx="1">
                  <c:v>641</c:v>
                </c:pt>
                <c:pt idx="2">
                  <c:v>560</c:v>
                </c:pt>
                <c:pt idx="3">
                  <c:v>821</c:v>
                </c:pt>
              </c:numCache>
            </c:numRef>
          </c:val>
          <c:extLst xmlns:c16r2="http://schemas.microsoft.com/office/drawing/2015/06/chart">
            <c:ext xmlns:c16="http://schemas.microsoft.com/office/drawing/2014/chart" uri="{C3380CC4-5D6E-409C-BE32-E72D297353CC}">
              <c16:uniqueId val="{00000002-48D3-499A-BD68-F439D61BC4EA}"/>
            </c:ext>
          </c:extLst>
        </c:ser>
        <c:dLbls>
          <c:showVal val="1"/>
        </c:dLbls>
        <c:overlap val="-25"/>
        <c:axId val="33425664"/>
        <c:axId val="33476608"/>
      </c:barChart>
      <c:catAx>
        <c:axId val="33425664"/>
        <c:scaling>
          <c:orientation val="minMax"/>
        </c:scaling>
        <c:axPos val="b"/>
        <c:numFmt formatCode="General" sourceLinked="0"/>
        <c:majorTickMark val="none"/>
        <c:tickLblPos val="nextTo"/>
        <c:txPr>
          <a:bodyPr/>
          <a:lstStyle/>
          <a:p>
            <a:pPr>
              <a:defRPr sz="1000">
                <a:latin typeface="Arial" pitchFamily="34" charset="0"/>
                <a:cs typeface="Arial" pitchFamily="34" charset="0"/>
              </a:defRPr>
            </a:pPr>
            <a:endParaRPr lang="en-US"/>
          </a:p>
        </c:txPr>
        <c:crossAx val="33476608"/>
        <c:crosses val="autoZero"/>
        <c:auto val="1"/>
        <c:lblAlgn val="ctr"/>
        <c:lblOffset val="100"/>
      </c:catAx>
      <c:valAx>
        <c:axId val="33476608"/>
        <c:scaling>
          <c:orientation val="minMax"/>
        </c:scaling>
        <c:delete val="1"/>
        <c:axPos val="l"/>
        <c:numFmt formatCode="#\ ##0" sourceLinked="1"/>
        <c:tickLblPos val="none"/>
        <c:crossAx val="33425664"/>
        <c:crosses val="autoZero"/>
        <c:crossBetween val="between"/>
      </c:valAx>
    </c:plotArea>
    <c:legend>
      <c:legendPos val="t"/>
      <c:layout>
        <c:manualLayout>
          <c:xMode val="edge"/>
          <c:yMode val="edge"/>
          <c:x val="0.24510292193183419"/>
          <c:y val="2.8571428571428588E-2"/>
          <c:w val="0.50979389192569668"/>
          <c:h val="0.14315823022122248"/>
        </c:manualLayout>
      </c:layout>
      <c:txPr>
        <a:bodyPr/>
        <a:lstStyle/>
        <a:p>
          <a:pPr>
            <a:defRPr>
              <a:latin typeface="Arial" pitchFamily="34" charset="0"/>
              <a:cs typeface="Arial" pitchFamily="34" charset="0"/>
            </a:defRPr>
          </a:pPr>
          <a:endParaRPr lang="en-US"/>
        </a:p>
      </c:txPr>
    </c:legend>
    <c:plotVisOnly val="1"/>
    <c:dispBlanksAs val="gap"/>
  </c:chart>
  <c:spPr>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tx>
            <c:strRef>
              <c:f>'2-2'!$K$64</c:f>
              <c:strCache>
                <c:ptCount val="1"/>
                <c:pt idx="0">
                  <c:v>Эрэгтэй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'2-2'!$J$65:$J$70</c:f>
              <c:strCache>
                <c:ptCount val="6"/>
                <c:pt idx="0">
                  <c:v>15-24</c:v>
                </c:pt>
                <c:pt idx="1">
                  <c:v>25-34</c:v>
                </c:pt>
                <c:pt idx="2">
                  <c:v>35-44</c:v>
                </c:pt>
                <c:pt idx="3">
                  <c:v>45-54</c:v>
                </c:pt>
                <c:pt idx="4">
                  <c:v>55-59</c:v>
                </c:pt>
                <c:pt idx="5">
                  <c:v>60+</c:v>
                </c:pt>
              </c:strCache>
            </c:strRef>
          </c:cat>
          <c:val>
            <c:numRef>
              <c:f>'2-2'!$K$65:$K$70</c:f>
              <c:numCache>
                <c:formatCode>General</c:formatCode>
                <c:ptCount val="6"/>
                <c:pt idx="0">
                  <c:v>26</c:v>
                </c:pt>
                <c:pt idx="1">
                  <c:v>44</c:v>
                </c:pt>
                <c:pt idx="2">
                  <c:v>21</c:v>
                </c:pt>
                <c:pt idx="3">
                  <c:v>15</c:v>
                </c:pt>
                <c:pt idx="4">
                  <c:v>1</c:v>
                </c:pt>
                <c:pt idx="5">
                  <c:v>1</c:v>
                </c:pt>
              </c:numCache>
            </c:numRef>
          </c:val>
          <c:extLst xmlns:c16r2="http://schemas.microsoft.com/office/drawing/2015/06/chart">
            <c:ext xmlns:c16="http://schemas.microsoft.com/office/drawing/2014/chart" uri="{C3380CC4-5D6E-409C-BE32-E72D297353CC}">
              <c16:uniqueId val="{00000000-8ED2-4121-BACE-F3E943AED16C}"/>
            </c:ext>
          </c:extLst>
        </c:ser>
        <c:ser>
          <c:idx val="1"/>
          <c:order val="1"/>
          <c:tx>
            <c:strRef>
              <c:f>'2-2'!$L$64</c:f>
              <c:strCache>
                <c:ptCount val="1"/>
                <c:pt idx="0">
                  <c:v>Эмэгтэй </c:v>
                </c:pt>
              </c:strCache>
            </c:strRef>
          </c:tx>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'2-2'!$J$65:$J$70</c:f>
              <c:strCache>
                <c:ptCount val="6"/>
                <c:pt idx="0">
                  <c:v>15-24</c:v>
                </c:pt>
                <c:pt idx="1">
                  <c:v>25-34</c:v>
                </c:pt>
                <c:pt idx="2">
                  <c:v>35-44</c:v>
                </c:pt>
                <c:pt idx="3">
                  <c:v>45-54</c:v>
                </c:pt>
                <c:pt idx="4">
                  <c:v>55-59</c:v>
                </c:pt>
                <c:pt idx="5">
                  <c:v>60+</c:v>
                </c:pt>
              </c:strCache>
            </c:strRef>
          </c:cat>
          <c:val>
            <c:numRef>
              <c:f>'2-2'!$L$65:$L$70</c:f>
              <c:numCache>
                <c:formatCode>General</c:formatCode>
                <c:ptCount val="6"/>
                <c:pt idx="0">
                  <c:v>17</c:v>
                </c:pt>
                <c:pt idx="1">
                  <c:v>42</c:v>
                </c:pt>
                <c:pt idx="2">
                  <c:v>23</c:v>
                </c:pt>
                <c:pt idx="3">
                  <c:v>10</c:v>
                </c:pt>
                <c:pt idx="4">
                  <c:v>3</c:v>
                </c:pt>
                <c:pt idx="5">
                  <c:v>0</c:v>
                </c:pt>
              </c:numCache>
            </c:numRef>
          </c:val>
          <c:extLst xmlns:c16r2="http://schemas.microsoft.com/office/drawing/2015/06/chart">
            <c:ext xmlns:c16="http://schemas.microsoft.com/office/drawing/2014/chart" uri="{C3380CC4-5D6E-409C-BE32-E72D297353CC}">
              <c16:uniqueId val="{00000001-8ED2-4121-BACE-F3E943AED16C}"/>
            </c:ext>
          </c:extLst>
        </c:ser>
        <c:dLbls>
          <c:showVal val="1"/>
        </c:dLbls>
        <c:overlap val="-25"/>
        <c:axId val="33526144"/>
        <c:axId val="33527680"/>
      </c:barChart>
      <c:catAx>
        <c:axId val="33526144"/>
        <c:scaling>
          <c:orientation val="minMax"/>
        </c:scaling>
        <c:axPos val="l"/>
        <c:numFmt formatCode="General" sourceLinked="0"/>
        <c:majorTickMark val="none"/>
        <c:tickLblPos val="nextTo"/>
        <c:crossAx val="33527680"/>
        <c:crosses val="autoZero"/>
        <c:auto val="1"/>
        <c:lblAlgn val="ctr"/>
        <c:lblOffset val="100"/>
      </c:catAx>
      <c:valAx>
        <c:axId val="33527680"/>
        <c:scaling>
          <c:orientation val="minMax"/>
        </c:scaling>
        <c:delete val="1"/>
        <c:axPos val="b"/>
        <c:numFmt formatCode="General" sourceLinked="1"/>
        <c:majorTickMark val="none"/>
        <c:tickLblPos val="none"/>
        <c:crossAx val="33526144"/>
        <c:crosses val="autoZero"/>
        <c:crossBetween val="between"/>
      </c:valAx>
    </c:plotArea>
    <c:legend>
      <c:legendPos val="t"/>
      <c:layout>
        <c:manualLayout>
          <c:xMode val="edge"/>
          <c:yMode val="edge"/>
          <c:x val="0.28641334758749132"/>
          <c:y val="3.125E-2"/>
          <c:w val="0.32262550908368848"/>
          <c:h val="9.4181840551181159E-2"/>
        </c:manualLayout>
      </c:layout>
    </c:legend>
    <c:plotVisOnly val="1"/>
    <c:dispBlanksAs val="gap"/>
  </c:chart>
  <c:spPr>
    <a:ln>
      <a:no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'[tantsuulga_7(2017)negtgel-NEW.xlsx]2-2'!$H$25:$H$32</c:f>
              <c:strCache>
                <c:ptCount val="8"/>
                <c:pt idx="0">
                  <c:v>Уул уурхай олборлолт</c:v>
                </c:pt>
                <c:pt idx="1">
                  <c:v>Боловсрол</c:v>
                </c:pt>
                <c:pt idx="2">
                  <c:v>Захиргааны болон дэмжлэг үзүүлэх үйл ажиллагаа </c:v>
                </c:pt>
                <c:pt idx="3">
                  <c:v>Барилга</c:v>
                </c:pt>
                <c:pt idx="4">
                  <c:v>Усан хангамж, бохир ус, хог хаягдлын менежмент  </c:v>
                </c:pt>
                <c:pt idx="5">
                  <c:v>Тээвэр агуулахын  үйл ажиллагаа </c:v>
                </c:pt>
                <c:pt idx="6">
                  <c:v>Мэргэжлийн шинжлэх ухаан болон техникийн үйл ажиллагаа </c:v>
                </c:pt>
                <c:pt idx="7">
                  <c:v>Бусад</c:v>
                </c:pt>
              </c:strCache>
            </c:strRef>
          </c:cat>
          <c:val>
            <c:numRef>
              <c:f>'[tantsuulga_7(2017)negtgel-NEW.xlsx]2-2'!$I$25:$I$32</c:f>
              <c:numCache>
                <c:formatCode>General</c:formatCode>
                <c:ptCount val="8"/>
              </c:numCache>
            </c:numRef>
          </c:val>
          <c:extLst xmlns:c16r2="http://schemas.microsoft.com/office/drawing/2015/06/chart">
            <c:ext xmlns:c16="http://schemas.microsoft.com/office/drawing/2014/chart" uri="{C3380CC4-5D6E-409C-BE32-E72D297353CC}">
              <c16:uniqueId val="{00000000-5CE3-4766-83CC-A8BAC2D88B95}"/>
            </c:ext>
          </c:extLst>
        </c:ser>
        <c:ser>
          <c:idx val="1"/>
          <c:order val="1"/>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'[tantsuulga_7(2017)negtgel-NEW.xlsx]2-2'!$H$25:$H$32</c:f>
              <c:strCache>
                <c:ptCount val="8"/>
                <c:pt idx="0">
                  <c:v>Уул уурхай олборлолт</c:v>
                </c:pt>
                <c:pt idx="1">
                  <c:v>Боловсрол</c:v>
                </c:pt>
                <c:pt idx="2">
                  <c:v>Захиргааны болон дэмжлэг үзүүлэх үйл ажиллагаа </c:v>
                </c:pt>
                <c:pt idx="3">
                  <c:v>Барилга</c:v>
                </c:pt>
                <c:pt idx="4">
                  <c:v>Усан хангамж, бохир ус, хог хаягдлын менежмент  </c:v>
                </c:pt>
                <c:pt idx="5">
                  <c:v>Тээвэр агуулахын  үйл ажиллагаа </c:v>
                </c:pt>
                <c:pt idx="6">
                  <c:v>Мэргэжлийн шинжлэх ухаан болон техникийн үйл ажиллагаа </c:v>
                </c:pt>
                <c:pt idx="7">
                  <c:v>Бусад</c:v>
                </c:pt>
              </c:strCache>
            </c:strRef>
          </c:cat>
          <c:val>
            <c:numRef>
              <c:f>'[tantsuulga_7(2017)negtgel-NEW.xlsx]2-2'!$J$25:$J$32</c:f>
              <c:numCache>
                <c:formatCode>General</c:formatCode>
                <c:ptCount val="8"/>
              </c:numCache>
            </c:numRef>
          </c:val>
          <c:extLst xmlns:c16r2="http://schemas.microsoft.com/office/drawing/2015/06/chart">
            <c:ext xmlns:c16="http://schemas.microsoft.com/office/drawing/2014/chart" uri="{C3380CC4-5D6E-409C-BE32-E72D297353CC}">
              <c16:uniqueId val="{00000001-5CE3-4766-83CC-A8BAC2D88B95}"/>
            </c:ext>
          </c:extLst>
        </c:ser>
        <c:ser>
          <c:idx val="2"/>
          <c:order val="2"/>
          <c:spPr>
            <a:solidFill>
              <a:schemeClr val="accent1">
                <a:lumMod val="75000"/>
              </a:schemeClr>
            </a:solidFill>
          </c:spPr>
          <c:dLbls>
            <c:spPr>
              <a:noFill/>
              <a:ln>
                <a:noFill/>
              </a:ln>
              <a:effectLst/>
            </c:spPr>
            <c:showVal val="1"/>
            <c:extLst xmlns:c16r2="http://schemas.microsoft.com/office/drawing/2015/06/chart">
              <c:ext xmlns:c15="http://schemas.microsoft.com/office/drawing/2012/chart" uri="{CE6537A1-D6FC-4f65-9D91-7224C49458BB}">
                <c15:showLeaderLines val="0"/>
              </c:ext>
            </c:extLst>
          </c:dLbls>
          <c:cat>
            <c:strRef>
              <c:f>'[tantsuulga_7(2017)negtgel-NEW.xlsx]2-2'!$H$25:$H$32</c:f>
              <c:strCache>
                <c:ptCount val="8"/>
                <c:pt idx="0">
                  <c:v>Уул уурхай олборлолт</c:v>
                </c:pt>
                <c:pt idx="1">
                  <c:v>Боловсрол</c:v>
                </c:pt>
                <c:pt idx="2">
                  <c:v>Захиргааны болон дэмжлэг үзүүлэх үйл ажиллагаа </c:v>
                </c:pt>
                <c:pt idx="3">
                  <c:v>Барилга</c:v>
                </c:pt>
                <c:pt idx="4">
                  <c:v>Усан хангамж, бохир ус, хог хаягдлын менежмент  </c:v>
                </c:pt>
                <c:pt idx="5">
                  <c:v>Тээвэр агуулахын  үйл ажиллагаа </c:v>
                </c:pt>
                <c:pt idx="6">
                  <c:v>Мэргэжлийн шинжлэх ухаан болон техникийн үйл ажиллагаа </c:v>
                </c:pt>
                <c:pt idx="7">
                  <c:v>Бусад</c:v>
                </c:pt>
              </c:strCache>
            </c:strRef>
          </c:cat>
          <c:val>
            <c:numRef>
              <c:f>'[tantsuulga_7(2017)negtgel-NEW.xlsx]2-2'!$K$25:$K$32</c:f>
              <c:numCache>
                <c:formatCode>0</c:formatCode>
                <c:ptCount val="8"/>
                <c:pt idx="0">
                  <c:v>172</c:v>
                </c:pt>
                <c:pt idx="1">
                  <c:v>36</c:v>
                </c:pt>
                <c:pt idx="2" formatCode="General">
                  <c:v>11</c:v>
                </c:pt>
                <c:pt idx="3">
                  <c:v>9</c:v>
                </c:pt>
                <c:pt idx="4">
                  <c:v>6</c:v>
                </c:pt>
                <c:pt idx="5">
                  <c:v>3</c:v>
                </c:pt>
                <c:pt idx="6" formatCode="General">
                  <c:v>3</c:v>
                </c:pt>
                <c:pt idx="7" formatCode="General">
                  <c:v>3</c:v>
                </c:pt>
              </c:numCache>
            </c:numRef>
          </c:val>
          <c:extLst xmlns:c16r2="http://schemas.microsoft.com/office/drawing/2015/06/chart">
            <c:ext xmlns:c16="http://schemas.microsoft.com/office/drawing/2014/chart" uri="{C3380CC4-5D6E-409C-BE32-E72D297353CC}">
              <c16:uniqueId val="{00000002-5CE3-4766-83CC-A8BAC2D88B95}"/>
            </c:ext>
          </c:extLst>
        </c:ser>
        <c:dLbls>
          <c:showVal val="1"/>
        </c:dLbls>
        <c:overlap val="-25"/>
        <c:axId val="61635584"/>
        <c:axId val="61657856"/>
      </c:barChart>
      <c:catAx>
        <c:axId val="61635584"/>
        <c:scaling>
          <c:orientation val="minMax"/>
        </c:scaling>
        <c:axPos val="l"/>
        <c:numFmt formatCode="General" sourceLinked="0"/>
        <c:majorTickMark val="none"/>
        <c:tickLblPos val="nextTo"/>
        <c:crossAx val="61657856"/>
        <c:crosses val="autoZero"/>
        <c:auto val="1"/>
        <c:lblAlgn val="ctr"/>
        <c:lblOffset val="100"/>
      </c:catAx>
      <c:valAx>
        <c:axId val="61657856"/>
        <c:scaling>
          <c:orientation val="minMax"/>
        </c:scaling>
        <c:delete val="1"/>
        <c:axPos val="b"/>
        <c:numFmt formatCode="General" sourceLinked="1"/>
        <c:tickLblPos val="none"/>
        <c:crossAx val="61635584"/>
        <c:crosses val="autoZero"/>
        <c:crossBetween val="between"/>
      </c:valAx>
    </c:plotArea>
    <c:plotVisOnly val="1"/>
    <c:dispBlanksAs val="gap"/>
  </c:chart>
  <c:spPr>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dLbls>
            <c:spPr>
              <a:noFill/>
              <a:ln>
                <a:noFill/>
              </a:ln>
              <a:effectLst/>
            </c:spPr>
            <c:txPr>
              <a:bodyPr/>
              <a:lstStyle/>
              <a:p>
                <a:pPr>
                  <a:defRPr sz="1200">
                    <a:latin typeface="Arial" pitchFamily="34" charset="0"/>
                    <a:cs typeface="Arial" pitchFamily="34" charset="0"/>
                  </a:defRPr>
                </a:pPr>
                <a:endParaRPr lang="en-US"/>
              </a:p>
            </c:txPr>
            <c:showVal val="1"/>
            <c:extLst xmlns:c16r2="http://schemas.microsoft.com/office/drawing/2015/06/chart">
              <c:ext xmlns:c15="http://schemas.microsoft.com/office/drawing/2012/chart" uri="{CE6537A1-D6FC-4f65-9D91-7224C49458BB}">
                <c15:showLeaderLines val="0"/>
              </c:ext>
            </c:extLst>
          </c:dLbls>
          <c:cat>
            <c:strRef>
              <c:f>'2'!$K$26:$K$39</c:f>
              <c:strCache>
                <c:ptCount val="14"/>
                <c:pt idx="0">
                  <c:v>Сайншанд </c:v>
                </c:pt>
                <c:pt idx="1">
                  <c:v>Замын - Үүд </c:v>
                </c:pt>
                <c:pt idx="2">
                  <c:v>Айраг </c:v>
                </c:pt>
                <c:pt idx="3">
                  <c:v>Өргөн </c:v>
                </c:pt>
                <c:pt idx="4">
                  <c:v>Даланжаргалан </c:v>
                </c:pt>
                <c:pt idx="5">
                  <c:v>Мандах </c:v>
                </c:pt>
                <c:pt idx="6">
                  <c:v>Хатанбулаг </c:v>
                </c:pt>
                <c:pt idx="7">
                  <c:v>Сайхандулаан </c:v>
                </c:pt>
                <c:pt idx="8">
                  <c:v>Иххэт</c:v>
                </c:pt>
                <c:pt idx="9">
                  <c:v>Эрдэнэ </c:v>
                </c:pt>
                <c:pt idx="10">
                  <c:v>Улаанбадрах </c:v>
                </c:pt>
                <c:pt idx="11">
                  <c:v>Хөвсгөл </c:v>
                </c:pt>
                <c:pt idx="12">
                  <c:v>Дэлгэрэх </c:v>
                </c:pt>
                <c:pt idx="13">
                  <c:v>Алтанширээ </c:v>
                </c:pt>
              </c:strCache>
            </c:strRef>
          </c:cat>
          <c:val>
            <c:numRef>
              <c:f>'2'!$L$26:$L$39</c:f>
              <c:numCache>
                <c:formatCode>General</c:formatCode>
                <c:ptCount val="14"/>
                <c:pt idx="0">
                  <c:v>814</c:v>
                </c:pt>
                <c:pt idx="1">
                  <c:v>288</c:v>
                </c:pt>
                <c:pt idx="2">
                  <c:v>117</c:v>
                </c:pt>
                <c:pt idx="3">
                  <c:v>74</c:v>
                </c:pt>
                <c:pt idx="4">
                  <c:v>73</c:v>
                </c:pt>
                <c:pt idx="5">
                  <c:v>66</c:v>
                </c:pt>
                <c:pt idx="6">
                  <c:v>41</c:v>
                </c:pt>
                <c:pt idx="7">
                  <c:v>38</c:v>
                </c:pt>
                <c:pt idx="8">
                  <c:v>32</c:v>
                </c:pt>
                <c:pt idx="9">
                  <c:v>32</c:v>
                </c:pt>
                <c:pt idx="10">
                  <c:v>24</c:v>
                </c:pt>
                <c:pt idx="11">
                  <c:v>23</c:v>
                </c:pt>
                <c:pt idx="12">
                  <c:v>22</c:v>
                </c:pt>
                <c:pt idx="13">
                  <c:v>19</c:v>
                </c:pt>
              </c:numCache>
            </c:numRef>
          </c:val>
          <c:extLst xmlns:c16r2="http://schemas.microsoft.com/office/drawing/2015/06/chart">
            <c:ext xmlns:c16="http://schemas.microsoft.com/office/drawing/2014/chart" uri="{C3380CC4-5D6E-409C-BE32-E72D297353CC}">
              <c16:uniqueId val="{00000000-C024-4D2C-B3B5-87B99B6DA200}"/>
            </c:ext>
          </c:extLst>
        </c:ser>
        <c:dLbls>
          <c:showVal val="1"/>
        </c:dLbls>
        <c:overlap val="-25"/>
        <c:axId val="34149888"/>
        <c:axId val="34151424"/>
      </c:barChart>
      <c:catAx>
        <c:axId val="34149888"/>
        <c:scaling>
          <c:orientation val="minMax"/>
        </c:scaling>
        <c:axPos val="l"/>
        <c:numFmt formatCode="General" sourceLinked="0"/>
        <c:majorTickMark val="none"/>
        <c:tickLblPos val="nextTo"/>
        <c:txPr>
          <a:bodyPr/>
          <a:lstStyle/>
          <a:p>
            <a:pPr>
              <a:defRPr>
                <a:latin typeface="Arial" pitchFamily="34" charset="0"/>
                <a:cs typeface="Arial" pitchFamily="34" charset="0"/>
              </a:defRPr>
            </a:pPr>
            <a:endParaRPr lang="en-US"/>
          </a:p>
        </c:txPr>
        <c:crossAx val="34151424"/>
        <c:crosses val="autoZero"/>
        <c:auto val="1"/>
        <c:lblAlgn val="ctr"/>
        <c:lblOffset val="100"/>
      </c:catAx>
      <c:valAx>
        <c:axId val="34151424"/>
        <c:scaling>
          <c:orientation val="minMax"/>
        </c:scaling>
        <c:delete val="1"/>
        <c:axPos val="b"/>
        <c:numFmt formatCode="General" sourceLinked="1"/>
        <c:majorTickMark val="none"/>
        <c:tickLblPos val="none"/>
        <c:crossAx val="34149888"/>
        <c:crosses val="autoZero"/>
        <c:crossBetween val="between"/>
      </c:valAx>
    </c:plotArea>
    <c:plotVisOnly val="1"/>
    <c:dispBlanksAs val="gap"/>
  </c:chart>
  <c:spPr>
    <a:ln>
      <a:no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plotArea>
      <c:layout/>
      <c:barChart>
        <c:barDir val="col"/>
        <c:grouping val="clustered"/>
        <c:ser>
          <c:idx val="0"/>
          <c:order val="0"/>
          <c:tx>
            <c:strRef>
              <c:f>'1.1'!$I$10:$J$10</c:f>
              <c:strCache>
                <c:ptCount val="2"/>
                <c:pt idx="0">
                  <c:v> Амбулаторийн үзлэг</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'1.1'!$K$7:$L$7</c:f>
              <c:strCache>
                <c:ptCount val="2"/>
                <c:pt idx="0">
                  <c:v>2016 I-VII</c:v>
                </c:pt>
                <c:pt idx="1">
                  <c:v>2017 I-VII</c:v>
                </c:pt>
              </c:strCache>
            </c:strRef>
          </c:cat>
          <c:val>
            <c:numRef>
              <c:f>'1.1'!$K$10:$L$10</c:f>
              <c:numCache>
                <c:formatCode>0.0</c:formatCode>
                <c:ptCount val="2"/>
                <c:pt idx="0" formatCode="General">
                  <c:v>236.5</c:v>
                </c:pt>
                <c:pt idx="1">
                  <c:v>199.2</c:v>
                </c:pt>
              </c:numCache>
            </c:numRef>
          </c:val>
          <c:extLst xmlns:c16r2="http://schemas.microsoft.com/office/drawing/2015/06/chart">
            <c:ext xmlns:c16="http://schemas.microsoft.com/office/drawing/2014/chart" uri="{C3380CC4-5D6E-409C-BE32-E72D297353CC}">
              <c16:uniqueId val="{00000000-D1A5-4BB5-9AF7-DB0964CC3D11}"/>
            </c:ext>
          </c:extLst>
        </c:ser>
        <c:ser>
          <c:idx val="1"/>
          <c:order val="1"/>
          <c:tx>
            <c:strRef>
              <c:f>'1.1'!$I$12:$J$12</c:f>
              <c:strCache>
                <c:ptCount val="2"/>
                <c:pt idx="0">
                  <c:v>Эмчлүүлсэн хүний тоо</c:v>
                </c:pt>
              </c:strCache>
            </c:strRef>
          </c:tx>
          <c:dLbls>
            <c:spPr>
              <a:noFill/>
              <a:ln>
                <a:noFill/>
              </a:ln>
              <a:effectLst/>
            </c:spPr>
            <c:txPr>
              <a:bodyPr/>
              <a:lstStyle/>
              <a:p>
                <a:pPr>
                  <a:defRPr b="1">
                    <a:solidFill>
                      <a:schemeClr val="accent2">
                        <a:lumMod val="75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'1.1'!$K$7:$L$7</c:f>
              <c:strCache>
                <c:ptCount val="2"/>
                <c:pt idx="0">
                  <c:v>2016 I-VII</c:v>
                </c:pt>
                <c:pt idx="1">
                  <c:v>2017 I-VII</c:v>
                </c:pt>
              </c:strCache>
            </c:strRef>
          </c:cat>
          <c:val>
            <c:numRef>
              <c:f>'1.1'!$K$12:$L$12</c:f>
              <c:numCache>
                <c:formatCode>0.0</c:formatCode>
                <c:ptCount val="2"/>
                <c:pt idx="0">
                  <c:v>9.8000000000000007</c:v>
                </c:pt>
                <c:pt idx="1">
                  <c:v>9.5</c:v>
                </c:pt>
              </c:numCache>
            </c:numRef>
          </c:val>
          <c:extLst xmlns:c16r2="http://schemas.microsoft.com/office/drawing/2015/06/chart">
            <c:ext xmlns:c16="http://schemas.microsoft.com/office/drawing/2014/chart" uri="{C3380CC4-5D6E-409C-BE32-E72D297353CC}">
              <c16:uniqueId val="{00000001-D1A5-4BB5-9AF7-DB0964CC3D11}"/>
            </c:ext>
          </c:extLst>
        </c:ser>
        <c:dLbls>
          <c:showVal val="1"/>
        </c:dLbls>
        <c:gapWidth val="75"/>
        <c:axId val="66067072"/>
        <c:axId val="66077056"/>
      </c:barChart>
      <c:catAx>
        <c:axId val="66067072"/>
        <c:scaling>
          <c:orientation val="minMax"/>
        </c:scaling>
        <c:axPos val="b"/>
        <c:numFmt formatCode="General" sourceLinked="1"/>
        <c:majorTickMark val="none"/>
        <c:tickLblPos val="nextTo"/>
        <c:txPr>
          <a:bodyPr/>
          <a:lstStyle/>
          <a:p>
            <a:pPr>
              <a:defRPr b="1"/>
            </a:pPr>
            <a:endParaRPr lang="en-US"/>
          </a:p>
        </c:txPr>
        <c:crossAx val="66077056"/>
        <c:crosses val="autoZero"/>
        <c:auto val="1"/>
        <c:lblAlgn val="ctr"/>
        <c:lblOffset val="100"/>
      </c:catAx>
      <c:valAx>
        <c:axId val="66077056"/>
        <c:scaling>
          <c:orientation val="minMax"/>
        </c:scaling>
        <c:axPos val="l"/>
        <c:numFmt formatCode="General" sourceLinked="1"/>
        <c:majorTickMark val="none"/>
        <c:tickLblPos val="nextTo"/>
        <c:crossAx val="66067072"/>
        <c:crosses val="autoZero"/>
        <c:crossBetween val="between"/>
      </c:valAx>
    </c:plotArea>
    <c:legend>
      <c:legendPos val="b"/>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autoTitleDeleted val="1"/>
    <c:plotArea>
      <c:layout/>
      <c:barChart>
        <c:barDir val="bar"/>
        <c:grouping val="clustered"/>
        <c:ser>
          <c:idx val="0"/>
          <c:order val="0"/>
          <c:tx>
            <c:strRef>
              <c:f>'1.1'!$M$33</c:f>
              <c:strCache>
                <c:ptCount val="1"/>
                <c:pt idx="0">
                  <c:v>нялхсын эндэгдэл</c:v>
                </c:pt>
              </c:strCache>
            </c:strRef>
          </c:tx>
          <c:dLbls>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'1.1'!$N$31:$O$31</c:f>
              <c:strCache>
                <c:ptCount val="2"/>
                <c:pt idx="0">
                  <c:v>2016 I-VII</c:v>
                </c:pt>
                <c:pt idx="1">
                  <c:v>2017 I-VII</c:v>
                </c:pt>
              </c:strCache>
            </c:strRef>
          </c:cat>
          <c:val>
            <c:numRef>
              <c:f>'1.1'!$N$33:$O$33</c:f>
              <c:numCache>
                <c:formatCode>General</c:formatCode>
                <c:ptCount val="2"/>
                <c:pt idx="0">
                  <c:v>16</c:v>
                </c:pt>
                <c:pt idx="1">
                  <c:v>6</c:v>
                </c:pt>
              </c:numCache>
            </c:numRef>
          </c:val>
          <c:extLst xmlns:c16r2="http://schemas.microsoft.com/office/drawing/2015/06/chart">
            <c:ext xmlns:c16="http://schemas.microsoft.com/office/drawing/2014/chart" uri="{C3380CC4-5D6E-409C-BE32-E72D297353CC}">
              <c16:uniqueId val="{00000000-0EA1-4CAE-8F7E-0167EEB47EEB}"/>
            </c:ext>
          </c:extLst>
        </c:ser>
        <c:dLbls>
          <c:showVal val="1"/>
        </c:dLbls>
        <c:gapWidth val="75"/>
        <c:axId val="84357504"/>
        <c:axId val="84359040"/>
      </c:barChart>
      <c:catAx>
        <c:axId val="84357504"/>
        <c:scaling>
          <c:orientation val="minMax"/>
        </c:scaling>
        <c:axPos val="l"/>
        <c:numFmt formatCode="General" sourceLinked="1"/>
        <c:majorTickMark val="none"/>
        <c:tickLblPos val="nextTo"/>
        <c:crossAx val="84359040"/>
        <c:crosses val="autoZero"/>
        <c:auto val="1"/>
        <c:lblAlgn val="ctr"/>
        <c:lblOffset val="100"/>
      </c:catAx>
      <c:valAx>
        <c:axId val="84359040"/>
        <c:scaling>
          <c:orientation val="minMax"/>
        </c:scaling>
        <c:axPos val="b"/>
        <c:numFmt formatCode="General" sourceLinked="1"/>
        <c:majorTickMark val="none"/>
        <c:tickLblPos val="nextTo"/>
        <c:crossAx val="84357504"/>
        <c:crosses val="autoZero"/>
        <c:crossBetween val="between"/>
      </c:valAx>
    </c:plotArea>
    <c:legend>
      <c:legendPos val="b"/>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autoTitleDeleted val="1"/>
    <c:view3D>
      <c:rAngAx val="1"/>
    </c:view3D>
    <c:plotArea>
      <c:layout>
        <c:manualLayout>
          <c:layoutTarget val="inner"/>
          <c:xMode val="edge"/>
          <c:yMode val="edge"/>
          <c:x val="0.16554313307521762"/>
          <c:y val="0.18729423396066702"/>
          <c:w val="0.79394121314946875"/>
          <c:h val="0.583815072443303"/>
        </c:manualLayout>
      </c:layout>
      <c:bar3DChart>
        <c:barDir val="col"/>
        <c:grouping val="clustered"/>
        <c:ser>
          <c:idx val="0"/>
          <c:order val="0"/>
          <c:tx>
            <c:strRef>
              <c:f>'1.1'!$O$7:$P$7</c:f>
              <c:strCache>
                <c:ptCount val="2"/>
                <c:pt idx="0">
                  <c:v>халдварт өвчний гаралт </c:v>
                </c:pt>
              </c:strCache>
            </c:strRef>
          </c:tx>
          <c:dLbls>
            <c:dLbl>
              <c:idx val="0"/>
              <c:layout>
                <c:manualLayout>
                  <c:x val="3.333333333333334E-2"/>
                  <c:y val="-3.240740740740879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8091-4393-AD48-6B15AC6F7C84}"/>
                </c:ext>
              </c:extLst>
            </c:dLbl>
            <c:dLbl>
              <c:idx val="1"/>
              <c:layout>
                <c:manualLayout>
                  <c:x val="2.5000000000000001E-2"/>
                  <c:y val="-1.8518518518518583E-2"/>
                </c:manualLayout>
              </c:layout>
              <c:showVal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8091-4393-AD48-6B15AC6F7C84}"/>
                </c:ext>
              </c:extLst>
            </c:dLbl>
            <c:spPr>
              <a:noFill/>
              <a:ln>
                <a:noFill/>
              </a:ln>
              <a:effectLst/>
            </c:spPr>
            <c:txPr>
              <a:bodyPr/>
              <a:lstStyle/>
              <a:p>
                <a:pPr>
                  <a:defRPr b="1">
                    <a:solidFill>
                      <a:schemeClr val="tx2">
                        <a:lumMod val="60000"/>
                        <a:lumOff val="40000"/>
                      </a:schemeClr>
                    </a:solidFill>
                  </a:defRPr>
                </a:pPr>
                <a:endParaRPr lang="en-US"/>
              </a:p>
            </c:txPr>
            <c:showVal val="1"/>
            <c:extLst xmlns:c16r2="http://schemas.microsoft.com/office/drawing/2015/06/chart">
              <c:ext xmlns:c15="http://schemas.microsoft.com/office/drawing/2012/chart" uri="{CE6537A1-D6FC-4f65-9D91-7224C49458BB}">
                <c15:showLeaderLines val="0"/>
              </c:ext>
            </c:extLst>
          </c:dLbls>
          <c:cat>
            <c:strRef>
              <c:f>'1.1'!$Q$6:$R$6</c:f>
              <c:strCache>
                <c:ptCount val="2"/>
                <c:pt idx="0">
                  <c:v>2016 I-VII</c:v>
                </c:pt>
                <c:pt idx="1">
                  <c:v>2017 I-VII</c:v>
                </c:pt>
              </c:strCache>
            </c:strRef>
          </c:cat>
          <c:val>
            <c:numRef>
              <c:f>'1.1'!$Q$7:$R$7</c:f>
              <c:numCache>
                <c:formatCode>General</c:formatCode>
                <c:ptCount val="2"/>
                <c:pt idx="0">
                  <c:v>1427</c:v>
                </c:pt>
                <c:pt idx="1">
                  <c:v>496</c:v>
                </c:pt>
              </c:numCache>
            </c:numRef>
          </c:val>
          <c:extLst xmlns:c16r2="http://schemas.microsoft.com/office/drawing/2015/06/chart">
            <c:ext xmlns:c16="http://schemas.microsoft.com/office/drawing/2014/chart" uri="{C3380CC4-5D6E-409C-BE32-E72D297353CC}">
              <c16:uniqueId val="{00000002-8091-4393-AD48-6B15AC6F7C84}"/>
            </c:ext>
          </c:extLst>
        </c:ser>
        <c:dLbls>
          <c:showVal val="1"/>
        </c:dLbls>
        <c:gapWidth val="75"/>
        <c:shape val="cone"/>
        <c:axId val="62925824"/>
        <c:axId val="62927616"/>
        <c:axId val="0"/>
      </c:bar3DChart>
      <c:catAx>
        <c:axId val="62925824"/>
        <c:scaling>
          <c:orientation val="minMax"/>
        </c:scaling>
        <c:axPos val="b"/>
        <c:numFmt formatCode="General" sourceLinked="1"/>
        <c:majorTickMark val="none"/>
        <c:tickLblPos val="nextTo"/>
        <c:txPr>
          <a:bodyPr/>
          <a:lstStyle/>
          <a:p>
            <a:pPr>
              <a:defRPr b="1"/>
            </a:pPr>
            <a:endParaRPr lang="en-US"/>
          </a:p>
        </c:txPr>
        <c:crossAx val="62927616"/>
        <c:crosses val="autoZero"/>
        <c:auto val="1"/>
        <c:lblAlgn val="ctr"/>
        <c:lblOffset val="100"/>
      </c:catAx>
      <c:valAx>
        <c:axId val="62927616"/>
        <c:scaling>
          <c:orientation val="minMax"/>
        </c:scaling>
        <c:axPos val="l"/>
        <c:numFmt formatCode="General" sourceLinked="1"/>
        <c:majorTickMark val="none"/>
        <c:tickLblPos val="nextTo"/>
        <c:crossAx val="62925824"/>
        <c:crosses val="autoZero"/>
        <c:crossBetween val="between"/>
      </c:valAx>
    </c:plotArea>
    <c:legend>
      <c:legendPos val="b"/>
      <c:layout>
        <c:manualLayout>
          <c:xMode val="edge"/>
          <c:yMode val="edge"/>
          <c:x val="0.1920053363495309"/>
          <c:y val="3.6370655461789282E-2"/>
          <c:w val="0.60862284479633411"/>
          <c:h val="0.10862187069665687"/>
        </c:manualLayout>
      </c:layout>
    </c:legend>
    <c:plotVisOnly val="1"/>
    <c:dispBlanksAs val="gap"/>
  </c:chart>
  <c:txPr>
    <a:bodyPr/>
    <a:lstStyle/>
    <a:p>
      <a:pPr>
        <a:defRPr sz="1100">
          <a:latin typeface="Arial" pitchFamily="34" charset="0"/>
          <a:cs typeface="Arial" pitchFamily="34" charset="0"/>
        </a:defRPr>
      </a:pPr>
      <a:endParaRPr lang="en-US"/>
    </a:p>
  </c:txPr>
  <c:externalData r:id="rId1"/>
</c:chartSpace>
</file>

<file path=ppt/drawings/drawing1.xml><?xml version="1.0" encoding="utf-8"?>
<c:userShapes xmlns:c="http://schemas.openxmlformats.org/drawingml/2006/chart">
  <cdr:relSizeAnchor xmlns:cdr="http://schemas.openxmlformats.org/drawingml/2006/chartDrawing">
    <cdr:from>
      <cdr:x>0.79245</cdr:x>
      <cdr:y>0.83333</cdr:y>
    </cdr:from>
    <cdr:to>
      <cdr:x>1</cdr:x>
      <cdr:y>0.96429</cdr:y>
    </cdr:to>
    <cdr:sp macro="" textlink="">
      <cdr:nvSpPr>
        <cdr:cNvPr id="3" name="TextBox 2"/>
        <cdr:cNvSpPr txBox="1"/>
      </cdr:nvSpPr>
      <cdr:spPr>
        <a:xfrm xmlns:a="http://schemas.openxmlformats.org/drawingml/2006/main">
          <a:off x="3200399" y="1904992"/>
          <a:ext cx="838201" cy="29937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b="1" dirty="0">
              <a:solidFill>
                <a:srgbClr val="FF0000"/>
              </a:solidFill>
              <a:latin typeface="Arial" pitchFamily="34" charset="0"/>
              <a:cs typeface="Arial" pitchFamily="34" charset="0"/>
            </a:rPr>
            <a:t>1.5</a:t>
          </a:r>
          <a:r>
            <a:rPr lang="mn-MN" sz="1400" b="1" dirty="0">
              <a:solidFill>
                <a:srgbClr val="FF0000"/>
              </a:solidFill>
              <a:latin typeface="Arial" pitchFamily="34" charset="0"/>
              <a:cs typeface="Arial" pitchFamily="34" charset="0"/>
            </a:rPr>
            <a:t> </a:t>
          </a:r>
          <a:r>
            <a:rPr lang="en-US" sz="1400" b="1" dirty="0">
              <a:solidFill>
                <a:srgbClr val="FF0000"/>
              </a:solidFill>
              <a:latin typeface="Arial" pitchFamily="34" charset="0"/>
              <a:cs typeface="Arial" pitchFamily="34" charset="0"/>
            </a:rPr>
            <a:t>%</a:t>
          </a:r>
        </a:p>
      </cdr:txBody>
    </cdr:sp>
  </cdr:relSizeAnchor>
  <cdr:relSizeAnchor xmlns:cdr="http://schemas.openxmlformats.org/drawingml/2006/chartDrawing">
    <cdr:from>
      <cdr:x>0.79245</cdr:x>
      <cdr:y>0.86667</cdr:y>
    </cdr:from>
    <cdr:to>
      <cdr:x>0.80377</cdr:x>
      <cdr:y>0.93333</cdr:y>
    </cdr:to>
    <cdr:sp macro="" textlink="">
      <cdr:nvSpPr>
        <cdr:cNvPr id="4" name="Down Arrow 3"/>
        <cdr:cNvSpPr/>
      </cdr:nvSpPr>
      <cdr:spPr>
        <a:xfrm xmlns:a="http://schemas.openxmlformats.org/drawingml/2006/main" flipV="1">
          <a:off x="3200399" y="1981200"/>
          <a:ext cx="45717" cy="152384"/>
        </a:xfrm>
        <a:prstGeom xmlns:a="http://schemas.openxmlformats.org/drawingml/2006/main" prst="downArrow">
          <a:avLst/>
        </a:prstGeom>
        <a:solidFill xmlns:a="http://schemas.openxmlformats.org/drawingml/2006/main">
          <a:srgbClr val="FF0000"/>
        </a:solidFill>
        <a:ln xmlns:a="http://schemas.openxmlformats.org/drawingml/2006/main" w="25400" cap="flat" cmpd="sng" algn="ctr">
          <a:solidFill>
            <a:srgbClr val="FF0000"/>
          </a:solidFill>
          <a:prstDash val="solid"/>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algn="l" rtl="0" eaLnBrk="0" fontAlgn="base" hangingPunct="0">
            <a:spcBef>
              <a:spcPct val="0"/>
            </a:spcBef>
            <a:spcAft>
              <a:spcPct val="0"/>
            </a:spcAft>
            <a:defRPr kern="1200">
              <a:solidFill>
                <a:sysClr val="window" lastClr="FFFFFF"/>
              </a:solidFill>
              <a:latin typeface="Calibri"/>
            </a:defRPr>
          </a:lvl1pPr>
          <a:lvl2pPr marL="457200" algn="l" rtl="0" eaLnBrk="0" fontAlgn="base" hangingPunct="0">
            <a:spcBef>
              <a:spcPct val="0"/>
            </a:spcBef>
            <a:spcAft>
              <a:spcPct val="0"/>
            </a:spcAft>
            <a:defRPr kern="1200">
              <a:solidFill>
                <a:sysClr val="window" lastClr="FFFFFF"/>
              </a:solidFill>
              <a:latin typeface="Calibri"/>
            </a:defRPr>
          </a:lvl2pPr>
          <a:lvl3pPr marL="914400" algn="l" rtl="0" eaLnBrk="0" fontAlgn="base" hangingPunct="0">
            <a:spcBef>
              <a:spcPct val="0"/>
            </a:spcBef>
            <a:spcAft>
              <a:spcPct val="0"/>
            </a:spcAft>
            <a:defRPr kern="1200">
              <a:solidFill>
                <a:sysClr val="window" lastClr="FFFFFF"/>
              </a:solidFill>
              <a:latin typeface="Calibri"/>
            </a:defRPr>
          </a:lvl3pPr>
          <a:lvl4pPr marL="1371600" algn="l" rtl="0" eaLnBrk="0" fontAlgn="base" hangingPunct="0">
            <a:spcBef>
              <a:spcPct val="0"/>
            </a:spcBef>
            <a:spcAft>
              <a:spcPct val="0"/>
            </a:spcAft>
            <a:defRPr kern="1200">
              <a:solidFill>
                <a:sysClr val="window" lastClr="FFFFFF"/>
              </a:solidFill>
              <a:latin typeface="Calibri"/>
            </a:defRPr>
          </a:lvl4pPr>
          <a:lvl5pPr marL="1828800" algn="l" rtl="0" eaLnBrk="0" fontAlgn="base" hangingPunct="0">
            <a:spcBef>
              <a:spcPct val="0"/>
            </a:spcBef>
            <a:spcAft>
              <a:spcPct val="0"/>
            </a:spcAft>
            <a:defRPr kern="1200">
              <a:solidFill>
                <a:sysClr val="window" lastClr="FFFFFF"/>
              </a:solidFill>
              <a:latin typeface="Calibri"/>
            </a:defRPr>
          </a:lvl5pPr>
          <a:lvl6pPr marL="2286000" algn="l" defTabSz="914400" rtl="0" eaLnBrk="1" latinLnBrk="0" hangingPunct="1">
            <a:defRPr kern="1200">
              <a:solidFill>
                <a:sysClr val="window" lastClr="FFFFFF"/>
              </a:solidFill>
              <a:latin typeface="Calibri"/>
            </a:defRPr>
          </a:lvl6pPr>
          <a:lvl7pPr marL="2743200" algn="l" defTabSz="914400" rtl="0" eaLnBrk="1" latinLnBrk="0" hangingPunct="1">
            <a:defRPr kern="1200">
              <a:solidFill>
                <a:sysClr val="window" lastClr="FFFFFF"/>
              </a:solidFill>
              <a:latin typeface="Calibri"/>
            </a:defRPr>
          </a:lvl7pPr>
          <a:lvl8pPr marL="3200400" algn="l" defTabSz="914400" rtl="0" eaLnBrk="1" latinLnBrk="0" hangingPunct="1">
            <a:defRPr kern="1200">
              <a:solidFill>
                <a:sysClr val="window" lastClr="FFFFFF"/>
              </a:solidFill>
              <a:latin typeface="Calibri"/>
            </a:defRPr>
          </a:lvl8pPr>
          <a:lvl9pPr marL="3657600" algn="l" defTabSz="914400" rtl="0" eaLnBrk="1" latinLnBrk="0" hangingPunct="1">
            <a:defRPr kern="1200">
              <a:solidFill>
                <a:sysClr val="window" lastClr="FFFFFF"/>
              </a:solidFill>
              <a:latin typeface="Calibri"/>
            </a:defRPr>
          </a:lvl9pPr>
        </a:lstStyle>
        <a:p xmlns:a="http://schemas.openxmlformats.org/drawingml/2006/main">
          <a:pPr algn="ctr"/>
          <a:endParaRPr lang="en-US" dirty="0">
            <a:solidFill>
              <a:srgbClr val="FF000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hangingPunct="1">
              <a:defRPr sz="1200">
                <a:cs typeface="Arial" pitchFamily="34" charset="0"/>
              </a:defRPr>
            </a:lvl1pPr>
          </a:lstStyle>
          <a:p>
            <a:pPr>
              <a:defRPr/>
            </a:pPr>
            <a:endParaRPr lang="en-US"/>
          </a:p>
        </p:txBody>
      </p:sp>
      <p:sp>
        <p:nvSpPr>
          <p:cNvPr id="3" name="Date Placeholder 2"/>
          <p:cNvSpPr>
            <a:spLocks noGrp="1"/>
          </p:cNvSpPr>
          <p:nvPr>
            <p:ph type="dt" sz="quarter" idx="1"/>
          </p:nvPr>
        </p:nvSpPr>
        <p:spPr>
          <a:xfrm>
            <a:off x="3884613" y="0"/>
            <a:ext cx="2971800" cy="463550"/>
          </a:xfrm>
          <a:prstGeom prst="rect">
            <a:avLst/>
          </a:prstGeom>
        </p:spPr>
        <p:txBody>
          <a:bodyPr vert="horz" lIns="91438" tIns="45720" rIns="91438" bIns="45720" rtlCol="0"/>
          <a:lstStyle>
            <a:lvl1pPr algn="r" eaLnBrk="1" hangingPunct="1">
              <a:defRPr sz="1200">
                <a:cs typeface="Arial" pitchFamily="34" charset="0"/>
              </a:defRPr>
            </a:lvl1pPr>
          </a:lstStyle>
          <a:p>
            <a:pPr>
              <a:defRPr/>
            </a:pPr>
            <a:fld id="{76D9FFBC-56E5-49AB-A980-6268372BAABF}" type="datetimeFigureOut">
              <a:rPr lang="en-US"/>
              <a:pPr>
                <a:defRPr/>
              </a:pPr>
              <a:t>8/11/2017</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38" tIns="45720" rIns="91438" bIns="45720" rtlCol="0" anchor="b"/>
          <a:lstStyle>
            <a:lvl1pPr algn="l" eaLnBrk="1" hangingPunct="1">
              <a:defRPr sz="1200">
                <a:cs typeface="Arial" pitchFamily="34"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ED9021E2-95D1-40F0-88F8-0D3682B0D03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3550"/>
          </a:xfrm>
          <a:prstGeom prst="rect">
            <a:avLst/>
          </a:prstGeom>
        </p:spPr>
        <p:txBody>
          <a:bodyPr vert="horz" lIns="91438" tIns="45720" rIns="91438"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3550"/>
          </a:xfrm>
          <a:prstGeom prst="rect">
            <a:avLst/>
          </a:prstGeom>
        </p:spPr>
        <p:txBody>
          <a:bodyPr vert="horz" lIns="91438" tIns="45720" rIns="91438" bIns="45720" rtlCol="0"/>
          <a:lstStyle>
            <a:lvl1pPr algn="r" eaLnBrk="1" fontAlgn="auto" hangingPunct="1">
              <a:spcBef>
                <a:spcPts val="0"/>
              </a:spcBef>
              <a:spcAft>
                <a:spcPts val="0"/>
              </a:spcAft>
              <a:defRPr sz="1200">
                <a:latin typeface="+mn-lt"/>
                <a:cs typeface="+mn-cs"/>
              </a:defRPr>
            </a:lvl1pPr>
          </a:lstStyle>
          <a:p>
            <a:pPr>
              <a:defRPr/>
            </a:pPr>
            <a:fld id="{DA61CC6E-47AF-451B-8ABD-358BC983887B}" type="datetimeFigureOut">
              <a:rPr lang="en-US"/>
              <a:pPr>
                <a:defRPr/>
              </a:pPr>
              <a:t>8/11/2017</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1438" tIns="45720" rIns="91438" bIns="45720" rtlCol="0" anchor="ctr"/>
          <a:lstStyle/>
          <a:p>
            <a:pPr lvl="0"/>
            <a:endParaRPr lang="en-US" noProof="0"/>
          </a:p>
        </p:txBody>
      </p:sp>
      <p:sp>
        <p:nvSpPr>
          <p:cNvPr id="5" name="Notes Placeholder 4"/>
          <p:cNvSpPr>
            <a:spLocks noGrp="1"/>
          </p:cNvSpPr>
          <p:nvPr>
            <p:ph type="body" sz="quarter" idx="3"/>
          </p:nvPr>
        </p:nvSpPr>
        <p:spPr>
          <a:xfrm>
            <a:off x="685800" y="4414838"/>
            <a:ext cx="5486400" cy="4184650"/>
          </a:xfrm>
          <a:prstGeom prst="rect">
            <a:avLst/>
          </a:prstGeom>
        </p:spPr>
        <p:txBody>
          <a:bodyPr vert="horz" lIns="91438" tIns="45720" rIns="91438"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2971800" cy="465138"/>
          </a:xfrm>
          <a:prstGeom prst="rect">
            <a:avLst/>
          </a:prstGeom>
        </p:spPr>
        <p:txBody>
          <a:bodyPr vert="horz" lIns="91438" tIns="45720" rIns="91438"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1438" tIns="45720" rIns="91438" bIns="45720" numCol="1" anchor="b" anchorCtr="0" compatLnSpc="1">
            <a:prstTxWarp prst="textNoShape">
              <a:avLst/>
            </a:prstTxWarp>
          </a:bodyPr>
          <a:lstStyle>
            <a:lvl1pPr algn="r" eaLnBrk="1" hangingPunct="1">
              <a:defRPr sz="1200">
                <a:cs typeface="Arial" pitchFamily="34" charset="0"/>
              </a:defRPr>
            </a:lvl1pPr>
          </a:lstStyle>
          <a:p>
            <a:pPr>
              <a:defRPr/>
            </a:pPr>
            <a:fld id="{36B3802E-69BE-4CC8-9AD0-979CAE8815B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r>
              <a:rPr lang="mn-MN" altLang="en-US" dirty="0"/>
              <a:t>Нүүр солих</a:t>
            </a:r>
            <a:endParaRPr lang="en-US" altLang="en-US" dirty="0"/>
          </a:p>
        </p:txBody>
      </p:sp>
      <p:sp>
        <p:nvSpPr>
          <p:cNvPr id="20484" name="Slide Number Placeholder 3"/>
          <p:cNvSpPr>
            <a:spLocks noGrp="1"/>
          </p:cNvSpPr>
          <p:nvPr>
            <p:ph type="sldNum" sz="quarter" idx="5"/>
          </p:nvPr>
        </p:nvSpPr>
        <p:spPr bwMode="auto">
          <a:noFill/>
          <a:ln>
            <a:miter lim="800000"/>
            <a:headEnd/>
            <a:tailEnd/>
          </a:ln>
        </p:spPr>
        <p:txBody>
          <a:bodyPr/>
          <a:lstStyle/>
          <a:p>
            <a:fld id="{F34A78AA-6011-4478-80E5-F60E1D846C60}" type="slidenum">
              <a:rPr lang="en-US" altLang="en-US" smtClean="0">
                <a:cs typeface="Arial" charset="0"/>
              </a:rPr>
              <a:pPr/>
              <a:t>1</a:t>
            </a:fld>
            <a:endParaRPr lang="en-US" altLang="en-US">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14</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салбарт</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 оны </a:t>
            </a:r>
            <a:r>
              <a:rPr lang="en-US" sz="1200" kern="1200" dirty="0" err="1">
                <a:solidFill>
                  <a:schemeClr val="tx1"/>
                </a:solidFill>
                <a:latin typeface="+mn-lt"/>
                <a:ea typeface="+mn-ea"/>
                <a:cs typeface="+mn-cs"/>
              </a:rPr>
              <a:t>эхний</a:t>
            </a:r>
            <a:r>
              <a:rPr lang="en-US" sz="1200" kern="1200" dirty="0">
                <a:solidFill>
                  <a:schemeClr val="tx1"/>
                </a:solidFill>
                <a:latin typeface="+mn-lt"/>
                <a:ea typeface="+mn-ea"/>
                <a:cs typeface="+mn-cs"/>
              </a:rPr>
              <a:t> 7 </a:t>
            </a:r>
            <a:r>
              <a:rPr lang="en-US" sz="1200" kern="1200" dirty="0" err="1">
                <a:solidFill>
                  <a:schemeClr val="tx1"/>
                </a:solidFill>
                <a:latin typeface="+mn-lt"/>
                <a:ea typeface="+mn-ea"/>
                <a:cs typeface="+mn-cs"/>
              </a:rPr>
              <a:t>сард</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оны үнээр </a:t>
            </a:r>
            <a:r>
              <a:rPr lang="en-US" sz="1200" kern="1200" dirty="0">
                <a:solidFill>
                  <a:schemeClr val="tx1"/>
                </a:solidFill>
                <a:latin typeface="+mn-lt"/>
                <a:ea typeface="+mn-ea"/>
                <a:cs typeface="+mn-cs"/>
              </a:rPr>
              <a:t>59978.2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a:t>
            </a:r>
            <a:r>
              <a:rPr lang="en-US" sz="1200" kern="1200" dirty="0">
                <a:solidFill>
                  <a:schemeClr val="tx1"/>
                </a:solidFill>
                <a:latin typeface="+mn-lt"/>
                <a:ea typeface="+mn-ea"/>
                <a:cs typeface="+mn-cs"/>
              </a:rPr>
              <a:t>, 106231.6 </a:t>
            </a:r>
            <a:r>
              <a:rPr lang="en-US" sz="1200" kern="1200" dirty="0" err="1">
                <a:solidFill>
                  <a:schemeClr val="tx1"/>
                </a:solidFill>
                <a:latin typeface="+mn-lt"/>
                <a:ea typeface="+mn-ea"/>
                <a:cs typeface="+mn-cs"/>
              </a:rPr>
              <a:t>сая</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төгрөгийн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бүтээгдэхүүнийг</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зах</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зээлд</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борлууллаа</a:t>
            </a:r>
            <a:r>
              <a:rPr lang="mn-MN" sz="1200" kern="1200" dirty="0">
                <a:solidFill>
                  <a:schemeClr val="tx1"/>
                </a:solidFill>
                <a:latin typeface="+mn-lt"/>
                <a:ea typeface="+mn-ea"/>
                <a:cs typeface="+mn-cs"/>
              </a:rPr>
              <a:t>. </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15</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нэгжийн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хариуцлагын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хэлбэрээр</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авч</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үзвэл</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улсын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газар</a:t>
            </a:r>
            <a:r>
              <a:rPr lang="mn-MN" sz="1200" kern="1200" baseline="0" dirty="0">
                <a:solidFill>
                  <a:schemeClr val="tx1"/>
                </a:solidFill>
                <a:latin typeface="+mn-lt"/>
                <a:ea typeface="+mn-ea"/>
                <a:cs typeface="+mn-cs"/>
              </a:rPr>
              <a:t> </a:t>
            </a:r>
            <a:r>
              <a:rPr lang="en-US" sz="1200" kern="1200" baseline="0" dirty="0">
                <a:solidFill>
                  <a:schemeClr val="tx1"/>
                </a:solidFill>
                <a:latin typeface="+mn-lt"/>
                <a:ea typeface="+mn-ea"/>
                <a:cs typeface="+mn-cs"/>
              </a:rPr>
              <a:t>6</a:t>
            </a:r>
            <a:r>
              <a:rPr lang="mn-MN" sz="1200" kern="1200" baseline="0" dirty="0">
                <a:solidFill>
                  <a:schemeClr val="tx1"/>
                </a:solidFill>
                <a:latin typeface="+mn-lt"/>
                <a:ea typeface="+mn-ea"/>
                <a:cs typeface="+mn-cs"/>
              </a:rPr>
              <a:t>.5</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компани</a:t>
            </a:r>
            <a:r>
              <a:rPr lang="en-US" sz="1200" kern="1200" dirty="0">
                <a:solidFill>
                  <a:schemeClr val="tx1"/>
                </a:solidFill>
                <a:latin typeface="+mn-lt"/>
                <a:ea typeface="+mn-ea"/>
                <a:cs typeface="+mn-cs"/>
              </a:rPr>
              <a:t> </a:t>
            </a:r>
            <a:r>
              <a:rPr lang="mn-MN" sz="1200" kern="1200" dirty="0">
                <a:solidFill>
                  <a:schemeClr val="tx1"/>
                </a:solidFill>
                <a:latin typeface="+mn-lt"/>
                <a:ea typeface="+mn-ea"/>
                <a:cs typeface="+mn-cs"/>
              </a:rPr>
              <a:t>92.8</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хувь</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өрхийн</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аж</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ахуй</a:t>
            </a:r>
            <a:r>
              <a:rPr lang="en-US" sz="1200" kern="1200" dirty="0">
                <a:solidFill>
                  <a:schemeClr val="tx1"/>
                </a:solidFill>
                <a:latin typeface="+mn-lt"/>
                <a:ea typeface="+mn-ea"/>
                <a:cs typeface="+mn-cs"/>
              </a:rPr>
              <a:t> </a:t>
            </a:r>
            <a:r>
              <a:rPr lang="mn-MN" sz="1200" kern="1200">
                <a:solidFill>
                  <a:schemeClr val="tx1"/>
                </a:solidFill>
                <a:latin typeface="+mn-lt"/>
                <a:ea typeface="+mn-ea"/>
                <a:cs typeface="+mn-cs"/>
              </a:rPr>
              <a:t>0.7</a:t>
            </a:r>
            <a:r>
              <a:rPr lang="en-US" sz="1200" kern="1200">
                <a:solidFill>
                  <a:schemeClr val="tx1"/>
                </a:solidFill>
                <a:latin typeface="+mn-lt"/>
                <a:ea typeface="+mn-ea"/>
                <a:cs typeface="+mn-cs"/>
              </a:rPr>
              <a:t> </a:t>
            </a:r>
            <a:r>
              <a:rPr lang="en-US" sz="1200" kern="1200" dirty="0" err="1">
                <a:solidFill>
                  <a:schemeClr val="tx1"/>
                </a:solidFill>
                <a:latin typeface="+mn-lt"/>
                <a:ea typeface="+mn-ea"/>
                <a:cs typeface="+mn-cs"/>
              </a:rPr>
              <a:t>хувийг</a:t>
            </a:r>
            <a:r>
              <a:rPr lang="en-US" sz="1200" kern="1200" dirty="0">
                <a:solidFill>
                  <a:schemeClr val="tx1"/>
                </a:solidFill>
                <a:latin typeface="+mn-lt"/>
                <a:ea typeface="+mn-ea"/>
                <a:cs typeface="+mn-cs"/>
              </a:rPr>
              <a:t>  </a:t>
            </a:r>
            <a:r>
              <a:rPr lang="ru-RU" sz="1200" kern="1200" dirty="0">
                <a:solidFill>
                  <a:schemeClr val="tx1"/>
                </a:solidFill>
                <a:latin typeface="+mn-lt"/>
                <a:ea typeface="+mn-ea"/>
                <a:cs typeface="+mn-cs"/>
              </a:rPr>
              <a:t>тус тус</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үйлдвэрлэжээ</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16</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17</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 </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n-MN" dirty="0"/>
              <a:t>Өмнөх сарынх шиг болгох</a:t>
            </a:r>
            <a:endParaRPr lang="en-US" dirty="0"/>
          </a:p>
        </p:txBody>
      </p:sp>
      <p:sp>
        <p:nvSpPr>
          <p:cNvPr id="4" name="Slide Number Placeholder 3"/>
          <p:cNvSpPr>
            <a:spLocks noGrp="1"/>
          </p:cNvSpPr>
          <p:nvPr>
            <p:ph type="sldNum" sz="quarter" idx="10"/>
          </p:nvPr>
        </p:nvSpPr>
        <p:spPr/>
        <p:txBody>
          <a:bodyPr/>
          <a:lstStyle/>
          <a:p>
            <a:pPr>
              <a:defRPr/>
            </a:pPr>
            <a:fld id="{36B3802E-69BE-4CC8-9AD0-979CAE8815B8}" type="slidenum">
              <a:rPr lang="en-US" altLang="en-US" smtClean="0"/>
              <a:pPr>
                <a:defRPr/>
              </a:pPr>
              <a:t>12</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38E996E-88D1-4F0E-9001-742768549D5F}" type="datetimeFigureOut">
              <a:rPr lang="en-US"/>
              <a:pPr>
                <a:defRPr/>
              </a:pPr>
              <a:t>8/11/2017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6CAB71-C725-4E6C-B1BF-E56ADE36BE35}" type="slidenum">
              <a:rPr lang="en-US" altLang="en-US"/>
              <a:pPr>
                <a:defRPr/>
              </a:pPr>
              <a:t>‹#›</a:t>
            </a:fld>
            <a:endParaRPr lang="en-US" altLang="en-US"/>
          </a:p>
        </p:txBody>
      </p:sp>
    </p:spTree>
  </p:cSld>
  <p:clrMapOvr>
    <a:masterClrMapping/>
  </p:clrMapOvr>
  <p:transition spd="slow" advClick="0" advTm="1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D9992DF-023D-4DB3-AAC9-AC85CF0DCA99}" type="datetimeFigureOut">
              <a:rPr lang="en-US"/>
              <a:pPr>
                <a:defRPr/>
              </a:pPr>
              <a:t>8/11/2017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CD56E-DC2A-42D2-8FA4-B9B281C6740B}" type="slidenum">
              <a:rPr lang="en-US" altLang="en-US"/>
              <a:pPr>
                <a:defRPr/>
              </a:pPr>
              <a:t>‹#›</a:t>
            </a:fld>
            <a:endParaRPr lang="en-US" altLang="en-US"/>
          </a:p>
        </p:txBody>
      </p:sp>
    </p:spTree>
  </p:cSld>
  <p:clrMapOvr>
    <a:masterClrMapping/>
  </p:clrMapOvr>
  <p:transition spd="slow" advClick="0" advTm="1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4C7D33-B84A-4A54-8C05-53771A945A77}" type="datetimeFigureOut">
              <a:rPr lang="en-US"/>
              <a:pPr>
                <a:defRPr/>
              </a:pPr>
              <a:t>8/11/2017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6044DC-833A-49E9-9777-027A273DCFE3}" type="slidenum">
              <a:rPr lang="en-US" altLang="en-US"/>
              <a:pPr>
                <a:defRPr/>
              </a:pPr>
              <a:t>‹#›</a:t>
            </a:fld>
            <a:endParaRPr lang="en-US" altLang="en-US"/>
          </a:p>
        </p:txBody>
      </p:sp>
    </p:spTree>
  </p:cSld>
  <p:clrMapOvr>
    <a:masterClrMapping/>
  </p:clrMapOvr>
  <p:transition spd="slow" advClick="0" advTm="1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B3E64A6-DDB6-40E9-A9E5-63CF7683B7B3}" type="datetimeFigureOut">
              <a:rPr lang="en-US"/>
              <a:pPr>
                <a:defRPr/>
              </a:pPr>
              <a:t>8/11/2017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1EAF6-0564-4063-8608-1D3EBFC64D23}" type="slidenum">
              <a:rPr lang="en-US" altLang="en-US"/>
              <a:pPr>
                <a:defRPr/>
              </a:pPr>
              <a:t>‹#›</a:t>
            </a:fld>
            <a:endParaRPr lang="en-US" altLang="en-US"/>
          </a:p>
        </p:txBody>
      </p:sp>
    </p:spTree>
  </p:cSld>
  <p:clrMapOvr>
    <a:masterClrMapping/>
  </p:clrMapOvr>
  <p:transition spd="slow" advClick="0" advTm="1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4FC38-8E5E-4EC4-AED8-A27A0AF64BF5}" type="datetimeFigureOut">
              <a:rPr lang="en-US"/>
              <a:pPr>
                <a:defRPr/>
              </a:pPr>
              <a:t>8/11/2017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E71770-3321-4527-9E70-2DCAC917E823}" type="slidenum">
              <a:rPr lang="en-US" altLang="en-US"/>
              <a:pPr>
                <a:defRPr/>
              </a:pPr>
              <a:t>‹#›</a:t>
            </a:fld>
            <a:endParaRPr lang="en-US" altLang="en-US"/>
          </a:p>
        </p:txBody>
      </p:sp>
    </p:spTree>
  </p:cSld>
  <p:clrMapOvr>
    <a:masterClrMapping/>
  </p:clrMapOvr>
  <p:transition spd="slow" advClick="0" advTm="1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4DF130A-DA8A-427D-AB5C-B3925BF9B9E1}" type="datetimeFigureOut">
              <a:rPr lang="en-US"/>
              <a:pPr>
                <a:defRPr/>
              </a:pPr>
              <a:t>8/11/2017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854EF6-7A79-47FD-B05B-45DF47A5FE1D}" type="slidenum">
              <a:rPr lang="en-US" altLang="en-US"/>
              <a:pPr>
                <a:defRPr/>
              </a:pPr>
              <a:t>‹#›</a:t>
            </a:fld>
            <a:endParaRPr lang="en-US" altLang="en-US"/>
          </a:p>
        </p:txBody>
      </p:sp>
    </p:spTree>
  </p:cSld>
  <p:clrMapOvr>
    <a:masterClrMapping/>
  </p:clrMapOvr>
  <p:transition spd="slow" advClick="0" advTm="1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6A31125-1052-47BF-BB1F-587EE9B8B9DA}" type="datetimeFigureOut">
              <a:rPr lang="en-US"/>
              <a:pPr>
                <a:defRPr/>
              </a:pPr>
              <a:t>8/11/2017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C162F4-44EF-47B7-93D9-CC4BB543637D}" type="slidenum">
              <a:rPr lang="en-US" altLang="en-US"/>
              <a:pPr>
                <a:defRPr/>
              </a:pPr>
              <a:t>‹#›</a:t>
            </a:fld>
            <a:endParaRPr lang="en-US" altLang="en-US"/>
          </a:p>
        </p:txBody>
      </p:sp>
    </p:spTree>
  </p:cSld>
  <p:clrMapOvr>
    <a:masterClrMapping/>
  </p:clrMapOvr>
  <p:transition spd="slow" advClick="0" advTm="1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81674DE-2C9A-4958-84F4-3287F85291AF}" type="datetimeFigureOut">
              <a:rPr lang="en-US"/>
              <a:pPr>
                <a:defRPr/>
              </a:pPr>
              <a:t>8/11/2017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37B5C4-D4F7-483D-95DB-43358F836B62}" type="slidenum">
              <a:rPr lang="en-US" altLang="en-US"/>
              <a:pPr>
                <a:defRPr/>
              </a:pPr>
              <a:t>‹#›</a:t>
            </a:fld>
            <a:endParaRPr lang="en-US" altLang="en-US"/>
          </a:p>
        </p:txBody>
      </p:sp>
    </p:spTree>
  </p:cSld>
  <p:clrMapOvr>
    <a:masterClrMapping/>
  </p:clrMapOvr>
  <p:transition spd="slow" advClick="0" advTm="1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50B71DA-F8B2-42C7-8597-1D139289CC4A}" type="datetimeFigureOut">
              <a:rPr lang="en-US"/>
              <a:pPr>
                <a:defRPr/>
              </a:pPr>
              <a:t>8/11/2017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D6D3820-A0EB-4FBE-83C0-E54F1A0FC889}" type="slidenum">
              <a:rPr lang="en-US" altLang="en-US"/>
              <a:pPr>
                <a:defRPr/>
              </a:pPr>
              <a:t>‹#›</a:t>
            </a:fld>
            <a:endParaRPr lang="en-US" altLang="en-US"/>
          </a:p>
        </p:txBody>
      </p:sp>
    </p:spTree>
  </p:cSld>
  <p:clrMapOvr>
    <a:masterClrMapping/>
  </p:clrMapOvr>
  <p:transition spd="slow" advClick="0" advTm="1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FE28669-F4F9-4186-BBB7-23B53173985E}" type="datetimeFigureOut">
              <a:rPr lang="en-US"/>
              <a:pPr>
                <a:defRPr/>
              </a:pPr>
              <a:t>8/11/2017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8E8D07-4BE2-44C2-8E12-16E42B2642F1}" type="slidenum">
              <a:rPr lang="en-US" altLang="en-US"/>
              <a:pPr>
                <a:defRPr/>
              </a:pPr>
              <a:t>‹#›</a:t>
            </a:fld>
            <a:endParaRPr lang="en-US" altLang="en-US"/>
          </a:p>
        </p:txBody>
      </p:sp>
    </p:spTree>
  </p:cSld>
  <p:clrMapOvr>
    <a:masterClrMapping/>
  </p:clrMapOvr>
  <p:transition spd="slow" advClick="0"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3E9953C-8DBA-46FF-A57D-540CC238CE47}" type="datetimeFigureOut">
              <a:rPr lang="en-US"/>
              <a:pPr>
                <a:defRPr/>
              </a:pPr>
              <a:t>8/11/2017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393EF9-495C-4E87-BA12-B8A61FBD78A5}" type="slidenum">
              <a:rPr lang="en-US" altLang="en-US"/>
              <a:pPr>
                <a:defRPr/>
              </a:pPr>
              <a:t>‹#›</a:t>
            </a:fld>
            <a:endParaRPr lang="en-US" altLang="en-US"/>
          </a:p>
        </p:txBody>
      </p:sp>
    </p:spTree>
  </p:cSld>
  <p:clrMapOvr>
    <a:masterClrMapping/>
  </p:clrMapOvr>
  <p:transition spd="slow" advClick="0"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2000" r="-2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4D14D82-B55E-4EDA-B243-2FFC167DE1C4}" type="datetimeFigureOut">
              <a:rPr lang="en-US"/>
              <a:pPr>
                <a:defRPr/>
              </a:pPr>
              <a:t>8/11/2017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Arial" pitchFamily="34" charset="0"/>
              </a:defRPr>
            </a:lvl1pPr>
          </a:lstStyle>
          <a:p>
            <a:pPr>
              <a:defRPr/>
            </a:pPr>
            <a:fld id="{300B9E99-AB32-4032-8104-C5A74A8D6C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chart" Target="../charts/chart21.xml"/><Relationship Id="rId4" Type="http://schemas.openxmlformats.org/officeDocument/2006/relationships/chart" Target="../charts/char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chart" Target="../charts/char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24.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hart" Target="../charts/chart26.xml"/><Relationship Id="rId5" Type="http://schemas.openxmlformats.org/officeDocument/2006/relationships/chart" Target="../charts/chart2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6.xml"/><Relationship Id="rId4" Type="http://schemas.openxmlformats.org/officeDocument/2006/relationships/chart" Target="../charts/char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8.xml.rels><?xml version="1.0" encoding="UTF-8" standalone="yes"?>
<Relationships xmlns="http://schemas.openxmlformats.org/package/2006/relationships"><Relationship Id="rId8" Type="http://schemas.openxmlformats.org/officeDocument/2006/relationships/chart" Target="../charts/chart18.xml"/><Relationship Id="rId3" Type="http://schemas.openxmlformats.org/officeDocument/2006/relationships/image" Target="../media/image8.png"/><Relationship Id="rId7" Type="http://schemas.openxmlformats.org/officeDocument/2006/relationships/chart" Target="../charts/chart17.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chart" Target="../charts/char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lum bright="7000" contrast="-1000"/>
            <a:extLst>
              <a:ext uri="{28A0092B-C50C-407E-A947-70E740481C1C}">
                <a14:useLocalDpi xmlns:a14="http://schemas.microsoft.com/office/drawing/2010/main" xmlns="" val="0"/>
              </a:ext>
            </a:extLst>
          </a:blip>
          <a:stretch>
            <a:fillRect/>
          </a:stretch>
        </p:blipFill>
        <p:spPr>
          <a:xfrm>
            <a:off x="2749114" y="1071703"/>
            <a:ext cx="4040373" cy="5024297"/>
          </a:xfrm>
          <a:prstGeom prst="rect">
            <a:avLst/>
          </a:prstGeom>
        </p:spPr>
      </p:pic>
      <p:sp>
        <p:nvSpPr>
          <p:cNvPr id="5" name="Rectangle 1"/>
          <p:cNvSpPr>
            <a:spLocks noChangeArrowheads="1"/>
          </p:cNvSpPr>
          <p:nvPr/>
        </p:nvSpPr>
        <p:spPr bwMode="auto">
          <a:xfrm>
            <a:off x="703263" y="2362200"/>
            <a:ext cx="8440737" cy="1262062"/>
          </a:xfrm>
          <a:prstGeom prst="rect">
            <a:avLst/>
          </a:prstGeom>
          <a:noFill/>
          <a:ln w="9525">
            <a:noFill/>
            <a:miter lim="800000"/>
            <a:headEnd/>
            <a:tailEnd/>
          </a:ln>
        </p:spPr>
        <p:txBody>
          <a:bodyPr>
            <a:spAutoFit/>
          </a:bodyPr>
          <a:lstStyle/>
          <a:p>
            <a:pPr algn="ctr"/>
            <a:r>
              <a:rPr lang="mn-MN" altLang="en-US" sz="4400" b="1" dirty="0">
                <a:solidFill>
                  <a:srgbClr val="002060"/>
                </a:solidFill>
                <a:latin typeface="Arial Unicode MS" pitchFamily="34" charset="-128"/>
                <a:ea typeface="Arial Unicode MS" pitchFamily="34" charset="-128"/>
                <a:cs typeface="Arial Unicode MS" pitchFamily="34" charset="-128"/>
              </a:rPr>
              <a:t>ДОРНОГОВЬ АЙМГИЙН</a:t>
            </a:r>
          </a:p>
          <a:p>
            <a:pPr algn="ctr"/>
            <a:r>
              <a:rPr lang="mn-MN" altLang="en-US" sz="3200" b="1" dirty="0">
                <a:solidFill>
                  <a:srgbClr val="002060"/>
                </a:solidFill>
                <a:latin typeface="Arial Unicode MS" pitchFamily="34" charset="-128"/>
                <a:ea typeface="Arial Unicode MS" pitchFamily="34" charset="-128"/>
                <a:cs typeface="Arial Unicode MS" pitchFamily="34" charset="-128"/>
              </a:rPr>
              <a:t>НИЙГЭМ, ЭДИЙН ЗАСГИЙН БАЙДАЛ</a:t>
            </a:r>
            <a:endParaRPr lang="en-US" altLang="en-US" sz="3200" b="1" dirty="0">
              <a:solidFill>
                <a:srgbClr val="002060"/>
              </a:solidFill>
              <a:latin typeface="Arial Unicode MS" pitchFamily="34" charset="-128"/>
              <a:ea typeface="Arial Unicode MS" pitchFamily="34" charset="-128"/>
              <a:cs typeface="Arial Unicode MS" pitchFamily="34" charset="-128"/>
            </a:endParaRPr>
          </a:p>
        </p:txBody>
      </p:sp>
      <p:sp>
        <p:nvSpPr>
          <p:cNvPr id="6" name="Rectangle 6"/>
          <p:cNvSpPr>
            <a:spLocks noChangeArrowheads="1"/>
          </p:cNvSpPr>
          <p:nvPr/>
        </p:nvSpPr>
        <p:spPr bwMode="auto">
          <a:xfrm>
            <a:off x="703263" y="3733800"/>
            <a:ext cx="8440737" cy="2400300"/>
          </a:xfrm>
          <a:prstGeom prst="rect">
            <a:avLst/>
          </a:prstGeom>
          <a:noFill/>
          <a:ln w="9525">
            <a:noFill/>
            <a:miter lim="800000"/>
            <a:headEnd/>
            <a:tailEnd/>
          </a:ln>
        </p:spPr>
        <p:txBody>
          <a:bodyPr>
            <a:spAutoFit/>
          </a:bodyPr>
          <a:lstStyle/>
          <a:p>
            <a:pPr algn="ctr"/>
            <a:r>
              <a:rPr lang="en-US" altLang="en-US" sz="3000" b="1" dirty="0">
                <a:solidFill>
                  <a:srgbClr val="002060"/>
                </a:solidFill>
                <a:latin typeface="Arial Unicode MS" pitchFamily="34" charset="-128"/>
                <a:ea typeface="Arial Unicode MS" pitchFamily="34" charset="-128"/>
                <a:cs typeface="Arial Unicode MS" pitchFamily="34" charset="-128"/>
              </a:rPr>
              <a:t>(</a:t>
            </a:r>
            <a:r>
              <a:rPr lang="mn-MN" altLang="en-US" sz="3000" b="1" dirty="0">
                <a:solidFill>
                  <a:srgbClr val="002060"/>
                </a:solidFill>
                <a:latin typeface="Arial Unicode MS" pitchFamily="34" charset="-128"/>
                <a:ea typeface="Arial Unicode MS" pitchFamily="34" charset="-128"/>
                <a:cs typeface="Arial Unicode MS" pitchFamily="34" charset="-128"/>
              </a:rPr>
              <a:t>201</a:t>
            </a:r>
            <a:r>
              <a:rPr lang="en-US" altLang="en-US" sz="3000" b="1" dirty="0">
                <a:solidFill>
                  <a:srgbClr val="002060"/>
                </a:solidFill>
                <a:latin typeface="Arial Unicode MS" pitchFamily="34" charset="-128"/>
                <a:ea typeface="Arial Unicode MS" pitchFamily="34" charset="-128"/>
                <a:cs typeface="Arial Unicode MS" pitchFamily="34" charset="-128"/>
              </a:rPr>
              <a:t>7 </a:t>
            </a:r>
            <a:r>
              <a:rPr lang="mn-MN" altLang="en-US" sz="3000" b="1" dirty="0">
                <a:solidFill>
                  <a:srgbClr val="002060"/>
                </a:solidFill>
                <a:latin typeface="Arial Unicode MS" pitchFamily="34" charset="-128"/>
                <a:ea typeface="Arial Unicode MS" pitchFamily="34" charset="-128"/>
                <a:cs typeface="Arial Unicode MS" pitchFamily="34" charset="-128"/>
              </a:rPr>
              <a:t>оны эхний </a:t>
            </a:r>
            <a:r>
              <a:rPr lang="en-US" altLang="en-US" sz="3000" b="1" dirty="0">
                <a:solidFill>
                  <a:srgbClr val="002060"/>
                </a:solidFill>
                <a:latin typeface="Arial Unicode MS" pitchFamily="34" charset="-128"/>
                <a:ea typeface="Arial Unicode MS" pitchFamily="34" charset="-128"/>
                <a:cs typeface="Arial Unicode MS" pitchFamily="34" charset="-128"/>
              </a:rPr>
              <a:t>7</a:t>
            </a:r>
            <a:r>
              <a:rPr lang="mn-MN" altLang="en-US" sz="3000" b="1" dirty="0">
                <a:solidFill>
                  <a:srgbClr val="002060"/>
                </a:solidFill>
                <a:latin typeface="Arial Unicode MS" pitchFamily="34" charset="-128"/>
                <a:ea typeface="Arial Unicode MS" pitchFamily="34" charset="-128"/>
                <a:cs typeface="Arial Unicode MS" pitchFamily="34" charset="-128"/>
              </a:rPr>
              <a:t> сард</a:t>
            </a:r>
            <a:r>
              <a:rPr lang="en-US" altLang="en-US" sz="3000" b="1" dirty="0">
                <a:solidFill>
                  <a:srgbClr val="002060"/>
                </a:solidFill>
                <a:latin typeface="Arial Unicode MS" pitchFamily="34" charset="-128"/>
                <a:ea typeface="Arial Unicode MS" pitchFamily="34" charset="-128"/>
                <a:cs typeface="Arial Unicode MS" pitchFamily="34" charset="-128"/>
              </a:rPr>
              <a:t>)</a:t>
            </a: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endParaRPr lang="mn-MN" altLang="en-US" sz="3000" b="1" dirty="0">
              <a:solidFill>
                <a:srgbClr val="002060"/>
              </a:solidFill>
              <a:latin typeface="Arial Unicode MS" pitchFamily="34" charset="-128"/>
              <a:ea typeface="Arial Unicode MS" pitchFamily="34" charset="-128"/>
              <a:cs typeface="Arial Unicode MS" pitchFamily="34" charset="-128"/>
            </a:endParaRPr>
          </a:p>
          <a:p>
            <a:pPr algn="ctr"/>
            <a:r>
              <a:rPr lang="mn-MN" altLang="en-US" sz="3000" b="1" dirty="0">
                <a:solidFill>
                  <a:srgbClr val="002060"/>
                </a:solidFill>
                <a:latin typeface="Arial Unicode MS" pitchFamily="34" charset="-128"/>
                <a:ea typeface="Arial Unicode MS" pitchFamily="34" charset="-128"/>
                <a:cs typeface="Arial Unicode MS" pitchFamily="34" charset="-128"/>
              </a:rPr>
              <a:t>						201</a:t>
            </a:r>
            <a:r>
              <a:rPr lang="en-US" altLang="en-US" sz="3000" b="1" dirty="0">
                <a:solidFill>
                  <a:srgbClr val="002060"/>
                </a:solidFill>
                <a:latin typeface="Arial Unicode MS" pitchFamily="34" charset="-128"/>
                <a:ea typeface="Arial Unicode MS" pitchFamily="34" charset="-128"/>
                <a:cs typeface="Arial Unicode MS" pitchFamily="34" charset="-128"/>
              </a:rPr>
              <a:t>7</a:t>
            </a:r>
            <a:r>
              <a:rPr lang="mn-MN" altLang="en-US" sz="3000" b="1" dirty="0">
                <a:solidFill>
                  <a:srgbClr val="002060"/>
                </a:solidFill>
                <a:latin typeface="Arial Unicode MS" pitchFamily="34" charset="-128"/>
                <a:ea typeface="Arial Unicode MS" pitchFamily="34" charset="-128"/>
                <a:cs typeface="Arial Unicode MS" pitchFamily="34" charset="-128"/>
              </a:rPr>
              <a:t>.</a:t>
            </a:r>
            <a:r>
              <a:rPr lang="en-US" altLang="en-US" sz="3000" b="1" dirty="0">
                <a:solidFill>
                  <a:srgbClr val="002060"/>
                </a:solidFill>
                <a:latin typeface="Arial Unicode MS" pitchFamily="34" charset="-128"/>
                <a:ea typeface="Arial Unicode MS" pitchFamily="34" charset="-128"/>
                <a:cs typeface="Arial Unicode MS" pitchFamily="34" charset="-128"/>
              </a:rPr>
              <a:t>08.</a:t>
            </a:r>
            <a:r>
              <a:rPr lang="mn-MN" altLang="en-US" sz="3000" b="1" dirty="0" smtClean="0">
                <a:solidFill>
                  <a:srgbClr val="002060"/>
                </a:solidFill>
                <a:latin typeface="Arial Unicode MS" pitchFamily="34" charset="-128"/>
                <a:ea typeface="Arial Unicode MS" pitchFamily="34" charset="-128"/>
                <a:cs typeface="Arial Unicode MS" pitchFamily="34" charset="-128"/>
              </a:rPr>
              <a:t>1</a:t>
            </a:r>
            <a:r>
              <a:rPr lang="en-US" altLang="en-US" sz="3000" b="1" dirty="0" smtClean="0">
                <a:solidFill>
                  <a:srgbClr val="002060"/>
                </a:solidFill>
                <a:latin typeface="Arial Unicode MS" pitchFamily="34" charset="-128"/>
                <a:ea typeface="Arial Unicode MS" pitchFamily="34" charset="-128"/>
                <a:cs typeface="Arial Unicode MS" pitchFamily="34" charset="-128"/>
              </a:rPr>
              <a:t>1</a:t>
            </a:r>
            <a:endParaRPr lang="en-US" altLang="en-US" sz="3000" b="1" dirty="0">
              <a:solidFill>
                <a:srgbClr val="002060"/>
              </a:solidFill>
              <a:latin typeface="Arial Unicode MS" pitchFamily="34" charset="-128"/>
              <a:ea typeface="Arial Unicode MS" pitchFamily="34" charset="-128"/>
              <a:cs typeface="Arial Unicode MS" pitchFamily="34" charset="-128"/>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4724400" cy="731838"/>
          </a:xfrm>
        </p:spPr>
        <p:txBody>
          <a:bodyPr>
            <a:normAutofit/>
          </a:bodyPr>
          <a:lstStyle/>
          <a:p>
            <a:r>
              <a:rPr lang="mn-MN" sz="1800" b="1" dirty="0">
                <a:solidFill>
                  <a:srgbClr val="002060"/>
                </a:solidFill>
                <a:latin typeface="Arial" pitchFamily="34" charset="0"/>
                <a:cs typeface="Arial" pitchFamily="34" charset="0"/>
              </a:rPr>
              <a:t>ЗЭЭЛ, төрлөөр,  дүнд эзлэх хувиар, 2017.</a:t>
            </a:r>
            <a:r>
              <a:rPr lang="en-US" sz="1800" b="1" dirty="0">
                <a:solidFill>
                  <a:srgbClr val="002060"/>
                </a:solidFill>
                <a:latin typeface="Arial" pitchFamily="34" charset="0"/>
                <a:cs typeface="Arial" pitchFamily="34" charset="0"/>
              </a:rPr>
              <a:t>7</a:t>
            </a:r>
            <a:r>
              <a:rPr lang="mn-MN" sz="1800" b="1" dirty="0">
                <a:solidFill>
                  <a:srgbClr val="002060"/>
                </a:solidFill>
                <a:latin typeface="Arial" pitchFamily="34" charset="0"/>
                <a:cs typeface="Arial" pitchFamily="34" charset="0"/>
              </a:rPr>
              <a:t>-р сард</a:t>
            </a:r>
            <a:endParaRPr lang="en-US" sz="1800" b="1" dirty="0">
              <a:solidFill>
                <a:srgbClr val="002060"/>
              </a:solidFill>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4267200" y="4038600"/>
            <a:ext cx="473075" cy="471488"/>
          </a:xfrm>
          <a:prstGeom prst="rect">
            <a:avLst/>
          </a:prstGeom>
          <a:noFill/>
          <a:ln w="9525">
            <a:noFill/>
            <a:miter lim="800000"/>
            <a:headEnd/>
            <a:tailEnd/>
          </a:ln>
        </p:spPr>
      </p:pic>
      <p:sp>
        <p:nvSpPr>
          <p:cNvPr id="6" name="Rectangle 5"/>
          <p:cNvSpPr/>
          <p:nvPr/>
        </p:nvSpPr>
        <p:spPr>
          <a:xfrm>
            <a:off x="5105400" y="2743200"/>
            <a:ext cx="3505200" cy="646331"/>
          </a:xfrm>
          <a:prstGeom prst="rect">
            <a:avLst/>
          </a:prstGeom>
        </p:spPr>
        <p:txBody>
          <a:bodyPr wrap="square">
            <a:spAutoFit/>
          </a:bodyPr>
          <a:lstStyle/>
          <a:p>
            <a:pPr algn="ctr"/>
            <a:r>
              <a:rPr lang="mn-MN" b="1" dirty="0">
                <a:solidFill>
                  <a:srgbClr val="002060"/>
                </a:solidFill>
                <a:latin typeface="Arial" pitchFamily="34" charset="0"/>
                <a:cs typeface="Arial" pitchFamily="34" charset="0"/>
              </a:rPr>
              <a:t>Зээлдэгчийн тоо, зээлийн төрлөөр, 2017.</a:t>
            </a:r>
            <a:r>
              <a:rPr lang="en-US" b="1" dirty="0">
                <a:solidFill>
                  <a:srgbClr val="002060"/>
                </a:solidFill>
                <a:latin typeface="Arial" pitchFamily="34" charset="0"/>
                <a:cs typeface="Arial" pitchFamily="34" charset="0"/>
              </a:rPr>
              <a:t>7-</a:t>
            </a:r>
            <a:r>
              <a:rPr lang="mn-MN" b="1" dirty="0">
                <a:solidFill>
                  <a:srgbClr val="002060"/>
                </a:solidFill>
                <a:latin typeface="Arial" pitchFamily="34" charset="0"/>
                <a:cs typeface="Arial" pitchFamily="34" charset="0"/>
              </a:rPr>
              <a:t>р сард</a:t>
            </a:r>
            <a:endParaRPr lang="en-US" b="1" dirty="0">
              <a:solidFill>
                <a:srgbClr val="002060"/>
              </a:solidFill>
              <a:latin typeface="Arial" pitchFamily="34" charset="0"/>
              <a:cs typeface="Arial" pitchFamily="34" charset="0"/>
            </a:endParaRPr>
          </a:p>
        </p:txBody>
      </p:sp>
      <p:graphicFrame>
        <p:nvGraphicFramePr>
          <p:cNvPr id="7" name="Chart 6">
            <a:extLst>
              <a:ext uri="{FF2B5EF4-FFF2-40B4-BE49-F238E27FC236}">
                <a16:creationId xmlns:a16="http://schemas.microsoft.com/office/drawing/2014/main" xmlns="" id="{451A4AA4-482D-4BD9-9822-6DBEF5E8E351}"/>
              </a:ext>
            </a:extLst>
          </p:cNvPr>
          <p:cNvGraphicFramePr>
            <a:graphicFrameLocks/>
          </p:cNvGraphicFramePr>
          <p:nvPr>
            <p:extLst>
              <p:ext uri="{D42A27DB-BD31-4B8C-83A1-F6EECF244321}">
                <p14:modId xmlns:p14="http://schemas.microsoft.com/office/powerpoint/2010/main" xmlns="" val="3250528922"/>
              </p:ext>
            </p:extLst>
          </p:nvPr>
        </p:nvGraphicFramePr>
        <p:xfrm>
          <a:off x="685800" y="1417638"/>
          <a:ext cx="4419600" cy="2620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xmlns="" id="{00000000-0008-0000-0900-000008000000}"/>
              </a:ext>
            </a:extLst>
          </p:cNvPr>
          <p:cNvGraphicFramePr>
            <a:graphicFrameLocks/>
          </p:cNvGraphicFramePr>
          <p:nvPr>
            <p:extLst>
              <p:ext uri="{D42A27DB-BD31-4B8C-83A1-F6EECF244321}">
                <p14:modId xmlns:p14="http://schemas.microsoft.com/office/powerpoint/2010/main" xmlns="" val="3269623719"/>
              </p:ext>
            </p:extLst>
          </p:nvPr>
        </p:nvGraphicFramePr>
        <p:xfrm>
          <a:off x="694899" y="1444906"/>
          <a:ext cx="4410501" cy="23241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xmlns="" id="{00000000-0008-0000-0900-000007000000}"/>
              </a:ext>
            </a:extLst>
          </p:cNvPr>
          <p:cNvGraphicFramePr>
            <a:graphicFrameLocks/>
          </p:cNvGraphicFramePr>
          <p:nvPr>
            <p:extLst>
              <p:ext uri="{D42A27DB-BD31-4B8C-83A1-F6EECF244321}">
                <p14:modId xmlns:p14="http://schemas.microsoft.com/office/powerpoint/2010/main" xmlns="" val="2933261967"/>
              </p:ext>
            </p:extLst>
          </p:nvPr>
        </p:nvGraphicFramePr>
        <p:xfrm>
          <a:off x="4762500" y="4065868"/>
          <a:ext cx="4191000" cy="178888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3358444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14400"/>
          </a:xfrm>
        </p:spPr>
        <p:txBody>
          <a:bodyPr/>
          <a:lstStyle/>
          <a:p>
            <a:r>
              <a:rPr lang="en-US" sz="2400" dirty="0">
                <a:solidFill>
                  <a:schemeClr val="tx2"/>
                </a:solidFill>
                <a:latin typeface="Times New Roman" pitchFamily="18" charset="0"/>
                <a:cs typeface="Times New Roman" pitchFamily="18" charset="0"/>
              </a:rPr>
              <a:t/>
            </a:r>
            <a:br>
              <a:rPr lang="en-US" sz="2400" dirty="0">
                <a:solidFill>
                  <a:schemeClr val="tx2"/>
                </a:solidFill>
                <a:latin typeface="Times New Roman" pitchFamily="18" charset="0"/>
                <a:cs typeface="Times New Roman" pitchFamily="18" charset="0"/>
              </a:rPr>
            </a:br>
            <a:endParaRPr lang="en-US" sz="2400"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609600" y="685800"/>
            <a:ext cx="8153400" cy="5975565"/>
          </a:xfrm>
          <a:prstGeom prst="rect">
            <a:avLst/>
          </a:prstGeom>
          <a:noFill/>
        </p:spPr>
      </p:pic>
      <p:sp>
        <p:nvSpPr>
          <p:cNvPr id="9" name="TextBox 8"/>
          <p:cNvSpPr txBox="1"/>
          <p:nvPr/>
        </p:nvSpPr>
        <p:spPr>
          <a:xfrm>
            <a:off x="838200" y="609600"/>
            <a:ext cx="7924800" cy="338554"/>
          </a:xfrm>
          <a:prstGeom prst="rect">
            <a:avLst/>
          </a:prstGeom>
          <a:noFill/>
        </p:spPr>
        <p:txBody>
          <a:bodyPr wrap="square" rtlCol="0">
            <a:spAutoFit/>
          </a:bodyPr>
          <a:lstStyle/>
          <a:p>
            <a:r>
              <a:rPr lang="mn-MN" sz="1600" b="1" dirty="0">
                <a:solidFill>
                  <a:srgbClr val="0070C0"/>
                </a:solidFill>
                <a:latin typeface="Arial" pitchFamily="34" charset="0"/>
                <a:cs typeface="Arial" pitchFamily="34" charset="0"/>
              </a:rPr>
              <a:t>ОРОН НУТГИЙН ТӨСВИЙН ОРЛОГО, ЗАРЛАГА </a:t>
            </a:r>
            <a:r>
              <a:rPr lang="en-US" sz="1600" b="1" dirty="0">
                <a:solidFill>
                  <a:srgbClr val="0070C0"/>
                </a:solidFill>
                <a:latin typeface="Arial" pitchFamily="34" charset="0"/>
                <a:cs typeface="Arial" pitchFamily="34" charset="0"/>
              </a:rPr>
              <a:t>2016-2017 </a:t>
            </a:r>
            <a:r>
              <a:rPr lang="mn-MN" sz="1600" b="1" dirty="0">
                <a:solidFill>
                  <a:srgbClr val="0070C0"/>
                </a:solidFill>
                <a:latin typeface="Arial" pitchFamily="34" charset="0"/>
                <a:cs typeface="Arial" pitchFamily="34" charset="0"/>
              </a:rPr>
              <a:t>оны </a:t>
            </a:r>
            <a:r>
              <a:rPr lang="en-US" sz="1600" b="1" dirty="0">
                <a:solidFill>
                  <a:srgbClr val="0070C0"/>
                </a:solidFill>
                <a:latin typeface="Arial" pitchFamily="34" charset="0"/>
                <a:cs typeface="Arial" pitchFamily="34" charset="0"/>
              </a:rPr>
              <a:t>7</a:t>
            </a:r>
            <a:r>
              <a:rPr lang="mn-MN" sz="1600" b="1" dirty="0">
                <a:solidFill>
                  <a:srgbClr val="0070C0"/>
                </a:solidFill>
                <a:latin typeface="Arial" pitchFamily="34" charset="0"/>
                <a:cs typeface="Arial" pitchFamily="34" charset="0"/>
              </a:rPr>
              <a:t>-р сар  </a:t>
            </a:r>
            <a:endParaRPr lang="en-US" sz="1600" b="1" dirty="0">
              <a:solidFill>
                <a:srgbClr val="0070C0"/>
              </a:solidFill>
              <a:latin typeface="Arial" pitchFamily="34" charset="0"/>
              <a:cs typeface="Arial" pitchFamily="34" charset="0"/>
            </a:endParaRPr>
          </a:p>
        </p:txBody>
      </p:sp>
      <p:sp>
        <p:nvSpPr>
          <p:cNvPr id="10" name="Rounded Rectangle 9"/>
          <p:cNvSpPr/>
          <p:nvPr/>
        </p:nvSpPr>
        <p:spPr>
          <a:xfrm>
            <a:off x="1828800" y="914400"/>
            <a:ext cx="7010400" cy="14478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mn-MN" sz="1200" dirty="0">
                <a:latin typeface="Arial" pitchFamily="34" charset="0"/>
                <a:cs typeface="Arial" pitchFamily="34" charset="0"/>
              </a:rPr>
              <a:t>20</a:t>
            </a:r>
            <a:r>
              <a:rPr lang="eu-ES" sz="1200" dirty="0">
                <a:latin typeface="Arial" pitchFamily="34" charset="0"/>
                <a:cs typeface="Arial" pitchFamily="34" charset="0"/>
              </a:rPr>
              <a:t>1</a:t>
            </a:r>
            <a:r>
              <a:rPr lang="mn-MN" sz="1200" dirty="0">
                <a:latin typeface="Arial" pitchFamily="34" charset="0"/>
                <a:cs typeface="Arial" pitchFamily="34" charset="0"/>
              </a:rPr>
              <a:t>7</a:t>
            </a:r>
            <a:r>
              <a:rPr lang="eu-ES" sz="1200" dirty="0">
                <a:latin typeface="Arial" pitchFamily="34" charset="0"/>
                <a:cs typeface="Arial" pitchFamily="34" charset="0"/>
              </a:rPr>
              <a:t> он</a:t>
            </a:r>
            <a:r>
              <a:rPr lang="mn-MN" sz="1200" dirty="0">
                <a:latin typeface="Arial" pitchFamily="34" charset="0"/>
                <a:cs typeface="Arial" pitchFamily="34" charset="0"/>
              </a:rPr>
              <a:t>ы </a:t>
            </a:r>
            <a:r>
              <a:rPr lang="en-US" sz="1200" dirty="0">
                <a:latin typeface="Arial" pitchFamily="34" charset="0"/>
                <a:cs typeface="Arial" pitchFamily="34" charset="0"/>
              </a:rPr>
              <a:t>7 </a:t>
            </a:r>
            <a:r>
              <a:rPr lang="mn-MN" sz="1200" dirty="0">
                <a:latin typeface="Arial" pitchFamily="34" charset="0"/>
                <a:cs typeface="Arial" pitchFamily="34" charset="0"/>
              </a:rPr>
              <a:t>сарын дүнгээр</a:t>
            </a:r>
            <a:r>
              <a:rPr lang="eu-ES" sz="1200" dirty="0">
                <a:latin typeface="Arial" pitchFamily="34" charset="0"/>
                <a:cs typeface="Arial" pitchFamily="34" charset="0"/>
              </a:rPr>
              <a:t> орон нутгийн төсөвт </a:t>
            </a:r>
            <a:r>
              <a:rPr lang="en-US" sz="1200" dirty="0">
                <a:latin typeface="Arial" pitchFamily="34" charset="0"/>
                <a:cs typeface="Arial" pitchFamily="34" charset="0"/>
              </a:rPr>
              <a:t>12196.7</a:t>
            </a:r>
            <a:r>
              <a:rPr lang="eu-ES" sz="1200" dirty="0">
                <a:latin typeface="Arial" pitchFamily="34" charset="0"/>
                <a:cs typeface="Arial" pitchFamily="34" charset="0"/>
              </a:rPr>
              <a:t> сая төгрөгийн орлого төвлөрүүлжээ. </a:t>
            </a:r>
            <a:r>
              <a:rPr lang="mn-MN" sz="1200" dirty="0">
                <a:latin typeface="Arial" pitchFamily="34" charset="0"/>
                <a:cs typeface="Arial" pitchFamily="34" charset="0"/>
              </a:rPr>
              <a:t>Өмнөх оны мөн үеэс </a:t>
            </a:r>
            <a:r>
              <a:rPr lang="en-US" sz="1200" dirty="0">
                <a:latin typeface="Arial" pitchFamily="34" charset="0"/>
                <a:cs typeface="Arial" pitchFamily="34" charset="0"/>
              </a:rPr>
              <a:t>54.5</a:t>
            </a:r>
            <a:r>
              <a:rPr lang="mn-MN" sz="1200" dirty="0">
                <a:latin typeface="Arial" pitchFamily="34" charset="0"/>
                <a:cs typeface="Arial" pitchFamily="34" charset="0"/>
              </a:rPr>
              <a:t> хувиар буурсан байна. Улсын төсвөөс санхүүждэг тусгай зориулалтын шилжүүлэг болон орон нутгийн хөгжлийн сангаас санхүүжих зардлын эх үүсвэрүүд 2017 оноос орлогын гүйцэтгэлийн дүнд нэгтгэгдэхгүй болсон учраас өмнө оноос буурч харагдаж байна. </a:t>
            </a:r>
            <a:r>
              <a:rPr lang="eu-ES" sz="1200" dirty="0">
                <a:latin typeface="Arial" pitchFamily="34" charset="0"/>
                <a:cs typeface="Arial" pitchFamily="34" charset="0"/>
              </a:rPr>
              <a:t>Орон нутгийн төсвийн орлогын 82.2 хувийг татварын</a:t>
            </a:r>
            <a:r>
              <a:rPr lang="mn-MN" sz="1200" dirty="0">
                <a:latin typeface="Arial" pitchFamily="34" charset="0"/>
                <a:cs typeface="Arial" pitchFamily="34" charset="0"/>
              </a:rPr>
              <a:t>, </a:t>
            </a:r>
            <a:r>
              <a:rPr lang="en-US" sz="1200" dirty="0">
                <a:latin typeface="Arial" pitchFamily="34" charset="0"/>
                <a:cs typeface="Arial" pitchFamily="34" charset="0"/>
              </a:rPr>
              <a:t>1</a:t>
            </a:r>
            <a:r>
              <a:rPr lang="eu-ES" sz="1200" dirty="0">
                <a:latin typeface="Arial" pitchFamily="34" charset="0"/>
                <a:cs typeface="Arial" pitchFamily="34" charset="0"/>
              </a:rPr>
              <a:t>7.8 хувийг татварын бус орлого бүрдүүлсэн байна. Орон нутгийн төсвийн орлогын төлөвлөгөө</a:t>
            </a:r>
            <a:r>
              <a:rPr lang="mn-MN" sz="1200" dirty="0">
                <a:latin typeface="Arial" pitchFamily="34" charset="0"/>
                <a:cs typeface="Arial" pitchFamily="34" charset="0"/>
              </a:rPr>
              <a:t>ний биелэлт </a:t>
            </a:r>
            <a:r>
              <a:rPr lang="eu-ES" sz="1200" dirty="0">
                <a:latin typeface="Arial" pitchFamily="34" charset="0"/>
                <a:cs typeface="Arial" pitchFamily="34" charset="0"/>
              </a:rPr>
              <a:t>103.0 </a:t>
            </a:r>
            <a:r>
              <a:rPr lang="mn-MN" sz="1200" dirty="0">
                <a:latin typeface="Arial" pitchFamily="34" charset="0"/>
                <a:cs typeface="Arial" pitchFamily="34" charset="0"/>
              </a:rPr>
              <a:t>хувьтай байна. </a:t>
            </a:r>
            <a:endParaRPr lang="en-US" sz="1200" dirty="0">
              <a:latin typeface="Arial" pitchFamily="34" charset="0"/>
              <a:cs typeface="Arial" pitchFamily="34" charset="0"/>
            </a:endParaRPr>
          </a:p>
          <a:p>
            <a:pPr algn="just"/>
            <a:endParaRPr lang="en-US" sz="1200" dirty="0">
              <a:latin typeface="Arial" pitchFamily="34" charset="0"/>
              <a:cs typeface="Arial" pitchFamily="34" charset="0"/>
            </a:endParaRPr>
          </a:p>
        </p:txBody>
      </p:sp>
      <p:sp>
        <p:nvSpPr>
          <p:cNvPr id="11" name="TextBox 10"/>
          <p:cNvSpPr txBox="1"/>
          <p:nvPr/>
        </p:nvSpPr>
        <p:spPr>
          <a:xfrm>
            <a:off x="838200" y="5181600"/>
            <a:ext cx="1371600" cy="523220"/>
          </a:xfrm>
          <a:prstGeom prst="rect">
            <a:avLst/>
          </a:prstGeom>
          <a:noFill/>
        </p:spPr>
        <p:txBody>
          <a:bodyPr wrap="square" rtlCol="0">
            <a:spAutoFit/>
          </a:bodyPr>
          <a:lstStyle/>
          <a:p>
            <a:r>
              <a:rPr lang="en-US" sz="2800" b="1" dirty="0">
                <a:solidFill>
                  <a:schemeClr val="bg1">
                    <a:lumMod val="50000"/>
                  </a:schemeClr>
                </a:solidFill>
              </a:rPr>
              <a:t>26831.0</a:t>
            </a:r>
          </a:p>
        </p:txBody>
      </p:sp>
      <p:sp>
        <p:nvSpPr>
          <p:cNvPr id="12" name="TextBox 11"/>
          <p:cNvSpPr txBox="1"/>
          <p:nvPr/>
        </p:nvSpPr>
        <p:spPr>
          <a:xfrm>
            <a:off x="2209800" y="5191780"/>
            <a:ext cx="1447800" cy="523220"/>
          </a:xfrm>
          <a:prstGeom prst="rect">
            <a:avLst/>
          </a:prstGeom>
          <a:noFill/>
        </p:spPr>
        <p:txBody>
          <a:bodyPr wrap="square" rtlCol="0">
            <a:spAutoFit/>
          </a:bodyPr>
          <a:lstStyle/>
          <a:p>
            <a:r>
              <a:rPr lang="en-US" sz="2800" b="1" dirty="0">
                <a:solidFill>
                  <a:schemeClr val="tx2"/>
                </a:solidFill>
              </a:rPr>
              <a:t>12196.7</a:t>
            </a:r>
          </a:p>
        </p:txBody>
      </p:sp>
      <p:sp>
        <p:nvSpPr>
          <p:cNvPr id="13" name="TextBox 12"/>
          <p:cNvSpPr txBox="1"/>
          <p:nvPr/>
        </p:nvSpPr>
        <p:spPr>
          <a:xfrm>
            <a:off x="6172200" y="5247620"/>
            <a:ext cx="1371600" cy="523220"/>
          </a:xfrm>
          <a:prstGeom prst="rect">
            <a:avLst/>
          </a:prstGeom>
          <a:noFill/>
        </p:spPr>
        <p:txBody>
          <a:bodyPr wrap="square" rtlCol="0">
            <a:spAutoFit/>
          </a:bodyPr>
          <a:lstStyle/>
          <a:p>
            <a:r>
              <a:rPr lang="en-US" sz="2800" b="1" dirty="0">
                <a:solidFill>
                  <a:schemeClr val="bg1">
                    <a:lumMod val="50000"/>
                  </a:schemeClr>
                </a:solidFill>
              </a:rPr>
              <a:t>26242.6</a:t>
            </a:r>
          </a:p>
        </p:txBody>
      </p:sp>
      <p:sp>
        <p:nvSpPr>
          <p:cNvPr id="14" name="TextBox 13"/>
          <p:cNvSpPr txBox="1"/>
          <p:nvPr/>
        </p:nvSpPr>
        <p:spPr>
          <a:xfrm>
            <a:off x="7467600" y="5267980"/>
            <a:ext cx="1447800" cy="523220"/>
          </a:xfrm>
          <a:prstGeom prst="rect">
            <a:avLst/>
          </a:prstGeom>
          <a:noFill/>
        </p:spPr>
        <p:txBody>
          <a:bodyPr wrap="square" rtlCol="0">
            <a:spAutoFit/>
          </a:bodyPr>
          <a:lstStyle/>
          <a:p>
            <a:r>
              <a:rPr lang="en-US" sz="2800" b="1" dirty="0">
                <a:solidFill>
                  <a:schemeClr val="tx2"/>
                </a:solidFill>
              </a:rPr>
              <a:t>28530.7</a:t>
            </a:r>
          </a:p>
        </p:txBody>
      </p:sp>
      <p:sp>
        <p:nvSpPr>
          <p:cNvPr id="3" name="TextBox 2"/>
          <p:cNvSpPr txBox="1"/>
          <p:nvPr/>
        </p:nvSpPr>
        <p:spPr>
          <a:xfrm>
            <a:off x="990600" y="5867400"/>
            <a:ext cx="1247572" cy="369332"/>
          </a:xfrm>
          <a:prstGeom prst="rect">
            <a:avLst/>
          </a:prstGeom>
          <a:noFill/>
        </p:spPr>
        <p:txBody>
          <a:bodyPr wrap="square" rtlCol="0">
            <a:spAutoFit/>
          </a:bodyPr>
          <a:lstStyle/>
          <a:p>
            <a:r>
              <a:rPr lang="en-US" b="1" dirty="0">
                <a:solidFill>
                  <a:schemeClr val="bg1"/>
                </a:solidFill>
              </a:rPr>
              <a:t>2016 I-VII</a:t>
            </a:r>
          </a:p>
        </p:txBody>
      </p:sp>
      <p:sp>
        <p:nvSpPr>
          <p:cNvPr id="15" name="TextBox 14"/>
          <p:cNvSpPr txBox="1"/>
          <p:nvPr/>
        </p:nvSpPr>
        <p:spPr>
          <a:xfrm>
            <a:off x="2209800" y="5867400"/>
            <a:ext cx="1247572" cy="369332"/>
          </a:xfrm>
          <a:prstGeom prst="rect">
            <a:avLst/>
          </a:prstGeom>
          <a:noFill/>
        </p:spPr>
        <p:txBody>
          <a:bodyPr wrap="square" rtlCol="0">
            <a:spAutoFit/>
          </a:bodyPr>
          <a:lstStyle/>
          <a:p>
            <a:r>
              <a:rPr lang="en-US" b="1" dirty="0">
                <a:solidFill>
                  <a:schemeClr val="bg1"/>
                </a:solidFill>
              </a:rPr>
              <a:t>2017 I-VII</a:t>
            </a:r>
          </a:p>
        </p:txBody>
      </p:sp>
      <p:sp>
        <p:nvSpPr>
          <p:cNvPr id="16" name="TextBox 15"/>
          <p:cNvSpPr txBox="1"/>
          <p:nvPr/>
        </p:nvSpPr>
        <p:spPr>
          <a:xfrm>
            <a:off x="6324600" y="5791200"/>
            <a:ext cx="1278586" cy="369332"/>
          </a:xfrm>
          <a:prstGeom prst="rect">
            <a:avLst/>
          </a:prstGeom>
          <a:noFill/>
        </p:spPr>
        <p:txBody>
          <a:bodyPr wrap="square" rtlCol="0">
            <a:spAutoFit/>
          </a:bodyPr>
          <a:lstStyle/>
          <a:p>
            <a:r>
              <a:rPr lang="en-US" b="1" dirty="0">
                <a:solidFill>
                  <a:schemeClr val="bg1"/>
                </a:solidFill>
              </a:rPr>
              <a:t>2016 I-VII</a:t>
            </a:r>
          </a:p>
        </p:txBody>
      </p:sp>
      <p:sp>
        <p:nvSpPr>
          <p:cNvPr id="17" name="TextBox 16"/>
          <p:cNvSpPr txBox="1"/>
          <p:nvPr/>
        </p:nvSpPr>
        <p:spPr>
          <a:xfrm>
            <a:off x="7603186" y="5791200"/>
            <a:ext cx="1095172" cy="369332"/>
          </a:xfrm>
          <a:prstGeom prst="rect">
            <a:avLst/>
          </a:prstGeom>
          <a:noFill/>
        </p:spPr>
        <p:txBody>
          <a:bodyPr wrap="none" rtlCol="0">
            <a:spAutoFit/>
          </a:bodyPr>
          <a:lstStyle/>
          <a:p>
            <a:r>
              <a:rPr lang="en-US" b="1" dirty="0">
                <a:solidFill>
                  <a:schemeClr val="bg1"/>
                </a:solidFill>
              </a:rPr>
              <a:t>2017 I-VII</a:t>
            </a:r>
          </a:p>
        </p:txBody>
      </p:sp>
    </p:spTree>
    <p:extLst>
      <p:ext uri="{BB962C8B-B14F-4D97-AF65-F5344CB8AC3E}">
        <p14:creationId xmlns:p14="http://schemas.microsoft.com/office/powerpoint/2010/main" xmlns="" val="412572840"/>
      </p:ext>
    </p:extLst>
  </p:cSld>
  <p:clrMapOvr>
    <a:masterClrMapping/>
  </p:clrMapOvr>
  <p:transition advClick="0" advTm="10000"/>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Хэрэглээний үнийн индекс</a:t>
            </a:r>
          </a:p>
        </p:txBody>
      </p:sp>
      <p:sp>
        <p:nvSpPr>
          <p:cNvPr id="12" name="Rounded Rectangle 11"/>
          <p:cNvSpPr/>
          <p:nvPr/>
        </p:nvSpPr>
        <p:spPr>
          <a:xfrm>
            <a:off x="762000" y="990600"/>
            <a:ext cx="2971800" cy="16002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lvl="0" algn="just" eaLnBrk="1" hangingPunct="1">
              <a:tabLst>
                <a:tab pos="171450" algn="r"/>
                <a:tab pos="2743200" algn="ctr"/>
                <a:tab pos="4286250" algn="r"/>
                <a:tab pos="5486400" algn="r"/>
              </a:tabLst>
            </a:pPr>
            <a:r>
              <a:rPr lang="mn-MN" sz="1400" dirty="0"/>
              <a:t> </a:t>
            </a:r>
            <a:endParaRPr lang="eu-ES" sz="1400" dirty="0">
              <a:solidFill>
                <a:schemeClr val="tx1"/>
              </a:solidFill>
              <a:latin typeface="Arial" pitchFamily="34" charset="0"/>
              <a:cs typeface="Arial" pitchFamily="34" charset="0"/>
            </a:endParaRPr>
          </a:p>
        </p:txBody>
      </p:sp>
      <p:sp>
        <p:nvSpPr>
          <p:cNvPr id="10244" name="Rectangle 13"/>
          <p:cNvSpPr>
            <a:spLocks noChangeArrowheads="1"/>
          </p:cNvSpPr>
          <p:nvPr/>
        </p:nvSpPr>
        <p:spPr bwMode="auto">
          <a:xfrm>
            <a:off x="1600200" y="2667000"/>
            <a:ext cx="5791200" cy="369332"/>
          </a:xfrm>
          <a:prstGeom prst="rect">
            <a:avLst/>
          </a:prstGeom>
          <a:noFill/>
          <a:ln w="9525">
            <a:noFill/>
            <a:miter lim="800000"/>
            <a:headEnd/>
            <a:tailEnd/>
          </a:ln>
        </p:spPr>
        <p:txBody>
          <a:bodyPr wrap="square">
            <a:spAutoFit/>
          </a:bodyPr>
          <a:lstStyle/>
          <a:p>
            <a:r>
              <a:rPr lang="mn-MN" dirty="0">
                <a:latin typeface="Arial" pitchFamily="34" charset="0"/>
                <a:cs typeface="Arial" pitchFamily="34" charset="0"/>
              </a:rPr>
              <a:t>Хэрэглээний үнийн индекс, 201</a:t>
            </a:r>
            <a:r>
              <a:rPr lang="en-US" dirty="0">
                <a:latin typeface="Arial" pitchFamily="34" charset="0"/>
                <a:cs typeface="Arial" pitchFamily="34" charset="0"/>
              </a:rPr>
              <a:t>7</a:t>
            </a:r>
            <a:r>
              <a:rPr lang="mn-MN" dirty="0">
                <a:latin typeface="Arial" pitchFamily="34" charset="0"/>
                <a:cs typeface="Arial" pitchFamily="34" charset="0"/>
              </a:rPr>
              <a:t> оны</a:t>
            </a:r>
            <a:r>
              <a:rPr lang="en-US" dirty="0">
                <a:latin typeface="Arial" pitchFamily="34" charset="0"/>
                <a:cs typeface="Arial" pitchFamily="34" charset="0"/>
              </a:rPr>
              <a:t> </a:t>
            </a:r>
            <a:r>
              <a:rPr lang="mn-MN" dirty="0">
                <a:latin typeface="Arial" pitchFamily="34" charset="0"/>
                <a:cs typeface="Arial" pitchFamily="34" charset="0"/>
              </a:rPr>
              <a:t>7-р сард</a:t>
            </a:r>
            <a:endParaRPr lang="en-US" dirty="0">
              <a:latin typeface="Arial" pitchFamily="34" charset="0"/>
              <a:cs typeface="Arial" pitchFamily="34" charset="0"/>
            </a:endParaRPr>
          </a:p>
        </p:txBody>
      </p:sp>
      <p:pic>
        <p:nvPicPr>
          <p:cNvPr id="10245" name="Picture 2"/>
          <p:cNvPicPr>
            <a:picLocks noChangeAspect="1" noChangeArrowheads="1"/>
          </p:cNvPicPr>
          <p:nvPr/>
        </p:nvPicPr>
        <p:blipFill>
          <a:blip r:embed="rId4" cstate="print"/>
          <a:srcRect/>
          <a:stretch>
            <a:fillRect/>
          </a:stretch>
        </p:blipFill>
        <p:spPr bwMode="auto">
          <a:xfrm>
            <a:off x="838200" y="2667000"/>
            <a:ext cx="457200" cy="460375"/>
          </a:xfrm>
          <a:prstGeom prst="rect">
            <a:avLst/>
          </a:prstGeom>
          <a:noFill/>
          <a:ln w="9525">
            <a:noFill/>
            <a:miter lim="800000"/>
            <a:headEnd/>
            <a:tailEnd/>
          </a:ln>
        </p:spPr>
      </p:pic>
      <p:graphicFrame>
        <p:nvGraphicFramePr>
          <p:cNvPr id="8" name="Table 7"/>
          <p:cNvGraphicFramePr>
            <a:graphicFrameLocks noGrp="1"/>
          </p:cNvGraphicFramePr>
          <p:nvPr/>
        </p:nvGraphicFramePr>
        <p:xfrm>
          <a:off x="4267200" y="3338512"/>
          <a:ext cx="609600" cy="180975"/>
        </p:xfrm>
        <a:graphic>
          <a:graphicData uri="http://schemas.openxmlformats.org/drawingml/2006/table">
            <a:tbl>
              <a:tblPr/>
              <a:tblGrid>
                <a:gridCol w="609600">
                  <a:extLst>
                    <a:ext uri="{9D8B030D-6E8A-4147-A177-3AD203B41FA5}">
                      <a16:colId xmlns:a16="http://schemas.microsoft.com/office/drawing/2014/main" xmlns="" val="20000"/>
                    </a:ext>
                  </a:extLst>
                </a:gridCol>
              </a:tblGrid>
              <a:tr h="180975">
                <a:tc>
                  <a:txBody>
                    <a:bodyPr/>
                    <a:lstStyle/>
                    <a:p>
                      <a:pPr algn="l" fontAlgn="b"/>
                      <a:endParaRPr lang="en-US" sz="1100" b="0" i="0" u="none" strike="noStrike" dirty="0">
                        <a:solidFill>
                          <a:srgbClr val="000000"/>
                        </a:solidFill>
                        <a:latin typeface="Arial"/>
                      </a:endParaRPr>
                    </a:p>
                  </a:txBody>
                  <a:tcPr marL="0" marR="0" marT="0" marB="0" anchor="b">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9" name="Rounded Rectangle 8"/>
          <p:cNvSpPr/>
          <p:nvPr/>
        </p:nvSpPr>
        <p:spPr>
          <a:xfrm>
            <a:off x="4191000" y="990600"/>
            <a:ext cx="4800600" cy="16002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lvl="1" algn="just" eaLnBrk="1" hangingPunct="1">
              <a:buFontTx/>
              <a:buChar char="-"/>
              <a:tabLst>
                <a:tab pos="171450" algn="r"/>
                <a:tab pos="2743200" algn="ctr"/>
                <a:tab pos="4286250" algn="r"/>
                <a:tab pos="5486400" algn="r"/>
              </a:tabLst>
            </a:pPr>
            <a:endParaRPr lang="eu-ES" sz="1400" dirty="0">
              <a:solidFill>
                <a:schemeClr val="tx1"/>
              </a:solidFill>
              <a:latin typeface="Arial" pitchFamily="34" charset="0"/>
              <a:cs typeface="Arial" pitchFamily="34" charset="0"/>
            </a:endParaRPr>
          </a:p>
        </p:txBody>
      </p:sp>
      <p:sp>
        <p:nvSpPr>
          <p:cNvPr id="11" name="Notched Right Arrow 10"/>
          <p:cNvSpPr/>
          <p:nvPr/>
        </p:nvSpPr>
        <p:spPr>
          <a:xfrm>
            <a:off x="3733800" y="1524000"/>
            <a:ext cx="457200" cy="381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20000"/>
                  <a:lumOff val="80000"/>
                </a:schemeClr>
              </a:solidFill>
            </a:endParaRPr>
          </a:p>
        </p:txBody>
      </p:sp>
      <p:sp>
        <p:nvSpPr>
          <p:cNvPr id="10241" name="Rectangle 1"/>
          <p:cNvSpPr>
            <a:spLocks noChangeArrowheads="1"/>
          </p:cNvSpPr>
          <p:nvPr/>
        </p:nvSpPr>
        <p:spPr bwMode="auto">
          <a:xfrm>
            <a:off x="838200" y="1167824"/>
            <a:ext cx="2819400" cy="116955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eaLnBrk="1" hangingPunct="1">
              <a:tabLst>
                <a:tab pos="171450" algn="r"/>
                <a:tab pos="2743200" algn="ctr"/>
                <a:tab pos="4286250" algn="r"/>
                <a:tab pos="5486400" algn="r"/>
              </a:tabLst>
            </a:pPr>
            <a:r>
              <a:rPr lang="eu-ES" sz="1400" dirty="0">
                <a:latin typeface="Arial" pitchFamily="34" charset="0"/>
                <a:ea typeface="Times New Roman" pitchFamily="18" charset="0"/>
                <a:cs typeface="Arial" pitchFamily="34" charset="0"/>
              </a:rPr>
              <a:t>Хэрэглээний үнийн индекс 2017 оны 7</a:t>
            </a:r>
            <a:r>
              <a:rPr lang="mn-MN" sz="1400" dirty="0">
                <a:latin typeface="Arial" pitchFamily="34" charset="0"/>
                <a:ea typeface="Times New Roman" pitchFamily="18" charset="0"/>
                <a:cs typeface="Arial" pitchFamily="34" charset="0"/>
              </a:rPr>
              <a:t> дугаар </a:t>
            </a:r>
            <a:r>
              <a:rPr lang="eu-ES" sz="1400" dirty="0">
                <a:latin typeface="Arial" pitchFamily="34" charset="0"/>
                <a:ea typeface="Times New Roman" pitchFamily="18" charset="0"/>
                <a:cs typeface="Arial" pitchFamily="34" charset="0"/>
              </a:rPr>
              <a:t>сард</a:t>
            </a:r>
            <a:r>
              <a:rPr lang="mn-MN" sz="1400" dirty="0">
                <a:latin typeface="Arial" pitchFamily="34" charset="0"/>
                <a:ea typeface="Times New Roman" pitchFamily="18" charset="0"/>
                <a:cs typeface="Arial" pitchFamily="34" charset="0"/>
              </a:rPr>
              <a:t>: </a:t>
            </a:r>
          </a:p>
          <a:p>
            <a:pPr lvl="0" algn="just" eaLnBrk="1" hangingPunct="1">
              <a:tabLst>
                <a:tab pos="171450" algn="r"/>
                <a:tab pos="2743200" algn="ctr"/>
                <a:tab pos="4286250" algn="r"/>
                <a:tab pos="5486400" algn="r"/>
              </a:tabLst>
            </a:pPr>
            <a:r>
              <a:rPr lang="eu-ES" sz="1400" dirty="0">
                <a:latin typeface="Arial" pitchFamily="34" charset="0"/>
                <a:ea typeface="Times New Roman" pitchFamily="18" charset="0"/>
                <a:cs typeface="Arial" pitchFamily="34" charset="0"/>
              </a:rPr>
              <a:t> </a:t>
            </a:r>
            <a:r>
              <a:rPr lang="mn-MN" sz="1400" dirty="0">
                <a:latin typeface="Arial" pitchFamily="34" charset="0"/>
                <a:ea typeface="Times New Roman" pitchFamily="18" charset="0"/>
                <a:cs typeface="Arial" pitchFamily="34" charset="0"/>
              </a:rPr>
              <a:t>Өмнөх сарынхаас </a:t>
            </a:r>
            <a:r>
              <a:rPr lang="en-US" sz="1400" dirty="0">
                <a:latin typeface="Arial" pitchFamily="34" charset="0"/>
                <a:ea typeface="Times New Roman" pitchFamily="18" charset="0"/>
                <a:cs typeface="Arial" pitchFamily="34" charset="0"/>
              </a:rPr>
              <a:t>0.2 </a:t>
            </a:r>
            <a:r>
              <a:rPr lang="mn-MN" sz="1400" dirty="0">
                <a:latin typeface="Arial" pitchFamily="34" charset="0"/>
                <a:ea typeface="Times New Roman" pitchFamily="18" charset="0"/>
                <a:cs typeface="Arial" pitchFamily="34" charset="0"/>
              </a:rPr>
              <a:t>хувиар буурч,  өмнөх оны мөн үеэс </a:t>
            </a:r>
            <a:r>
              <a:rPr lang="en-US" sz="1400" dirty="0">
                <a:latin typeface="Arial" pitchFamily="34" charset="0"/>
                <a:ea typeface="Times New Roman" pitchFamily="18" charset="0"/>
                <a:cs typeface="Arial" pitchFamily="34" charset="0"/>
              </a:rPr>
              <a:t>1.8 </a:t>
            </a:r>
            <a:r>
              <a:rPr lang="mn-MN" sz="1400" dirty="0">
                <a:latin typeface="Arial" pitchFamily="34" charset="0"/>
                <a:ea typeface="Times New Roman" pitchFamily="18" charset="0"/>
                <a:cs typeface="Arial" pitchFamily="34" charset="0"/>
              </a:rPr>
              <a:t>хувиар өссөн </a:t>
            </a:r>
            <a:r>
              <a:rPr lang="eu-ES" sz="1400" dirty="0">
                <a:latin typeface="Arial" pitchFamily="34" charset="0"/>
                <a:ea typeface="Times New Roman" pitchFamily="18" charset="0"/>
                <a:cs typeface="Arial" pitchFamily="34" charset="0"/>
              </a:rPr>
              <a:t> </a:t>
            </a:r>
            <a:r>
              <a:rPr lang="mn-MN" sz="1400" dirty="0">
                <a:latin typeface="Arial" pitchFamily="34" charset="0"/>
                <a:ea typeface="Times New Roman" pitchFamily="18" charset="0"/>
                <a:cs typeface="Arial" pitchFamily="34" charset="0"/>
              </a:rPr>
              <a:t>байна. </a:t>
            </a:r>
            <a:endParaRPr lang="eu-ES" sz="1400" dirty="0">
              <a:latin typeface="Arial" pitchFamily="34" charset="0"/>
              <a:cs typeface="Arial" pitchFamily="34" charset="0"/>
            </a:endParaRPr>
          </a:p>
        </p:txBody>
      </p:sp>
      <p:sp>
        <p:nvSpPr>
          <p:cNvPr id="10242" name="Rectangle 2"/>
          <p:cNvSpPr>
            <a:spLocks noChangeArrowheads="1"/>
          </p:cNvSpPr>
          <p:nvPr/>
        </p:nvSpPr>
        <p:spPr bwMode="auto">
          <a:xfrm>
            <a:off x="4267200" y="905717"/>
            <a:ext cx="47244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1" hangingPunct="1">
              <a:tabLst>
                <a:tab pos="171450" algn="r"/>
                <a:tab pos="2743200" algn="ctr"/>
                <a:tab pos="4286250" algn="r"/>
                <a:tab pos="5486400" algn="r"/>
              </a:tabLst>
            </a:pPr>
            <a:r>
              <a:rPr lang="en-US" sz="1400" b="1" dirty="0" err="1">
                <a:latin typeface="Arial" pitchFamily="34" charset="0"/>
                <a:ea typeface="Times New Roman" pitchFamily="18" charset="0"/>
                <a:cs typeface="Arial" pitchFamily="34" charset="0"/>
              </a:rPr>
              <a:t>Ерөнхий</a:t>
            </a:r>
            <a:r>
              <a:rPr lang="en-US" sz="1400" b="1" dirty="0">
                <a:latin typeface="Arial" pitchFamily="34" charset="0"/>
                <a:ea typeface="Times New Roman" pitchFamily="18" charset="0"/>
                <a:cs typeface="Arial" pitchFamily="34" charset="0"/>
              </a:rPr>
              <a:t> </a:t>
            </a:r>
            <a:r>
              <a:rPr lang="en-US" sz="1400" b="1" dirty="0" err="1">
                <a:latin typeface="Arial" pitchFamily="34" charset="0"/>
                <a:ea typeface="Times New Roman" pitchFamily="18" charset="0"/>
                <a:cs typeface="Arial" pitchFamily="34" charset="0"/>
              </a:rPr>
              <a:t>индекс</a:t>
            </a:r>
            <a:r>
              <a:rPr lang="en-US" sz="1400" b="1" dirty="0">
                <a:latin typeface="Arial" pitchFamily="34" charset="0"/>
                <a:ea typeface="Times New Roman" pitchFamily="18" charset="0"/>
                <a:cs typeface="Arial" pitchFamily="34" charset="0"/>
              </a:rPr>
              <a:t> </a:t>
            </a:r>
            <a:r>
              <a:rPr lang="en-US" sz="1400" b="1" dirty="0" err="1">
                <a:latin typeface="Arial" pitchFamily="34" charset="0"/>
                <a:ea typeface="Times New Roman" pitchFamily="18" charset="0"/>
                <a:cs typeface="Arial" pitchFamily="34" charset="0"/>
              </a:rPr>
              <a:t>өмнөх</a:t>
            </a:r>
            <a:r>
              <a:rPr lang="en-US" sz="1400" b="1" dirty="0">
                <a:latin typeface="Arial" pitchFamily="34" charset="0"/>
                <a:ea typeface="Times New Roman" pitchFamily="18" charset="0"/>
                <a:cs typeface="Arial" pitchFamily="34" charset="0"/>
              </a:rPr>
              <a:t> </a:t>
            </a:r>
            <a:r>
              <a:rPr lang="en-US" sz="1400" b="1" dirty="0" err="1">
                <a:latin typeface="Arial" pitchFamily="34" charset="0"/>
                <a:ea typeface="Times New Roman" pitchFamily="18" charset="0"/>
                <a:cs typeface="Arial" pitchFamily="34" charset="0"/>
              </a:rPr>
              <a:t>сарынхаас</a:t>
            </a:r>
            <a:r>
              <a:rPr lang="en-US" sz="1400" b="1" dirty="0">
                <a:latin typeface="Arial" pitchFamily="34" charset="0"/>
                <a:ea typeface="Times New Roman" pitchFamily="18" charset="0"/>
                <a:cs typeface="Arial" pitchFamily="34" charset="0"/>
              </a:rPr>
              <a:t> 0.2 </a:t>
            </a:r>
            <a:r>
              <a:rPr lang="mn-MN" sz="1400" b="1" dirty="0">
                <a:latin typeface="Arial" pitchFamily="34" charset="0"/>
                <a:ea typeface="Times New Roman" pitchFamily="18" charset="0"/>
                <a:cs typeface="Arial" pitchFamily="34" charset="0"/>
              </a:rPr>
              <a:t>хувиар буурхад:</a:t>
            </a:r>
            <a:r>
              <a:rPr lang="en-US" sz="1400" b="1" dirty="0">
                <a:latin typeface="Arial" pitchFamily="34" charset="0"/>
                <a:ea typeface="Times New Roman" pitchFamily="18" charset="0"/>
                <a:cs typeface="Arial" pitchFamily="34" charset="0"/>
              </a:rPr>
              <a:t> </a:t>
            </a:r>
            <a:r>
              <a:rPr lang="mn-MN" sz="1400" dirty="0">
                <a:latin typeface="Arial" pitchFamily="34" charset="0"/>
                <a:cs typeface="Arial" pitchFamily="34" charset="0"/>
              </a:rPr>
              <a:t>хүнсний бараа, ундаа усны бүлэг </a:t>
            </a:r>
            <a:r>
              <a:rPr lang="en-US" sz="1400" dirty="0">
                <a:latin typeface="Arial" pitchFamily="34" charset="0"/>
                <a:cs typeface="Arial" pitchFamily="34" charset="0"/>
              </a:rPr>
              <a:t>0.8 </a:t>
            </a:r>
            <a:r>
              <a:rPr lang="mn-MN" sz="1400" dirty="0">
                <a:latin typeface="Arial" pitchFamily="34" charset="0"/>
                <a:cs typeface="Arial" pitchFamily="34" charset="0"/>
              </a:rPr>
              <a:t>хувь,  тээвэр 0.2 хувь, бусад бараа үйлчилгээ 0.3 хувиар  буурч,  эм эмнэлэгийн үйлчилгээ 0.9 хувь, гэр ахуйн тавилга, бараа 0.1  хувь, орон сууц, ус, цахилган, түлш 0.1 хувь согтууруулах ундаа, тамхи 0.4 хувиар  тус тус  өссөн байна</a:t>
            </a:r>
          </a:p>
          <a:p>
            <a:pPr lvl="0" algn="just" eaLnBrk="1" hangingPunct="1">
              <a:tabLst>
                <a:tab pos="171450" algn="r"/>
                <a:tab pos="2743200" algn="ctr"/>
                <a:tab pos="4286250" algn="r"/>
                <a:tab pos="5486400" algn="r"/>
              </a:tabLst>
            </a:pPr>
            <a:endParaRPr lang="mn-MN" sz="1400" dirty="0">
              <a:latin typeface="Arial" pitchFamily="34" charset="0"/>
              <a:cs typeface="Arial" pitchFamily="34" charset="0"/>
            </a:endParaRPr>
          </a:p>
          <a:p>
            <a:pPr lvl="0" algn="just" eaLnBrk="1" hangingPunct="1">
              <a:tabLst>
                <a:tab pos="171450" algn="r"/>
                <a:tab pos="2743200" algn="ctr"/>
                <a:tab pos="4286250" algn="r"/>
                <a:tab pos="5486400" algn="r"/>
              </a:tabLst>
            </a:pPr>
            <a:endParaRPr kumimoji="0" lang="mn-MN" sz="1400" i="0" u="none" strike="noStrike" cap="none" normalizeH="0" baseline="0" dirty="0">
              <a:ln>
                <a:noFill/>
              </a:ln>
              <a:solidFill>
                <a:schemeClr val="tx1"/>
              </a:solidFill>
              <a:effectLst/>
              <a:latin typeface="Arial" pitchFamily="34" charset="0"/>
              <a:cs typeface="Arial" pitchFamily="34" charset="0"/>
            </a:endParaRPr>
          </a:p>
        </p:txBody>
      </p:sp>
      <p:graphicFrame>
        <p:nvGraphicFramePr>
          <p:cNvPr id="16" name="Table 15"/>
          <p:cNvGraphicFramePr>
            <a:graphicFrameLocks noGrp="1"/>
          </p:cNvGraphicFramePr>
          <p:nvPr/>
        </p:nvGraphicFramePr>
        <p:xfrm>
          <a:off x="1523999" y="3124200"/>
          <a:ext cx="6705601" cy="3200400"/>
        </p:xfrm>
        <a:graphic>
          <a:graphicData uri="http://schemas.openxmlformats.org/drawingml/2006/table">
            <a:tbl>
              <a:tblPr/>
              <a:tblGrid>
                <a:gridCol w="4344911">
                  <a:extLst>
                    <a:ext uri="{9D8B030D-6E8A-4147-A177-3AD203B41FA5}">
                      <a16:colId xmlns:a16="http://schemas.microsoft.com/office/drawing/2014/main" xmlns="" val="20000"/>
                    </a:ext>
                  </a:extLst>
                </a:gridCol>
                <a:gridCol w="677647">
                  <a:extLst>
                    <a:ext uri="{9D8B030D-6E8A-4147-A177-3AD203B41FA5}">
                      <a16:colId xmlns:a16="http://schemas.microsoft.com/office/drawing/2014/main" xmlns="" val="20001"/>
                    </a:ext>
                  </a:extLst>
                </a:gridCol>
                <a:gridCol w="832663">
                  <a:extLst>
                    <a:ext uri="{9D8B030D-6E8A-4147-A177-3AD203B41FA5}">
                      <a16:colId xmlns:a16="http://schemas.microsoft.com/office/drawing/2014/main" xmlns="" val="20002"/>
                    </a:ext>
                  </a:extLst>
                </a:gridCol>
                <a:gridCol w="850380">
                  <a:extLst>
                    <a:ext uri="{9D8B030D-6E8A-4147-A177-3AD203B41FA5}">
                      <a16:colId xmlns:a16="http://schemas.microsoft.com/office/drawing/2014/main" xmlns="" val="20003"/>
                    </a:ext>
                  </a:extLst>
                </a:gridCol>
              </a:tblGrid>
              <a:tr h="213360">
                <a:tc rowSpan="2">
                  <a:txBody>
                    <a:bodyPr/>
                    <a:lstStyle/>
                    <a:p>
                      <a:pPr algn="ctr" fontAlgn="ctr"/>
                      <a:r>
                        <a:rPr lang="mn-MN" sz="1200" b="0" i="0" u="none" strike="noStrike" dirty="0">
                          <a:solidFill>
                            <a:srgbClr val="FFFFFF"/>
                          </a:solidFill>
                          <a:latin typeface="Arial"/>
                        </a:rPr>
                        <a:t>Бараа үйлчилгээний бүлэг</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rowSpan="2">
                  <a:txBody>
                    <a:bodyPr/>
                    <a:lstStyle/>
                    <a:p>
                      <a:pPr algn="ctr" fontAlgn="ctr"/>
                      <a:r>
                        <a:rPr lang="mn-MN" sz="1200" b="0" i="0" u="none" strike="noStrike">
                          <a:solidFill>
                            <a:srgbClr val="FFFFFF"/>
                          </a:solidFill>
                          <a:latin typeface="Arial"/>
                        </a:rPr>
                        <a:t>ЖИН</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1200" b="0" i="0" u="none" strike="noStrike">
                          <a:solidFill>
                            <a:srgbClr val="FFFFFF"/>
                          </a:solidFill>
                          <a:latin typeface="Arial"/>
                        </a:rPr>
                        <a:t>2017.VII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3"/>
                    </a:solidFill>
                  </a:tcPr>
                </a:tc>
                <a:tc>
                  <a:txBody>
                    <a:bodyPr/>
                    <a:lstStyle/>
                    <a:p>
                      <a:pPr algn="ctr" fontAlgn="ctr"/>
                      <a:r>
                        <a:rPr lang="en-US" sz="1200" b="0" i="0" u="none" strike="noStrike">
                          <a:solidFill>
                            <a:srgbClr val="FFFFFF"/>
                          </a:solidFill>
                          <a:latin typeface="Arial"/>
                        </a:rPr>
                        <a:t>2017.VII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8DB4E3"/>
                    </a:solidFill>
                  </a:tcPr>
                </a:tc>
                <a:extLst>
                  <a:ext uri="{0D108BD9-81ED-4DB2-BD59-A6C34878D82A}">
                    <a16:rowId xmlns:a16="http://schemas.microsoft.com/office/drawing/2014/main" xmlns="" val="10000"/>
                  </a:ext>
                </a:extLst>
              </a:tr>
              <a:tr h="213360">
                <a:tc vMerge="1">
                  <a:txBody>
                    <a:bodyPr/>
                    <a:lstStyle/>
                    <a:p>
                      <a:endParaRPr lang="en-US"/>
                    </a:p>
                  </a:txBody>
                  <a:tcPr/>
                </a:tc>
                <a:tc vMerge="1">
                  <a:txBody>
                    <a:bodyPr/>
                    <a:lstStyle/>
                    <a:p>
                      <a:endParaRPr lang="en-US"/>
                    </a:p>
                  </a:txBody>
                  <a:tcPr/>
                </a:tc>
                <a:tc>
                  <a:txBody>
                    <a:bodyPr/>
                    <a:lstStyle/>
                    <a:p>
                      <a:pPr algn="ctr" fontAlgn="ctr"/>
                      <a:r>
                        <a:rPr lang="en-US" sz="1200" b="0" i="0" u="none" strike="noStrike">
                          <a:solidFill>
                            <a:srgbClr val="FFFFFF"/>
                          </a:solidFill>
                          <a:latin typeface="Arial"/>
                        </a:rPr>
                        <a:t>2016.VII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3"/>
                    </a:solidFill>
                  </a:tcPr>
                </a:tc>
                <a:tc>
                  <a:txBody>
                    <a:bodyPr/>
                    <a:lstStyle/>
                    <a:p>
                      <a:pPr algn="ctr" fontAlgn="ctr"/>
                      <a:r>
                        <a:rPr lang="en-US" sz="1200" b="0" i="0" u="none" strike="noStrike">
                          <a:solidFill>
                            <a:srgbClr val="FFFFFF"/>
                          </a:solidFill>
                          <a:latin typeface="Arial"/>
                        </a:rPr>
                        <a:t>2016.VI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8DB4E3"/>
                    </a:solidFill>
                  </a:tcPr>
                </a:tc>
                <a:extLst>
                  <a:ext uri="{0D108BD9-81ED-4DB2-BD59-A6C34878D82A}">
                    <a16:rowId xmlns:a16="http://schemas.microsoft.com/office/drawing/2014/main" xmlns="" val="10001"/>
                  </a:ext>
                </a:extLst>
              </a:tr>
              <a:tr h="213360">
                <a:tc>
                  <a:txBody>
                    <a:bodyPr/>
                    <a:lstStyle/>
                    <a:p>
                      <a:pPr algn="l" fontAlgn="ctr"/>
                      <a:r>
                        <a:rPr lang="mn-MN" sz="1200" b="1" i="0" u="none" strike="noStrike">
                          <a:solidFill>
                            <a:srgbClr val="FF0000"/>
                          </a:solidFill>
                          <a:latin typeface="Arial"/>
                        </a:rPr>
                        <a:t>Ерөнхий индекс</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1" i="0" u="none" strike="noStrike">
                          <a:solidFill>
                            <a:srgbClr val="FF0000"/>
                          </a:solidFill>
                          <a:latin typeface="Arial"/>
                        </a:rPr>
                        <a:t>100.0</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1" i="0" u="none" strike="noStrike">
                          <a:solidFill>
                            <a:srgbClr val="FF0000"/>
                          </a:solidFill>
                          <a:latin typeface="Arial"/>
                        </a:rPr>
                        <a:t>101.8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1200" b="1" i="0" u="none" strike="noStrike">
                          <a:solidFill>
                            <a:srgbClr val="FF0000"/>
                          </a:solidFill>
                          <a:latin typeface="Arial"/>
                        </a:rPr>
                        <a:t>99.8</a:t>
                      </a:r>
                    </a:p>
                  </a:txBody>
                  <a:tcPr marL="0" marR="0" marT="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0002"/>
                  </a:ext>
                </a:extLst>
              </a:tr>
              <a:tr h="213360">
                <a:tc>
                  <a:txBody>
                    <a:bodyPr/>
                    <a:lstStyle/>
                    <a:p>
                      <a:pPr algn="l" fontAlgn="b"/>
                      <a:r>
                        <a:rPr lang="mn-MN" sz="1200" b="0" i="0" u="none" strike="noStrike">
                          <a:solidFill>
                            <a:srgbClr val="000000"/>
                          </a:solidFill>
                          <a:latin typeface="Arial"/>
                        </a:rPr>
                        <a:t>Хүнсний бараа, ундаа, ус</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36</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96.8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99.2</a:t>
                      </a:r>
                    </a:p>
                  </a:txBody>
                  <a:tcPr marL="0" marR="0" marT="0" marB="0" anchor="b">
                    <a:lnL>
                      <a:noFill/>
                    </a:lnL>
                    <a:lnR>
                      <a:noFill/>
                    </a:lnR>
                    <a:lnT>
                      <a:noFill/>
                    </a:lnT>
                    <a:lnB>
                      <a:noFill/>
                    </a:lnB>
                  </a:tcPr>
                </a:tc>
                <a:extLst>
                  <a:ext uri="{0D108BD9-81ED-4DB2-BD59-A6C34878D82A}">
                    <a16:rowId xmlns:a16="http://schemas.microsoft.com/office/drawing/2014/main" xmlns="" val="10003"/>
                  </a:ext>
                </a:extLst>
              </a:tr>
              <a:tr h="213360">
                <a:tc>
                  <a:txBody>
                    <a:bodyPr/>
                    <a:lstStyle/>
                    <a:p>
                      <a:pPr algn="l" fontAlgn="b"/>
                      <a:r>
                        <a:rPr lang="mn-MN" sz="1200" b="0" i="0" u="none" strike="noStrike">
                          <a:solidFill>
                            <a:srgbClr val="000000"/>
                          </a:solidFill>
                          <a:latin typeface="Arial"/>
                        </a:rPr>
                        <a:t>Согтууруулах ундаа, тамхи </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2.5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103.7</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100.4</a:t>
                      </a:r>
                    </a:p>
                  </a:txBody>
                  <a:tcPr marL="0" marR="0" marT="0" marB="0" anchor="b">
                    <a:lnL>
                      <a:noFill/>
                    </a:lnL>
                    <a:lnR>
                      <a:noFill/>
                    </a:lnR>
                    <a:lnT>
                      <a:noFill/>
                    </a:lnT>
                    <a:lnB>
                      <a:noFill/>
                    </a:lnB>
                  </a:tcPr>
                </a:tc>
                <a:extLst>
                  <a:ext uri="{0D108BD9-81ED-4DB2-BD59-A6C34878D82A}">
                    <a16:rowId xmlns:a16="http://schemas.microsoft.com/office/drawing/2014/main" xmlns="" val="10004"/>
                  </a:ext>
                </a:extLst>
              </a:tr>
              <a:tr h="213360">
                <a:tc>
                  <a:txBody>
                    <a:bodyPr/>
                    <a:lstStyle/>
                    <a:p>
                      <a:pPr algn="l" fontAlgn="b"/>
                      <a:r>
                        <a:rPr lang="mn-MN" sz="1200" b="0" i="0" u="none" strike="noStrike">
                          <a:solidFill>
                            <a:srgbClr val="000000"/>
                          </a:solidFill>
                          <a:latin typeface="Arial"/>
                        </a:rPr>
                        <a:t>Хувцас, бөс бараа, гутал</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18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05"/>
                  </a:ext>
                </a:extLst>
              </a:tr>
              <a:tr h="213360">
                <a:tc>
                  <a:txBody>
                    <a:bodyPr/>
                    <a:lstStyle/>
                    <a:p>
                      <a:pPr algn="l" fontAlgn="b"/>
                      <a:r>
                        <a:rPr lang="ru-RU" sz="1200" b="0" i="0" u="none" strike="noStrike">
                          <a:solidFill>
                            <a:srgbClr val="000000"/>
                          </a:solidFill>
                          <a:latin typeface="Arial"/>
                        </a:rPr>
                        <a:t>Орон сууц, ус, цахилгаан, түлш</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9.6</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extLst>
                  <a:ext uri="{0D108BD9-81ED-4DB2-BD59-A6C34878D82A}">
                    <a16:rowId xmlns:a16="http://schemas.microsoft.com/office/drawing/2014/main" xmlns="" val="10006"/>
                  </a:ext>
                </a:extLst>
              </a:tr>
              <a:tr h="213360">
                <a:tc>
                  <a:txBody>
                    <a:bodyPr/>
                    <a:lstStyle/>
                    <a:p>
                      <a:pPr algn="l" fontAlgn="b"/>
                      <a:r>
                        <a:rPr lang="mn-MN" sz="1200" b="0" i="0" u="none" strike="noStrike">
                          <a:solidFill>
                            <a:srgbClr val="000000"/>
                          </a:solidFill>
                          <a:latin typeface="Arial"/>
                        </a:rPr>
                        <a:t>Гэр ахуйн тавилга, бараа</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6.2</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extLst>
                  <a:ext uri="{0D108BD9-81ED-4DB2-BD59-A6C34878D82A}">
                    <a16:rowId xmlns:a16="http://schemas.microsoft.com/office/drawing/2014/main" xmlns="" val="10007"/>
                  </a:ext>
                </a:extLst>
              </a:tr>
              <a:tr h="213360">
                <a:tc>
                  <a:txBody>
                    <a:bodyPr/>
                    <a:lstStyle/>
                    <a:p>
                      <a:pPr algn="l" fontAlgn="b"/>
                      <a:r>
                        <a:rPr lang="mn-MN" sz="1200" b="0" i="0" u="none" strike="noStrike">
                          <a:solidFill>
                            <a:srgbClr val="000000"/>
                          </a:solidFill>
                          <a:latin typeface="Arial"/>
                        </a:rPr>
                        <a:t>Эм тариа, эмнэлэгийн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1.6</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105.0</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100.9</a:t>
                      </a:r>
                    </a:p>
                  </a:txBody>
                  <a:tcPr marL="0" marR="0" marT="0" marB="0" anchor="b">
                    <a:lnL>
                      <a:noFill/>
                    </a:lnL>
                    <a:lnR>
                      <a:noFill/>
                    </a:lnR>
                    <a:lnT>
                      <a:noFill/>
                    </a:lnT>
                    <a:lnB>
                      <a:noFill/>
                    </a:lnB>
                  </a:tcPr>
                </a:tc>
                <a:extLst>
                  <a:ext uri="{0D108BD9-81ED-4DB2-BD59-A6C34878D82A}">
                    <a16:rowId xmlns:a16="http://schemas.microsoft.com/office/drawing/2014/main" xmlns="" val="10008"/>
                  </a:ext>
                </a:extLst>
              </a:tr>
              <a:tr h="213360">
                <a:tc>
                  <a:txBody>
                    <a:bodyPr/>
                    <a:lstStyle/>
                    <a:p>
                      <a:pPr algn="l" fontAlgn="b"/>
                      <a:r>
                        <a:rPr lang="mn-MN" sz="1200" b="0" i="0" u="none" strike="noStrike">
                          <a:solidFill>
                            <a:srgbClr val="000000"/>
                          </a:solidFill>
                          <a:latin typeface="Arial"/>
                        </a:rPr>
                        <a:t>Тээвэр</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14.3</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112.5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99.8</a:t>
                      </a:r>
                    </a:p>
                  </a:txBody>
                  <a:tcPr marL="0" marR="0" marT="0" marB="0" anchor="b">
                    <a:lnL>
                      <a:noFill/>
                    </a:lnL>
                    <a:lnR>
                      <a:noFill/>
                    </a:lnR>
                    <a:lnT>
                      <a:noFill/>
                    </a:lnT>
                    <a:lnB>
                      <a:noFill/>
                    </a:lnB>
                  </a:tcPr>
                </a:tc>
                <a:extLst>
                  <a:ext uri="{0D108BD9-81ED-4DB2-BD59-A6C34878D82A}">
                    <a16:rowId xmlns:a16="http://schemas.microsoft.com/office/drawing/2014/main" xmlns="" val="10009"/>
                  </a:ext>
                </a:extLst>
              </a:tr>
              <a:tr h="213360">
                <a:tc>
                  <a:txBody>
                    <a:bodyPr/>
                    <a:lstStyle/>
                    <a:p>
                      <a:pPr algn="l" fontAlgn="b"/>
                      <a:r>
                        <a:rPr lang="mn-MN" sz="1200" b="0" i="0" u="none" strike="noStrike">
                          <a:solidFill>
                            <a:srgbClr val="000000"/>
                          </a:solidFill>
                          <a:latin typeface="Arial"/>
                        </a:rPr>
                        <a:t>Холбооны хэрэгсэл, шуудангийн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4.9</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99.2</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0"/>
                  </a:ext>
                </a:extLst>
              </a:tr>
              <a:tr h="213360">
                <a:tc>
                  <a:txBody>
                    <a:bodyPr/>
                    <a:lstStyle/>
                    <a:p>
                      <a:pPr algn="l" fontAlgn="b"/>
                      <a:r>
                        <a:rPr lang="mn-MN" sz="1200" b="0" i="0" u="none" strike="noStrike">
                          <a:solidFill>
                            <a:srgbClr val="000000"/>
                          </a:solidFill>
                          <a:latin typeface="Arial"/>
                        </a:rPr>
                        <a:t>Амралт, чөлөөт цаг, соёлын бараа,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2.1</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100.1</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1"/>
                  </a:ext>
                </a:extLst>
              </a:tr>
              <a:tr h="213360">
                <a:tc>
                  <a:txBody>
                    <a:bodyPr/>
                    <a:lstStyle/>
                    <a:p>
                      <a:pPr algn="l" fontAlgn="b"/>
                      <a:r>
                        <a:rPr lang="mn-MN" sz="1200" b="0" i="0" u="none" strike="noStrike">
                          <a:solidFill>
                            <a:srgbClr val="000000"/>
                          </a:solidFill>
                          <a:latin typeface="Arial"/>
                        </a:rPr>
                        <a:t>Боловсролын үйлчилгээ</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0.2</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110.4</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2"/>
                  </a:ext>
                </a:extLst>
              </a:tr>
              <a:tr h="213360">
                <a:tc>
                  <a:txBody>
                    <a:bodyPr/>
                    <a:lstStyle/>
                    <a:p>
                      <a:pPr algn="l" fontAlgn="b"/>
                      <a:r>
                        <a:rPr lang="ru-RU" sz="1200" b="0" i="0" u="none" strike="noStrike">
                          <a:solidFill>
                            <a:srgbClr val="000000"/>
                          </a:solidFill>
                          <a:latin typeface="Arial"/>
                        </a:rPr>
                        <a:t>Зочид буудал, зоогийн газар, дотуур байр</a:t>
                      </a:r>
                    </a:p>
                  </a:txBody>
                  <a:tcPr marL="0" marR="0" marT="0" marB="0" anchor="b">
                    <a:lnL>
                      <a:noFill/>
                    </a:lnL>
                    <a:lnR>
                      <a:noFill/>
                    </a:lnR>
                    <a:lnT>
                      <a:noFill/>
                    </a:lnT>
                    <a:lnB>
                      <a:noFill/>
                    </a:lnB>
                  </a:tcPr>
                </a:tc>
                <a:tc>
                  <a:txBody>
                    <a:bodyPr/>
                    <a:lstStyle/>
                    <a:p>
                      <a:pPr algn="r" fontAlgn="b"/>
                      <a:r>
                        <a:rPr lang="en-US" sz="1200" b="1" i="0" u="none" strike="noStrike">
                          <a:solidFill>
                            <a:srgbClr val="0000FF"/>
                          </a:solidFill>
                          <a:latin typeface="Arial"/>
                        </a:rPr>
                        <a:t>0.8</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100.5</a:t>
                      </a:r>
                    </a:p>
                  </a:txBody>
                  <a:tcPr marL="0" marR="0" marT="0" marB="0" anchor="b">
                    <a:lnL>
                      <a:noFill/>
                    </a:lnL>
                    <a:lnR>
                      <a:noFill/>
                    </a:lnR>
                    <a:lnT>
                      <a:noFill/>
                    </a:lnT>
                    <a:lnB>
                      <a:noFill/>
                    </a:lnB>
                  </a:tcPr>
                </a:tc>
                <a:tc>
                  <a:txBody>
                    <a:bodyPr/>
                    <a:lstStyle/>
                    <a:p>
                      <a:pPr algn="r" fontAlgn="b"/>
                      <a:r>
                        <a:rPr lang="en-US" sz="1200" b="0" i="0" u="none" strike="noStrike">
                          <a:solidFill>
                            <a:srgbClr val="000000"/>
                          </a:solidFill>
                          <a:latin typeface="Arial"/>
                        </a:rPr>
                        <a:t>100.0</a:t>
                      </a:r>
                    </a:p>
                  </a:txBody>
                  <a:tcPr marL="0" marR="0" marT="0" marB="0" anchor="b">
                    <a:lnL>
                      <a:noFill/>
                    </a:lnL>
                    <a:lnR>
                      <a:noFill/>
                    </a:lnR>
                    <a:lnT>
                      <a:noFill/>
                    </a:lnT>
                    <a:lnB>
                      <a:noFill/>
                    </a:lnB>
                  </a:tcPr>
                </a:tc>
                <a:extLst>
                  <a:ext uri="{0D108BD9-81ED-4DB2-BD59-A6C34878D82A}">
                    <a16:rowId xmlns:a16="http://schemas.microsoft.com/office/drawing/2014/main" xmlns="" val="10013"/>
                  </a:ext>
                </a:extLst>
              </a:tr>
              <a:tr h="213360">
                <a:tc>
                  <a:txBody>
                    <a:bodyPr/>
                    <a:lstStyle/>
                    <a:p>
                      <a:pPr algn="l" fontAlgn="b"/>
                      <a:r>
                        <a:rPr lang="mn-MN" sz="1200" b="0" i="0" u="none" strike="noStrike">
                          <a:solidFill>
                            <a:srgbClr val="000000"/>
                          </a:solidFill>
                          <a:latin typeface="Arial"/>
                        </a:rPr>
                        <a:t>Бусад бараа, үйлчилгээ</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1" i="0" u="none" strike="noStrike">
                          <a:solidFill>
                            <a:srgbClr val="0000FF"/>
                          </a:solidFill>
                          <a:latin typeface="Arial"/>
                        </a:rPr>
                        <a:t>3.9</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106.3</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latin typeface="Arial"/>
                        </a:rPr>
                        <a:t>99.7</a:t>
                      </a: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bl>
          </a:graphicData>
        </a:graphic>
      </p:graphicFrame>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Хэрэглээний үнийн индекс</a:t>
            </a:r>
          </a:p>
        </p:txBody>
      </p:sp>
      <p:sp>
        <p:nvSpPr>
          <p:cNvPr id="11267" name="Rectangle 1"/>
          <p:cNvSpPr>
            <a:spLocks noChangeArrowheads="1"/>
          </p:cNvSpPr>
          <p:nvPr/>
        </p:nvSpPr>
        <p:spPr bwMode="auto">
          <a:xfrm>
            <a:off x="1828800" y="1127453"/>
            <a:ext cx="6096000" cy="523220"/>
          </a:xfrm>
          <a:prstGeom prst="rect">
            <a:avLst/>
          </a:prstGeom>
          <a:noFill/>
          <a:ln w="9525">
            <a:noFill/>
            <a:miter lim="800000"/>
            <a:headEnd/>
            <a:tailEnd/>
          </a:ln>
        </p:spPr>
        <p:txBody>
          <a:bodyPr anchor="ctr">
            <a:spAutoFit/>
          </a:bodyPr>
          <a:lstStyle/>
          <a:p>
            <a:pPr algn="ctr"/>
            <a:r>
              <a:rPr lang="en-US" sz="1400" b="1" dirty="0">
                <a:latin typeface="Times New Roman" pitchFamily="18" charset="0"/>
                <a:cs typeface="Times New Roman" pitchFamily="18" charset="0"/>
              </a:rPr>
              <a:t>   </a:t>
            </a:r>
            <a:r>
              <a:rPr lang="mn-MN" sz="1400" b="1" dirty="0">
                <a:latin typeface="Arial" charset="0"/>
              </a:rPr>
              <a:t>Хэрэглээний бараа, үйлчилгээний үнэ тарифын индекс, 201</a:t>
            </a:r>
            <a:r>
              <a:rPr lang="en-US" sz="1400" b="1" dirty="0">
                <a:latin typeface="Arial" charset="0"/>
              </a:rPr>
              <a:t>6</a:t>
            </a:r>
            <a:r>
              <a:rPr lang="mn-MN" sz="1400" b="1" dirty="0">
                <a:latin typeface="Arial" charset="0"/>
              </a:rPr>
              <a:t>-201</a:t>
            </a:r>
            <a:r>
              <a:rPr lang="en-US" sz="1400" b="1" dirty="0">
                <a:latin typeface="Arial" charset="0"/>
              </a:rPr>
              <a:t>7</a:t>
            </a:r>
            <a:r>
              <a:rPr lang="mn-MN" sz="1400" b="1" dirty="0">
                <a:latin typeface="Arial" charset="0"/>
              </a:rPr>
              <a:t> оны сар бүрээр </a:t>
            </a:r>
            <a:r>
              <a:rPr lang="en-US" sz="1400" b="1" dirty="0">
                <a:latin typeface="Arial" charset="0"/>
              </a:rPr>
              <a:t>(</a:t>
            </a:r>
            <a:r>
              <a:rPr lang="mn-MN" sz="1400" b="1" dirty="0">
                <a:latin typeface="Arial" charset="0"/>
              </a:rPr>
              <a:t> өмнөх сар</a:t>
            </a:r>
            <a:r>
              <a:rPr lang="en-US" sz="1400" b="1" dirty="0">
                <a:latin typeface="Arial" charset="0"/>
              </a:rPr>
              <a:t>= 100)</a:t>
            </a:r>
            <a:endParaRPr lang="eu-ES" sz="1400" b="1" dirty="0">
              <a:latin typeface="Times New Roman" pitchFamily="18" charset="0"/>
              <a:cs typeface="Times New Roman" pitchFamily="18" charset="0"/>
            </a:endParaRPr>
          </a:p>
        </p:txBody>
      </p:sp>
      <p:pic>
        <p:nvPicPr>
          <p:cNvPr id="11268" name="Picture 2"/>
          <p:cNvPicPr>
            <a:picLocks noChangeAspect="1" noChangeArrowheads="1"/>
          </p:cNvPicPr>
          <p:nvPr/>
        </p:nvPicPr>
        <p:blipFill>
          <a:blip r:embed="rId2" cstate="print"/>
          <a:srcRect/>
          <a:stretch>
            <a:fillRect/>
          </a:stretch>
        </p:blipFill>
        <p:spPr bwMode="auto">
          <a:xfrm>
            <a:off x="838200" y="1295400"/>
            <a:ext cx="457200" cy="460375"/>
          </a:xfrm>
          <a:prstGeom prst="rect">
            <a:avLst/>
          </a:prstGeom>
          <a:noFill/>
          <a:ln w="9525">
            <a:noFill/>
            <a:miter lim="800000"/>
            <a:headEnd/>
            <a:tailEnd/>
          </a:ln>
        </p:spPr>
      </p:pic>
      <p:graphicFrame>
        <p:nvGraphicFramePr>
          <p:cNvPr id="6" name="Chart 5"/>
          <p:cNvGraphicFramePr/>
          <p:nvPr/>
        </p:nvGraphicFramePr>
        <p:xfrm>
          <a:off x="1219200" y="1905000"/>
          <a:ext cx="7162799" cy="3810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 – Хөдөө аж ахуй</a:t>
            </a:r>
          </a:p>
        </p:txBody>
      </p:sp>
      <p:sp>
        <p:nvSpPr>
          <p:cNvPr id="12292" name="TextBox 14"/>
          <p:cNvSpPr txBox="1">
            <a:spLocks noChangeArrowheads="1"/>
          </p:cNvSpPr>
          <p:nvPr/>
        </p:nvSpPr>
        <p:spPr bwMode="auto">
          <a:xfrm>
            <a:off x="1371600" y="990600"/>
            <a:ext cx="7391400" cy="338554"/>
          </a:xfrm>
          <a:prstGeom prst="rect">
            <a:avLst/>
          </a:prstGeom>
          <a:noFill/>
          <a:ln w="9525">
            <a:noFill/>
            <a:miter lim="800000"/>
            <a:headEnd/>
            <a:tailEnd/>
          </a:ln>
        </p:spPr>
        <p:txBody>
          <a:bodyPr wrap="square">
            <a:spAutoFit/>
          </a:bodyPr>
          <a:lstStyle/>
          <a:p>
            <a:pPr algn="ctr"/>
            <a:r>
              <a:rPr lang="mn-MN" altLang="en-US" sz="1600" b="1" dirty="0">
                <a:latin typeface="Arial" charset="0"/>
              </a:rPr>
              <a:t>Бойжиж буй төлийн тоо, 201</a:t>
            </a:r>
            <a:r>
              <a:rPr lang="en-US" altLang="en-US" sz="1600" b="1" dirty="0">
                <a:latin typeface="Arial" charset="0"/>
              </a:rPr>
              <a:t>4</a:t>
            </a:r>
            <a:r>
              <a:rPr lang="mn-MN" altLang="en-US" sz="1600" b="1" dirty="0">
                <a:latin typeface="Arial" charset="0"/>
              </a:rPr>
              <a:t>-201</a:t>
            </a:r>
            <a:r>
              <a:rPr lang="en-US" altLang="en-US" sz="1600" b="1" dirty="0">
                <a:latin typeface="Arial" charset="0"/>
              </a:rPr>
              <a:t>7</a:t>
            </a:r>
            <a:r>
              <a:rPr lang="mn-MN" altLang="en-US" sz="1600" b="1" dirty="0">
                <a:latin typeface="Arial" charset="0"/>
              </a:rPr>
              <a:t> оны </a:t>
            </a:r>
            <a:r>
              <a:rPr lang="en-US" altLang="en-US" sz="1600" b="1" dirty="0">
                <a:latin typeface="Arial" charset="0"/>
              </a:rPr>
              <a:t>07</a:t>
            </a:r>
            <a:r>
              <a:rPr lang="mn-MN" altLang="en-US" sz="1600" b="1" dirty="0">
                <a:latin typeface="Arial" charset="0"/>
              </a:rPr>
              <a:t>-р сарын байдлаар, толгой</a:t>
            </a:r>
            <a:endParaRPr lang="en-US" altLang="en-US" sz="1600" b="1" dirty="0">
              <a:latin typeface="Arial" charset="0"/>
            </a:endParaRPr>
          </a:p>
        </p:txBody>
      </p:sp>
      <p:pic>
        <p:nvPicPr>
          <p:cNvPr id="16" name="il_fi" descr="http://bj4img.com/d/bb/user_uploads/20110401/195681/24lzll034868-02_1d412b97.jpg"/>
          <p:cNvPicPr/>
          <p:nvPr/>
        </p:nvPicPr>
        <p:blipFill>
          <a:blip r:embed="rId3" cstate="print"/>
          <a:srcRect/>
          <a:stretch>
            <a:fillRect/>
          </a:stretch>
        </p:blipFill>
        <p:spPr bwMode="auto">
          <a:xfrm>
            <a:off x="1066800" y="4800600"/>
            <a:ext cx="1676400" cy="1638300"/>
          </a:xfrm>
          <a:prstGeom prst="ellipse">
            <a:avLst/>
          </a:prstGeom>
          <a:ln>
            <a:noFill/>
          </a:ln>
          <a:effectLst>
            <a:softEdge rad="112500"/>
          </a:effectLst>
        </p:spPr>
      </p:pic>
      <p:pic>
        <p:nvPicPr>
          <p:cNvPr id="17" name="il_fi" descr="http://www.unen.mn/resource/unen/photo/2012/11/7fc0642add8681f7/91d665641ca0a0adoriginal.jpg"/>
          <p:cNvPicPr/>
          <p:nvPr/>
        </p:nvPicPr>
        <p:blipFill>
          <a:blip r:embed="rId4" cstate="print"/>
          <a:srcRect/>
          <a:stretch>
            <a:fillRect/>
          </a:stretch>
        </p:blipFill>
        <p:spPr bwMode="auto">
          <a:xfrm>
            <a:off x="5334000" y="4953000"/>
            <a:ext cx="1838325" cy="1676400"/>
          </a:xfrm>
          <a:prstGeom prst="ellipse">
            <a:avLst/>
          </a:prstGeom>
          <a:ln>
            <a:noFill/>
          </a:ln>
          <a:effectLst>
            <a:softEdge rad="112500"/>
          </a:effectLst>
        </p:spPr>
      </p:pic>
      <p:pic>
        <p:nvPicPr>
          <p:cNvPr id="18" name="Picture 8" descr="http://bj4img.com/d/bb/user_uploads/20110401/195681/uher_ea8e11fa.jpg"/>
          <p:cNvPicPr>
            <a:picLocks noChangeAspect="1" noChangeArrowheads="1"/>
          </p:cNvPicPr>
          <p:nvPr/>
        </p:nvPicPr>
        <p:blipFill>
          <a:blip r:embed="rId5" cstate="print"/>
          <a:srcRect/>
          <a:stretch>
            <a:fillRect/>
          </a:stretch>
        </p:blipFill>
        <p:spPr bwMode="auto">
          <a:xfrm rot="20932860">
            <a:off x="6907098" y="5010161"/>
            <a:ext cx="1524000" cy="1447800"/>
          </a:xfrm>
          <a:prstGeom prst="ellipse">
            <a:avLst/>
          </a:prstGeom>
          <a:ln>
            <a:noFill/>
          </a:ln>
          <a:effectLst>
            <a:softEdge rad="112500"/>
          </a:effectLst>
        </p:spPr>
      </p:pic>
      <p:pic>
        <p:nvPicPr>
          <p:cNvPr id="19" name="il_fi" descr="http://www.zavkhan.gov.mn/images/gallery/09040014.jpg"/>
          <p:cNvPicPr/>
          <p:nvPr/>
        </p:nvPicPr>
        <p:blipFill>
          <a:blip r:embed="rId6" cstate="print"/>
          <a:srcRect/>
          <a:stretch>
            <a:fillRect/>
          </a:stretch>
        </p:blipFill>
        <p:spPr bwMode="auto">
          <a:xfrm>
            <a:off x="2438400" y="4953000"/>
            <a:ext cx="1752600" cy="1600200"/>
          </a:xfrm>
          <a:prstGeom prst="ellipse">
            <a:avLst/>
          </a:prstGeom>
          <a:ln>
            <a:noFill/>
          </a:ln>
          <a:effectLst>
            <a:softEdge rad="112500"/>
          </a:effectLst>
        </p:spPr>
      </p:pic>
      <p:pic>
        <p:nvPicPr>
          <p:cNvPr id="20" name="il_fi" descr="http://altan-ovoo.mn/Uploads/orig/229o0kjib4vh03rg5joytmmfs.jpg"/>
          <p:cNvPicPr/>
          <p:nvPr/>
        </p:nvPicPr>
        <p:blipFill>
          <a:blip r:embed="rId7" cstate="print"/>
          <a:srcRect/>
          <a:stretch>
            <a:fillRect/>
          </a:stretch>
        </p:blipFill>
        <p:spPr bwMode="auto">
          <a:xfrm rot="20410459">
            <a:off x="4021241" y="5085460"/>
            <a:ext cx="1662304" cy="1536173"/>
          </a:xfrm>
          <a:prstGeom prst="ellipse">
            <a:avLst/>
          </a:prstGeom>
          <a:ln>
            <a:noFill/>
          </a:ln>
          <a:effectLst>
            <a:softEdge rad="112500"/>
          </a:effectLst>
        </p:spPr>
      </p:pic>
      <p:graphicFrame>
        <p:nvGraphicFramePr>
          <p:cNvPr id="15" name="Table 14"/>
          <p:cNvGraphicFramePr>
            <a:graphicFrameLocks noGrp="1"/>
          </p:cNvGraphicFramePr>
          <p:nvPr>
            <p:extLst>
              <p:ext uri="{D42A27DB-BD31-4B8C-83A1-F6EECF244321}">
                <p14:modId xmlns:p14="http://schemas.microsoft.com/office/powerpoint/2010/main" xmlns="" val="1619549109"/>
              </p:ext>
            </p:extLst>
          </p:nvPr>
        </p:nvGraphicFramePr>
        <p:xfrm>
          <a:off x="1074938" y="1329911"/>
          <a:ext cx="7543799" cy="1912522"/>
        </p:xfrm>
        <a:graphic>
          <a:graphicData uri="http://schemas.openxmlformats.org/drawingml/2006/table">
            <a:tbl>
              <a:tblPr/>
              <a:tblGrid>
                <a:gridCol w="1314300">
                  <a:extLst>
                    <a:ext uri="{9D8B030D-6E8A-4147-A177-3AD203B41FA5}">
                      <a16:colId xmlns:a16="http://schemas.microsoft.com/office/drawing/2014/main" xmlns="" val="20000"/>
                    </a:ext>
                  </a:extLst>
                </a:gridCol>
                <a:gridCol w="1502054">
                  <a:extLst>
                    <a:ext uri="{9D8B030D-6E8A-4147-A177-3AD203B41FA5}">
                      <a16:colId xmlns:a16="http://schemas.microsoft.com/office/drawing/2014/main" xmlns="" val="20001"/>
                    </a:ext>
                  </a:extLst>
                </a:gridCol>
                <a:gridCol w="1502054">
                  <a:extLst>
                    <a:ext uri="{9D8B030D-6E8A-4147-A177-3AD203B41FA5}">
                      <a16:colId xmlns:a16="http://schemas.microsoft.com/office/drawing/2014/main" xmlns="" val="20002"/>
                    </a:ext>
                  </a:extLst>
                </a:gridCol>
                <a:gridCol w="1797099">
                  <a:extLst>
                    <a:ext uri="{9D8B030D-6E8A-4147-A177-3AD203B41FA5}">
                      <a16:colId xmlns:a16="http://schemas.microsoft.com/office/drawing/2014/main" xmlns="" val="20003"/>
                    </a:ext>
                  </a:extLst>
                </a:gridCol>
                <a:gridCol w="1428292">
                  <a:extLst>
                    <a:ext uri="{9D8B030D-6E8A-4147-A177-3AD203B41FA5}">
                      <a16:colId xmlns:a16="http://schemas.microsoft.com/office/drawing/2014/main" xmlns="" val="20004"/>
                    </a:ext>
                  </a:extLst>
                </a:gridCol>
              </a:tblGrid>
              <a:tr h="300892">
                <a:tc>
                  <a:txBody>
                    <a:bodyPr/>
                    <a:lstStyle/>
                    <a:p>
                      <a:pPr algn="l" fontAlgn="b"/>
                      <a:r>
                        <a:rPr lang="en-US" sz="1600" b="0" i="0" u="none" strike="noStrike" dirty="0">
                          <a:solidFill>
                            <a:schemeClr val="tx1"/>
                          </a:solidFill>
                          <a:latin typeface="Arial" pitchFamily="34" charset="0"/>
                          <a:cs typeface="Arial" pitchFamily="34" charset="0"/>
                        </a:rPr>
                        <a:t> </a:t>
                      </a:r>
                    </a:p>
                  </a:txBody>
                  <a:tcPr marL="0" marR="0" marT="0" marB="0" anchor="b">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2014.I-VII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2015.I-VII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2016.I-VII</a:t>
                      </a:r>
                    </a:p>
                  </a:txBody>
                  <a:tcPr marL="0" marR="0" marT="0" marB="0" anchor="ctr">
                    <a:lnL>
                      <a:noFill/>
                    </a:lnL>
                    <a:lnR>
                      <a:noFill/>
                    </a:lnR>
                    <a:lnT>
                      <a:noFill/>
                    </a:lnT>
                    <a:lnB>
                      <a:noFill/>
                    </a:lnB>
                    <a:solidFill>
                      <a:srgbClr val="538ED5"/>
                    </a:solidFill>
                  </a:tcPr>
                </a:tc>
                <a:tc>
                  <a:txBody>
                    <a:bodyPr/>
                    <a:lstStyle/>
                    <a:p>
                      <a:pPr algn="ctr" fontAlgn="ctr"/>
                      <a:r>
                        <a:rPr lang="en-US" sz="1600" b="1" i="0" u="none" strike="noStrike" dirty="0">
                          <a:solidFill>
                            <a:schemeClr val="bg1"/>
                          </a:solidFill>
                          <a:latin typeface="Arial" pitchFamily="34" charset="0"/>
                          <a:cs typeface="Arial" pitchFamily="34" charset="0"/>
                        </a:rPr>
                        <a:t>2017.I-VII</a:t>
                      </a:r>
                    </a:p>
                  </a:txBody>
                  <a:tcPr marL="0" marR="0" marT="0" marB="0" anchor="ctr">
                    <a:lnL>
                      <a:noFill/>
                    </a:lnL>
                    <a:lnR>
                      <a:noFill/>
                    </a:lnR>
                    <a:lnT>
                      <a:noFill/>
                    </a:lnT>
                    <a:lnB>
                      <a:noFill/>
                    </a:lnB>
                    <a:solidFill>
                      <a:srgbClr val="538ED5"/>
                    </a:solidFill>
                  </a:tcPr>
                </a:tc>
                <a:extLst>
                  <a:ext uri="{0D108BD9-81ED-4DB2-BD59-A6C34878D82A}">
                    <a16:rowId xmlns:a16="http://schemas.microsoft.com/office/drawing/2014/main" xmlns="" val="10000"/>
                  </a:ext>
                </a:extLst>
              </a:tr>
              <a:tr h="229251">
                <a:tc>
                  <a:txBody>
                    <a:bodyPr/>
                    <a:lstStyle/>
                    <a:p>
                      <a:pPr algn="l" fontAlgn="b"/>
                      <a:r>
                        <a:rPr lang="mn-MN" sz="1600" b="0" i="0" u="none" strike="noStrike" dirty="0">
                          <a:solidFill>
                            <a:schemeClr val="tx1"/>
                          </a:solidFill>
                          <a:latin typeface="Arial" pitchFamily="34" charset="0"/>
                          <a:cs typeface="Arial" pitchFamily="34" charset="0"/>
                        </a:rPr>
                        <a:t>Бүгд</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459639</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495055</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466863</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571231</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1"/>
                  </a:ext>
                </a:extLst>
              </a:tr>
              <a:tr h="229251">
                <a:tc>
                  <a:txBody>
                    <a:bodyPr/>
                    <a:lstStyle/>
                    <a:p>
                      <a:pPr algn="l" fontAlgn="b"/>
                      <a:r>
                        <a:rPr lang="mn-MN" sz="1600" b="0" i="0" u="none" strike="noStrike" dirty="0">
                          <a:solidFill>
                            <a:schemeClr val="tx1"/>
                          </a:solidFill>
                          <a:latin typeface="Arial" pitchFamily="34" charset="0"/>
                          <a:cs typeface="Arial" pitchFamily="34" charset="0"/>
                        </a:rPr>
                        <a:t>    Унага</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16126</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14239</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11609</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18331</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3"/>
                  </a:ext>
                </a:extLst>
              </a:tr>
              <a:tr h="229251">
                <a:tc>
                  <a:txBody>
                    <a:bodyPr/>
                    <a:lstStyle/>
                    <a:p>
                      <a:pPr algn="l" fontAlgn="b"/>
                      <a:r>
                        <a:rPr lang="mn-MN" sz="1600" b="0" i="0" u="none" strike="noStrike" dirty="0">
                          <a:solidFill>
                            <a:schemeClr val="tx1"/>
                          </a:solidFill>
                          <a:latin typeface="Arial" pitchFamily="34" charset="0"/>
                          <a:cs typeface="Arial" pitchFamily="34" charset="0"/>
                        </a:rPr>
                        <a:t>    Тугал</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13547</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13384</a:t>
                      </a:r>
                    </a:p>
                  </a:txBody>
                  <a:tcPr marL="9525" marR="9525" marT="9525" marB="0" anchor="b">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11729</a:t>
                      </a:r>
                    </a:p>
                  </a:txBody>
                  <a:tcPr marL="9525" marR="9525" marT="9525" anchor="ctr">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13737</a:t>
                      </a:r>
                    </a:p>
                  </a:txBody>
                  <a:tcPr marL="9525" marR="9525" marT="9525" anchor="ctr">
                    <a:lnL>
                      <a:noFill/>
                    </a:lnL>
                    <a:lnR>
                      <a:noFill/>
                    </a:lnR>
                    <a:lnT>
                      <a:noFill/>
                    </a:lnT>
                    <a:lnB>
                      <a:noFill/>
                    </a:lnB>
                    <a:solidFill>
                      <a:srgbClr val="DBE5F1"/>
                    </a:solidFill>
                  </a:tcPr>
                </a:tc>
                <a:extLst>
                  <a:ext uri="{0D108BD9-81ED-4DB2-BD59-A6C34878D82A}">
                    <a16:rowId xmlns:a16="http://schemas.microsoft.com/office/drawing/2014/main" xmlns="" val="10004"/>
                  </a:ext>
                </a:extLst>
              </a:tr>
              <a:tr h="229251">
                <a:tc>
                  <a:txBody>
                    <a:bodyPr/>
                    <a:lstStyle/>
                    <a:p>
                      <a:pPr algn="l" fontAlgn="b"/>
                      <a:r>
                        <a:rPr lang="mn-MN" sz="1600" b="0" i="0" u="none" strike="noStrike" dirty="0">
                          <a:solidFill>
                            <a:schemeClr val="tx1"/>
                          </a:solidFill>
                          <a:latin typeface="Arial" pitchFamily="34" charset="0"/>
                          <a:cs typeface="Arial" pitchFamily="34" charset="0"/>
                        </a:rPr>
                        <a:t>    Ботго</a:t>
                      </a:r>
                    </a:p>
                  </a:txBody>
                  <a:tcPr marL="0" marR="0" marT="0"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5429</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5227</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5931</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6342</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7"/>
                  </a:ext>
                </a:extLst>
              </a:tr>
              <a:tr h="229251">
                <a:tc>
                  <a:txBody>
                    <a:bodyPr/>
                    <a:lstStyle/>
                    <a:p>
                      <a:pPr algn="l" fontAlgn="ctr"/>
                      <a:r>
                        <a:rPr lang="mn-MN" sz="1600" b="0" i="0" u="none" strike="noStrike" dirty="0">
                          <a:solidFill>
                            <a:schemeClr val="tx1"/>
                          </a:solidFill>
                          <a:latin typeface="Arial" pitchFamily="34" charset="0"/>
                          <a:cs typeface="Arial" pitchFamily="34" charset="0"/>
                        </a:rPr>
                        <a:t>    Хурга</a:t>
                      </a:r>
                    </a:p>
                  </a:txBody>
                  <a:tcPr marL="0" marR="0" marT="0" marB="0" anchor="ctr">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215690</a:t>
                      </a:r>
                    </a:p>
                  </a:txBody>
                  <a:tcPr marL="9525" marR="9525" marT="9525" marB="0" anchor="b">
                    <a:lnL>
                      <a:noFill/>
                    </a:lnL>
                    <a:lnR>
                      <a:noFill/>
                    </a:lnR>
                    <a:lnT>
                      <a:noFill/>
                    </a:lnT>
                    <a:lnB>
                      <a:noFill/>
                    </a:lnB>
                    <a:solidFill>
                      <a:srgbClr val="FFFFFF"/>
                    </a:solidFill>
                  </a:tcPr>
                </a:tc>
                <a:tc>
                  <a:txBody>
                    <a:bodyPr/>
                    <a:lstStyle/>
                    <a:p>
                      <a:pPr algn="r" fontAlgn="b"/>
                      <a:r>
                        <a:rPr lang="en-US" sz="1600" b="0" i="0" u="none" strike="noStrike" dirty="0">
                          <a:solidFill>
                            <a:srgbClr val="000000"/>
                          </a:solidFill>
                          <a:latin typeface="Arial" pitchFamily="34" charset="0"/>
                          <a:cs typeface="Arial" pitchFamily="34" charset="0"/>
                        </a:rPr>
                        <a:t>237702</a:t>
                      </a:r>
                    </a:p>
                  </a:txBody>
                  <a:tcPr marL="9525" marR="9525" marT="9525" marB="0" anchor="b">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236137</a:t>
                      </a:r>
                    </a:p>
                  </a:txBody>
                  <a:tcPr marL="9525" marR="9525" marT="9525" anchor="ctr">
                    <a:lnL>
                      <a:noFill/>
                    </a:lnL>
                    <a:lnR>
                      <a:noFill/>
                    </a:lnR>
                    <a:lnT>
                      <a:noFill/>
                    </a:lnT>
                    <a:lnB>
                      <a:noFill/>
                    </a:lnB>
                    <a:solidFill>
                      <a:srgbClr val="FFFFFF"/>
                    </a:solidFill>
                  </a:tcPr>
                </a:tc>
                <a:tc>
                  <a:txBody>
                    <a:bodyPr/>
                    <a:lstStyle/>
                    <a:p>
                      <a:pPr algn="r" fontAlgn="ctr"/>
                      <a:r>
                        <a:rPr lang="en-US" sz="1400" b="0" i="0" u="none" strike="noStrike" dirty="0">
                          <a:effectLst/>
                          <a:latin typeface="Arial" panose="020B0604020202020204" pitchFamily="34" charset="0"/>
                        </a:rPr>
                        <a:t>283809</a:t>
                      </a:r>
                    </a:p>
                  </a:txBody>
                  <a:tcPr marL="9525" marR="9525" marT="9525" anchor="ctr">
                    <a:lnL>
                      <a:noFill/>
                    </a:lnL>
                    <a:lnR>
                      <a:noFill/>
                    </a:lnR>
                    <a:lnT>
                      <a:noFill/>
                    </a:lnT>
                    <a:lnB>
                      <a:noFill/>
                    </a:lnB>
                    <a:solidFill>
                      <a:srgbClr val="FFFFFF"/>
                    </a:solidFill>
                  </a:tcPr>
                </a:tc>
                <a:extLst>
                  <a:ext uri="{0D108BD9-81ED-4DB2-BD59-A6C34878D82A}">
                    <a16:rowId xmlns:a16="http://schemas.microsoft.com/office/drawing/2014/main" xmlns="" val="10005"/>
                  </a:ext>
                </a:extLst>
              </a:tr>
              <a:tr h="229251">
                <a:tc>
                  <a:txBody>
                    <a:bodyPr/>
                    <a:lstStyle/>
                    <a:p>
                      <a:pPr algn="l" fontAlgn="b"/>
                      <a:r>
                        <a:rPr lang="mn-MN" sz="1600" b="0" i="0" u="none" strike="noStrike" dirty="0">
                          <a:solidFill>
                            <a:schemeClr val="tx1"/>
                          </a:solidFill>
                          <a:latin typeface="Arial" pitchFamily="34" charset="0"/>
                          <a:cs typeface="Arial" pitchFamily="34" charset="0"/>
                        </a:rPr>
                        <a:t>    Ишиг</a:t>
                      </a:r>
                    </a:p>
                  </a:txBody>
                  <a:tcPr marL="0" marR="0" marT="0"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208847</a:t>
                      </a:r>
                    </a:p>
                  </a:txBody>
                  <a:tcPr marL="9525" marR="9525" marT="9525" marB="0" anchor="b">
                    <a:lnL>
                      <a:noFill/>
                    </a:lnL>
                    <a:lnR>
                      <a:noFill/>
                    </a:lnR>
                    <a:lnT>
                      <a:noFill/>
                    </a:lnT>
                    <a:lnB>
                      <a:noFill/>
                    </a:lnB>
                    <a:solidFill>
                      <a:srgbClr val="DBE5F1"/>
                    </a:solidFill>
                  </a:tcPr>
                </a:tc>
                <a:tc>
                  <a:txBody>
                    <a:bodyPr/>
                    <a:lstStyle/>
                    <a:p>
                      <a:pPr algn="r" fontAlgn="b"/>
                      <a:r>
                        <a:rPr lang="en-US" sz="1600" b="0" i="0" u="none" strike="noStrike" dirty="0">
                          <a:solidFill>
                            <a:srgbClr val="000000"/>
                          </a:solidFill>
                          <a:latin typeface="Arial" pitchFamily="34" charset="0"/>
                          <a:cs typeface="Arial" pitchFamily="34" charset="0"/>
                        </a:rPr>
                        <a:t>224503</a:t>
                      </a:r>
                    </a:p>
                  </a:txBody>
                  <a:tcPr marL="9525" marR="9525" marT="9525" marB="0" anchor="b">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201457</a:t>
                      </a:r>
                    </a:p>
                  </a:txBody>
                  <a:tcPr marL="9525" marR="9525" marT="9525" anchor="ctr">
                    <a:lnL>
                      <a:noFill/>
                    </a:lnL>
                    <a:lnR>
                      <a:noFill/>
                    </a:lnR>
                    <a:lnT>
                      <a:noFill/>
                    </a:lnT>
                    <a:lnB>
                      <a:noFill/>
                    </a:lnB>
                    <a:solidFill>
                      <a:srgbClr val="DBE5F1"/>
                    </a:solidFill>
                  </a:tcPr>
                </a:tc>
                <a:tc>
                  <a:txBody>
                    <a:bodyPr/>
                    <a:lstStyle/>
                    <a:p>
                      <a:pPr algn="r" fontAlgn="ctr"/>
                      <a:r>
                        <a:rPr lang="en-US" sz="1400" b="0" i="0" u="none" strike="noStrike" dirty="0">
                          <a:effectLst/>
                          <a:latin typeface="Arial" panose="020B0604020202020204" pitchFamily="34" charset="0"/>
                        </a:rPr>
                        <a:t>249012</a:t>
                      </a:r>
                    </a:p>
                  </a:txBody>
                  <a:tcPr marL="9525" marR="9525" marT="9525" anchor="ctr">
                    <a:lnL>
                      <a:noFill/>
                    </a:lnL>
                    <a:lnR>
                      <a:noFill/>
                    </a:lnR>
                    <a:lnT>
                      <a:noFill/>
                    </a:lnT>
                    <a:lnB>
                      <a:noFill/>
                    </a:lnB>
                    <a:solidFill>
                      <a:srgbClr val="DBE5F1"/>
                    </a:solidFill>
                  </a:tcPr>
                </a:tc>
                <a:extLst>
                  <a:ext uri="{0D108BD9-81ED-4DB2-BD59-A6C34878D82A}">
                    <a16:rowId xmlns:a16="http://schemas.microsoft.com/office/drawing/2014/main" xmlns="" val="10006"/>
                  </a:ext>
                </a:extLst>
              </a:tr>
            </a:tbl>
          </a:graphicData>
        </a:graphic>
      </p:graphicFrame>
      <p:sp>
        <p:nvSpPr>
          <p:cNvPr id="12334" name="TextBox 14"/>
          <p:cNvSpPr txBox="1">
            <a:spLocks noChangeArrowheads="1"/>
          </p:cNvSpPr>
          <p:nvPr/>
        </p:nvSpPr>
        <p:spPr bwMode="auto">
          <a:xfrm>
            <a:off x="1524000" y="3197423"/>
            <a:ext cx="7239000" cy="323165"/>
          </a:xfrm>
          <a:prstGeom prst="rect">
            <a:avLst/>
          </a:prstGeom>
          <a:noFill/>
          <a:ln w="9525">
            <a:noFill/>
            <a:miter lim="800000"/>
            <a:headEnd/>
            <a:tailEnd/>
          </a:ln>
        </p:spPr>
        <p:txBody>
          <a:bodyPr wrap="square">
            <a:spAutoFit/>
          </a:bodyPr>
          <a:lstStyle/>
          <a:p>
            <a:pPr algn="ctr"/>
            <a:r>
              <a:rPr lang="mn-MN" altLang="en-US" sz="1500" b="1" dirty="0">
                <a:latin typeface="Arial" charset="0"/>
              </a:rPr>
              <a:t>Том малын зүй бус хорогдол, 201</a:t>
            </a:r>
            <a:r>
              <a:rPr lang="en-US" altLang="en-US" sz="1500" b="1" dirty="0">
                <a:latin typeface="Arial" charset="0"/>
              </a:rPr>
              <a:t>4</a:t>
            </a:r>
            <a:r>
              <a:rPr lang="mn-MN" altLang="en-US" sz="1500" b="1" dirty="0">
                <a:latin typeface="Arial" charset="0"/>
              </a:rPr>
              <a:t>-201</a:t>
            </a:r>
            <a:r>
              <a:rPr lang="en-US" altLang="en-US" sz="1500" b="1" dirty="0">
                <a:latin typeface="Arial" charset="0"/>
              </a:rPr>
              <a:t>7</a:t>
            </a:r>
            <a:r>
              <a:rPr lang="mn-MN" altLang="en-US" sz="1500" b="1" dirty="0">
                <a:latin typeface="Arial" charset="0"/>
              </a:rPr>
              <a:t> оны </a:t>
            </a:r>
            <a:r>
              <a:rPr lang="en-US" altLang="en-US" sz="1500" b="1" dirty="0">
                <a:latin typeface="Arial" charset="0"/>
              </a:rPr>
              <a:t>07</a:t>
            </a:r>
            <a:r>
              <a:rPr lang="mn-MN" altLang="en-US" sz="1500" b="1" dirty="0">
                <a:latin typeface="Arial" charset="0"/>
              </a:rPr>
              <a:t>-р сарын байдлаар, толгой</a:t>
            </a:r>
            <a:endParaRPr lang="en-US" altLang="en-US" sz="1500" b="1" dirty="0">
              <a:latin typeface="Arial" charset="0"/>
            </a:endParaRPr>
          </a:p>
        </p:txBody>
      </p:sp>
      <p:cxnSp>
        <p:nvCxnSpPr>
          <p:cNvPr id="22" name="Straight Connector 21"/>
          <p:cNvCxnSpPr/>
          <p:nvPr/>
        </p:nvCxnSpPr>
        <p:spPr>
          <a:xfrm flipH="1">
            <a:off x="1074938" y="725488"/>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0800000">
            <a:off x="1066800" y="3200400"/>
            <a:ext cx="7772400" cy="158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12338" name="Picture 2" descr="\\exchange_server\MCCT\PUBLIC\Tserendejid\Information icon\18.jpg"/>
          <p:cNvPicPr>
            <a:picLocks noChangeAspect="1" noChangeArrowheads="1"/>
          </p:cNvPicPr>
          <p:nvPr/>
        </p:nvPicPr>
        <p:blipFill>
          <a:blip r:embed="rId8" cstate="print"/>
          <a:srcRect/>
          <a:stretch>
            <a:fillRect/>
          </a:stretch>
        </p:blipFill>
        <p:spPr bwMode="auto">
          <a:xfrm>
            <a:off x="838200" y="2895600"/>
            <a:ext cx="482600" cy="482600"/>
          </a:xfrm>
          <a:prstGeom prst="rect">
            <a:avLst/>
          </a:prstGeom>
          <a:noFill/>
          <a:ln w="9525">
            <a:noFill/>
            <a:miter lim="800000"/>
            <a:headEnd/>
            <a:tailEnd/>
          </a:ln>
        </p:spPr>
      </p:pic>
      <p:sp>
        <p:nvSpPr>
          <p:cNvPr id="92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9219" name="Rectangle 3"/>
          <p:cNvSpPr>
            <a:spLocks noChangeArrowheads="1"/>
          </p:cNvSpPr>
          <p:nvPr/>
        </p:nvSpPr>
        <p:spPr bwMode="auto">
          <a:xfrm>
            <a:off x="0" y="2362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1" name="Chart 20"/>
          <p:cNvGraphicFramePr/>
          <p:nvPr>
            <p:extLst>
              <p:ext uri="{D42A27DB-BD31-4B8C-83A1-F6EECF244321}">
                <p14:modId xmlns:p14="http://schemas.microsoft.com/office/powerpoint/2010/main" xmlns="" val="1858424009"/>
              </p:ext>
            </p:extLst>
          </p:nvPr>
        </p:nvGraphicFramePr>
        <p:xfrm>
          <a:off x="1066800" y="3505200"/>
          <a:ext cx="7848600" cy="243840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sp>
        <p:nvSpPr>
          <p:cNvPr id="13315" name="Rectangle 10"/>
          <p:cNvSpPr>
            <a:spLocks noChangeArrowheads="1"/>
          </p:cNvSpPr>
          <p:nvPr/>
        </p:nvSpPr>
        <p:spPr bwMode="auto">
          <a:xfrm>
            <a:off x="2514600" y="1066800"/>
            <a:ext cx="4800600" cy="584775"/>
          </a:xfrm>
          <a:prstGeom prst="rect">
            <a:avLst/>
          </a:prstGeom>
          <a:noFill/>
          <a:ln w="9525">
            <a:noFill/>
            <a:miter lim="800000"/>
            <a:headEnd/>
            <a:tailEnd/>
          </a:ln>
        </p:spPr>
        <p:txBody>
          <a:bodyPr wrap="square">
            <a:spAutoFit/>
          </a:bodyPr>
          <a:lstStyle/>
          <a:p>
            <a:pPr algn="ctr"/>
            <a:r>
              <a:rPr lang="en-US" altLang="en-US" sz="1600" b="1" dirty="0" err="1">
                <a:latin typeface="Arial" charset="0"/>
              </a:rPr>
              <a:t>Аж</a:t>
            </a:r>
            <a:r>
              <a:rPr lang="en-US" altLang="en-US" sz="1600" b="1" dirty="0">
                <a:latin typeface="Arial" charset="0"/>
              </a:rPr>
              <a:t> </a:t>
            </a:r>
            <a:r>
              <a:rPr lang="en-US" altLang="en-US" sz="1600" b="1" dirty="0" err="1">
                <a:latin typeface="Arial" charset="0"/>
              </a:rPr>
              <a:t>үйлдвэрийн</a:t>
            </a:r>
            <a:r>
              <a:rPr lang="en-US" altLang="en-US" sz="1600" b="1" dirty="0">
                <a:latin typeface="Arial" charset="0"/>
              </a:rPr>
              <a:t> </a:t>
            </a:r>
            <a:r>
              <a:rPr lang="en-US" altLang="en-US" sz="1600" b="1" dirty="0" err="1">
                <a:latin typeface="Arial" charset="0"/>
              </a:rPr>
              <a:t>салбарын</a:t>
            </a:r>
            <a:r>
              <a:rPr lang="en-US" altLang="en-US" sz="1600" b="1" dirty="0">
                <a:latin typeface="Arial" charset="0"/>
              </a:rPr>
              <a:t> </a:t>
            </a:r>
            <a:r>
              <a:rPr lang="en-US" altLang="en-US" sz="1600" b="1" dirty="0" err="1">
                <a:latin typeface="Arial" charset="0"/>
              </a:rPr>
              <a:t>нийт</a:t>
            </a:r>
            <a:r>
              <a:rPr lang="en-US" altLang="en-US" sz="1600" b="1" dirty="0">
                <a:latin typeface="Arial" charset="0"/>
              </a:rPr>
              <a:t> </a:t>
            </a:r>
            <a:r>
              <a:rPr lang="en-US" altLang="en-US" sz="1600" b="1" dirty="0" err="1">
                <a:latin typeface="Arial" charset="0"/>
              </a:rPr>
              <a:t>үйлдвэрлэл</a:t>
            </a:r>
            <a:r>
              <a:rPr lang="mn-MN" altLang="en-US" sz="1600" b="1" dirty="0">
                <a:latin typeface="Arial" charset="0"/>
              </a:rPr>
              <a:t>т,</a:t>
            </a:r>
            <a:r>
              <a:rPr lang="en-US" altLang="en-US" sz="1600" b="1" dirty="0">
                <a:latin typeface="Arial" charset="0"/>
              </a:rPr>
              <a:t> </a:t>
            </a:r>
            <a:r>
              <a:rPr lang="mn-MN" altLang="en-US" sz="1600" b="1" dirty="0">
                <a:latin typeface="Arial" charset="0"/>
              </a:rPr>
              <a:t>борлуулалт, оны үнээр, сая төгрөг</a:t>
            </a:r>
            <a:endParaRPr lang="en-US" altLang="en-US" sz="1600" dirty="0">
              <a:latin typeface="Arial" charset="0"/>
            </a:endParaRPr>
          </a:p>
        </p:txBody>
      </p:sp>
      <p:cxnSp>
        <p:nvCxnSpPr>
          <p:cNvPr id="12" name="Straight Connector 11"/>
          <p:cNvCxnSpPr/>
          <p:nvPr/>
        </p:nvCxnSpPr>
        <p:spPr>
          <a:xfrm flipH="1">
            <a:off x="1055688" y="1066800"/>
            <a:ext cx="11112" cy="52578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13317" name="Picture 47"/>
          <p:cNvPicPr>
            <a:picLocks noChangeAspect="1" noChangeArrowheads="1"/>
          </p:cNvPicPr>
          <p:nvPr/>
        </p:nvPicPr>
        <p:blipFill>
          <a:blip r:embed="rId4" cstate="print"/>
          <a:srcRect/>
          <a:stretch>
            <a:fillRect/>
          </a:stretch>
        </p:blipFill>
        <p:spPr bwMode="auto">
          <a:xfrm>
            <a:off x="833438" y="3467100"/>
            <a:ext cx="457200" cy="457200"/>
          </a:xfrm>
          <a:prstGeom prst="rect">
            <a:avLst/>
          </a:prstGeom>
          <a:noFill/>
          <a:ln w="9525">
            <a:noFill/>
            <a:miter lim="800000"/>
            <a:headEnd/>
            <a:tailEnd/>
          </a:ln>
        </p:spPr>
      </p:pic>
      <p:graphicFrame>
        <p:nvGraphicFramePr>
          <p:cNvPr id="8" name="Chart 7">
            <a:extLst>
              <a:ext uri="{FF2B5EF4-FFF2-40B4-BE49-F238E27FC236}">
                <a16:creationId xmlns:a16="http://schemas.microsoft.com/office/drawing/2014/main" xmlns="" id="{00000000-0008-0000-1000-0000B70B0000}"/>
              </a:ext>
            </a:extLst>
          </p:cNvPr>
          <p:cNvGraphicFramePr>
            <a:graphicFrameLocks/>
          </p:cNvGraphicFramePr>
          <p:nvPr>
            <p:extLst>
              <p:ext uri="{D42A27DB-BD31-4B8C-83A1-F6EECF244321}">
                <p14:modId xmlns:p14="http://schemas.microsoft.com/office/powerpoint/2010/main" xmlns="" val="3162781080"/>
              </p:ext>
            </p:extLst>
          </p:nvPr>
        </p:nvGraphicFramePr>
        <p:xfrm>
          <a:off x="1676400" y="2063148"/>
          <a:ext cx="6858000" cy="3575652"/>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pic>
        <p:nvPicPr>
          <p:cNvPr id="15365" name="Picture 47"/>
          <p:cNvPicPr>
            <a:picLocks noChangeAspect="1" noChangeArrowheads="1"/>
          </p:cNvPicPr>
          <p:nvPr/>
        </p:nvPicPr>
        <p:blipFill>
          <a:blip r:embed="rId4" cstate="print"/>
          <a:srcRect/>
          <a:stretch>
            <a:fillRect/>
          </a:stretch>
        </p:blipFill>
        <p:spPr bwMode="auto">
          <a:xfrm>
            <a:off x="4648200" y="6096000"/>
            <a:ext cx="457200" cy="457200"/>
          </a:xfrm>
          <a:prstGeom prst="rect">
            <a:avLst/>
          </a:prstGeom>
          <a:noFill/>
          <a:ln w="9525">
            <a:noFill/>
            <a:miter lim="800000"/>
            <a:headEnd/>
            <a:tailEnd/>
          </a:ln>
        </p:spPr>
      </p:pic>
      <p:sp>
        <p:nvSpPr>
          <p:cNvPr id="6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714750" y="642937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714750" y="6905625"/>
            <a:ext cx="0" cy="0"/>
          </a:xfrm>
          <a:prstGeom prst="line">
            <a:avLst/>
          </a:prstGeom>
          <a:noFill/>
          <a:ln w="9525">
            <a:solidFill>
              <a:srgbClr val="000000"/>
            </a:solidFill>
            <a:round/>
            <a:headEnd/>
            <a:tailEnd/>
          </a:ln>
        </p:spPr>
      </p:sp>
      <p:sp>
        <p:nvSpPr>
          <p:cNvPr id="55" name="TextBox 54"/>
          <p:cNvSpPr txBox="1"/>
          <p:nvPr/>
        </p:nvSpPr>
        <p:spPr>
          <a:xfrm>
            <a:off x="838200" y="990601"/>
            <a:ext cx="38100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үйлдвэрлэлт салбараар </a:t>
            </a:r>
            <a:endParaRPr lang="en-US" sz="1600" b="1" dirty="0">
              <a:latin typeface="Arial" pitchFamily="34" charset="0"/>
              <a:cs typeface="Arial" pitchFamily="34" charset="0"/>
            </a:endParaRPr>
          </a:p>
        </p:txBody>
      </p:sp>
      <p:sp>
        <p:nvSpPr>
          <p:cNvPr id="56" name="TextBox 55"/>
          <p:cNvSpPr txBox="1"/>
          <p:nvPr/>
        </p:nvSpPr>
        <p:spPr>
          <a:xfrm>
            <a:off x="4800600" y="990600"/>
            <a:ext cx="4038600" cy="584775"/>
          </a:xfrm>
          <a:prstGeom prst="rect">
            <a:avLst/>
          </a:prstGeom>
          <a:noFill/>
        </p:spPr>
        <p:txBody>
          <a:bodyPr wrap="square" rtlCol="0">
            <a:spAutoFit/>
          </a:bodyPr>
          <a:lstStyle/>
          <a:p>
            <a:pPr algn="ctr"/>
            <a:r>
              <a:rPr lang="mn-MN" sz="1600" b="1" dirty="0">
                <a:latin typeface="Arial" pitchFamily="34" charset="0"/>
                <a:cs typeface="Arial" pitchFamily="34" charset="0"/>
              </a:rPr>
              <a:t>Аж үйлдвэрийн нийт борлуулалт салбараар </a:t>
            </a:r>
            <a:endParaRPr lang="en-US" sz="1600" b="1" dirty="0">
              <a:latin typeface="Arial" pitchFamily="34" charset="0"/>
              <a:cs typeface="Arial" pitchFamily="34" charset="0"/>
            </a:endParaRPr>
          </a:p>
        </p:txBody>
      </p:sp>
      <p:cxnSp>
        <p:nvCxnSpPr>
          <p:cNvPr id="57" name="Straight Connector 56"/>
          <p:cNvCxnSpPr>
            <a:endCxn id="15365" idx="0"/>
          </p:cNvCxnSpPr>
          <p:nvPr/>
        </p:nvCxnSpPr>
        <p:spPr>
          <a:xfrm flipH="1">
            <a:off x="4876800" y="1371600"/>
            <a:ext cx="11112" cy="472440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9" name="Chart 58">
            <a:extLst>
              <a:ext uri="{FF2B5EF4-FFF2-40B4-BE49-F238E27FC236}">
                <a16:creationId xmlns:a16="http://schemas.microsoft.com/office/drawing/2014/main" xmlns="" id="{00000000-0008-0000-1000-000044160000}"/>
              </a:ext>
            </a:extLst>
          </p:cNvPr>
          <p:cNvGraphicFramePr/>
          <p:nvPr/>
        </p:nvGraphicFramePr>
        <p:xfrm>
          <a:off x="838200" y="1600200"/>
          <a:ext cx="3810000" cy="4495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0" name="Chart 59">
            <a:extLst>
              <a:ext uri="{FF2B5EF4-FFF2-40B4-BE49-F238E27FC236}">
                <a16:creationId xmlns:a16="http://schemas.microsoft.com/office/drawing/2014/main" xmlns="" id="{00000000-0008-0000-1000-000047160000}"/>
              </a:ext>
            </a:extLst>
          </p:cNvPr>
          <p:cNvGraphicFramePr/>
          <p:nvPr/>
        </p:nvGraphicFramePr>
        <p:xfrm>
          <a:off x="5257800" y="1676400"/>
          <a:ext cx="3505200" cy="45720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МАКРО ЭДИЙН ЗАСГИЙН ҮЗҮҮЛЭЛТ</a:t>
            </a:r>
            <a:r>
              <a:rPr lang="en-US" sz="2000" b="1" dirty="0">
                <a:solidFill>
                  <a:schemeClr val="bg1"/>
                </a:solidFill>
                <a:latin typeface="Arial Unicode MS" pitchFamily="34" charset="-128"/>
                <a:ea typeface="Arial Unicode MS" pitchFamily="34" charset="-128"/>
                <a:cs typeface="Arial Unicode MS" pitchFamily="34" charset="-128"/>
              </a:rPr>
              <a:t> – </a:t>
            </a:r>
            <a:r>
              <a:rPr lang="mn-MN" sz="2000" b="1" dirty="0">
                <a:solidFill>
                  <a:schemeClr val="bg1"/>
                </a:solidFill>
                <a:latin typeface="Arial Unicode MS" pitchFamily="34" charset="-128"/>
                <a:ea typeface="Arial Unicode MS" pitchFamily="34" charset="-128"/>
                <a:cs typeface="Arial Unicode MS" pitchFamily="34" charset="-128"/>
              </a:rPr>
              <a:t>Аж үйлдвэр</a:t>
            </a:r>
          </a:p>
        </p:txBody>
      </p:sp>
      <p:sp>
        <p:nvSpPr>
          <p:cNvPr id="10" name="Rectangle 9"/>
          <p:cNvSpPr/>
          <p:nvPr/>
        </p:nvSpPr>
        <p:spPr>
          <a:xfrm>
            <a:off x="1295400" y="990600"/>
            <a:ext cx="7162800" cy="646331"/>
          </a:xfrm>
          <a:prstGeom prst="rect">
            <a:avLst/>
          </a:prstGeom>
        </p:spPr>
        <p:txBody>
          <a:bodyPr wrap="square">
            <a:spAutoFit/>
          </a:bodyPr>
          <a:lstStyle/>
          <a:p>
            <a:pPr algn="ctr"/>
            <a:r>
              <a:rPr lang="en-US" altLang="en-US" b="1" dirty="0" err="1">
                <a:latin typeface="Arial" charset="0"/>
              </a:rPr>
              <a:t>Аж</a:t>
            </a:r>
            <a:r>
              <a:rPr lang="en-US" altLang="en-US" b="1" dirty="0">
                <a:latin typeface="Arial" charset="0"/>
              </a:rPr>
              <a:t> </a:t>
            </a:r>
            <a:r>
              <a:rPr lang="en-US" altLang="en-US" b="1" dirty="0" err="1">
                <a:latin typeface="Arial" charset="0"/>
              </a:rPr>
              <a:t>үйлдвэрийн</a:t>
            </a:r>
            <a:r>
              <a:rPr lang="en-US" altLang="en-US" b="1" dirty="0">
                <a:latin typeface="Arial" charset="0"/>
              </a:rPr>
              <a:t> </a:t>
            </a:r>
            <a:r>
              <a:rPr lang="en-US" altLang="en-US" b="1" dirty="0" err="1">
                <a:latin typeface="Arial" charset="0"/>
              </a:rPr>
              <a:t>салбарын</a:t>
            </a:r>
            <a:r>
              <a:rPr lang="en-US" altLang="en-US" b="1" dirty="0">
                <a:latin typeface="Arial" charset="0"/>
              </a:rPr>
              <a:t> </a:t>
            </a:r>
            <a:r>
              <a:rPr lang="en-US" altLang="en-US" b="1" dirty="0" err="1">
                <a:latin typeface="Arial" charset="0"/>
              </a:rPr>
              <a:t>нийт</a:t>
            </a:r>
            <a:r>
              <a:rPr lang="en-US" altLang="en-US" b="1" dirty="0">
                <a:latin typeface="Arial" charset="0"/>
              </a:rPr>
              <a:t> </a:t>
            </a:r>
            <a:r>
              <a:rPr lang="en-US" altLang="en-US" b="1" dirty="0" err="1">
                <a:latin typeface="Arial" charset="0"/>
              </a:rPr>
              <a:t>үйлдвэрлэл</a:t>
            </a:r>
            <a:r>
              <a:rPr lang="mn-MN" altLang="en-US" b="1" dirty="0">
                <a:latin typeface="Arial" charset="0"/>
              </a:rPr>
              <a:t>т, дэд салбараар, оны үнээр, сая төгрөг</a:t>
            </a:r>
            <a:endParaRPr lang="en-US" altLang="en-US" dirty="0">
              <a:latin typeface="Arial" charset="0"/>
            </a:endParaRPr>
          </a:p>
        </p:txBody>
      </p:sp>
      <p:sp>
        <p:nvSpPr>
          <p:cNvPr id="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3"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4"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5"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8"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49"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0"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5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1"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1"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5"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6"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6"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7"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8"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1"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2"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3"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4"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5"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6"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47"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8"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9"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50"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1"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2"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53"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4"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5"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56"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7"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8"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59"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0"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1"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2"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3"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4"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65"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6"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7"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68"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69"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0"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171"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2"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3"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17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7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7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8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8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8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8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95"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6"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7"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98"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99"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0"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1"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2"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3"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0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0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0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1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1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1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1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2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2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2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2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3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34"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5"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6"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37"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8"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39"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4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4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49"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0"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1"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2"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3"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4"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5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5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5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26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6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26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6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0"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1"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2"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273"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4"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5"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76"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7"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8"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279"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0"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1"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8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8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8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29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29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297"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8"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299"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300"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1"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2"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0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30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0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312"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3"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4"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315" name="Line 7"/>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6" name="Line 8"/>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7" name="Line 9"/>
          <p:cNvSpPr>
            <a:spLocks noChangeShapeType="1"/>
          </p:cNvSpPr>
          <p:nvPr/>
        </p:nvSpPr>
        <p:spPr bwMode="auto">
          <a:xfrm>
            <a:off x="3933825" y="4162425"/>
            <a:ext cx="0" cy="0"/>
          </a:xfrm>
          <a:prstGeom prst="line">
            <a:avLst/>
          </a:prstGeom>
          <a:noFill/>
          <a:ln w="9525">
            <a:solidFill>
              <a:srgbClr val="000000"/>
            </a:solidFill>
            <a:round/>
            <a:headEnd/>
            <a:tailEnd/>
          </a:ln>
        </p:spPr>
      </p:sp>
      <p:sp>
        <p:nvSpPr>
          <p:cNvPr id="31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1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2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2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2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2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3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3"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4"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5"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36"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7"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8"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39"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0"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1"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4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4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4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5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54"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5"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6"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57"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8"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59"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6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6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6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6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372"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3"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4"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78"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79"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0"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1"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2"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3"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8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8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8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39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39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39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02"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3"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4"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05"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6"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7"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08"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09"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0"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11"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2"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3"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14"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5"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6"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17"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8"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19"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20"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1"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2"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3" name="Line 7"/>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4" name="Line 8"/>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5" name="Line 9"/>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426"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7"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8"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29" name="Line 7"/>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0" name="Line 8"/>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1" name="Line 9"/>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432"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3"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4"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5" name="Line 7"/>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6" name="Line 8"/>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7" name="Line 9"/>
          <p:cNvSpPr>
            <a:spLocks noChangeShapeType="1"/>
          </p:cNvSpPr>
          <p:nvPr/>
        </p:nvSpPr>
        <p:spPr bwMode="auto">
          <a:xfrm>
            <a:off x="3933825" y="3438525"/>
            <a:ext cx="0" cy="0"/>
          </a:xfrm>
          <a:prstGeom prst="line">
            <a:avLst/>
          </a:prstGeom>
          <a:noFill/>
          <a:ln w="9525">
            <a:solidFill>
              <a:srgbClr val="000000"/>
            </a:solidFill>
            <a:round/>
            <a:headEnd/>
            <a:tailEnd/>
          </a:ln>
        </p:spPr>
      </p:sp>
      <p:sp>
        <p:nvSpPr>
          <p:cNvPr id="438" name="Line 7"/>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39" name="Line 8"/>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0" name="Line 9"/>
          <p:cNvSpPr>
            <a:spLocks noChangeShapeType="1"/>
          </p:cNvSpPr>
          <p:nvPr/>
        </p:nvSpPr>
        <p:spPr bwMode="auto">
          <a:xfrm>
            <a:off x="3933825" y="3800475"/>
            <a:ext cx="0" cy="0"/>
          </a:xfrm>
          <a:prstGeom prst="line">
            <a:avLst/>
          </a:prstGeom>
          <a:noFill/>
          <a:ln w="9525">
            <a:solidFill>
              <a:srgbClr val="000000"/>
            </a:solidFill>
            <a:round/>
            <a:headEnd/>
            <a:tailEnd/>
          </a:ln>
        </p:spPr>
      </p:sp>
      <p:sp>
        <p:nvSpPr>
          <p:cNvPr id="44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4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4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4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5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53"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4"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5"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5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59"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0"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1"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62"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3"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4"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65"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6"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7"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68"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69"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0"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7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7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47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7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0"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1"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2"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83"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4"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5"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86"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7"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8"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89"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0"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1"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49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495"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6"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7"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49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49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01"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2"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3"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04"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5"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6"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07"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8"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09"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0"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1"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2"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13"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4"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5"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16"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7"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8"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19"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0"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1"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22"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3"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4"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25" name="Line 7"/>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6" name="Line 8"/>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7" name="Line 9"/>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528"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29"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0"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1" name="Line 7"/>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2" name="Line 8"/>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3" name="Line 9"/>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534" name="Line 7"/>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5" name="Line 8"/>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6" name="Line 9"/>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37" name="Line 7"/>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8" name="Line 8"/>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39" name="Line 9"/>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540" name="Line 7"/>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1" name="Line 8"/>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2" name="Line 9"/>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44" name="Line 7">
            <a:extLst>
              <a:ext uri="{FF2B5EF4-FFF2-40B4-BE49-F238E27FC236}">
                <a16:creationId xmlns:a16="http://schemas.microsoft.com/office/drawing/2014/main" xmlns="" id="{00000000-0008-0000-1000-00007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45" name="Line 8">
            <a:extLst>
              <a:ext uri="{FF2B5EF4-FFF2-40B4-BE49-F238E27FC236}">
                <a16:creationId xmlns:a16="http://schemas.microsoft.com/office/drawing/2014/main" xmlns="" id="{00000000-0008-0000-1000-000078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46" name="Line 9">
            <a:extLst>
              <a:ext uri="{FF2B5EF4-FFF2-40B4-BE49-F238E27FC236}">
                <a16:creationId xmlns:a16="http://schemas.microsoft.com/office/drawing/2014/main" xmlns="" id="{00000000-0008-0000-1000-000079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cxnSp>
        <p:nvCxnSpPr>
          <p:cNvPr id="547" name="Straight Connector 546">
            <a:extLst>
              <a:ext uri="{FF2B5EF4-FFF2-40B4-BE49-F238E27FC236}">
                <a16:creationId xmlns:a16="http://schemas.microsoft.com/office/drawing/2014/main" xmlns="" id="{00000000-0008-0000-1000-00007A010000}"/>
              </a:ext>
            </a:extLst>
          </p:cNvPr>
          <p:cNvCxnSpPr>
            <a:cxnSpLocks noChangeShapeType="1"/>
          </p:cNvCxnSpPr>
          <p:nvPr/>
        </p:nvCxnSpPr>
        <p:spPr bwMode="auto">
          <a:xfrm>
            <a:off x="5667375" y="6991350"/>
            <a:ext cx="447675" cy="0"/>
          </a:xfrm>
          <a:prstGeom prst="line">
            <a:avLst/>
          </a:prstGeom>
          <a:noFill/>
          <a:ln w="9525" algn="ctr">
            <a:solidFill>
              <a:schemeClr val="bg1"/>
            </a:solidFill>
            <a:round/>
            <a:headEnd/>
            <a:tailEnd/>
          </a:ln>
        </p:spPr>
      </p:cxnSp>
      <p:cxnSp>
        <p:nvCxnSpPr>
          <p:cNvPr id="548" name="Straight Connector 547">
            <a:extLst>
              <a:ext uri="{FF2B5EF4-FFF2-40B4-BE49-F238E27FC236}">
                <a16:creationId xmlns:a16="http://schemas.microsoft.com/office/drawing/2014/main" xmlns="" id="{00000000-0008-0000-1000-00007B010000}"/>
              </a:ext>
            </a:extLst>
          </p:cNvPr>
          <p:cNvCxnSpPr>
            <a:cxnSpLocks noChangeShapeType="1"/>
          </p:cNvCxnSpPr>
          <p:nvPr/>
        </p:nvCxnSpPr>
        <p:spPr bwMode="auto">
          <a:xfrm>
            <a:off x="5705475" y="10267950"/>
            <a:ext cx="428625" cy="0"/>
          </a:xfrm>
          <a:prstGeom prst="line">
            <a:avLst/>
          </a:prstGeom>
          <a:noFill/>
          <a:ln w="9525" algn="ctr">
            <a:solidFill>
              <a:schemeClr val="bg1"/>
            </a:solidFill>
            <a:round/>
            <a:headEnd/>
            <a:tailEnd/>
          </a:ln>
        </p:spPr>
      </p:cxnSp>
      <p:sp>
        <p:nvSpPr>
          <p:cNvPr id="549" name="Line 7">
            <a:extLst>
              <a:ext uri="{FF2B5EF4-FFF2-40B4-BE49-F238E27FC236}">
                <a16:creationId xmlns:a16="http://schemas.microsoft.com/office/drawing/2014/main" xmlns="" id="{00000000-0008-0000-1000-00007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0" name="Line 8">
            <a:extLst>
              <a:ext uri="{FF2B5EF4-FFF2-40B4-BE49-F238E27FC236}">
                <a16:creationId xmlns:a16="http://schemas.microsoft.com/office/drawing/2014/main" xmlns="" id="{00000000-0008-0000-1000-00007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1" name="Line 9">
            <a:extLst>
              <a:ext uri="{FF2B5EF4-FFF2-40B4-BE49-F238E27FC236}">
                <a16:creationId xmlns:a16="http://schemas.microsoft.com/office/drawing/2014/main" xmlns="" id="{00000000-0008-0000-1000-00007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2" name="Line 7">
            <a:extLst>
              <a:ext uri="{FF2B5EF4-FFF2-40B4-BE49-F238E27FC236}">
                <a16:creationId xmlns:a16="http://schemas.microsoft.com/office/drawing/2014/main" xmlns="" id="{00000000-0008-0000-1000-00007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3" name="Line 8">
            <a:extLst>
              <a:ext uri="{FF2B5EF4-FFF2-40B4-BE49-F238E27FC236}">
                <a16:creationId xmlns:a16="http://schemas.microsoft.com/office/drawing/2014/main" xmlns="" id="{00000000-0008-0000-1000-00008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4" name="Line 9">
            <a:extLst>
              <a:ext uri="{FF2B5EF4-FFF2-40B4-BE49-F238E27FC236}">
                <a16:creationId xmlns:a16="http://schemas.microsoft.com/office/drawing/2014/main" xmlns="" id="{00000000-0008-0000-1000-00008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5" name="Line 7">
            <a:extLst>
              <a:ext uri="{FF2B5EF4-FFF2-40B4-BE49-F238E27FC236}">
                <a16:creationId xmlns:a16="http://schemas.microsoft.com/office/drawing/2014/main" xmlns="" id="{00000000-0008-0000-1000-00008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6" name="Line 8">
            <a:extLst>
              <a:ext uri="{FF2B5EF4-FFF2-40B4-BE49-F238E27FC236}">
                <a16:creationId xmlns:a16="http://schemas.microsoft.com/office/drawing/2014/main" xmlns="" id="{00000000-0008-0000-1000-00008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7" name="Line 9">
            <a:extLst>
              <a:ext uri="{FF2B5EF4-FFF2-40B4-BE49-F238E27FC236}">
                <a16:creationId xmlns:a16="http://schemas.microsoft.com/office/drawing/2014/main" xmlns="" id="{00000000-0008-0000-1000-00008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8" name="Line 7">
            <a:extLst>
              <a:ext uri="{FF2B5EF4-FFF2-40B4-BE49-F238E27FC236}">
                <a16:creationId xmlns:a16="http://schemas.microsoft.com/office/drawing/2014/main" xmlns="" id="{00000000-0008-0000-1000-00008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59" name="Line 8">
            <a:extLst>
              <a:ext uri="{FF2B5EF4-FFF2-40B4-BE49-F238E27FC236}">
                <a16:creationId xmlns:a16="http://schemas.microsoft.com/office/drawing/2014/main" xmlns="" id="{00000000-0008-0000-1000-000086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0" name="Line 9">
            <a:extLst>
              <a:ext uri="{FF2B5EF4-FFF2-40B4-BE49-F238E27FC236}">
                <a16:creationId xmlns:a16="http://schemas.microsoft.com/office/drawing/2014/main" xmlns="" id="{00000000-0008-0000-1000-000087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1" name="Line 7">
            <a:extLst>
              <a:ext uri="{FF2B5EF4-FFF2-40B4-BE49-F238E27FC236}">
                <a16:creationId xmlns:a16="http://schemas.microsoft.com/office/drawing/2014/main" xmlns="" id="{00000000-0008-0000-1000-00008A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2" name="Line 8">
            <a:extLst>
              <a:ext uri="{FF2B5EF4-FFF2-40B4-BE49-F238E27FC236}">
                <a16:creationId xmlns:a16="http://schemas.microsoft.com/office/drawing/2014/main" xmlns="" id="{00000000-0008-0000-1000-00008B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3" name="Line 9">
            <a:extLst>
              <a:ext uri="{FF2B5EF4-FFF2-40B4-BE49-F238E27FC236}">
                <a16:creationId xmlns:a16="http://schemas.microsoft.com/office/drawing/2014/main" xmlns="" id="{00000000-0008-0000-1000-00008C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4" name="Line 7">
            <a:extLst>
              <a:ext uri="{FF2B5EF4-FFF2-40B4-BE49-F238E27FC236}">
                <a16:creationId xmlns:a16="http://schemas.microsoft.com/office/drawing/2014/main" xmlns="" id="{00000000-0008-0000-1000-00008D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5" name="Line 8">
            <a:extLst>
              <a:ext uri="{FF2B5EF4-FFF2-40B4-BE49-F238E27FC236}">
                <a16:creationId xmlns:a16="http://schemas.microsoft.com/office/drawing/2014/main" xmlns="" id="{00000000-0008-0000-1000-00008E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6" name="Line 9">
            <a:extLst>
              <a:ext uri="{FF2B5EF4-FFF2-40B4-BE49-F238E27FC236}">
                <a16:creationId xmlns:a16="http://schemas.microsoft.com/office/drawing/2014/main" xmlns="" id="{00000000-0008-0000-1000-00008F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7" name="Line 7">
            <a:extLst>
              <a:ext uri="{FF2B5EF4-FFF2-40B4-BE49-F238E27FC236}">
                <a16:creationId xmlns:a16="http://schemas.microsoft.com/office/drawing/2014/main" xmlns="" id="{00000000-0008-0000-1000-000090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8" name="Line 8">
            <a:extLst>
              <a:ext uri="{FF2B5EF4-FFF2-40B4-BE49-F238E27FC236}">
                <a16:creationId xmlns:a16="http://schemas.microsoft.com/office/drawing/2014/main" xmlns="" id="{00000000-0008-0000-1000-000091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69" name="Line 9">
            <a:extLst>
              <a:ext uri="{FF2B5EF4-FFF2-40B4-BE49-F238E27FC236}">
                <a16:creationId xmlns:a16="http://schemas.microsoft.com/office/drawing/2014/main" xmlns="" id="{00000000-0008-0000-1000-000092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0" name="Line 7">
            <a:extLst>
              <a:ext uri="{FF2B5EF4-FFF2-40B4-BE49-F238E27FC236}">
                <a16:creationId xmlns:a16="http://schemas.microsoft.com/office/drawing/2014/main" xmlns="" id="{00000000-0008-0000-1000-000093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1" name="Line 8">
            <a:extLst>
              <a:ext uri="{FF2B5EF4-FFF2-40B4-BE49-F238E27FC236}">
                <a16:creationId xmlns:a16="http://schemas.microsoft.com/office/drawing/2014/main" xmlns="" id="{00000000-0008-0000-1000-000094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2" name="Line 9">
            <a:extLst>
              <a:ext uri="{FF2B5EF4-FFF2-40B4-BE49-F238E27FC236}">
                <a16:creationId xmlns:a16="http://schemas.microsoft.com/office/drawing/2014/main" xmlns="" id="{00000000-0008-0000-1000-000095010000}"/>
              </a:ext>
            </a:extLst>
          </p:cNvPr>
          <p:cNvSpPr>
            <a:spLocks noChangeShapeType="1"/>
          </p:cNvSpPr>
          <p:nvPr/>
        </p:nvSpPr>
        <p:spPr bwMode="auto">
          <a:xfrm>
            <a:off x="4124325" y="7019925"/>
            <a:ext cx="0" cy="0"/>
          </a:xfrm>
          <a:prstGeom prst="line">
            <a:avLst/>
          </a:prstGeom>
          <a:noFill/>
          <a:ln w="9525">
            <a:solidFill>
              <a:srgbClr val="000000"/>
            </a:solidFill>
            <a:round/>
            <a:headEnd/>
            <a:tailEnd/>
          </a:ln>
        </p:spPr>
      </p:sp>
      <p:sp>
        <p:nvSpPr>
          <p:cNvPr id="573" name="Line 7">
            <a:extLst>
              <a:ext uri="{FF2B5EF4-FFF2-40B4-BE49-F238E27FC236}">
                <a16:creationId xmlns:a16="http://schemas.microsoft.com/office/drawing/2014/main" xmlns="" id="{00000000-0008-0000-1000-000096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74" name="Line 8">
            <a:extLst>
              <a:ext uri="{FF2B5EF4-FFF2-40B4-BE49-F238E27FC236}">
                <a16:creationId xmlns:a16="http://schemas.microsoft.com/office/drawing/2014/main" xmlns="" id="{00000000-0008-0000-1000-00009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75" name="Line 9">
            <a:extLst>
              <a:ext uri="{FF2B5EF4-FFF2-40B4-BE49-F238E27FC236}">
                <a16:creationId xmlns:a16="http://schemas.microsoft.com/office/drawing/2014/main" xmlns="" id="{00000000-0008-0000-1000-00009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576" name="Line 7">
            <a:extLst>
              <a:ext uri="{FF2B5EF4-FFF2-40B4-BE49-F238E27FC236}">
                <a16:creationId xmlns:a16="http://schemas.microsoft.com/office/drawing/2014/main" xmlns="" id="{00000000-0008-0000-1000-000099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77" name="Line 8">
            <a:extLst>
              <a:ext uri="{FF2B5EF4-FFF2-40B4-BE49-F238E27FC236}">
                <a16:creationId xmlns:a16="http://schemas.microsoft.com/office/drawing/2014/main" xmlns="" id="{00000000-0008-0000-1000-00009A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78" name="Line 9">
            <a:extLst>
              <a:ext uri="{FF2B5EF4-FFF2-40B4-BE49-F238E27FC236}">
                <a16:creationId xmlns:a16="http://schemas.microsoft.com/office/drawing/2014/main" xmlns="" id="{00000000-0008-0000-1000-00009B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79" name="Line 7">
            <a:extLst>
              <a:ext uri="{FF2B5EF4-FFF2-40B4-BE49-F238E27FC236}">
                <a16:creationId xmlns:a16="http://schemas.microsoft.com/office/drawing/2014/main" xmlns="" id="{00000000-0008-0000-1000-00009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80" name="Line 8">
            <a:extLst>
              <a:ext uri="{FF2B5EF4-FFF2-40B4-BE49-F238E27FC236}">
                <a16:creationId xmlns:a16="http://schemas.microsoft.com/office/drawing/2014/main" xmlns="" id="{00000000-0008-0000-1000-00009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81" name="Line 9">
            <a:extLst>
              <a:ext uri="{FF2B5EF4-FFF2-40B4-BE49-F238E27FC236}">
                <a16:creationId xmlns:a16="http://schemas.microsoft.com/office/drawing/2014/main" xmlns="" id="{00000000-0008-0000-1000-00009E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82" name="Line 7">
            <a:extLst>
              <a:ext uri="{FF2B5EF4-FFF2-40B4-BE49-F238E27FC236}">
                <a16:creationId xmlns:a16="http://schemas.microsoft.com/office/drawing/2014/main" xmlns="" id="{00000000-0008-0000-1000-00009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3" name="Line 8">
            <a:extLst>
              <a:ext uri="{FF2B5EF4-FFF2-40B4-BE49-F238E27FC236}">
                <a16:creationId xmlns:a16="http://schemas.microsoft.com/office/drawing/2014/main" xmlns="" id="{00000000-0008-0000-1000-0000A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4" name="Line 9">
            <a:extLst>
              <a:ext uri="{FF2B5EF4-FFF2-40B4-BE49-F238E27FC236}">
                <a16:creationId xmlns:a16="http://schemas.microsoft.com/office/drawing/2014/main" xmlns="" id="{00000000-0008-0000-1000-0000A1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5" name="Line 7">
            <a:extLst>
              <a:ext uri="{FF2B5EF4-FFF2-40B4-BE49-F238E27FC236}">
                <a16:creationId xmlns:a16="http://schemas.microsoft.com/office/drawing/2014/main" xmlns="" id="{00000000-0008-0000-1000-0000A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86" name="Line 8">
            <a:extLst>
              <a:ext uri="{FF2B5EF4-FFF2-40B4-BE49-F238E27FC236}">
                <a16:creationId xmlns:a16="http://schemas.microsoft.com/office/drawing/2014/main" xmlns="" id="{00000000-0008-0000-1000-0000A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87" name="Line 9">
            <a:extLst>
              <a:ext uri="{FF2B5EF4-FFF2-40B4-BE49-F238E27FC236}">
                <a16:creationId xmlns:a16="http://schemas.microsoft.com/office/drawing/2014/main" xmlns="" id="{00000000-0008-0000-1000-0000A4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88" name="Line 7">
            <a:extLst>
              <a:ext uri="{FF2B5EF4-FFF2-40B4-BE49-F238E27FC236}">
                <a16:creationId xmlns:a16="http://schemas.microsoft.com/office/drawing/2014/main" xmlns="" id="{00000000-0008-0000-1000-0000A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89" name="Line 8">
            <a:extLst>
              <a:ext uri="{FF2B5EF4-FFF2-40B4-BE49-F238E27FC236}">
                <a16:creationId xmlns:a16="http://schemas.microsoft.com/office/drawing/2014/main" xmlns="" id="{00000000-0008-0000-1000-0000A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0" name="Line 9">
            <a:extLst>
              <a:ext uri="{FF2B5EF4-FFF2-40B4-BE49-F238E27FC236}">
                <a16:creationId xmlns:a16="http://schemas.microsoft.com/office/drawing/2014/main" xmlns="" id="{00000000-0008-0000-1000-0000AA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1" name="Line 7">
            <a:extLst>
              <a:ext uri="{FF2B5EF4-FFF2-40B4-BE49-F238E27FC236}">
                <a16:creationId xmlns:a16="http://schemas.microsoft.com/office/drawing/2014/main" xmlns="" id="{00000000-0008-0000-1000-0000AB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92" name="Line 8">
            <a:extLst>
              <a:ext uri="{FF2B5EF4-FFF2-40B4-BE49-F238E27FC236}">
                <a16:creationId xmlns:a16="http://schemas.microsoft.com/office/drawing/2014/main" xmlns="" id="{00000000-0008-0000-1000-0000AC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93" name="Line 9">
            <a:extLst>
              <a:ext uri="{FF2B5EF4-FFF2-40B4-BE49-F238E27FC236}">
                <a16:creationId xmlns:a16="http://schemas.microsoft.com/office/drawing/2014/main" xmlns="" id="{00000000-0008-0000-1000-0000AD01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594" name="Line 7">
            <a:extLst>
              <a:ext uri="{FF2B5EF4-FFF2-40B4-BE49-F238E27FC236}">
                <a16:creationId xmlns:a16="http://schemas.microsoft.com/office/drawing/2014/main" xmlns="" id="{00000000-0008-0000-1000-0000AE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5" name="Line 8">
            <a:extLst>
              <a:ext uri="{FF2B5EF4-FFF2-40B4-BE49-F238E27FC236}">
                <a16:creationId xmlns:a16="http://schemas.microsoft.com/office/drawing/2014/main" xmlns="" id="{00000000-0008-0000-1000-0000AF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6" name="Line 9">
            <a:extLst>
              <a:ext uri="{FF2B5EF4-FFF2-40B4-BE49-F238E27FC236}">
                <a16:creationId xmlns:a16="http://schemas.microsoft.com/office/drawing/2014/main" xmlns="" id="{00000000-0008-0000-1000-0000B0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597" name="Line 7">
            <a:extLst>
              <a:ext uri="{FF2B5EF4-FFF2-40B4-BE49-F238E27FC236}">
                <a16:creationId xmlns:a16="http://schemas.microsoft.com/office/drawing/2014/main" xmlns="" id="{00000000-0008-0000-1000-0000B1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98" name="Line 8">
            <a:extLst>
              <a:ext uri="{FF2B5EF4-FFF2-40B4-BE49-F238E27FC236}">
                <a16:creationId xmlns:a16="http://schemas.microsoft.com/office/drawing/2014/main" xmlns="" id="{00000000-0008-0000-1000-0000B2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599" name="Line 9">
            <a:extLst>
              <a:ext uri="{FF2B5EF4-FFF2-40B4-BE49-F238E27FC236}">
                <a16:creationId xmlns:a16="http://schemas.microsoft.com/office/drawing/2014/main" xmlns="" id="{00000000-0008-0000-1000-0000B301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00" name="Line 7">
            <a:extLst>
              <a:ext uri="{FF2B5EF4-FFF2-40B4-BE49-F238E27FC236}">
                <a16:creationId xmlns:a16="http://schemas.microsoft.com/office/drawing/2014/main" xmlns="" id="{00000000-0008-0000-1000-0000B7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01" name="Line 8">
            <a:extLst>
              <a:ext uri="{FF2B5EF4-FFF2-40B4-BE49-F238E27FC236}">
                <a16:creationId xmlns:a16="http://schemas.microsoft.com/office/drawing/2014/main" xmlns="" id="{00000000-0008-0000-1000-0000B8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02" name="Line 9">
            <a:extLst>
              <a:ext uri="{FF2B5EF4-FFF2-40B4-BE49-F238E27FC236}">
                <a16:creationId xmlns:a16="http://schemas.microsoft.com/office/drawing/2014/main" xmlns="" id="{00000000-0008-0000-1000-0000B901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03" name="Line 7">
            <a:extLst>
              <a:ext uri="{FF2B5EF4-FFF2-40B4-BE49-F238E27FC236}">
                <a16:creationId xmlns:a16="http://schemas.microsoft.com/office/drawing/2014/main" xmlns="" id="{00000000-0008-0000-1000-0000C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04" name="Line 8">
            <a:extLst>
              <a:ext uri="{FF2B5EF4-FFF2-40B4-BE49-F238E27FC236}">
                <a16:creationId xmlns:a16="http://schemas.microsoft.com/office/drawing/2014/main" xmlns="" id="{00000000-0008-0000-1000-0000C1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05" name="Line 9">
            <a:extLst>
              <a:ext uri="{FF2B5EF4-FFF2-40B4-BE49-F238E27FC236}">
                <a16:creationId xmlns:a16="http://schemas.microsoft.com/office/drawing/2014/main" xmlns="" id="{00000000-0008-0000-1000-0000C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06" name="Line 7">
            <a:extLst>
              <a:ext uri="{FF2B5EF4-FFF2-40B4-BE49-F238E27FC236}">
                <a16:creationId xmlns:a16="http://schemas.microsoft.com/office/drawing/2014/main" xmlns="" id="{00000000-0008-0000-1000-0000C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07" name="Line 8">
            <a:extLst>
              <a:ext uri="{FF2B5EF4-FFF2-40B4-BE49-F238E27FC236}">
                <a16:creationId xmlns:a16="http://schemas.microsoft.com/office/drawing/2014/main" xmlns="" id="{00000000-0008-0000-1000-0000C4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08" name="Line 9">
            <a:extLst>
              <a:ext uri="{FF2B5EF4-FFF2-40B4-BE49-F238E27FC236}">
                <a16:creationId xmlns:a16="http://schemas.microsoft.com/office/drawing/2014/main" xmlns="" id="{00000000-0008-0000-1000-0000C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09" name="Line 7">
            <a:extLst>
              <a:ext uri="{FF2B5EF4-FFF2-40B4-BE49-F238E27FC236}">
                <a16:creationId xmlns:a16="http://schemas.microsoft.com/office/drawing/2014/main" xmlns="" id="{00000000-0008-0000-1000-0000C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0" name="Line 8">
            <a:extLst>
              <a:ext uri="{FF2B5EF4-FFF2-40B4-BE49-F238E27FC236}">
                <a16:creationId xmlns:a16="http://schemas.microsoft.com/office/drawing/2014/main" xmlns="" id="{00000000-0008-0000-1000-0000C7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1" name="Line 9">
            <a:extLst>
              <a:ext uri="{FF2B5EF4-FFF2-40B4-BE49-F238E27FC236}">
                <a16:creationId xmlns:a16="http://schemas.microsoft.com/office/drawing/2014/main" xmlns="" id="{00000000-0008-0000-1000-0000C8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2" name="Line 7">
            <a:extLst>
              <a:ext uri="{FF2B5EF4-FFF2-40B4-BE49-F238E27FC236}">
                <a16:creationId xmlns:a16="http://schemas.microsoft.com/office/drawing/2014/main" xmlns="" id="{00000000-0008-0000-1000-0000C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3" name="Line 8">
            <a:extLst>
              <a:ext uri="{FF2B5EF4-FFF2-40B4-BE49-F238E27FC236}">
                <a16:creationId xmlns:a16="http://schemas.microsoft.com/office/drawing/2014/main" xmlns="" id="{00000000-0008-0000-1000-0000CA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4" name="Line 9">
            <a:extLst>
              <a:ext uri="{FF2B5EF4-FFF2-40B4-BE49-F238E27FC236}">
                <a16:creationId xmlns:a16="http://schemas.microsoft.com/office/drawing/2014/main" xmlns="" id="{00000000-0008-0000-1000-0000CB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15" name="Line 7">
            <a:extLst>
              <a:ext uri="{FF2B5EF4-FFF2-40B4-BE49-F238E27FC236}">
                <a16:creationId xmlns:a16="http://schemas.microsoft.com/office/drawing/2014/main" xmlns="" id="{00000000-0008-0000-1000-0000C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6" name="Line 8">
            <a:extLst>
              <a:ext uri="{FF2B5EF4-FFF2-40B4-BE49-F238E27FC236}">
                <a16:creationId xmlns:a16="http://schemas.microsoft.com/office/drawing/2014/main" xmlns="" id="{00000000-0008-0000-1000-0000C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7" name="Line 9">
            <a:extLst>
              <a:ext uri="{FF2B5EF4-FFF2-40B4-BE49-F238E27FC236}">
                <a16:creationId xmlns:a16="http://schemas.microsoft.com/office/drawing/2014/main" xmlns="" id="{00000000-0008-0000-1000-0000C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18" name="Line 7">
            <a:extLst>
              <a:ext uri="{FF2B5EF4-FFF2-40B4-BE49-F238E27FC236}">
                <a16:creationId xmlns:a16="http://schemas.microsoft.com/office/drawing/2014/main" xmlns="" id="{00000000-0008-0000-1000-0000CF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19" name="Line 8">
            <a:extLst>
              <a:ext uri="{FF2B5EF4-FFF2-40B4-BE49-F238E27FC236}">
                <a16:creationId xmlns:a16="http://schemas.microsoft.com/office/drawing/2014/main" xmlns="" id="{00000000-0008-0000-1000-0000D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0" name="Line 9">
            <a:extLst>
              <a:ext uri="{FF2B5EF4-FFF2-40B4-BE49-F238E27FC236}">
                <a16:creationId xmlns:a16="http://schemas.microsoft.com/office/drawing/2014/main" xmlns="" id="{00000000-0008-0000-1000-0000D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21" name="Line 7">
            <a:extLst>
              <a:ext uri="{FF2B5EF4-FFF2-40B4-BE49-F238E27FC236}">
                <a16:creationId xmlns:a16="http://schemas.microsoft.com/office/drawing/2014/main" xmlns="" id="{00000000-0008-0000-1000-0000D2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2" name="Line 8">
            <a:extLst>
              <a:ext uri="{FF2B5EF4-FFF2-40B4-BE49-F238E27FC236}">
                <a16:creationId xmlns:a16="http://schemas.microsoft.com/office/drawing/2014/main" xmlns="" id="{00000000-0008-0000-1000-0000D3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3" name="Line 9">
            <a:extLst>
              <a:ext uri="{FF2B5EF4-FFF2-40B4-BE49-F238E27FC236}">
                <a16:creationId xmlns:a16="http://schemas.microsoft.com/office/drawing/2014/main" xmlns="" id="{00000000-0008-0000-1000-0000D4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4" name="Line 7">
            <a:extLst>
              <a:ext uri="{FF2B5EF4-FFF2-40B4-BE49-F238E27FC236}">
                <a16:creationId xmlns:a16="http://schemas.microsoft.com/office/drawing/2014/main" xmlns="" id="{00000000-0008-0000-1000-0000D5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5" name="Line 8">
            <a:extLst>
              <a:ext uri="{FF2B5EF4-FFF2-40B4-BE49-F238E27FC236}">
                <a16:creationId xmlns:a16="http://schemas.microsoft.com/office/drawing/2014/main" xmlns="" id="{00000000-0008-0000-1000-0000D6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6" name="Line 9">
            <a:extLst>
              <a:ext uri="{FF2B5EF4-FFF2-40B4-BE49-F238E27FC236}">
                <a16:creationId xmlns:a16="http://schemas.microsoft.com/office/drawing/2014/main" xmlns="" id="{00000000-0008-0000-1000-0000D7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27" name="Line 7">
            <a:extLst>
              <a:ext uri="{FF2B5EF4-FFF2-40B4-BE49-F238E27FC236}">
                <a16:creationId xmlns:a16="http://schemas.microsoft.com/office/drawing/2014/main" xmlns="" id="{00000000-0008-0000-1000-0000D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8" name="Line 8">
            <a:extLst>
              <a:ext uri="{FF2B5EF4-FFF2-40B4-BE49-F238E27FC236}">
                <a16:creationId xmlns:a16="http://schemas.microsoft.com/office/drawing/2014/main" xmlns="" id="{00000000-0008-0000-1000-0000D9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29" name="Line 9">
            <a:extLst>
              <a:ext uri="{FF2B5EF4-FFF2-40B4-BE49-F238E27FC236}">
                <a16:creationId xmlns:a16="http://schemas.microsoft.com/office/drawing/2014/main" xmlns="" id="{00000000-0008-0000-1000-0000D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0" name="Line 7">
            <a:extLst>
              <a:ext uri="{FF2B5EF4-FFF2-40B4-BE49-F238E27FC236}">
                <a16:creationId xmlns:a16="http://schemas.microsoft.com/office/drawing/2014/main" xmlns="" id="{00000000-0008-0000-1000-0000D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1" name="Line 8">
            <a:extLst>
              <a:ext uri="{FF2B5EF4-FFF2-40B4-BE49-F238E27FC236}">
                <a16:creationId xmlns:a16="http://schemas.microsoft.com/office/drawing/2014/main" xmlns="" id="{00000000-0008-0000-1000-0000DC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2" name="Line 9">
            <a:extLst>
              <a:ext uri="{FF2B5EF4-FFF2-40B4-BE49-F238E27FC236}">
                <a16:creationId xmlns:a16="http://schemas.microsoft.com/office/drawing/2014/main" xmlns="" id="{00000000-0008-0000-1000-0000DD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33" name="Line 7">
            <a:extLst>
              <a:ext uri="{FF2B5EF4-FFF2-40B4-BE49-F238E27FC236}">
                <a16:creationId xmlns:a16="http://schemas.microsoft.com/office/drawing/2014/main" xmlns="" id="{00000000-0008-0000-1000-0000D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4" name="Line 8">
            <a:extLst>
              <a:ext uri="{FF2B5EF4-FFF2-40B4-BE49-F238E27FC236}">
                <a16:creationId xmlns:a16="http://schemas.microsoft.com/office/drawing/2014/main" xmlns="" id="{00000000-0008-0000-1000-0000DF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5" name="Line 9">
            <a:extLst>
              <a:ext uri="{FF2B5EF4-FFF2-40B4-BE49-F238E27FC236}">
                <a16:creationId xmlns:a16="http://schemas.microsoft.com/office/drawing/2014/main" xmlns="" id="{00000000-0008-0000-1000-0000E0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36" name="Line 7">
            <a:extLst>
              <a:ext uri="{FF2B5EF4-FFF2-40B4-BE49-F238E27FC236}">
                <a16:creationId xmlns:a16="http://schemas.microsoft.com/office/drawing/2014/main" xmlns="" id="{00000000-0008-0000-1000-0000E1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7" name="Line 8">
            <a:extLst>
              <a:ext uri="{FF2B5EF4-FFF2-40B4-BE49-F238E27FC236}">
                <a16:creationId xmlns:a16="http://schemas.microsoft.com/office/drawing/2014/main" xmlns="" id="{00000000-0008-0000-1000-0000E2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8" name="Line 9">
            <a:extLst>
              <a:ext uri="{FF2B5EF4-FFF2-40B4-BE49-F238E27FC236}">
                <a16:creationId xmlns:a16="http://schemas.microsoft.com/office/drawing/2014/main" xmlns="" id="{00000000-0008-0000-1000-0000E3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39" name="Line 7">
            <a:extLst>
              <a:ext uri="{FF2B5EF4-FFF2-40B4-BE49-F238E27FC236}">
                <a16:creationId xmlns:a16="http://schemas.microsoft.com/office/drawing/2014/main" xmlns="" id="{00000000-0008-0000-1000-0000E4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0" name="Line 8">
            <a:extLst>
              <a:ext uri="{FF2B5EF4-FFF2-40B4-BE49-F238E27FC236}">
                <a16:creationId xmlns:a16="http://schemas.microsoft.com/office/drawing/2014/main" xmlns="" id="{00000000-0008-0000-1000-0000E5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1" name="Line 9">
            <a:extLst>
              <a:ext uri="{FF2B5EF4-FFF2-40B4-BE49-F238E27FC236}">
                <a16:creationId xmlns:a16="http://schemas.microsoft.com/office/drawing/2014/main" xmlns="" id="{00000000-0008-0000-1000-0000E6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42" name="Line 7">
            <a:extLst>
              <a:ext uri="{FF2B5EF4-FFF2-40B4-BE49-F238E27FC236}">
                <a16:creationId xmlns:a16="http://schemas.microsoft.com/office/drawing/2014/main" xmlns="" id="{00000000-0008-0000-1000-0000E7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3" name="Line 8">
            <a:extLst>
              <a:ext uri="{FF2B5EF4-FFF2-40B4-BE49-F238E27FC236}">
                <a16:creationId xmlns:a16="http://schemas.microsoft.com/office/drawing/2014/main" xmlns="" id="{00000000-0008-0000-1000-0000E8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4" name="Line 9">
            <a:extLst>
              <a:ext uri="{FF2B5EF4-FFF2-40B4-BE49-F238E27FC236}">
                <a16:creationId xmlns:a16="http://schemas.microsoft.com/office/drawing/2014/main" xmlns="" id="{00000000-0008-0000-1000-0000E9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45" name="Line 7">
            <a:extLst>
              <a:ext uri="{FF2B5EF4-FFF2-40B4-BE49-F238E27FC236}">
                <a16:creationId xmlns:a16="http://schemas.microsoft.com/office/drawing/2014/main" xmlns="" id="{00000000-0008-0000-1000-0000EA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6" name="Line 8">
            <a:extLst>
              <a:ext uri="{FF2B5EF4-FFF2-40B4-BE49-F238E27FC236}">
                <a16:creationId xmlns:a16="http://schemas.microsoft.com/office/drawing/2014/main" xmlns="" id="{00000000-0008-0000-1000-0000EB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7" name="Line 9">
            <a:extLst>
              <a:ext uri="{FF2B5EF4-FFF2-40B4-BE49-F238E27FC236}">
                <a16:creationId xmlns:a16="http://schemas.microsoft.com/office/drawing/2014/main" xmlns="" id="{00000000-0008-0000-1000-0000E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48" name="Line 7">
            <a:extLst>
              <a:ext uri="{FF2B5EF4-FFF2-40B4-BE49-F238E27FC236}">
                <a16:creationId xmlns:a16="http://schemas.microsoft.com/office/drawing/2014/main" xmlns="" id="{00000000-0008-0000-1000-0000ED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49" name="Line 8">
            <a:extLst>
              <a:ext uri="{FF2B5EF4-FFF2-40B4-BE49-F238E27FC236}">
                <a16:creationId xmlns:a16="http://schemas.microsoft.com/office/drawing/2014/main" xmlns="" id="{00000000-0008-0000-1000-0000EE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0" name="Line 9">
            <a:extLst>
              <a:ext uri="{FF2B5EF4-FFF2-40B4-BE49-F238E27FC236}">
                <a16:creationId xmlns:a16="http://schemas.microsoft.com/office/drawing/2014/main" xmlns="" id="{00000000-0008-0000-1000-0000E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51" name="Line 7">
            <a:extLst>
              <a:ext uri="{FF2B5EF4-FFF2-40B4-BE49-F238E27FC236}">
                <a16:creationId xmlns:a16="http://schemas.microsoft.com/office/drawing/2014/main" xmlns="" id="{00000000-0008-0000-1000-0000F0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2" name="Line 8">
            <a:extLst>
              <a:ext uri="{FF2B5EF4-FFF2-40B4-BE49-F238E27FC236}">
                <a16:creationId xmlns:a16="http://schemas.microsoft.com/office/drawing/2014/main" xmlns="" id="{00000000-0008-0000-1000-0000F1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3" name="Line 9">
            <a:extLst>
              <a:ext uri="{FF2B5EF4-FFF2-40B4-BE49-F238E27FC236}">
                <a16:creationId xmlns:a16="http://schemas.microsoft.com/office/drawing/2014/main" xmlns="" id="{00000000-0008-0000-1000-0000F2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54" name="Line 7">
            <a:extLst>
              <a:ext uri="{FF2B5EF4-FFF2-40B4-BE49-F238E27FC236}">
                <a16:creationId xmlns:a16="http://schemas.microsoft.com/office/drawing/2014/main" xmlns="" id="{00000000-0008-0000-1000-0000F3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5" name="Line 8">
            <a:extLst>
              <a:ext uri="{FF2B5EF4-FFF2-40B4-BE49-F238E27FC236}">
                <a16:creationId xmlns:a16="http://schemas.microsoft.com/office/drawing/2014/main" xmlns="" id="{00000000-0008-0000-1000-0000F4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6" name="Line 9">
            <a:extLst>
              <a:ext uri="{FF2B5EF4-FFF2-40B4-BE49-F238E27FC236}">
                <a16:creationId xmlns:a16="http://schemas.microsoft.com/office/drawing/2014/main" xmlns="" id="{00000000-0008-0000-1000-0000F501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57" name="Line 7">
            <a:extLst>
              <a:ext uri="{FF2B5EF4-FFF2-40B4-BE49-F238E27FC236}">
                <a16:creationId xmlns:a16="http://schemas.microsoft.com/office/drawing/2014/main" xmlns="" id="{00000000-0008-0000-1000-0000F6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8" name="Line 8">
            <a:extLst>
              <a:ext uri="{FF2B5EF4-FFF2-40B4-BE49-F238E27FC236}">
                <a16:creationId xmlns:a16="http://schemas.microsoft.com/office/drawing/2014/main" xmlns="" id="{00000000-0008-0000-1000-0000F7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59" name="Line 9">
            <a:extLst>
              <a:ext uri="{FF2B5EF4-FFF2-40B4-BE49-F238E27FC236}">
                <a16:creationId xmlns:a16="http://schemas.microsoft.com/office/drawing/2014/main" xmlns="" id="{00000000-0008-0000-1000-0000F8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0" name="Line 7">
            <a:extLst>
              <a:ext uri="{FF2B5EF4-FFF2-40B4-BE49-F238E27FC236}">
                <a16:creationId xmlns:a16="http://schemas.microsoft.com/office/drawing/2014/main" xmlns="" id="{00000000-0008-0000-1000-0000F9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1" name="Line 8">
            <a:extLst>
              <a:ext uri="{FF2B5EF4-FFF2-40B4-BE49-F238E27FC236}">
                <a16:creationId xmlns:a16="http://schemas.microsoft.com/office/drawing/2014/main" xmlns="" id="{00000000-0008-0000-1000-0000FA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2" name="Line 9">
            <a:extLst>
              <a:ext uri="{FF2B5EF4-FFF2-40B4-BE49-F238E27FC236}">
                <a16:creationId xmlns:a16="http://schemas.microsoft.com/office/drawing/2014/main" xmlns="" id="{00000000-0008-0000-1000-0000FB01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63" name="Line 7">
            <a:extLst>
              <a:ext uri="{FF2B5EF4-FFF2-40B4-BE49-F238E27FC236}">
                <a16:creationId xmlns:a16="http://schemas.microsoft.com/office/drawing/2014/main" xmlns="" id="{00000000-0008-0000-1000-0000FC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4" name="Line 8">
            <a:extLst>
              <a:ext uri="{FF2B5EF4-FFF2-40B4-BE49-F238E27FC236}">
                <a16:creationId xmlns:a16="http://schemas.microsoft.com/office/drawing/2014/main" xmlns="" id="{00000000-0008-0000-1000-0000FD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5" name="Line 9">
            <a:extLst>
              <a:ext uri="{FF2B5EF4-FFF2-40B4-BE49-F238E27FC236}">
                <a16:creationId xmlns:a16="http://schemas.microsoft.com/office/drawing/2014/main" xmlns="" id="{00000000-0008-0000-1000-0000FE01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66" name="Line 7">
            <a:extLst>
              <a:ext uri="{FF2B5EF4-FFF2-40B4-BE49-F238E27FC236}">
                <a16:creationId xmlns:a16="http://schemas.microsoft.com/office/drawing/2014/main" xmlns="" id="{00000000-0008-0000-1000-0000FF01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7" name="Line 8">
            <a:extLst>
              <a:ext uri="{FF2B5EF4-FFF2-40B4-BE49-F238E27FC236}">
                <a16:creationId xmlns:a16="http://schemas.microsoft.com/office/drawing/2014/main" xmlns="" id="{00000000-0008-0000-1000-00000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8" name="Line 9">
            <a:extLst>
              <a:ext uri="{FF2B5EF4-FFF2-40B4-BE49-F238E27FC236}">
                <a16:creationId xmlns:a16="http://schemas.microsoft.com/office/drawing/2014/main" xmlns="" id="{00000000-0008-0000-1000-00000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69" name="Line 7">
            <a:extLst>
              <a:ext uri="{FF2B5EF4-FFF2-40B4-BE49-F238E27FC236}">
                <a16:creationId xmlns:a16="http://schemas.microsoft.com/office/drawing/2014/main" xmlns="" id="{00000000-0008-0000-1000-00000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0" name="Line 8">
            <a:extLst>
              <a:ext uri="{FF2B5EF4-FFF2-40B4-BE49-F238E27FC236}">
                <a16:creationId xmlns:a16="http://schemas.microsoft.com/office/drawing/2014/main" xmlns="" id="{00000000-0008-0000-1000-00000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1" name="Line 9">
            <a:extLst>
              <a:ext uri="{FF2B5EF4-FFF2-40B4-BE49-F238E27FC236}">
                <a16:creationId xmlns:a16="http://schemas.microsoft.com/office/drawing/2014/main" xmlns="" id="{00000000-0008-0000-1000-00000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2" name="Line 7">
            <a:extLst>
              <a:ext uri="{FF2B5EF4-FFF2-40B4-BE49-F238E27FC236}">
                <a16:creationId xmlns:a16="http://schemas.microsoft.com/office/drawing/2014/main" xmlns="" id="{00000000-0008-0000-1000-00000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3" name="Line 8">
            <a:extLst>
              <a:ext uri="{FF2B5EF4-FFF2-40B4-BE49-F238E27FC236}">
                <a16:creationId xmlns:a16="http://schemas.microsoft.com/office/drawing/2014/main" xmlns="" id="{00000000-0008-0000-1000-00000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4" name="Line 9">
            <a:extLst>
              <a:ext uri="{FF2B5EF4-FFF2-40B4-BE49-F238E27FC236}">
                <a16:creationId xmlns:a16="http://schemas.microsoft.com/office/drawing/2014/main" xmlns="" id="{00000000-0008-0000-1000-00000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75" name="Line 7">
            <a:extLst>
              <a:ext uri="{FF2B5EF4-FFF2-40B4-BE49-F238E27FC236}">
                <a16:creationId xmlns:a16="http://schemas.microsoft.com/office/drawing/2014/main" xmlns="" id="{00000000-0008-0000-1000-00000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6" name="Line 8">
            <a:extLst>
              <a:ext uri="{FF2B5EF4-FFF2-40B4-BE49-F238E27FC236}">
                <a16:creationId xmlns:a16="http://schemas.microsoft.com/office/drawing/2014/main" xmlns="" id="{00000000-0008-0000-1000-00000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7" name="Line 9">
            <a:extLst>
              <a:ext uri="{FF2B5EF4-FFF2-40B4-BE49-F238E27FC236}">
                <a16:creationId xmlns:a16="http://schemas.microsoft.com/office/drawing/2014/main" xmlns="" id="{00000000-0008-0000-1000-00000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678" name="Line 7">
            <a:extLst>
              <a:ext uri="{FF2B5EF4-FFF2-40B4-BE49-F238E27FC236}">
                <a16:creationId xmlns:a16="http://schemas.microsoft.com/office/drawing/2014/main" xmlns="" id="{00000000-0008-0000-1000-00000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79" name="Line 8">
            <a:extLst>
              <a:ext uri="{FF2B5EF4-FFF2-40B4-BE49-F238E27FC236}">
                <a16:creationId xmlns:a16="http://schemas.microsoft.com/office/drawing/2014/main" xmlns="" id="{00000000-0008-0000-1000-00000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0" name="Line 9">
            <a:extLst>
              <a:ext uri="{FF2B5EF4-FFF2-40B4-BE49-F238E27FC236}">
                <a16:creationId xmlns:a16="http://schemas.microsoft.com/office/drawing/2014/main" xmlns="" id="{00000000-0008-0000-1000-00000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681" name="Line 7">
            <a:extLst>
              <a:ext uri="{FF2B5EF4-FFF2-40B4-BE49-F238E27FC236}">
                <a16:creationId xmlns:a16="http://schemas.microsoft.com/office/drawing/2014/main" xmlns="" id="{00000000-0008-0000-1000-00000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2" name="Line 8">
            <a:extLst>
              <a:ext uri="{FF2B5EF4-FFF2-40B4-BE49-F238E27FC236}">
                <a16:creationId xmlns:a16="http://schemas.microsoft.com/office/drawing/2014/main" xmlns="" id="{00000000-0008-0000-1000-00000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3" name="Line 9">
            <a:extLst>
              <a:ext uri="{FF2B5EF4-FFF2-40B4-BE49-F238E27FC236}">
                <a16:creationId xmlns:a16="http://schemas.microsoft.com/office/drawing/2014/main" xmlns="" id="{00000000-0008-0000-1000-00001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684" name="Line 7">
            <a:extLst>
              <a:ext uri="{FF2B5EF4-FFF2-40B4-BE49-F238E27FC236}">
                <a16:creationId xmlns:a16="http://schemas.microsoft.com/office/drawing/2014/main" xmlns="" id="{00000000-0008-0000-1000-00001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5" name="Line 8">
            <a:extLst>
              <a:ext uri="{FF2B5EF4-FFF2-40B4-BE49-F238E27FC236}">
                <a16:creationId xmlns:a16="http://schemas.microsoft.com/office/drawing/2014/main" xmlns="" id="{00000000-0008-0000-1000-00001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6" name="Line 9">
            <a:extLst>
              <a:ext uri="{FF2B5EF4-FFF2-40B4-BE49-F238E27FC236}">
                <a16:creationId xmlns:a16="http://schemas.microsoft.com/office/drawing/2014/main" xmlns="" id="{00000000-0008-0000-1000-00001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687" name="Line 7">
            <a:extLst>
              <a:ext uri="{FF2B5EF4-FFF2-40B4-BE49-F238E27FC236}">
                <a16:creationId xmlns:a16="http://schemas.microsoft.com/office/drawing/2014/main" xmlns="" id="{00000000-0008-0000-1000-00001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8" name="Line 8">
            <a:extLst>
              <a:ext uri="{FF2B5EF4-FFF2-40B4-BE49-F238E27FC236}">
                <a16:creationId xmlns:a16="http://schemas.microsoft.com/office/drawing/2014/main" xmlns="" id="{00000000-0008-0000-1000-00001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89" name="Line 9">
            <a:extLst>
              <a:ext uri="{FF2B5EF4-FFF2-40B4-BE49-F238E27FC236}">
                <a16:creationId xmlns:a16="http://schemas.microsoft.com/office/drawing/2014/main" xmlns="" id="{00000000-0008-0000-1000-00001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690" name="Line 7">
            <a:extLst>
              <a:ext uri="{FF2B5EF4-FFF2-40B4-BE49-F238E27FC236}">
                <a16:creationId xmlns:a16="http://schemas.microsoft.com/office/drawing/2014/main" xmlns="" id="{00000000-0008-0000-1000-000017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1" name="Line 8">
            <a:extLst>
              <a:ext uri="{FF2B5EF4-FFF2-40B4-BE49-F238E27FC236}">
                <a16:creationId xmlns:a16="http://schemas.microsoft.com/office/drawing/2014/main" xmlns="" id="{00000000-0008-0000-1000-000018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2" name="Line 9">
            <a:extLst>
              <a:ext uri="{FF2B5EF4-FFF2-40B4-BE49-F238E27FC236}">
                <a16:creationId xmlns:a16="http://schemas.microsoft.com/office/drawing/2014/main" xmlns="" id="{00000000-0008-0000-1000-00001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3" name="Line 7">
            <a:extLst>
              <a:ext uri="{FF2B5EF4-FFF2-40B4-BE49-F238E27FC236}">
                <a16:creationId xmlns:a16="http://schemas.microsoft.com/office/drawing/2014/main" xmlns="" id="{00000000-0008-0000-1000-00001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4" name="Line 8">
            <a:extLst>
              <a:ext uri="{FF2B5EF4-FFF2-40B4-BE49-F238E27FC236}">
                <a16:creationId xmlns:a16="http://schemas.microsoft.com/office/drawing/2014/main" xmlns="" id="{00000000-0008-0000-1000-00001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5" name="Line 9">
            <a:extLst>
              <a:ext uri="{FF2B5EF4-FFF2-40B4-BE49-F238E27FC236}">
                <a16:creationId xmlns:a16="http://schemas.microsoft.com/office/drawing/2014/main" xmlns="" id="{00000000-0008-0000-1000-00001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696" name="Line 7">
            <a:extLst>
              <a:ext uri="{FF2B5EF4-FFF2-40B4-BE49-F238E27FC236}">
                <a16:creationId xmlns:a16="http://schemas.microsoft.com/office/drawing/2014/main" xmlns="" id="{00000000-0008-0000-1000-00002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7" name="Line 8">
            <a:extLst>
              <a:ext uri="{FF2B5EF4-FFF2-40B4-BE49-F238E27FC236}">
                <a16:creationId xmlns:a16="http://schemas.microsoft.com/office/drawing/2014/main" xmlns="" id="{00000000-0008-0000-1000-00002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8" name="Line 9">
            <a:extLst>
              <a:ext uri="{FF2B5EF4-FFF2-40B4-BE49-F238E27FC236}">
                <a16:creationId xmlns:a16="http://schemas.microsoft.com/office/drawing/2014/main" xmlns="" id="{00000000-0008-0000-1000-00002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699" name="Line 7">
            <a:extLst>
              <a:ext uri="{FF2B5EF4-FFF2-40B4-BE49-F238E27FC236}">
                <a16:creationId xmlns:a16="http://schemas.microsoft.com/office/drawing/2014/main" xmlns="" id="{00000000-0008-0000-1000-000029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700" name="Line 8">
            <a:extLst>
              <a:ext uri="{FF2B5EF4-FFF2-40B4-BE49-F238E27FC236}">
                <a16:creationId xmlns:a16="http://schemas.microsoft.com/office/drawing/2014/main" xmlns="" id="{00000000-0008-0000-1000-00002A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701" name="Line 9">
            <a:extLst>
              <a:ext uri="{FF2B5EF4-FFF2-40B4-BE49-F238E27FC236}">
                <a16:creationId xmlns:a16="http://schemas.microsoft.com/office/drawing/2014/main" xmlns="" id="{00000000-0008-0000-1000-00002B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702" name="Line 7">
            <a:extLst>
              <a:ext uri="{FF2B5EF4-FFF2-40B4-BE49-F238E27FC236}">
                <a16:creationId xmlns:a16="http://schemas.microsoft.com/office/drawing/2014/main" xmlns="" id="{00000000-0008-0000-1000-00002F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703" name="Line 8">
            <a:extLst>
              <a:ext uri="{FF2B5EF4-FFF2-40B4-BE49-F238E27FC236}">
                <a16:creationId xmlns:a16="http://schemas.microsoft.com/office/drawing/2014/main" xmlns="" id="{00000000-0008-0000-1000-000030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704" name="Line 9">
            <a:extLst>
              <a:ext uri="{FF2B5EF4-FFF2-40B4-BE49-F238E27FC236}">
                <a16:creationId xmlns:a16="http://schemas.microsoft.com/office/drawing/2014/main" xmlns="" id="{00000000-0008-0000-1000-000031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705" name="Line 7">
            <a:extLst>
              <a:ext uri="{FF2B5EF4-FFF2-40B4-BE49-F238E27FC236}">
                <a16:creationId xmlns:a16="http://schemas.microsoft.com/office/drawing/2014/main" xmlns="" id="{00000000-0008-0000-1000-00003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6" name="Line 8">
            <a:extLst>
              <a:ext uri="{FF2B5EF4-FFF2-40B4-BE49-F238E27FC236}">
                <a16:creationId xmlns:a16="http://schemas.microsoft.com/office/drawing/2014/main" xmlns="" id="{00000000-0008-0000-1000-00003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7" name="Line 9">
            <a:extLst>
              <a:ext uri="{FF2B5EF4-FFF2-40B4-BE49-F238E27FC236}">
                <a16:creationId xmlns:a16="http://schemas.microsoft.com/office/drawing/2014/main" xmlns="" id="{00000000-0008-0000-1000-00003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08" name="Line 7">
            <a:extLst>
              <a:ext uri="{FF2B5EF4-FFF2-40B4-BE49-F238E27FC236}">
                <a16:creationId xmlns:a16="http://schemas.microsoft.com/office/drawing/2014/main" xmlns="" id="{00000000-0008-0000-1000-00003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09" name="Line 8">
            <a:extLst>
              <a:ext uri="{FF2B5EF4-FFF2-40B4-BE49-F238E27FC236}">
                <a16:creationId xmlns:a16="http://schemas.microsoft.com/office/drawing/2014/main" xmlns="" id="{00000000-0008-0000-1000-00003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10" name="Line 9">
            <a:extLst>
              <a:ext uri="{FF2B5EF4-FFF2-40B4-BE49-F238E27FC236}">
                <a16:creationId xmlns:a16="http://schemas.microsoft.com/office/drawing/2014/main" xmlns="" id="{00000000-0008-0000-1000-000040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11" name="Line 7">
            <a:extLst>
              <a:ext uri="{FF2B5EF4-FFF2-40B4-BE49-F238E27FC236}">
                <a16:creationId xmlns:a16="http://schemas.microsoft.com/office/drawing/2014/main" xmlns="" id="{00000000-0008-0000-1000-00004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12" name="Line 8">
            <a:extLst>
              <a:ext uri="{FF2B5EF4-FFF2-40B4-BE49-F238E27FC236}">
                <a16:creationId xmlns:a16="http://schemas.microsoft.com/office/drawing/2014/main" xmlns="" id="{00000000-0008-0000-1000-00004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13" name="Line 9">
            <a:extLst>
              <a:ext uri="{FF2B5EF4-FFF2-40B4-BE49-F238E27FC236}">
                <a16:creationId xmlns:a16="http://schemas.microsoft.com/office/drawing/2014/main" xmlns="" id="{00000000-0008-0000-1000-00004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14" name="Line 7">
            <a:extLst>
              <a:ext uri="{FF2B5EF4-FFF2-40B4-BE49-F238E27FC236}">
                <a16:creationId xmlns:a16="http://schemas.microsoft.com/office/drawing/2014/main" xmlns="" id="{00000000-0008-0000-1000-000044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15" name="Line 8">
            <a:extLst>
              <a:ext uri="{FF2B5EF4-FFF2-40B4-BE49-F238E27FC236}">
                <a16:creationId xmlns:a16="http://schemas.microsoft.com/office/drawing/2014/main" xmlns="" id="{00000000-0008-0000-1000-000045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16" name="Line 9">
            <a:extLst>
              <a:ext uri="{FF2B5EF4-FFF2-40B4-BE49-F238E27FC236}">
                <a16:creationId xmlns:a16="http://schemas.microsoft.com/office/drawing/2014/main" xmlns="" id="{00000000-0008-0000-1000-00004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17" name="Line 7">
            <a:extLst>
              <a:ext uri="{FF2B5EF4-FFF2-40B4-BE49-F238E27FC236}">
                <a16:creationId xmlns:a16="http://schemas.microsoft.com/office/drawing/2014/main" xmlns="" id="{00000000-0008-0000-1000-00004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8" name="Line 8">
            <a:extLst>
              <a:ext uri="{FF2B5EF4-FFF2-40B4-BE49-F238E27FC236}">
                <a16:creationId xmlns:a16="http://schemas.microsoft.com/office/drawing/2014/main" xmlns="" id="{00000000-0008-0000-1000-00004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19" name="Line 9">
            <a:extLst>
              <a:ext uri="{FF2B5EF4-FFF2-40B4-BE49-F238E27FC236}">
                <a16:creationId xmlns:a16="http://schemas.microsoft.com/office/drawing/2014/main" xmlns="" id="{00000000-0008-0000-1000-00004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0" name="Line 7">
            <a:extLst>
              <a:ext uri="{FF2B5EF4-FFF2-40B4-BE49-F238E27FC236}">
                <a16:creationId xmlns:a16="http://schemas.microsoft.com/office/drawing/2014/main" xmlns="" id="{00000000-0008-0000-1000-00004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21" name="Line 8">
            <a:extLst>
              <a:ext uri="{FF2B5EF4-FFF2-40B4-BE49-F238E27FC236}">
                <a16:creationId xmlns:a16="http://schemas.microsoft.com/office/drawing/2014/main" xmlns="" id="{00000000-0008-0000-1000-00004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22" name="Line 9">
            <a:extLst>
              <a:ext uri="{FF2B5EF4-FFF2-40B4-BE49-F238E27FC236}">
                <a16:creationId xmlns:a16="http://schemas.microsoft.com/office/drawing/2014/main" xmlns="" id="{00000000-0008-0000-1000-00004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23" name="Line 7">
            <a:extLst>
              <a:ext uri="{FF2B5EF4-FFF2-40B4-BE49-F238E27FC236}">
                <a16:creationId xmlns:a16="http://schemas.microsoft.com/office/drawing/2014/main" xmlns="" id="{00000000-0008-0000-1000-00004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4" name="Line 8">
            <a:extLst>
              <a:ext uri="{FF2B5EF4-FFF2-40B4-BE49-F238E27FC236}">
                <a16:creationId xmlns:a16="http://schemas.microsoft.com/office/drawing/2014/main" xmlns="" id="{00000000-0008-0000-1000-00004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5" name="Line 9">
            <a:extLst>
              <a:ext uri="{FF2B5EF4-FFF2-40B4-BE49-F238E27FC236}">
                <a16:creationId xmlns:a16="http://schemas.microsoft.com/office/drawing/2014/main" xmlns="" id="{00000000-0008-0000-1000-00004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26" name="Line 7">
            <a:extLst>
              <a:ext uri="{FF2B5EF4-FFF2-40B4-BE49-F238E27FC236}">
                <a16:creationId xmlns:a16="http://schemas.microsoft.com/office/drawing/2014/main" xmlns="" id="{00000000-0008-0000-1000-00005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27" name="Line 8">
            <a:extLst>
              <a:ext uri="{FF2B5EF4-FFF2-40B4-BE49-F238E27FC236}">
                <a16:creationId xmlns:a16="http://schemas.microsoft.com/office/drawing/2014/main" xmlns="" id="{00000000-0008-0000-1000-00005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28" name="Line 9">
            <a:extLst>
              <a:ext uri="{FF2B5EF4-FFF2-40B4-BE49-F238E27FC236}">
                <a16:creationId xmlns:a16="http://schemas.microsoft.com/office/drawing/2014/main" xmlns="" id="{00000000-0008-0000-1000-00005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29" name="Line 7">
            <a:extLst>
              <a:ext uri="{FF2B5EF4-FFF2-40B4-BE49-F238E27FC236}">
                <a16:creationId xmlns:a16="http://schemas.microsoft.com/office/drawing/2014/main" xmlns="" id="{00000000-0008-0000-1000-00005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0" name="Line 8">
            <a:extLst>
              <a:ext uri="{FF2B5EF4-FFF2-40B4-BE49-F238E27FC236}">
                <a16:creationId xmlns:a16="http://schemas.microsoft.com/office/drawing/2014/main" xmlns="" id="{00000000-0008-0000-1000-00005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1" name="Line 9">
            <a:extLst>
              <a:ext uri="{FF2B5EF4-FFF2-40B4-BE49-F238E27FC236}">
                <a16:creationId xmlns:a16="http://schemas.microsoft.com/office/drawing/2014/main" xmlns="" id="{00000000-0008-0000-1000-00005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2" name="Line 7">
            <a:extLst>
              <a:ext uri="{FF2B5EF4-FFF2-40B4-BE49-F238E27FC236}">
                <a16:creationId xmlns:a16="http://schemas.microsoft.com/office/drawing/2014/main" xmlns="" id="{00000000-0008-0000-1000-00005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33" name="Line 8">
            <a:extLst>
              <a:ext uri="{FF2B5EF4-FFF2-40B4-BE49-F238E27FC236}">
                <a16:creationId xmlns:a16="http://schemas.microsoft.com/office/drawing/2014/main" xmlns="" id="{00000000-0008-0000-1000-00005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34" name="Line 9">
            <a:extLst>
              <a:ext uri="{FF2B5EF4-FFF2-40B4-BE49-F238E27FC236}">
                <a16:creationId xmlns:a16="http://schemas.microsoft.com/office/drawing/2014/main" xmlns="" id="{00000000-0008-0000-1000-00005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35" name="Line 7">
            <a:extLst>
              <a:ext uri="{FF2B5EF4-FFF2-40B4-BE49-F238E27FC236}">
                <a16:creationId xmlns:a16="http://schemas.microsoft.com/office/drawing/2014/main" xmlns="" id="{00000000-0008-0000-1000-000059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6" name="Line 8">
            <a:extLst>
              <a:ext uri="{FF2B5EF4-FFF2-40B4-BE49-F238E27FC236}">
                <a16:creationId xmlns:a16="http://schemas.microsoft.com/office/drawing/2014/main" xmlns="" id="{00000000-0008-0000-1000-00005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7" name="Line 9">
            <a:extLst>
              <a:ext uri="{FF2B5EF4-FFF2-40B4-BE49-F238E27FC236}">
                <a16:creationId xmlns:a16="http://schemas.microsoft.com/office/drawing/2014/main" xmlns="" id="{00000000-0008-0000-1000-00005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38" name="Line 7">
            <a:extLst>
              <a:ext uri="{FF2B5EF4-FFF2-40B4-BE49-F238E27FC236}">
                <a16:creationId xmlns:a16="http://schemas.microsoft.com/office/drawing/2014/main" xmlns="" id="{00000000-0008-0000-1000-00005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39" name="Line 8">
            <a:extLst>
              <a:ext uri="{FF2B5EF4-FFF2-40B4-BE49-F238E27FC236}">
                <a16:creationId xmlns:a16="http://schemas.microsoft.com/office/drawing/2014/main" xmlns="" id="{00000000-0008-0000-1000-00005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40" name="Line 9">
            <a:extLst>
              <a:ext uri="{FF2B5EF4-FFF2-40B4-BE49-F238E27FC236}">
                <a16:creationId xmlns:a16="http://schemas.microsoft.com/office/drawing/2014/main" xmlns="" id="{00000000-0008-0000-1000-00005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41" name="Line 7">
            <a:extLst>
              <a:ext uri="{FF2B5EF4-FFF2-40B4-BE49-F238E27FC236}">
                <a16:creationId xmlns:a16="http://schemas.microsoft.com/office/drawing/2014/main" xmlns="" id="{00000000-0008-0000-1000-00005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2" name="Line 8">
            <a:extLst>
              <a:ext uri="{FF2B5EF4-FFF2-40B4-BE49-F238E27FC236}">
                <a16:creationId xmlns:a16="http://schemas.microsoft.com/office/drawing/2014/main" xmlns="" id="{00000000-0008-0000-1000-00006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3" name="Line 9">
            <a:extLst>
              <a:ext uri="{FF2B5EF4-FFF2-40B4-BE49-F238E27FC236}">
                <a16:creationId xmlns:a16="http://schemas.microsoft.com/office/drawing/2014/main" xmlns="" id="{00000000-0008-0000-1000-00006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44" name="Line 7">
            <a:extLst>
              <a:ext uri="{FF2B5EF4-FFF2-40B4-BE49-F238E27FC236}">
                <a16:creationId xmlns:a16="http://schemas.microsoft.com/office/drawing/2014/main" xmlns="" id="{00000000-0008-0000-1000-00006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45" name="Line 8">
            <a:extLst>
              <a:ext uri="{FF2B5EF4-FFF2-40B4-BE49-F238E27FC236}">
                <a16:creationId xmlns:a16="http://schemas.microsoft.com/office/drawing/2014/main" xmlns="" id="{00000000-0008-0000-1000-00006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46" name="Line 9">
            <a:extLst>
              <a:ext uri="{FF2B5EF4-FFF2-40B4-BE49-F238E27FC236}">
                <a16:creationId xmlns:a16="http://schemas.microsoft.com/office/drawing/2014/main" xmlns="" id="{00000000-0008-0000-1000-000064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47" name="Line 7">
            <a:extLst>
              <a:ext uri="{FF2B5EF4-FFF2-40B4-BE49-F238E27FC236}">
                <a16:creationId xmlns:a16="http://schemas.microsoft.com/office/drawing/2014/main" xmlns="" id="{00000000-0008-0000-1000-00006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48" name="Line 8">
            <a:extLst>
              <a:ext uri="{FF2B5EF4-FFF2-40B4-BE49-F238E27FC236}">
                <a16:creationId xmlns:a16="http://schemas.microsoft.com/office/drawing/2014/main" xmlns="" id="{00000000-0008-0000-1000-00006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49" name="Line 9">
            <a:extLst>
              <a:ext uri="{FF2B5EF4-FFF2-40B4-BE49-F238E27FC236}">
                <a16:creationId xmlns:a16="http://schemas.microsoft.com/office/drawing/2014/main" xmlns="" id="{00000000-0008-0000-1000-000067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50" name="Line 7">
            <a:extLst>
              <a:ext uri="{FF2B5EF4-FFF2-40B4-BE49-F238E27FC236}">
                <a16:creationId xmlns:a16="http://schemas.microsoft.com/office/drawing/2014/main" xmlns="" id="{00000000-0008-0000-1000-00006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1" name="Line 8">
            <a:extLst>
              <a:ext uri="{FF2B5EF4-FFF2-40B4-BE49-F238E27FC236}">
                <a16:creationId xmlns:a16="http://schemas.microsoft.com/office/drawing/2014/main" xmlns="" id="{00000000-0008-0000-1000-00006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2" name="Line 9">
            <a:extLst>
              <a:ext uri="{FF2B5EF4-FFF2-40B4-BE49-F238E27FC236}">
                <a16:creationId xmlns:a16="http://schemas.microsoft.com/office/drawing/2014/main" xmlns="" id="{00000000-0008-0000-1000-00006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53" name="Line 7">
            <a:extLst>
              <a:ext uri="{FF2B5EF4-FFF2-40B4-BE49-F238E27FC236}">
                <a16:creationId xmlns:a16="http://schemas.microsoft.com/office/drawing/2014/main" xmlns="" id="{00000000-0008-0000-1000-00006B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54" name="Line 8">
            <a:extLst>
              <a:ext uri="{FF2B5EF4-FFF2-40B4-BE49-F238E27FC236}">
                <a16:creationId xmlns:a16="http://schemas.microsoft.com/office/drawing/2014/main" xmlns="" id="{00000000-0008-0000-1000-00006C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55" name="Line 9">
            <a:extLst>
              <a:ext uri="{FF2B5EF4-FFF2-40B4-BE49-F238E27FC236}">
                <a16:creationId xmlns:a16="http://schemas.microsoft.com/office/drawing/2014/main" xmlns="" id="{00000000-0008-0000-1000-00006D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56" name="Line 7">
            <a:extLst>
              <a:ext uri="{FF2B5EF4-FFF2-40B4-BE49-F238E27FC236}">
                <a16:creationId xmlns:a16="http://schemas.microsoft.com/office/drawing/2014/main" xmlns="" id="{00000000-0008-0000-1000-00006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57" name="Line 8">
            <a:extLst>
              <a:ext uri="{FF2B5EF4-FFF2-40B4-BE49-F238E27FC236}">
                <a16:creationId xmlns:a16="http://schemas.microsoft.com/office/drawing/2014/main" xmlns="" id="{00000000-0008-0000-1000-00006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58" name="Line 9">
            <a:extLst>
              <a:ext uri="{FF2B5EF4-FFF2-40B4-BE49-F238E27FC236}">
                <a16:creationId xmlns:a16="http://schemas.microsoft.com/office/drawing/2014/main" xmlns="" id="{00000000-0008-0000-1000-00007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59" name="Line 7">
            <a:extLst>
              <a:ext uri="{FF2B5EF4-FFF2-40B4-BE49-F238E27FC236}">
                <a16:creationId xmlns:a16="http://schemas.microsoft.com/office/drawing/2014/main" xmlns="" id="{00000000-0008-0000-1000-00007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60" name="Line 8">
            <a:extLst>
              <a:ext uri="{FF2B5EF4-FFF2-40B4-BE49-F238E27FC236}">
                <a16:creationId xmlns:a16="http://schemas.microsoft.com/office/drawing/2014/main" xmlns="" id="{00000000-0008-0000-1000-00007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61" name="Line 9">
            <a:extLst>
              <a:ext uri="{FF2B5EF4-FFF2-40B4-BE49-F238E27FC236}">
                <a16:creationId xmlns:a16="http://schemas.microsoft.com/office/drawing/2014/main" xmlns="" id="{00000000-0008-0000-1000-00007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62" name="Line 7">
            <a:extLst>
              <a:ext uri="{FF2B5EF4-FFF2-40B4-BE49-F238E27FC236}">
                <a16:creationId xmlns:a16="http://schemas.microsoft.com/office/drawing/2014/main" xmlns="" id="{00000000-0008-0000-1000-00007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63" name="Line 8">
            <a:extLst>
              <a:ext uri="{FF2B5EF4-FFF2-40B4-BE49-F238E27FC236}">
                <a16:creationId xmlns:a16="http://schemas.microsoft.com/office/drawing/2014/main" xmlns="" id="{00000000-0008-0000-1000-00007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64" name="Line 9">
            <a:extLst>
              <a:ext uri="{FF2B5EF4-FFF2-40B4-BE49-F238E27FC236}">
                <a16:creationId xmlns:a16="http://schemas.microsoft.com/office/drawing/2014/main" xmlns="" id="{00000000-0008-0000-1000-000076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65" name="Line 7">
            <a:extLst>
              <a:ext uri="{FF2B5EF4-FFF2-40B4-BE49-F238E27FC236}">
                <a16:creationId xmlns:a16="http://schemas.microsoft.com/office/drawing/2014/main" xmlns="" id="{00000000-0008-0000-1000-00007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66" name="Line 8">
            <a:extLst>
              <a:ext uri="{FF2B5EF4-FFF2-40B4-BE49-F238E27FC236}">
                <a16:creationId xmlns:a16="http://schemas.microsoft.com/office/drawing/2014/main" xmlns="" id="{00000000-0008-0000-1000-00007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67" name="Line 9">
            <a:extLst>
              <a:ext uri="{FF2B5EF4-FFF2-40B4-BE49-F238E27FC236}">
                <a16:creationId xmlns:a16="http://schemas.microsoft.com/office/drawing/2014/main" xmlns="" id="{00000000-0008-0000-1000-00007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768" name="Line 7">
            <a:extLst>
              <a:ext uri="{FF2B5EF4-FFF2-40B4-BE49-F238E27FC236}">
                <a16:creationId xmlns:a16="http://schemas.microsoft.com/office/drawing/2014/main" xmlns="" id="{00000000-0008-0000-1000-00007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69" name="Line 8">
            <a:extLst>
              <a:ext uri="{FF2B5EF4-FFF2-40B4-BE49-F238E27FC236}">
                <a16:creationId xmlns:a16="http://schemas.microsoft.com/office/drawing/2014/main" xmlns="" id="{00000000-0008-0000-1000-00007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0" name="Line 9">
            <a:extLst>
              <a:ext uri="{FF2B5EF4-FFF2-40B4-BE49-F238E27FC236}">
                <a16:creationId xmlns:a16="http://schemas.microsoft.com/office/drawing/2014/main" xmlns="" id="{00000000-0008-0000-1000-00007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1" name="Line 7">
            <a:extLst>
              <a:ext uri="{FF2B5EF4-FFF2-40B4-BE49-F238E27FC236}">
                <a16:creationId xmlns:a16="http://schemas.microsoft.com/office/drawing/2014/main" xmlns="" id="{00000000-0008-0000-1000-00007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72" name="Line 8">
            <a:extLst>
              <a:ext uri="{FF2B5EF4-FFF2-40B4-BE49-F238E27FC236}">
                <a16:creationId xmlns:a16="http://schemas.microsoft.com/office/drawing/2014/main" xmlns="" id="{00000000-0008-0000-1000-00007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73" name="Line 9">
            <a:extLst>
              <a:ext uri="{FF2B5EF4-FFF2-40B4-BE49-F238E27FC236}">
                <a16:creationId xmlns:a16="http://schemas.microsoft.com/office/drawing/2014/main" xmlns="" id="{00000000-0008-0000-1000-00007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74" name="Line 7">
            <a:extLst>
              <a:ext uri="{FF2B5EF4-FFF2-40B4-BE49-F238E27FC236}">
                <a16:creationId xmlns:a16="http://schemas.microsoft.com/office/drawing/2014/main" xmlns="" id="{00000000-0008-0000-1000-00008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5" name="Line 8">
            <a:extLst>
              <a:ext uri="{FF2B5EF4-FFF2-40B4-BE49-F238E27FC236}">
                <a16:creationId xmlns:a16="http://schemas.microsoft.com/office/drawing/2014/main" xmlns="" id="{00000000-0008-0000-1000-00008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6" name="Line 9">
            <a:extLst>
              <a:ext uri="{FF2B5EF4-FFF2-40B4-BE49-F238E27FC236}">
                <a16:creationId xmlns:a16="http://schemas.microsoft.com/office/drawing/2014/main" xmlns="" id="{00000000-0008-0000-1000-000082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77" name="Line 7">
            <a:extLst>
              <a:ext uri="{FF2B5EF4-FFF2-40B4-BE49-F238E27FC236}">
                <a16:creationId xmlns:a16="http://schemas.microsoft.com/office/drawing/2014/main" xmlns="" id="{00000000-0008-0000-1000-00008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78" name="Line 8">
            <a:extLst>
              <a:ext uri="{FF2B5EF4-FFF2-40B4-BE49-F238E27FC236}">
                <a16:creationId xmlns:a16="http://schemas.microsoft.com/office/drawing/2014/main" xmlns="" id="{00000000-0008-0000-1000-00008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79" name="Line 9">
            <a:extLst>
              <a:ext uri="{FF2B5EF4-FFF2-40B4-BE49-F238E27FC236}">
                <a16:creationId xmlns:a16="http://schemas.microsoft.com/office/drawing/2014/main" xmlns="" id="{00000000-0008-0000-1000-000085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80" name="Line 7">
            <a:extLst>
              <a:ext uri="{FF2B5EF4-FFF2-40B4-BE49-F238E27FC236}">
                <a16:creationId xmlns:a16="http://schemas.microsoft.com/office/drawing/2014/main" xmlns="" id="{00000000-0008-0000-1000-00008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1" name="Line 8">
            <a:extLst>
              <a:ext uri="{FF2B5EF4-FFF2-40B4-BE49-F238E27FC236}">
                <a16:creationId xmlns:a16="http://schemas.microsoft.com/office/drawing/2014/main" xmlns="" id="{00000000-0008-0000-1000-00008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2" name="Line 9">
            <a:extLst>
              <a:ext uri="{FF2B5EF4-FFF2-40B4-BE49-F238E27FC236}">
                <a16:creationId xmlns:a16="http://schemas.microsoft.com/office/drawing/2014/main" xmlns="" id="{00000000-0008-0000-1000-00008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3" name="Line 7">
            <a:extLst>
              <a:ext uri="{FF2B5EF4-FFF2-40B4-BE49-F238E27FC236}">
                <a16:creationId xmlns:a16="http://schemas.microsoft.com/office/drawing/2014/main" xmlns="" id="{00000000-0008-0000-1000-00008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84" name="Line 8">
            <a:extLst>
              <a:ext uri="{FF2B5EF4-FFF2-40B4-BE49-F238E27FC236}">
                <a16:creationId xmlns:a16="http://schemas.microsoft.com/office/drawing/2014/main" xmlns="" id="{00000000-0008-0000-1000-00008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85" name="Line 9">
            <a:extLst>
              <a:ext uri="{FF2B5EF4-FFF2-40B4-BE49-F238E27FC236}">
                <a16:creationId xmlns:a16="http://schemas.microsoft.com/office/drawing/2014/main" xmlns="" id="{00000000-0008-0000-1000-00008B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86" name="Line 7">
            <a:extLst>
              <a:ext uri="{FF2B5EF4-FFF2-40B4-BE49-F238E27FC236}">
                <a16:creationId xmlns:a16="http://schemas.microsoft.com/office/drawing/2014/main" xmlns="" id="{00000000-0008-0000-1000-00008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7" name="Line 8">
            <a:extLst>
              <a:ext uri="{FF2B5EF4-FFF2-40B4-BE49-F238E27FC236}">
                <a16:creationId xmlns:a16="http://schemas.microsoft.com/office/drawing/2014/main" xmlns="" id="{00000000-0008-0000-1000-00008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8" name="Line 9">
            <a:extLst>
              <a:ext uri="{FF2B5EF4-FFF2-40B4-BE49-F238E27FC236}">
                <a16:creationId xmlns:a16="http://schemas.microsoft.com/office/drawing/2014/main" xmlns="" id="{00000000-0008-0000-1000-00008E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89" name="Line 7">
            <a:extLst>
              <a:ext uri="{FF2B5EF4-FFF2-40B4-BE49-F238E27FC236}">
                <a16:creationId xmlns:a16="http://schemas.microsoft.com/office/drawing/2014/main" xmlns="" id="{00000000-0008-0000-1000-00008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90" name="Line 8">
            <a:extLst>
              <a:ext uri="{FF2B5EF4-FFF2-40B4-BE49-F238E27FC236}">
                <a16:creationId xmlns:a16="http://schemas.microsoft.com/office/drawing/2014/main" xmlns="" id="{00000000-0008-0000-1000-000090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91" name="Line 9">
            <a:extLst>
              <a:ext uri="{FF2B5EF4-FFF2-40B4-BE49-F238E27FC236}">
                <a16:creationId xmlns:a16="http://schemas.microsoft.com/office/drawing/2014/main" xmlns="" id="{00000000-0008-0000-1000-000091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792" name="Line 7">
            <a:extLst>
              <a:ext uri="{FF2B5EF4-FFF2-40B4-BE49-F238E27FC236}">
                <a16:creationId xmlns:a16="http://schemas.microsoft.com/office/drawing/2014/main" xmlns="" id="{00000000-0008-0000-1000-00009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93" name="Line 8">
            <a:extLst>
              <a:ext uri="{FF2B5EF4-FFF2-40B4-BE49-F238E27FC236}">
                <a16:creationId xmlns:a16="http://schemas.microsoft.com/office/drawing/2014/main" xmlns="" id="{00000000-0008-0000-1000-000093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94" name="Line 9">
            <a:extLst>
              <a:ext uri="{FF2B5EF4-FFF2-40B4-BE49-F238E27FC236}">
                <a16:creationId xmlns:a16="http://schemas.microsoft.com/office/drawing/2014/main" xmlns="" id="{00000000-0008-0000-1000-000094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795" name="Line 7">
            <a:extLst>
              <a:ext uri="{FF2B5EF4-FFF2-40B4-BE49-F238E27FC236}">
                <a16:creationId xmlns:a16="http://schemas.microsoft.com/office/drawing/2014/main" xmlns="" id="{00000000-0008-0000-1000-000095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6" name="Line 8">
            <a:extLst>
              <a:ext uri="{FF2B5EF4-FFF2-40B4-BE49-F238E27FC236}">
                <a16:creationId xmlns:a16="http://schemas.microsoft.com/office/drawing/2014/main" xmlns="" id="{00000000-0008-0000-1000-00009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7" name="Line 9">
            <a:extLst>
              <a:ext uri="{FF2B5EF4-FFF2-40B4-BE49-F238E27FC236}">
                <a16:creationId xmlns:a16="http://schemas.microsoft.com/office/drawing/2014/main" xmlns="" id="{00000000-0008-0000-1000-00009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798" name="Line 7">
            <a:extLst>
              <a:ext uri="{FF2B5EF4-FFF2-40B4-BE49-F238E27FC236}">
                <a16:creationId xmlns:a16="http://schemas.microsoft.com/office/drawing/2014/main" xmlns="" id="{00000000-0008-0000-1000-000098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799" name="Line 8">
            <a:extLst>
              <a:ext uri="{FF2B5EF4-FFF2-40B4-BE49-F238E27FC236}">
                <a16:creationId xmlns:a16="http://schemas.microsoft.com/office/drawing/2014/main" xmlns="" id="{00000000-0008-0000-1000-000099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0" name="Line 9">
            <a:extLst>
              <a:ext uri="{FF2B5EF4-FFF2-40B4-BE49-F238E27FC236}">
                <a16:creationId xmlns:a16="http://schemas.microsoft.com/office/drawing/2014/main" xmlns="" id="{00000000-0008-0000-1000-00009A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1" name="Line 7">
            <a:extLst>
              <a:ext uri="{FF2B5EF4-FFF2-40B4-BE49-F238E27FC236}">
                <a16:creationId xmlns:a16="http://schemas.microsoft.com/office/drawing/2014/main" xmlns="" id="{00000000-0008-0000-1000-00009B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02" name="Line 8">
            <a:extLst>
              <a:ext uri="{FF2B5EF4-FFF2-40B4-BE49-F238E27FC236}">
                <a16:creationId xmlns:a16="http://schemas.microsoft.com/office/drawing/2014/main" xmlns="" id="{00000000-0008-0000-1000-00009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03" name="Line 9">
            <a:extLst>
              <a:ext uri="{FF2B5EF4-FFF2-40B4-BE49-F238E27FC236}">
                <a16:creationId xmlns:a16="http://schemas.microsoft.com/office/drawing/2014/main" xmlns="" id="{00000000-0008-0000-1000-00009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04" name="Line 7">
            <a:extLst>
              <a:ext uri="{FF2B5EF4-FFF2-40B4-BE49-F238E27FC236}">
                <a16:creationId xmlns:a16="http://schemas.microsoft.com/office/drawing/2014/main" xmlns="" id="{00000000-0008-0000-1000-00009E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05" name="Line 8">
            <a:extLst>
              <a:ext uri="{FF2B5EF4-FFF2-40B4-BE49-F238E27FC236}">
                <a16:creationId xmlns:a16="http://schemas.microsoft.com/office/drawing/2014/main" xmlns="" id="{00000000-0008-0000-1000-00009F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06" name="Line 9">
            <a:extLst>
              <a:ext uri="{FF2B5EF4-FFF2-40B4-BE49-F238E27FC236}">
                <a16:creationId xmlns:a16="http://schemas.microsoft.com/office/drawing/2014/main" xmlns="" id="{00000000-0008-0000-1000-0000A0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07" name="Line 7">
            <a:extLst>
              <a:ext uri="{FF2B5EF4-FFF2-40B4-BE49-F238E27FC236}">
                <a16:creationId xmlns:a16="http://schemas.microsoft.com/office/drawing/2014/main" xmlns="" id="{00000000-0008-0000-1000-0000A1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8" name="Line 8">
            <a:extLst>
              <a:ext uri="{FF2B5EF4-FFF2-40B4-BE49-F238E27FC236}">
                <a16:creationId xmlns:a16="http://schemas.microsoft.com/office/drawing/2014/main" xmlns="" id="{00000000-0008-0000-1000-0000A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09" name="Line 9">
            <a:extLst>
              <a:ext uri="{FF2B5EF4-FFF2-40B4-BE49-F238E27FC236}">
                <a16:creationId xmlns:a16="http://schemas.microsoft.com/office/drawing/2014/main" xmlns="" id="{00000000-0008-0000-1000-0000A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10" name="Line 7">
            <a:extLst>
              <a:ext uri="{FF2B5EF4-FFF2-40B4-BE49-F238E27FC236}">
                <a16:creationId xmlns:a16="http://schemas.microsoft.com/office/drawing/2014/main" xmlns="" id="{00000000-0008-0000-1000-0000A4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11" name="Line 8">
            <a:extLst>
              <a:ext uri="{FF2B5EF4-FFF2-40B4-BE49-F238E27FC236}">
                <a16:creationId xmlns:a16="http://schemas.microsoft.com/office/drawing/2014/main" xmlns="" id="{00000000-0008-0000-1000-0000A5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12" name="Line 9">
            <a:extLst>
              <a:ext uri="{FF2B5EF4-FFF2-40B4-BE49-F238E27FC236}">
                <a16:creationId xmlns:a16="http://schemas.microsoft.com/office/drawing/2014/main" xmlns="" id="{00000000-0008-0000-1000-0000A6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13" name="Line 7">
            <a:extLst>
              <a:ext uri="{FF2B5EF4-FFF2-40B4-BE49-F238E27FC236}">
                <a16:creationId xmlns:a16="http://schemas.microsoft.com/office/drawing/2014/main" xmlns="" id="{00000000-0008-0000-1000-0000A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14" name="Line 8">
            <a:extLst>
              <a:ext uri="{FF2B5EF4-FFF2-40B4-BE49-F238E27FC236}">
                <a16:creationId xmlns:a16="http://schemas.microsoft.com/office/drawing/2014/main" xmlns="" id="{00000000-0008-0000-1000-0000A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15" name="Line 9">
            <a:extLst>
              <a:ext uri="{FF2B5EF4-FFF2-40B4-BE49-F238E27FC236}">
                <a16:creationId xmlns:a16="http://schemas.microsoft.com/office/drawing/2014/main" xmlns="" id="{00000000-0008-0000-1000-0000A9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16" name="Line 7">
            <a:extLst>
              <a:ext uri="{FF2B5EF4-FFF2-40B4-BE49-F238E27FC236}">
                <a16:creationId xmlns:a16="http://schemas.microsoft.com/office/drawing/2014/main" xmlns="" id="{00000000-0008-0000-1000-0000A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17" name="Line 8">
            <a:extLst>
              <a:ext uri="{FF2B5EF4-FFF2-40B4-BE49-F238E27FC236}">
                <a16:creationId xmlns:a16="http://schemas.microsoft.com/office/drawing/2014/main" xmlns="" id="{00000000-0008-0000-1000-0000A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18" name="Line 9">
            <a:extLst>
              <a:ext uri="{FF2B5EF4-FFF2-40B4-BE49-F238E27FC236}">
                <a16:creationId xmlns:a16="http://schemas.microsoft.com/office/drawing/2014/main" xmlns="" id="{00000000-0008-0000-1000-0000AC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19" name="Line 7">
            <a:extLst>
              <a:ext uri="{FF2B5EF4-FFF2-40B4-BE49-F238E27FC236}">
                <a16:creationId xmlns:a16="http://schemas.microsoft.com/office/drawing/2014/main" xmlns="" id="{00000000-0008-0000-1000-0000A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20" name="Line 8">
            <a:extLst>
              <a:ext uri="{FF2B5EF4-FFF2-40B4-BE49-F238E27FC236}">
                <a16:creationId xmlns:a16="http://schemas.microsoft.com/office/drawing/2014/main" xmlns="" id="{00000000-0008-0000-1000-0000A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21" name="Line 9">
            <a:extLst>
              <a:ext uri="{FF2B5EF4-FFF2-40B4-BE49-F238E27FC236}">
                <a16:creationId xmlns:a16="http://schemas.microsoft.com/office/drawing/2014/main" xmlns="" id="{00000000-0008-0000-1000-0000AF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22" name="Line 7">
            <a:extLst>
              <a:ext uri="{FF2B5EF4-FFF2-40B4-BE49-F238E27FC236}">
                <a16:creationId xmlns:a16="http://schemas.microsoft.com/office/drawing/2014/main" xmlns="" id="{00000000-0008-0000-1000-0000B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3" name="Line 8">
            <a:extLst>
              <a:ext uri="{FF2B5EF4-FFF2-40B4-BE49-F238E27FC236}">
                <a16:creationId xmlns:a16="http://schemas.microsoft.com/office/drawing/2014/main" xmlns="" id="{00000000-0008-0000-1000-0000B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4" name="Line 9">
            <a:extLst>
              <a:ext uri="{FF2B5EF4-FFF2-40B4-BE49-F238E27FC236}">
                <a16:creationId xmlns:a16="http://schemas.microsoft.com/office/drawing/2014/main" xmlns="" id="{00000000-0008-0000-1000-0000B5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5" name="Line 7">
            <a:extLst>
              <a:ext uri="{FF2B5EF4-FFF2-40B4-BE49-F238E27FC236}">
                <a16:creationId xmlns:a16="http://schemas.microsoft.com/office/drawing/2014/main" xmlns="" id="{00000000-0008-0000-1000-0000B6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26" name="Line 8">
            <a:extLst>
              <a:ext uri="{FF2B5EF4-FFF2-40B4-BE49-F238E27FC236}">
                <a16:creationId xmlns:a16="http://schemas.microsoft.com/office/drawing/2014/main" xmlns="" id="{00000000-0008-0000-1000-0000B7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27" name="Line 9">
            <a:extLst>
              <a:ext uri="{FF2B5EF4-FFF2-40B4-BE49-F238E27FC236}">
                <a16:creationId xmlns:a16="http://schemas.microsoft.com/office/drawing/2014/main" xmlns="" id="{00000000-0008-0000-1000-0000B802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828" name="Line 7">
            <a:extLst>
              <a:ext uri="{FF2B5EF4-FFF2-40B4-BE49-F238E27FC236}">
                <a16:creationId xmlns:a16="http://schemas.microsoft.com/office/drawing/2014/main" xmlns="" id="{00000000-0008-0000-1000-0000B9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29" name="Line 8">
            <a:extLst>
              <a:ext uri="{FF2B5EF4-FFF2-40B4-BE49-F238E27FC236}">
                <a16:creationId xmlns:a16="http://schemas.microsoft.com/office/drawing/2014/main" xmlns="" id="{00000000-0008-0000-1000-0000BA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0" name="Line 9">
            <a:extLst>
              <a:ext uri="{FF2B5EF4-FFF2-40B4-BE49-F238E27FC236}">
                <a16:creationId xmlns:a16="http://schemas.microsoft.com/office/drawing/2014/main" xmlns="" id="{00000000-0008-0000-1000-0000BB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1" name="Line 7">
            <a:extLst>
              <a:ext uri="{FF2B5EF4-FFF2-40B4-BE49-F238E27FC236}">
                <a16:creationId xmlns:a16="http://schemas.microsoft.com/office/drawing/2014/main" xmlns="" id="{00000000-0008-0000-1000-0000BC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32" name="Line 8">
            <a:extLst>
              <a:ext uri="{FF2B5EF4-FFF2-40B4-BE49-F238E27FC236}">
                <a16:creationId xmlns:a16="http://schemas.microsoft.com/office/drawing/2014/main" xmlns="" id="{00000000-0008-0000-1000-0000BD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33" name="Line 9">
            <a:extLst>
              <a:ext uri="{FF2B5EF4-FFF2-40B4-BE49-F238E27FC236}">
                <a16:creationId xmlns:a16="http://schemas.microsoft.com/office/drawing/2014/main" xmlns="" id="{00000000-0008-0000-1000-0000BE02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834" name="Line 7">
            <a:extLst>
              <a:ext uri="{FF2B5EF4-FFF2-40B4-BE49-F238E27FC236}">
                <a16:creationId xmlns:a16="http://schemas.microsoft.com/office/drawing/2014/main" xmlns="" id="{00000000-0008-0000-1000-0000C2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5" name="Line 8">
            <a:extLst>
              <a:ext uri="{FF2B5EF4-FFF2-40B4-BE49-F238E27FC236}">
                <a16:creationId xmlns:a16="http://schemas.microsoft.com/office/drawing/2014/main" xmlns="" id="{00000000-0008-0000-1000-0000C3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6" name="Line 9">
            <a:extLst>
              <a:ext uri="{FF2B5EF4-FFF2-40B4-BE49-F238E27FC236}">
                <a16:creationId xmlns:a16="http://schemas.microsoft.com/office/drawing/2014/main" xmlns="" id="{00000000-0008-0000-1000-0000C402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837" name="Line 7">
            <a:extLst>
              <a:ext uri="{FF2B5EF4-FFF2-40B4-BE49-F238E27FC236}">
                <a16:creationId xmlns:a16="http://schemas.microsoft.com/office/drawing/2014/main" xmlns="" id="{00000000-0008-0000-1000-0000C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8" name="Line 8">
            <a:extLst>
              <a:ext uri="{FF2B5EF4-FFF2-40B4-BE49-F238E27FC236}">
                <a16:creationId xmlns:a16="http://schemas.microsoft.com/office/drawing/2014/main" xmlns="" id="{00000000-0008-0000-1000-0000CC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39" name="Line 9">
            <a:extLst>
              <a:ext uri="{FF2B5EF4-FFF2-40B4-BE49-F238E27FC236}">
                <a16:creationId xmlns:a16="http://schemas.microsoft.com/office/drawing/2014/main" xmlns="" id="{00000000-0008-0000-1000-0000C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40" name="Line 7">
            <a:extLst>
              <a:ext uri="{FF2B5EF4-FFF2-40B4-BE49-F238E27FC236}">
                <a16:creationId xmlns:a16="http://schemas.microsoft.com/office/drawing/2014/main" xmlns="" id="{00000000-0008-0000-1000-0000C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41" name="Line 8">
            <a:extLst>
              <a:ext uri="{FF2B5EF4-FFF2-40B4-BE49-F238E27FC236}">
                <a16:creationId xmlns:a16="http://schemas.microsoft.com/office/drawing/2014/main" xmlns="" id="{00000000-0008-0000-1000-0000CF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42" name="Line 9">
            <a:extLst>
              <a:ext uri="{FF2B5EF4-FFF2-40B4-BE49-F238E27FC236}">
                <a16:creationId xmlns:a16="http://schemas.microsoft.com/office/drawing/2014/main" xmlns="" id="{00000000-0008-0000-1000-0000D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43" name="Line 7">
            <a:extLst>
              <a:ext uri="{FF2B5EF4-FFF2-40B4-BE49-F238E27FC236}">
                <a16:creationId xmlns:a16="http://schemas.microsoft.com/office/drawing/2014/main" xmlns="" id="{00000000-0008-0000-1000-0000D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44" name="Line 8">
            <a:extLst>
              <a:ext uri="{FF2B5EF4-FFF2-40B4-BE49-F238E27FC236}">
                <a16:creationId xmlns:a16="http://schemas.microsoft.com/office/drawing/2014/main" xmlns="" id="{00000000-0008-0000-1000-0000D2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45" name="Line 9">
            <a:extLst>
              <a:ext uri="{FF2B5EF4-FFF2-40B4-BE49-F238E27FC236}">
                <a16:creationId xmlns:a16="http://schemas.microsoft.com/office/drawing/2014/main" xmlns="" id="{00000000-0008-0000-1000-0000D3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46" name="Line 7">
            <a:extLst>
              <a:ext uri="{FF2B5EF4-FFF2-40B4-BE49-F238E27FC236}">
                <a16:creationId xmlns:a16="http://schemas.microsoft.com/office/drawing/2014/main" xmlns="" id="{00000000-0008-0000-1000-0000D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47" name="Line 8">
            <a:extLst>
              <a:ext uri="{FF2B5EF4-FFF2-40B4-BE49-F238E27FC236}">
                <a16:creationId xmlns:a16="http://schemas.microsoft.com/office/drawing/2014/main" xmlns="" id="{00000000-0008-0000-1000-0000D5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48" name="Line 9">
            <a:extLst>
              <a:ext uri="{FF2B5EF4-FFF2-40B4-BE49-F238E27FC236}">
                <a16:creationId xmlns:a16="http://schemas.microsoft.com/office/drawing/2014/main" xmlns="" id="{00000000-0008-0000-1000-0000D6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49" name="Line 7">
            <a:extLst>
              <a:ext uri="{FF2B5EF4-FFF2-40B4-BE49-F238E27FC236}">
                <a16:creationId xmlns:a16="http://schemas.microsoft.com/office/drawing/2014/main" xmlns="" id="{00000000-0008-0000-1000-0000D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0" name="Line 8">
            <a:extLst>
              <a:ext uri="{FF2B5EF4-FFF2-40B4-BE49-F238E27FC236}">
                <a16:creationId xmlns:a16="http://schemas.microsoft.com/office/drawing/2014/main" xmlns="" id="{00000000-0008-0000-1000-0000D8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1" name="Line 9">
            <a:extLst>
              <a:ext uri="{FF2B5EF4-FFF2-40B4-BE49-F238E27FC236}">
                <a16:creationId xmlns:a16="http://schemas.microsoft.com/office/drawing/2014/main" xmlns="" id="{00000000-0008-0000-1000-0000D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2" name="Line 7">
            <a:extLst>
              <a:ext uri="{FF2B5EF4-FFF2-40B4-BE49-F238E27FC236}">
                <a16:creationId xmlns:a16="http://schemas.microsoft.com/office/drawing/2014/main" xmlns="" id="{00000000-0008-0000-1000-0000DA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53" name="Line 8">
            <a:extLst>
              <a:ext uri="{FF2B5EF4-FFF2-40B4-BE49-F238E27FC236}">
                <a16:creationId xmlns:a16="http://schemas.microsoft.com/office/drawing/2014/main" xmlns="" id="{00000000-0008-0000-1000-0000D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54" name="Line 9">
            <a:extLst>
              <a:ext uri="{FF2B5EF4-FFF2-40B4-BE49-F238E27FC236}">
                <a16:creationId xmlns:a16="http://schemas.microsoft.com/office/drawing/2014/main" xmlns="" id="{00000000-0008-0000-1000-0000D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55" name="Line 7">
            <a:extLst>
              <a:ext uri="{FF2B5EF4-FFF2-40B4-BE49-F238E27FC236}">
                <a16:creationId xmlns:a16="http://schemas.microsoft.com/office/drawing/2014/main" xmlns="" id="{00000000-0008-0000-1000-0000DD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6" name="Line 8">
            <a:extLst>
              <a:ext uri="{FF2B5EF4-FFF2-40B4-BE49-F238E27FC236}">
                <a16:creationId xmlns:a16="http://schemas.microsoft.com/office/drawing/2014/main" xmlns="" id="{00000000-0008-0000-1000-0000DE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7" name="Line 9">
            <a:extLst>
              <a:ext uri="{FF2B5EF4-FFF2-40B4-BE49-F238E27FC236}">
                <a16:creationId xmlns:a16="http://schemas.microsoft.com/office/drawing/2014/main" xmlns="" id="{00000000-0008-0000-1000-0000DF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58" name="Line 7">
            <a:extLst>
              <a:ext uri="{FF2B5EF4-FFF2-40B4-BE49-F238E27FC236}">
                <a16:creationId xmlns:a16="http://schemas.microsoft.com/office/drawing/2014/main" xmlns="" id="{00000000-0008-0000-1000-0000E0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59" name="Line 8">
            <a:extLst>
              <a:ext uri="{FF2B5EF4-FFF2-40B4-BE49-F238E27FC236}">
                <a16:creationId xmlns:a16="http://schemas.microsoft.com/office/drawing/2014/main" xmlns="" id="{00000000-0008-0000-1000-0000E1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0" name="Line 9">
            <a:extLst>
              <a:ext uri="{FF2B5EF4-FFF2-40B4-BE49-F238E27FC236}">
                <a16:creationId xmlns:a16="http://schemas.microsoft.com/office/drawing/2014/main" xmlns="" id="{00000000-0008-0000-1000-0000E2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61" name="Line 7">
            <a:extLst>
              <a:ext uri="{FF2B5EF4-FFF2-40B4-BE49-F238E27FC236}">
                <a16:creationId xmlns:a16="http://schemas.microsoft.com/office/drawing/2014/main" xmlns="" id="{00000000-0008-0000-1000-0000E3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2" name="Line 8">
            <a:extLst>
              <a:ext uri="{FF2B5EF4-FFF2-40B4-BE49-F238E27FC236}">
                <a16:creationId xmlns:a16="http://schemas.microsoft.com/office/drawing/2014/main" xmlns="" id="{00000000-0008-0000-1000-0000E4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3" name="Line 9">
            <a:extLst>
              <a:ext uri="{FF2B5EF4-FFF2-40B4-BE49-F238E27FC236}">
                <a16:creationId xmlns:a16="http://schemas.microsoft.com/office/drawing/2014/main" xmlns="" id="{00000000-0008-0000-1000-0000E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4" name="Line 7">
            <a:extLst>
              <a:ext uri="{FF2B5EF4-FFF2-40B4-BE49-F238E27FC236}">
                <a16:creationId xmlns:a16="http://schemas.microsoft.com/office/drawing/2014/main" xmlns="" id="{00000000-0008-0000-1000-0000E6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65" name="Line 8">
            <a:extLst>
              <a:ext uri="{FF2B5EF4-FFF2-40B4-BE49-F238E27FC236}">
                <a16:creationId xmlns:a16="http://schemas.microsoft.com/office/drawing/2014/main" xmlns="" id="{00000000-0008-0000-1000-0000E7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66" name="Line 9">
            <a:extLst>
              <a:ext uri="{FF2B5EF4-FFF2-40B4-BE49-F238E27FC236}">
                <a16:creationId xmlns:a16="http://schemas.microsoft.com/office/drawing/2014/main" xmlns="" id="{00000000-0008-0000-1000-0000E8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67" name="Line 7">
            <a:extLst>
              <a:ext uri="{FF2B5EF4-FFF2-40B4-BE49-F238E27FC236}">
                <a16:creationId xmlns:a16="http://schemas.microsoft.com/office/drawing/2014/main" xmlns="" id="{00000000-0008-0000-1000-0000E9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8" name="Line 8">
            <a:extLst>
              <a:ext uri="{FF2B5EF4-FFF2-40B4-BE49-F238E27FC236}">
                <a16:creationId xmlns:a16="http://schemas.microsoft.com/office/drawing/2014/main" xmlns="" id="{00000000-0008-0000-1000-0000EA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69" name="Line 9">
            <a:extLst>
              <a:ext uri="{FF2B5EF4-FFF2-40B4-BE49-F238E27FC236}">
                <a16:creationId xmlns:a16="http://schemas.microsoft.com/office/drawing/2014/main" xmlns="" id="{00000000-0008-0000-1000-0000EB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70" name="Line 7">
            <a:extLst>
              <a:ext uri="{FF2B5EF4-FFF2-40B4-BE49-F238E27FC236}">
                <a16:creationId xmlns:a16="http://schemas.microsoft.com/office/drawing/2014/main" xmlns="" id="{00000000-0008-0000-1000-0000EC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1" name="Line 8">
            <a:extLst>
              <a:ext uri="{FF2B5EF4-FFF2-40B4-BE49-F238E27FC236}">
                <a16:creationId xmlns:a16="http://schemas.microsoft.com/office/drawing/2014/main" xmlns="" id="{00000000-0008-0000-1000-0000ED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2" name="Line 9">
            <a:extLst>
              <a:ext uri="{FF2B5EF4-FFF2-40B4-BE49-F238E27FC236}">
                <a16:creationId xmlns:a16="http://schemas.microsoft.com/office/drawing/2014/main" xmlns="" id="{00000000-0008-0000-1000-0000EE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73" name="Line 7">
            <a:extLst>
              <a:ext uri="{FF2B5EF4-FFF2-40B4-BE49-F238E27FC236}">
                <a16:creationId xmlns:a16="http://schemas.microsoft.com/office/drawing/2014/main" xmlns="" id="{00000000-0008-0000-1000-0000EF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74" name="Line 8">
            <a:extLst>
              <a:ext uri="{FF2B5EF4-FFF2-40B4-BE49-F238E27FC236}">
                <a16:creationId xmlns:a16="http://schemas.microsoft.com/office/drawing/2014/main" xmlns="" id="{00000000-0008-0000-1000-0000F0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75" name="Line 9">
            <a:extLst>
              <a:ext uri="{FF2B5EF4-FFF2-40B4-BE49-F238E27FC236}">
                <a16:creationId xmlns:a16="http://schemas.microsoft.com/office/drawing/2014/main" xmlns="" id="{00000000-0008-0000-1000-0000F1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76" name="Line 7">
            <a:extLst>
              <a:ext uri="{FF2B5EF4-FFF2-40B4-BE49-F238E27FC236}">
                <a16:creationId xmlns:a16="http://schemas.microsoft.com/office/drawing/2014/main" xmlns="" id="{00000000-0008-0000-1000-0000F2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77" name="Line 8">
            <a:extLst>
              <a:ext uri="{FF2B5EF4-FFF2-40B4-BE49-F238E27FC236}">
                <a16:creationId xmlns:a16="http://schemas.microsoft.com/office/drawing/2014/main" xmlns="" id="{00000000-0008-0000-1000-0000F3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78" name="Line 9">
            <a:extLst>
              <a:ext uri="{FF2B5EF4-FFF2-40B4-BE49-F238E27FC236}">
                <a16:creationId xmlns:a16="http://schemas.microsoft.com/office/drawing/2014/main" xmlns="" id="{00000000-0008-0000-1000-0000F4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79" name="Line 7">
            <a:extLst>
              <a:ext uri="{FF2B5EF4-FFF2-40B4-BE49-F238E27FC236}">
                <a16:creationId xmlns:a16="http://schemas.microsoft.com/office/drawing/2014/main" xmlns="" id="{00000000-0008-0000-1000-0000F5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80" name="Line 8">
            <a:extLst>
              <a:ext uri="{FF2B5EF4-FFF2-40B4-BE49-F238E27FC236}">
                <a16:creationId xmlns:a16="http://schemas.microsoft.com/office/drawing/2014/main" xmlns="" id="{00000000-0008-0000-1000-0000F6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81" name="Line 9">
            <a:extLst>
              <a:ext uri="{FF2B5EF4-FFF2-40B4-BE49-F238E27FC236}">
                <a16:creationId xmlns:a16="http://schemas.microsoft.com/office/drawing/2014/main" xmlns="" id="{00000000-0008-0000-1000-0000F702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82" name="Line 7">
            <a:extLst>
              <a:ext uri="{FF2B5EF4-FFF2-40B4-BE49-F238E27FC236}">
                <a16:creationId xmlns:a16="http://schemas.microsoft.com/office/drawing/2014/main" xmlns="" id="{00000000-0008-0000-1000-0000F8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83" name="Line 8">
            <a:extLst>
              <a:ext uri="{FF2B5EF4-FFF2-40B4-BE49-F238E27FC236}">
                <a16:creationId xmlns:a16="http://schemas.microsoft.com/office/drawing/2014/main" xmlns="" id="{00000000-0008-0000-1000-0000F9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84" name="Line 9">
            <a:extLst>
              <a:ext uri="{FF2B5EF4-FFF2-40B4-BE49-F238E27FC236}">
                <a16:creationId xmlns:a16="http://schemas.microsoft.com/office/drawing/2014/main" xmlns="" id="{00000000-0008-0000-1000-0000FA02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885" name="Line 7">
            <a:extLst>
              <a:ext uri="{FF2B5EF4-FFF2-40B4-BE49-F238E27FC236}">
                <a16:creationId xmlns:a16="http://schemas.microsoft.com/office/drawing/2014/main" xmlns="" id="{00000000-0008-0000-1000-0000FB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6" name="Line 8">
            <a:extLst>
              <a:ext uri="{FF2B5EF4-FFF2-40B4-BE49-F238E27FC236}">
                <a16:creationId xmlns:a16="http://schemas.microsoft.com/office/drawing/2014/main" xmlns="" id="{00000000-0008-0000-1000-0000FC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7" name="Line 9">
            <a:extLst>
              <a:ext uri="{FF2B5EF4-FFF2-40B4-BE49-F238E27FC236}">
                <a16:creationId xmlns:a16="http://schemas.microsoft.com/office/drawing/2014/main" xmlns="" id="{00000000-0008-0000-1000-0000FD02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88" name="Line 7">
            <a:extLst>
              <a:ext uri="{FF2B5EF4-FFF2-40B4-BE49-F238E27FC236}">
                <a16:creationId xmlns:a16="http://schemas.microsoft.com/office/drawing/2014/main" xmlns="" id="{00000000-0008-0000-1000-0000FE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89" name="Line 8">
            <a:extLst>
              <a:ext uri="{FF2B5EF4-FFF2-40B4-BE49-F238E27FC236}">
                <a16:creationId xmlns:a16="http://schemas.microsoft.com/office/drawing/2014/main" xmlns="" id="{00000000-0008-0000-1000-0000FF02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90" name="Line 9">
            <a:extLst>
              <a:ext uri="{FF2B5EF4-FFF2-40B4-BE49-F238E27FC236}">
                <a16:creationId xmlns:a16="http://schemas.microsoft.com/office/drawing/2014/main" xmlns="" id="{00000000-0008-0000-1000-00000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891" name="Line 7">
            <a:extLst>
              <a:ext uri="{FF2B5EF4-FFF2-40B4-BE49-F238E27FC236}">
                <a16:creationId xmlns:a16="http://schemas.microsoft.com/office/drawing/2014/main" xmlns="" id="{00000000-0008-0000-1000-000001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2" name="Line 8">
            <a:extLst>
              <a:ext uri="{FF2B5EF4-FFF2-40B4-BE49-F238E27FC236}">
                <a16:creationId xmlns:a16="http://schemas.microsoft.com/office/drawing/2014/main" xmlns="" id="{00000000-0008-0000-1000-00000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3" name="Line 9">
            <a:extLst>
              <a:ext uri="{FF2B5EF4-FFF2-40B4-BE49-F238E27FC236}">
                <a16:creationId xmlns:a16="http://schemas.microsoft.com/office/drawing/2014/main" xmlns="" id="{00000000-0008-0000-1000-00000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4" name="Line 7">
            <a:extLst>
              <a:ext uri="{FF2B5EF4-FFF2-40B4-BE49-F238E27FC236}">
                <a16:creationId xmlns:a16="http://schemas.microsoft.com/office/drawing/2014/main" xmlns="" id="{00000000-0008-0000-1000-00000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5" name="Line 8">
            <a:extLst>
              <a:ext uri="{FF2B5EF4-FFF2-40B4-BE49-F238E27FC236}">
                <a16:creationId xmlns:a16="http://schemas.microsoft.com/office/drawing/2014/main" xmlns="" id="{00000000-0008-0000-1000-00000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6" name="Line 9">
            <a:extLst>
              <a:ext uri="{FF2B5EF4-FFF2-40B4-BE49-F238E27FC236}">
                <a16:creationId xmlns:a16="http://schemas.microsoft.com/office/drawing/2014/main" xmlns="" id="{00000000-0008-0000-1000-00000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897" name="Line 7">
            <a:extLst>
              <a:ext uri="{FF2B5EF4-FFF2-40B4-BE49-F238E27FC236}">
                <a16:creationId xmlns:a16="http://schemas.microsoft.com/office/drawing/2014/main" xmlns="" id="{00000000-0008-0000-1000-00000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8" name="Line 8">
            <a:extLst>
              <a:ext uri="{FF2B5EF4-FFF2-40B4-BE49-F238E27FC236}">
                <a16:creationId xmlns:a16="http://schemas.microsoft.com/office/drawing/2014/main" xmlns="" id="{00000000-0008-0000-1000-00000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899" name="Line 9">
            <a:extLst>
              <a:ext uri="{FF2B5EF4-FFF2-40B4-BE49-F238E27FC236}">
                <a16:creationId xmlns:a16="http://schemas.microsoft.com/office/drawing/2014/main" xmlns="" id="{00000000-0008-0000-1000-00000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0" name="Line 7">
            <a:extLst>
              <a:ext uri="{FF2B5EF4-FFF2-40B4-BE49-F238E27FC236}">
                <a16:creationId xmlns:a16="http://schemas.microsoft.com/office/drawing/2014/main" xmlns="" id="{00000000-0008-0000-1000-00000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01" name="Line 8">
            <a:extLst>
              <a:ext uri="{FF2B5EF4-FFF2-40B4-BE49-F238E27FC236}">
                <a16:creationId xmlns:a16="http://schemas.microsoft.com/office/drawing/2014/main" xmlns="" id="{00000000-0008-0000-1000-00000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02" name="Line 9">
            <a:extLst>
              <a:ext uri="{FF2B5EF4-FFF2-40B4-BE49-F238E27FC236}">
                <a16:creationId xmlns:a16="http://schemas.microsoft.com/office/drawing/2014/main" xmlns="" id="{00000000-0008-0000-1000-00000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03" name="Line 7">
            <a:extLst>
              <a:ext uri="{FF2B5EF4-FFF2-40B4-BE49-F238E27FC236}">
                <a16:creationId xmlns:a16="http://schemas.microsoft.com/office/drawing/2014/main" xmlns="" id="{00000000-0008-0000-1000-00000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4" name="Line 8">
            <a:extLst>
              <a:ext uri="{FF2B5EF4-FFF2-40B4-BE49-F238E27FC236}">
                <a16:creationId xmlns:a16="http://schemas.microsoft.com/office/drawing/2014/main" xmlns="" id="{00000000-0008-0000-1000-00000E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5" name="Line 9">
            <a:extLst>
              <a:ext uri="{FF2B5EF4-FFF2-40B4-BE49-F238E27FC236}">
                <a16:creationId xmlns:a16="http://schemas.microsoft.com/office/drawing/2014/main" xmlns="" id="{00000000-0008-0000-1000-00000F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06" name="Line 7">
            <a:extLst>
              <a:ext uri="{FF2B5EF4-FFF2-40B4-BE49-F238E27FC236}">
                <a16:creationId xmlns:a16="http://schemas.microsoft.com/office/drawing/2014/main" xmlns="" id="{00000000-0008-0000-1000-00001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7" name="Line 8">
            <a:extLst>
              <a:ext uri="{FF2B5EF4-FFF2-40B4-BE49-F238E27FC236}">
                <a16:creationId xmlns:a16="http://schemas.microsoft.com/office/drawing/2014/main" xmlns="" id="{00000000-0008-0000-1000-00001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8" name="Line 9">
            <a:extLst>
              <a:ext uri="{FF2B5EF4-FFF2-40B4-BE49-F238E27FC236}">
                <a16:creationId xmlns:a16="http://schemas.microsoft.com/office/drawing/2014/main" xmlns="" id="{00000000-0008-0000-1000-00001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09" name="Line 7">
            <a:extLst>
              <a:ext uri="{FF2B5EF4-FFF2-40B4-BE49-F238E27FC236}">
                <a16:creationId xmlns:a16="http://schemas.microsoft.com/office/drawing/2014/main" xmlns="" id="{00000000-0008-0000-1000-00001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10" name="Line 8">
            <a:extLst>
              <a:ext uri="{FF2B5EF4-FFF2-40B4-BE49-F238E27FC236}">
                <a16:creationId xmlns:a16="http://schemas.microsoft.com/office/drawing/2014/main" xmlns="" id="{00000000-0008-0000-1000-00001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11" name="Line 9">
            <a:extLst>
              <a:ext uri="{FF2B5EF4-FFF2-40B4-BE49-F238E27FC236}">
                <a16:creationId xmlns:a16="http://schemas.microsoft.com/office/drawing/2014/main" xmlns="" id="{00000000-0008-0000-1000-00001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12" name="Line 7">
            <a:extLst>
              <a:ext uri="{FF2B5EF4-FFF2-40B4-BE49-F238E27FC236}">
                <a16:creationId xmlns:a16="http://schemas.microsoft.com/office/drawing/2014/main" xmlns="" id="{00000000-0008-0000-1000-00001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13" name="Line 8">
            <a:extLst>
              <a:ext uri="{FF2B5EF4-FFF2-40B4-BE49-F238E27FC236}">
                <a16:creationId xmlns:a16="http://schemas.microsoft.com/office/drawing/2014/main" xmlns="" id="{00000000-0008-0000-1000-00001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14" name="Line 9">
            <a:extLst>
              <a:ext uri="{FF2B5EF4-FFF2-40B4-BE49-F238E27FC236}">
                <a16:creationId xmlns:a16="http://schemas.microsoft.com/office/drawing/2014/main" xmlns="" id="{00000000-0008-0000-1000-00001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15" name="Line 7">
            <a:extLst>
              <a:ext uri="{FF2B5EF4-FFF2-40B4-BE49-F238E27FC236}">
                <a16:creationId xmlns:a16="http://schemas.microsoft.com/office/drawing/2014/main" xmlns="" id="{00000000-0008-0000-1000-00001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16" name="Line 8">
            <a:extLst>
              <a:ext uri="{FF2B5EF4-FFF2-40B4-BE49-F238E27FC236}">
                <a16:creationId xmlns:a16="http://schemas.microsoft.com/office/drawing/2014/main" xmlns="" id="{00000000-0008-0000-1000-00001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17" name="Line 9">
            <a:extLst>
              <a:ext uri="{FF2B5EF4-FFF2-40B4-BE49-F238E27FC236}">
                <a16:creationId xmlns:a16="http://schemas.microsoft.com/office/drawing/2014/main" xmlns="" id="{00000000-0008-0000-1000-00001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18" name="Line 7">
            <a:extLst>
              <a:ext uri="{FF2B5EF4-FFF2-40B4-BE49-F238E27FC236}">
                <a16:creationId xmlns:a16="http://schemas.microsoft.com/office/drawing/2014/main" xmlns="" id="{00000000-0008-0000-1000-00001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19" name="Line 8">
            <a:extLst>
              <a:ext uri="{FF2B5EF4-FFF2-40B4-BE49-F238E27FC236}">
                <a16:creationId xmlns:a16="http://schemas.microsoft.com/office/drawing/2014/main" xmlns="" id="{00000000-0008-0000-1000-00001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0" name="Line 9">
            <a:extLst>
              <a:ext uri="{FF2B5EF4-FFF2-40B4-BE49-F238E27FC236}">
                <a16:creationId xmlns:a16="http://schemas.microsoft.com/office/drawing/2014/main" xmlns="" id="{00000000-0008-0000-1000-00001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21" name="Line 7">
            <a:extLst>
              <a:ext uri="{FF2B5EF4-FFF2-40B4-BE49-F238E27FC236}">
                <a16:creationId xmlns:a16="http://schemas.microsoft.com/office/drawing/2014/main" xmlns="" id="{00000000-0008-0000-1000-00001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22" name="Line 8">
            <a:extLst>
              <a:ext uri="{FF2B5EF4-FFF2-40B4-BE49-F238E27FC236}">
                <a16:creationId xmlns:a16="http://schemas.microsoft.com/office/drawing/2014/main" xmlns="" id="{00000000-0008-0000-1000-00002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23" name="Line 9">
            <a:extLst>
              <a:ext uri="{FF2B5EF4-FFF2-40B4-BE49-F238E27FC236}">
                <a16:creationId xmlns:a16="http://schemas.microsoft.com/office/drawing/2014/main" xmlns="" id="{00000000-0008-0000-1000-00002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24" name="Line 7">
            <a:extLst>
              <a:ext uri="{FF2B5EF4-FFF2-40B4-BE49-F238E27FC236}">
                <a16:creationId xmlns:a16="http://schemas.microsoft.com/office/drawing/2014/main" xmlns="" id="{00000000-0008-0000-1000-000022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25" name="Line 8">
            <a:extLst>
              <a:ext uri="{FF2B5EF4-FFF2-40B4-BE49-F238E27FC236}">
                <a16:creationId xmlns:a16="http://schemas.microsoft.com/office/drawing/2014/main" xmlns="" id="{00000000-0008-0000-1000-000023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26" name="Line 9">
            <a:extLst>
              <a:ext uri="{FF2B5EF4-FFF2-40B4-BE49-F238E27FC236}">
                <a16:creationId xmlns:a16="http://schemas.microsoft.com/office/drawing/2014/main" xmlns="" id="{00000000-0008-0000-1000-000024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27" name="Line 7">
            <a:extLst>
              <a:ext uri="{FF2B5EF4-FFF2-40B4-BE49-F238E27FC236}">
                <a16:creationId xmlns:a16="http://schemas.microsoft.com/office/drawing/2014/main" xmlns="" id="{00000000-0008-0000-1000-00002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28" name="Line 8">
            <a:extLst>
              <a:ext uri="{FF2B5EF4-FFF2-40B4-BE49-F238E27FC236}">
                <a16:creationId xmlns:a16="http://schemas.microsoft.com/office/drawing/2014/main" xmlns="" id="{00000000-0008-0000-1000-00002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29" name="Line 9">
            <a:extLst>
              <a:ext uri="{FF2B5EF4-FFF2-40B4-BE49-F238E27FC236}">
                <a16:creationId xmlns:a16="http://schemas.microsoft.com/office/drawing/2014/main" xmlns="" id="{00000000-0008-0000-1000-000027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0" name="Line 7">
            <a:extLst>
              <a:ext uri="{FF2B5EF4-FFF2-40B4-BE49-F238E27FC236}">
                <a16:creationId xmlns:a16="http://schemas.microsoft.com/office/drawing/2014/main" xmlns="" id="{00000000-0008-0000-1000-00002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1" name="Line 8">
            <a:extLst>
              <a:ext uri="{FF2B5EF4-FFF2-40B4-BE49-F238E27FC236}">
                <a16:creationId xmlns:a16="http://schemas.microsoft.com/office/drawing/2014/main" xmlns="" id="{00000000-0008-0000-1000-00002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2" name="Line 9">
            <a:extLst>
              <a:ext uri="{FF2B5EF4-FFF2-40B4-BE49-F238E27FC236}">
                <a16:creationId xmlns:a16="http://schemas.microsoft.com/office/drawing/2014/main" xmlns="" id="{00000000-0008-0000-1000-00002D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3" name="Line 7">
            <a:extLst>
              <a:ext uri="{FF2B5EF4-FFF2-40B4-BE49-F238E27FC236}">
                <a16:creationId xmlns:a16="http://schemas.microsoft.com/office/drawing/2014/main" xmlns="" id="{00000000-0008-0000-1000-000034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4" name="Line 8">
            <a:extLst>
              <a:ext uri="{FF2B5EF4-FFF2-40B4-BE49-F238E27FC236}">
                <a16:creationId xmlns:a16="http://schemas.microsoft.com/office/drawing/2014/main" xmlns="" id="{00000000-0008-0000-1000-000035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5" name="Line 9">
            <a:extLst>
              <a:ext uri="{FF2B5EF4-FFF2-40B4-BE49-F238E27FC236}">
                <a16:creationId xmlns:a16="http://schemas.microsoft.com/office/drawing/2014/main" xmlns="" id="{00000000-0008-0000-1000-00003603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936" name="Line 7">
            <a:extLst>
              <a:ext uri="{FF2B5EF4-FFF2-40B4-BE49-F238E27FC236}">
                <a16:creationId xmlns:a16="http://schemas.microsoft.com/office/drawing/2014/main" xmlns="" id="{00000000-0008-0000-1000-00003A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7" name="Line 8">
            <a:extLst>
              <a:ext uri="{FF2B5EF4-FFF2-40B4-BE49-F238E27FC236}">
                <a16:creationId xmlns:a16="http://schemas.microsoft.com/office/drawing/2014/main" xmlns="" id="{00000000-0008-0000-1000-00003B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8" name="Line 9">
            <a:extLst>
              <a:ext uri="{FF2B5EF4-FFF2-40B4-BE49-F238E27FC236}">
                <a16:creationId xmlns:a16="http://schemas.microsoft.com/office/drawing/2014/main" xmlns="" id="{00000000-0008-0000-1000-00003C03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939" name="Line 7">
            <a:extLst>
              <a:ext uri="{FF2B5EF4-FFF2-40B4-BE49-F238E27FC236}">
                <a16:creationId xmlns:a16="http://schemas.microsoft.com/office/drawing/2014/main" xmlns="" id="{00000000-0008-0000-1000-00004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40" name="Line 8">
            <a:extLst>
              <a:ext uri="{FF2B5EF4-FFF2-40B4-BE49-F238E27FC236}">
                <a16:creationId xmlns:a16="http://schemas.microsoft.com/office/drawing/2014/main" xmlns="" id="{00000000-0008-0000-1000-00004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41" name="Line 9">
            <a:extLst>
              <a:ext uri="{FF2B5EF4-FFF2-40B4-BE49-F238E27FC236}">
                <a16:creationId xmlns:a16="http://schemas.microsoft.com/office/drawing/2014/main" xmlns="" id="{00000000-0008-0000-1000-00004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42" name="Line 7">
            <a:extLst>
              <a:ext uri="{FF2B5EF4-FFF2-40B4-BE49-F238E27FC236}">
                <a16:creationId xmlns:a16="http://schemas.microsoft.com/office/drawing/2014/main" xmlns="" id="{00000000-0008-0000-1000-000049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43" name="Line 8">
            <a:extLst>
              <a:ext uri="{FF2B5EF4-FFF2-40B4-BE49-F238E27FC236}">
                <a16:creationId xmlns:a16="http://schemas.microsoft.com/office/drawing/2014/main" xmlns="" id="{00000000-0008-0000-1000-00004A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44" name="Line 9">
            <a:extLst>
              <a:ext uri="{FF2B5EF4-FFF2-40B4-BE49-F238E27FC236}">
                <a16:creationId xmlns:a16="http://schemas.microsoft.com/office/drawing/2014/main" xmlns="" id="{00000000-0008-0000-1000-00004B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45" name="Line 7">
            <a:extLst>
              <a:ext uri="{FF2B5EF4-FFF2-40B4-BE49-F238E27FC236}">
                <a16:creationId xmlns:a16="http://schemas.microsoft.com/office/drawing/2014/main" xmlns="" id="{00000000-0008-0000-1000-00004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46" name="Line 8">
            <a:extLst>
              <a:ext uri="{FF2B5EF4-FFF2-40B4-BE49-F238E27FC236}">
                <a16:creationId xmlns:a16="http://schemas.microsoft.com/office/drawing/2014/main" xmlns="" id="{00000000-0008-0000-1000-00004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47" name="Line 9">
            <a:extLst>
              <a:ext uri="{FF2B5EF4-FFF2-40B4-BE49-F238E27FC236}">
                <a16:creationId xmlns:a16="http://schemas.microsoft.com/office/drawing/2014/main" xmlns="" id="{00000000-0008-0000-1000-00004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48" name="Line 7">
            <a:extLst>
              <a:ext uri="{FF2B5EF4-FFF2-40B4-BE49-F238E27FC236}">
                <a16:creationId xmlns:a16="http://schemas.microsoft.com/office/drawing/2014/main" xmlns="" id="{00000000-0008-0000-1000-00004F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49" name="Line 8">
            <a:extLst>
              <a:ext uri="{FF2B5EF4-FFF2-40B4-BE49-F238E27FC236}">
                <a16:creationId xmlns:a16="http://schemas.microsoft.com/office/drawing/2014/main" xmlns="" id="{00000000-0008-0000-1000-000050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50" name="Line 9">
            <a:extLst>
              <a:ext uri="{FF2B5EF4-FFF2-40B4-BE49-F238E27FC236}">
                <a16:creationId xmlns:a16="http://schemas.microsoft.com/office/drawing/2014/main" xmlns="" id="{00000000-0008-0000-1000-000051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51" name="Line 7">
            <a:extLst>
              <a:ext uri="{FF2B5EF4-FFF2-40B4-BE49-F238E27FC236}">
                <a16:creationId xmlns:a16="http://schemas.microsoft.com/office/drawing/2014/main" xmlns="" id="{00000000-0008-0000-1000-000052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2" name="Line 8">
            <a:extLst>
              <a:ext uri="{FF2B5EF4-FFF2-40B4-BE49-F238E27FC236}">
                <a16:creationId xmlns:a16="http://schemas.microsoft.com/office/drawing/2014/main" xmlns="" id="{00000000-0008-0000-1000-000053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3" name="Line 9">
            <a:extLst>
              <a:ext uri="{FF2B5EF4-FFF2-40B4-BE49-F238E27FC236}">
                <a16:creationId xmlns:a16="http://schemas.microsoft.com/office/drawing/2014/main" xmlns="" id="{00000000-0008-0000-1000-000054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4" name="Line 7">
            <a:extLst>
              <a:ext uri="{FF2B5EF4-FFF2-40B4-BE49-F238E27FC236}">
                <a16:creationId xmlns:a16="http://schemas.microsoft.com/office/drawing/2014/main" xmlns="" id="{00000000-0008-0000-1000-00005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55" name="Line 8">
            <a:extLst>
              <a:ext uri="{FF2B5EF4-FFF2-40B4-BE49-F238E27FC236}">
                <a16:creationId xmlns:a16="http://schemas.microsoft.com/office/drawing/2014/main" xmlns="" id="{00000000-0008-0000-1000-00005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56" name="Line 9">
            <a:extLst>
              <a:ext uri="{FF2B5EF4-FFF2-40B4-BE49-F238E27FC236}">
                <a16:creationId xmlns:a16="http://schemas.microsoft.com/office/drawing/2014/main" xmlns="" id="{00000000-0008-0000-1000-00005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57" name="Line 7">
            <a:extLst>
              <a:ext uri="{FF2B5EF4-FFF2-40B4-BE49-F238E27FC236}">
                <a16:creationId xmlns:a16="http://schemas.microsoft.com/office/drawing/2014/main" xmlns="" id="{00000000-0008-0000-1000-00005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8" name="Line 8">
            <a:extLst>
              <a:ext uri="{FF2B5EF4-FFF2-40B4-BE49-F238E27FC236}">
                <a16:creationId xmlns:a16="http://schemas.microsoft.com/office/drawing/2014/main" xmlns="" id="{00000000-0008-0000-1000-00005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59" name="Line 9">
            <a:extLst>
              <a:ext uri="{FF2B5EF4-FFF2-40B4-BE49-F238E27FC236}">
                <a16:creationId xmlns:a16="http://schemas.microsoft.com/office/drawing/2014/main" xmlns="" id="{00000000-0008-0000-1000-00005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60" name="Line 7">
            <a:extLst>
              <a:ext uri="{FF2B5EF4-FFF2-40B4-BE49-F238E27FC236}">
                <a16:creationId xmlns:a16="http://schemas.microsoft.com/office/drawing/2014/main" xmlns="" id="{00000000-0008-0000-1000-00005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61" name="Line 8">
            <a:extLst>
              <a:ext uri="{FF2B5EF4-FFF2-40B4-BE49-F238E27FC236}">
                <a16:creationId xmlns:a16="http://schemas.microsoft.com/office/drawing/2014/main" xmlns="" id="{00000000-0008-0000-1000-00005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62" name="Line 9">
            <a:extLst>
              <a:ext uri="{FF2B5EF4-FFF2-40B4-BE49-F238E27FC236}">
                <a16:creationId xmlns:a16="http://schemas.microsoft.com/office/drawing/2014/main" xmlns="" id="{00000000-0008-0000-1000-00005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63" name="Line 7">
            <a:extLst>
              <a:ext uri="{FF2B5EF4-FFF2-40B4-BE49-F238E27FC236}">
                <a16:creationId xmlns:a16="http://schemas.microsoft.com/office/drawing/2014/main" xmlns="" id="{00000000-0008-0000-1000-00005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64" name="Line 8">
            <a:extLst>
              <a:ext uri="{FF2B5EF4-FFF2-40B4-BE49-F238E27FC236}">
                <a16:creationId xmlns:a16="http://schemas.microsoft.com/office/drawing/2014/main" xmlns="" id="{00000000-0008-0000-1000-00005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65" name="Line 9">
            <a:extLst>
              <a:ext uri="{FF2B5EF4-FFF2-40B4-BE49-F238E27FC236}">
                <a16:creationId xmlns:a16="http://schemas.microsoft.com/office/drawing/2014/main" xmlns="" id="{00000000-0008-0000-1000-00006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66" name="Line 7">
            <a:extLst>
              <a:ext uri="{FF2B5EF4-FFF2-40B4-BE49-F238E27FC236}">
                <a16:creationId xmlns:a16="http://schemas.microsoft.com/office/drawing/2014/main" xmlns="" id="{00000000-0008-0000-1000-00006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67" name="Line 8">
            <a:extLst>
              <a:ext uri="{FF2B5EF4-FFF2-40B4-BE49-F238E27FC236}">
                <a16:creationId xmlns:a16="http://schemas.microsoft.com/office/drawing/2014/main" xmlns="" id="{00000000-0008-0000-1000-00006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68" name="Line 9">
            <a:extLst>
              <a:ext uri="{FF2B5EF4-FFF2-40B4-BE49-F238E27FC236}">
                <a16:creationId xmlns:a16="http://schemas.microsoft.com/office/drawing/2014/main" xmlns="" id="{00000000-0008-0000-1000-00006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69" name="Line 7">
            <a:extLst>
              <a:ext uri="{FF2B5EF4-FFF2-40B4-BE49-F238E27FC236}">
                <a16:creationId xmlns:a16="http://schemas.microsoft.com/office/drawing/2014/main" xmlns="" id="{00000000-0008-0000-1000-000064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0" name="Line 8">
            <a:extLst>
              <a:ext uri="{FF2B5EF4-FFF2-40B4-BE49-F238E27FC236}">
                <a16:creationId xmlns:a16="http://schemas.microsoft.com/office/drawing/2014/main" xmlns="" id="{00000000-0008-0000-1000-000065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1" name="Line 9">
            <a:extLst>
              <a:ext uri="{FF2B5EF4-FFF2-40B4-BE49-F238E27FC236}">
                <a16:creationId xmlns:a16="http://schemas.microsoft.com/office/drawing/2014/main" xmlns="" id="{00000000-0008-0000-1000-000066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2" name="Line 7">
            <a:extLst>
              <a:ext uri="{FF2B5EF4-FFF2-40B4-BE49-F238E27FC236}">
                <a16:creationId xmlns:a16="http://schemas.microsoft.com/office/drawing/2014/main" xmlns="" id="{00000000-0008-0000-1000-00006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73" name="Line 8">
            <a:extLst>
              <a:ext uri="{FF2B5EF4-FFF2-40B4-BE49-F238E27FC236}">
                <a16:creationId xmlns:a16="http://schemas.microsoft.com/office/drawing/2014/main" xmlns="" id="{00000000-0008-0000-1000-000068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74" name="Line 9">
            <a:extLst>
              <a:ext uri="{FF2B5EF4-FFF2-40B4-BE49-F238E27FC236}">
                <a16:creationId xmlns:a16="http://schemas.microsoft.com/office/drawing/2014/main" xmlns="" id="{00000000-0008-0000-1000-000069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975" name="Line 7">
            <a:extLst>
              <a:ext uri="{FF2B5EF4-FFF2-40B4-BE49-F238E27FC236}">
                <a16:creationId xmlns:a16="http://schemas.microsoft.com/office/drawing/2014/main" xmlns="" id="{00000000-0008-0000-1000-00006A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6" name="Line 8">
            <a:extLst>
              <a:ext uri="{FF2B5EF4-FFF2-40B4-BE49-F238E27FC236}">
                <a16:creationId xmlns:a16="http://schemas.microsoft.com/office/drawing/2014/main" xmlns="" id="{00000000-0008-0000-1000-00006B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7" name="Line 9">
            <a:extLst>
              <a:ext uri="{FF2B5EF4-FFF2-40B4-BE49-F238E27FC236}">
                <a16:creationId xmlns:a16="http://schemas.microsoft.com/office/drawing/2014/main" xmlns="" id="{00000000-0008-0000-1000-00006C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78" name="Line 7">
            <a:extLst>
              <a:ext uri="{FF2B5EF4-FFF2-40B4-BE49-F238E27FC236}">
                <a16:creationId xmlns:a16="http://schemas.microsoft.com/office/drawing/2014/main" xmlns="" id="{00000000-0008-0000-1000-00006D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79" name="Line 8">
            <a:extLst>
              <a:ext uri="{FF2B5EF4-FFF2-40B4-BE49-F238E27FC236}">
                <a16:creationId xmlns:a16="http://schemas.microsoft.com/office/drawing/2014/main" xmlns="" id="{00000000-0008-0000-1000-00006E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80" name="Line 9">
            <a:extLst>
              <a:ext uri="{FF2B5EF4-FFF2-40B4-BE49-F238E27FC236}">
                <a16:creationId xmlns:a16="http://schemas.microsoft.com/office/drawing/2014/main" xmlns="" id="{00000000-0008-0000-1000-00006F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81" name="Line 7">
            <a:extLst>
              <a:ext uri="{FF2B5EF4-FFF2-40B4-BE49-F238E27FC236}">
                <a16:creationId xmlns:a16="http://schemas.microsoft.com/office/drawing/2014/main" xmlns="" id="{00000000-0008-0000-1000-000070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82" name="Line 8">
            <a:extLst>
              <a:ext uri="{FF2B5EF4-FFF2-40B4-BE49-F238E27FC236}">
                <a16:creationId xmlns:a16="http://schemas.microsoft.com/office/drawing/2014/main" xmlns="" id="{00000000-0008-0000-1000-000071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83" name="Line 9">
            <a:extLst>
              <a:ext uri="{FF2B5EF4-FFF2-40B4-BE49-F238E27FC236}">
                <a16:creationId xmlns:a16="http://schemas.microsoft.com/office/drawing/2014/main" xmlns="" id="{00000000-0008-0000-1000-000072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84" name="Line 7">
            <a:extLst>
              <a:ext uri="{FF2B5EF4-FFF2-40B4-BE49-F238E27FC236}">
                <a16:creationId xmlns:a16="http://schemas.microsoft.com/office/drawing/2014/main" xmlns="" id="{00000000-0008-0000-1000-000073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5" name="Line 8">
            <a:extLst>
              <a:ext uri="{FF2B5EF4-FFF2-40B4-BE49-F238E27FC236}">
                <a16:creationId xmlns:a16="http://schemas.microsoft.com/office/drawing/2014/main" xmlns="" id="{00000000-0008-0000-1000-000074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6" name="Line 9">
            <a:extLst>
              <a:ext uri="{FF2B5EF4-FFF2-40B4-BE49-F238E27FC236}">
                <a16:creationId xmlns:a16="http://schemas.microsoft.com/office/drawing/2014/main" xmlns="" id="{00000000-0008-0000-1000-000075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87" name="Line 7">
            <a:extLst>
              <a:ext uri="{FF2B5EF4-FFF2-40B4-BE49-F238E27FC236}">
                <a16:creationId xmlns:a16="http://schemas.microsoft.com/office/drawing/2014/main" xmlns="" id="{00000000-0008-0000-1000-000076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88" name="Line 8">
            <a:extLst>
              <a:ext uri="{FF2B5EF4-FFF2-40B4-BE49-F238E27FC236}">
                <a16:creationId xmlns:a16="http://schemas.microsoft.com/office/drawing/2014/main" xmlns="" id="{00000000-0008-0000-1000-000077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89" name="Line 9">
            <a:extLst>
              <a:ext uri="{FF2B5EF4-FFF2-40B4-BE49-F238E27FC236}">
                <a16:creationId xmlns:a16="http://schemas.microsoft.com/office/drawing/2014/main" xmlns="" id="{00000000-0008-0000-1000-000078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990" name="Line 7">
            <a:extLst>
              <a:ext uri="{FF2B5EF4-FFF2-40B4-BE49-F238E27FC236}">
                <a16:creationId xmlns:a16="http://schemas.microsoft.com/office/drawing/2014/main" xmlns="" id="{00000000-0008-0000-1000-00007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91" name="Line 8">
            <a:extLst>
              <a:ext uri="{FF2B5EF4-FFF2-40B4-BE49-F238E27FC236}">
                <a16:creationId xmlns:a16="http://schemas.microsoft.com/office/drawing/2014/main" xmlns="" id="{00000000-0008-0000-1000-00007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92" name="Line 9">
            <a:extLst>
              <a:ext uri="{FF2B5EF4-FFF2-40B4-BE49-F238E27FC236}">
                <a16:creationId xmlns:a16="http://schemas.microsoft.com/office/drawing/2014/main" xmlns="" id="{00000000-0008-0000-1000-00007B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993" name="Line 7">
            <a:extLst>
              <a:ext uri="{FF2B5EF4-FFF2-40B4-BE49-F238E27FC236}">
                <a16:creationId xmlns:a16="http://schemas.microsoft.com/office/drawing/2014/main" xmlns="" id="{00000000-0008-0000-1000-00007C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94" name="Line 8">
            <a:extLst>
              <a:ext uri="{FF2B5EF4-FFF2-40B4-BE49-F238E27FC236}">
                <a16:creationId xmlns:a16="http://schemas.microsoft.com/office/drawing/2014/main" xmlns="" id="{00000000-0008-0000-1000-00007D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95" name="Line 9">
            <a:extLst>
              <a:ext uri="{FF2B5EF4-FFF2-40B4-BE49-F238E27FC236}">
                <a16:creationId xmlns:a16="http://schemas.microsoft.com/office/drawing/2014/main" xmlns="" id="{00000000-0008-0000-1000-00007E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996" name="Line 7">
            <a:extLst>
              <a:ext uri="{FF2B5EF4-FFF2-40B4-BE49-F238E27FC236}">
                <a16:creationId xmlns:a16="http://schemas.microsoft.com/office/drawing/2014/main" xmlns="" id="{00000000-0008-0000-1000-00007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7" name="Line 8">
            <a:extLst>
              <a:ext uri="{FF2B5EF4-FFF2-40B4-BE49-F238E27FC236}">
                <a16:creationId xmlns:a16="http://schemas.microsoft.com/office/drawing/2014/main" xmlns="" id="{00000000-0008-0000-1000-00008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8" name="Line 9">
            <a:extLst>
              <a:ext uri="{FF2B5EF4-FFF2-40B4-BE49-F238E27FC236}">
                <a16:creationId xmlns:a16="http://schemas.microsoft.com/office/drawing/2014/main" xmlns="" id="{00000000-0008-0000-1000-000081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999" name="Line 7">
            <a:extLst>
              <a:ext uri="{FF2B5EF4-FFF2-40B4-BE49-F238E27FC236}">
                <a16:creationId xmlns:a16="http://schemas.microsoft.com/office/drawing/2014/main" xmlns="" id="{00000000-0008-0000-1000-000082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00" name="Line 8">
            <a:extLst>
              <a:ext uri="{FF2B5EF4-FFF2-40B4-BE49-F238E27FC236}">
                <a16:creationId xmlns:a16="http://schemas.microsoft.com/office/drawing/2014/main" xmlns="" id="{00000000-0008-0000-1000-000083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01" name="Line 9">
            <a:extLst>
              <a:ext uri="{FF2B5EF4-FFF2-40B4-BE49-F238E27FC236}">
                <a16:creationId xmlns:a16="http://schemas.microsoft.com/office/drawing/2014/main" xmlns="" id="{00000000-0008-0000-1000-000084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02" name="Line 7">
            <a:extLst>
              <a:ext uri="{FF2B5EF4-FFF2-40B4-BE49-F238E27FC236}">
                <a16:creationId xmlns:a16="http://schemas.microsoft.com/office/drawing/2014/main" xmlns="" id="{00000000-0008-0000-1000-000085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3" name="Line 8">
            <a:extLst>
              <a:ext uri="{FF2B5EF4-FFF2-40B4-BE49-F238E27FC236}">
                <a16:creationId xmlns:a16="http://schemas.microsoft.com/office/drawing/2014/main" xmlns="" id="{00000000-0008-0000-1000-000086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4" name="Line 9">
            <a:extLst>
              <a:ext uri="{FF2B5EF4-FFF2-40B4-BE49-F238E27FC236}">
                <a16:creationId xmlns:a16="http://schemas.microsoft.com/office/drawing/2014/main" xmlns="" id="{00000000-0008-0000-1000-000087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5" name="Line 7">
            <a:extLst>
              <a:ext uri="{FF2B5EF4-FFF2-40B4-BE49-F238E27FC236}">
                <a16:creationId xmlns:a16="http://schemas.microsoft.com/office/drawing/2014/main" xmlns="" id="{00000000-0008-0000-1000-00008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6" name="Line 8">
            <a:extLst>
              <a:ext uri="{FF2B5EF4-FFF2-40B4-BE49-F238E27FC236}">
                <a16:creationId xmlns:a16="http://schemas.microsoft.com/office/drawing/2014/main" xmlns="" id="{00000000-0008-0000-1000-00008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7" name="Line 9">
            <a:extLst>
              <a:ext uri="{FF2B5EF4-FFF2-40B4-BE49-F238E27FC236}">
                <a16:creationId xmlns:a16="http://schemas.microsoft.com/office/drawing/2014/main" xmlns="" id="{00000000-0008-0000-1000-00008A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08" name="Line 7">
            <a:extLst>
              <a:ext uri="{FF2B5EF4-FFF2-40B4-BE49-F238E27FC236}">
                <a16:creationId xmlns:a16="http://schemas.microsoft.com/office/drawing/2014/main" xmlns="" id="{00000000-0008-0000-1000-00008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09" name="Line 8">
            <a:extLst>
              <a:ext uri="{FF2B5EF4-FFF2-40B4-BE49-F238E27FC236}">
                <a16:creationId xmlns:a16="http://schemas.microsoft.com/office/drawing/2014/main" xmlns="" id="{00000000-0008-0000-1000-00008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10" name="Line 9">
            <a:extLst>
              <a:ext uri="{FF2B5EF4-FFF2-40B4-BE49-F238E27FC236}">
                <a16:creationId xmlns:a16="http://schemas.microsoft.com/office/drawing/2014/main" xmlns="" id="{00000000-0008-0000-1000-00008D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11" name="Line 7">
            <a:extLst>
              <a:ext uri="{FF2B5EF4-FFF2-40B4-BE49-F238E27FC236}">
                <a16:creationId xmlns:a16="http://schemas.microsoft.com/office/drawing/2014/main" xmlns="" id="{00000000-0008-0000-1000-00008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12" name="Line 8">
            <a:extLst>
              <a:ext uri="{FF2B5EF4-FFF2-40B4-BE49-F238E27FC236}">
                <a16:creationId xmlns:a16="http://schemas.microsoft.com/office/drawing/2014/main" xmlns="" id="{00000000-0008-0000-1000-00008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13" name="Line 9">
            <a:extLst>
              <a:ext uri="{FF2B5EF4-FFF2-40B4-BE49-F238E27FC236}">
                <a16:creationId xmlns:a16="http://schemas.microsoft.com/office/drawing/2014/main" xmlns="" id="{00000000-0008-0000-1000-000090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14" name="Line 7">
            <a:extLst>
              <a:ext uri="{FF2B5EF4-FFF2-40B4-BE49-F238E27FC236}">
                <a16:creationId xmlns:a16="http://schemas.microsoft.com/office/drawing/2014/main" xmlns="" id="{00000000-0008-0000-1000-00009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5" name="Line 8">
            <a:extLst>
              <a:ext uri="{FF2B5EF4-FFF2-40B4-BE49-F238E27FC236}">
                <a16:creationId xmlns:a16="http://schemas.microsoft.com/office/drawing/2014/main" xmlns="" id="{00000000-0008-0000-1000-00009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6" name="Line 9">
            <a:extLst>
              <a:ext uri="{FF2B5EF4-FFF2-40B4-BE49-F238E27FC236}">
                <a16:creationId xmlns:a16="http://schemas.microsoft.com/office/drawing/2014/main" xmlns="" id="{00000000-0008-0000-1000-000093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17" name="Line 7">
            <a:extLst>
              <a:ext uri="{FF2B5EF4-FFF2-40B4-BE49-F238E27FC236}">
                <a16:creationId xmlns:a16="http://schemas.microsoft.com/office/drawing/2014/main" xmlns="" id="{00000000-0008-0000-1000-00009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18" name="Line 8">
            <a:extLst>
              <a:ext uri="{FF2B5EF4-FFF2-40B4-BE49-F238E27FC236}">
                <a16:creationId xmlns:a16="http://schemas.microsoft.com/office/drawing/2014/main" xmlns="" id="{00000000-0008-0000-1000-00009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19" name="Line 9">
            <a:extLst>
              <a:ext uri="{FF2B5EF4-FFF2-40B4-BE49-F238E27FC236}">
                <a16:creationId xmlns:a16="http://schemas.microsoft.com/office/drawing/2014/main" xmlns="" id="{00000000-0008-0000-1000-000096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20" name="Line 7">
            <a:extLst>
              <a:ext uri="{FF2B5EF4-FFF2-40B4-BE49-F238E27FC236}">
                <a16:creationId xmlns:a16="http://schemas.microsoft.com/office/drawing/2014/main" xmlns="" id="{00000000-0008-0000-1000-000097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1" name="Line 8">
            <a:extLst>
              <a:ext uri="{FF2B5EF4-FFF2-40B4-BE49-F238E27FC236}">
                <a16:creationId xmlns:a16="http://schemas.microsoft.com/office/drawing/2014/main" xmlns="" id="{00000000-0008-0000-1000-000098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2" name="Line 9">
            <a:extLst>
              <a:ext uri="{FF2B5EF4-FFF2-40B4-BE49-F238E27FC236}">
                <a16:creationId xmlns:a16="http://schemas.microsoft.com/office/drawing/2014/main" xmlns="" id="{00000000-0008-0000-1000-000099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23" name="Line 7">
            <a:extLst>
              <a:ext uri="{FF2B5EF4-FFF2-40B4-BE49-F238E27FC236}">
                <a16:creationId xmlns:a16="http://schemas.microsoft.com/office/drawing/2014/main" xmlns="" id="{00000000-0008-0000-1000-00009A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24" name="Line 8">
            <a:extLst>
              <a:ext uri="{FF2B5EF4-FFF2-40B4-BE49-F238E27FC236}">
                <a16:creationId xmlns:a16="http://schemas.microsoft.com/office/drawing/2014/main" xmlns="" id="{00000000-0008-0000-1000-00009B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25" name="Line 9">
            <a:extLst>
              <a:ext uri="{FF2B5EF4-FFF2-40B4-BE49-F238E27FC236}">
                <a16:creationId xmlns:a16="http://schemas.microsoft.com/office/drawing/2014/main" xmlns="" id="{00000000-0008-0000-1000-00009C03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26" name="Line 7">
            <a:extLst>
              <a:ext uri="{FF2B5EF4-FFF2-40B4-BE49-F238E27FC236}">
                <a16:creationId xmlns:a16="http://schemas.microsoft.com/office/drawing/2014/main" xmlns="" id="{00000000-0008-0000-1000-00009D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27" name="Line 8">
            <a:extLst>
              <a:ext uri="{FF2B5EF4-FFF2-40B4-BE49-F238E27FC236}">
                <a16:creationId xmlns:a16="http://schemas.microsoft.com/office/drawing/2014/main" xmlns="" id="{00000000-0008-0000-1000-00009E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28" name="Line 9">
            <a:extLst>
              <a:ext uri="{FF2B5EF4-FFF2-40B4-BE49-F238E27FC236}">
                <a16:creationId xmlns:a16="http://schemas.microsoft.com/office/drawing/2014/main" xmlns="" id="{00000000-0008-0000-1000-00009F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29" name="Line 7">
            <a:extLst>
              <a:ext uri="{FF2B5EF4-FFF2-40B4-BE49-F238E27FC236}">
                <a16:creationId xmlns:a16="http://schemas.microsoft.com/office/drawing/2014/main" xmlns="" id="{00000000-0008-0000-1000-0000A0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30" name="Line 8">
            <a:extLst>
              <a:ext uri="{FF2B5EF4-FFF2-40B4-BE49-F238E27FC236}">
                <a16:creationId xmlns:a16="http://schemas.microsoft.com/office/drawing/2014/main" xmlns="" id="{00000000-0008-0000-1000-0000A1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31" name="Line 9">
            <a:extLst>
              <a:ext uri="{FF2B5EF4-FFF2-40B4-BE49-F238E27FC236}">
                <a16:creationId xmlns:a16="http://schemas.microsoft.com/office/drawing/2014/main" xmlns="" id="{00000000-0008-0000-1000-0000A203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32" name="Line 7">
            <a:extLst>
              <a:ext uri="{FF2B5EF4-FFF2-40B4-BE49-F238E27FC236}">
                <a16:creationId xmlns:a16="http://schemas.microsoft.com/office/drawing/2014/main" xmlns="" id="{00000000-0008-0000-1000-0000A3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3" name="Line 8">
            <a:extLst>
              <a:ext uri="{FF2B5EF4-FFF2-40B4-BE49-F238E27FC236}">
                <a16:creationId xmlns:a16="http://schemas.microsoft.com/office/drawing/2014/main" xmlns="" id="{00000000-0008-0000-1000-0000A4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4" name="Line 9">
            <a:extLst>
              <a:ext uri="{FF2B5EF4-FFF2-40B4-BE49-F238E27FC236}">
                <a16:creationId xmlns:a16="http://schemas.microsoft.com/office/drawing/2014/main" xmlns="" id="{00000000-0008-0000-1000-0000A503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35" name="Line 7">
            <a:extLst>
              <a:ext uri="{FF2B5EF4-FFF2-40B4-BE49-F238E27FC236}">
                <a16:creationId xmlns:a16="http://schemas.microsoft.com/office/drawing/2014/main" xmlns="" id="{00000000-0008-0000-1000-0000A6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36" name="Line 8">
            <a:extLst>
              <a:ext uri="{FF2B5EF4-FFF2-40B4-BE49-F238E27FC236}">
                <a16:creationId xmlns:a16="http://schemas.microsoft.com/office/drawing/2014/main" xmlns="" id="{00000000-0008-0000-1000-0000A7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37" name="Line 9">
            <a:extLst>
              <a:ext uri="{FF2B5EF4-FFF2-40B4-BE49-F238E27FC236}">
                <a16:creationId xmlns:a16="http://schemas.microsoft.com/office/drawing/2014/main" xmlns="" id="{00000000-0008-0000-1000-0000A803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38" name="Line 7">
            <a:extLst>
              <a:ext uri="{FF2B5EF4-FFF2-40B4-BE49-F238E27FC236}">
                <a16:creationId xmlns:a16="http://schemas.microsoft.com/office/drawing/2014/main" xmlns="" id="{00000000-0008-0000-1000-0000A9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39" name="Line 8">
            <a:extLst>
              <a:ext uri="{FF2B5EF4-FFF2-40B4-BE49-F238E27FC236}">
                <a16:creationId xmlns:a16="http://schemas.microsoft.com/office/drawing/2014/main" xmlns="" id="{00000000-0008-0000-1000-0000AA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0" name="Line 9">
            <a:extLst>
              <a:ext uri="{FF2B5EF4-FFF2-40B4-BE49-F238E27FC236}">
                <a16:creationId xmlns:a16="http://schemas.microsoft.com/office/drawing/2014/main" xmlns="" id="{00000000-0008-0000-1000-0000AB03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1" name="Line 7">
            <a:extLst>
              <a:ext uri="{FF2B5EF4-FFF2-40B4-BE49-F238E27FC236}">
                <a16:creationId xmlns:a16="http://schemas.microsoft.com/office/drawing/2014/main" xmlns="" id="{00000000-0008-0000-1000-00003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2" name="Line 8">
            <a:extLst>
              <a:ext uri="{FF2B5EF4-FFF2-40B4-BE49-F238E27FC236}">
                <a16:creationId xmlns:a16="http://schemas.microsoft.com/office/drawing/2014/main" xmlns="" id="{00000000-0008-0000-1000-00003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3" name="Line 9">
            <a:extLst>
              <a:ext uri="{FF2B5EF4-FFF2-40B4-BE49-F238E27FC236}">
                <a16:creationId xmlns:a16="http://schemas.microsoft.com/office/drawing/2014/main" xmlns="" id="{00000000-0008-0000-1000-00003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44" name="Line 7">
            <a:extLst>
              <a:ext uri="{FF2B5EF4-FFF2-40B4-BE49-F238E27FC236}">
                <a16:creationId xmlns:a16="http://schemas.microsoft.com/office/drawing/2014/main" xmlns="" id="{00000000-0008-0000-1000-00003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45" name="Line 8">
            <a:extLst>
              <a:ext uri="{FF2B5EF4-FFF2-40B4-BE49-F238E27FC236}">
                <a16:creationId xmlns:a16="http://schemas.microsoft.com/office/drawing/2014/main" xmlns="" id="{00000000-0008-0000-1000-00003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46" name="Line 9">
            <a:extLst>
              <a:ext uri="{FF2B5EF4-FFF2-40B4-BE49-F238E27FC236}">
                <a16:creationId xmlns:a16="http://schemas.microsoft.com/office/drawing/2014/main" xmlns="" id="{00000000-0008-0000-1000-00003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47" name="Line 7">
            <a:extLst>
              <a:ext uri="{FF2B5EF4-FFF2-40B4-BE49-F238E27FC236}">
                <a16:creationId xmlns:a16="http://schemas.microsoft.com/office/drawing/2014/main" xmlns="" id="{00000000-0008-0000-1000-00003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8" name="Line 8">
            <a:extLst>
              <a:ext uri="{FF2B5EF4-FFF2-40B4-BE49-F238E27FC236}">
                <a16:creationId xmlns:a16="http://schemas.microsoft.com/office/drawing/2014/main" xmlns="" id="{00000000-0008-0000-1000-00003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49" name="Line 9">
            <a:extLst>
              <a:ext uri="{FF2B5EF4-FFF2-40B4-BE49-F238E27FC236}">
                <a16:creationId xmlns:a16="http://schemas.microsoft.com/office/drawing/2014/main" xmlns="" id="{00000000-0008-0000-1000-000038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50" name="Line 7">
            <a:extLst>
              <a:ext uri="{FF2B5EF4-FFF2-40B4-BE49-F238E27FC236}">
                <a16:creationId xmlns:a16="http://schemas.microsoft.com/office/drawing/2014/main" xmlns="" id="{00000000-0008-0000-1000-00003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1" name="Line 8">
            <a:extLst>
              <a:ext uri="{FF2B5EF4-FFF2-40B4-BE49-F238E27FC236}">
                <a16:creationId xmlns:a16="http://schemas.microsoft.com/office/drawing/2014/main" xmlns="" id="{00000000-0008-0000-1000-00003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2" name="Line 9">
            <a:extLst>
              <a:ext uri="{FF2B5EF4-FFF2-40B4-BE49-F238E27FC236}">
                <a16:creationId xmlns:a16="http://schemas.microsoft.com/office/drawing/2014/main" xmlns="" id="{00000000-0008-0000-1000-00003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3" name="Line 7">
            <a:extLst>
              <a:ext uri="{FF2B5EF4-FFF2-40B4-BE49-F238E27FC236}">
                <a16:creationId xmlns:a16="http://schemas.microsoft.com/office/drawing/2014/main" xmlns="" id="{00000000-0008-0000-1000-00003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54" name="Line 8">
            <a:extLst>
              <a:ext uri="{FF2B5EF4-FFF2-40B4-BE49-F238E27FC236}">
                <a16:creationId xmlns:a16="http://schemas.microsoft.com/office/drawing/2014/main" xmlns="" id="{00000000-0008-0000-1000-00003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55" name="Line 9">
            <a:extLst>
              <a:ext uri="{FF2B5EF4-FFF2-40B4-BE49-F238E27FC236}">
                <a16:creationId xmlns:a16="http://schemas.microsoft.com/office/drawing/2014/main" xmlns="" id="{00000000-0008-0000-1000-00003E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56" name="Line 7">
            <a:extLst>
              <a:ext uri="{FF2B5EF4-FFF2-40B4-BE49-F238E27FC236}">
                <a16:creationId xmlns:a16="http://schemas.microsoft.com/office/drawing/2014/main" xmlns="" id="{00000000-0008-0000-1000-00004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7" name="Line 8">
            <a:extLst>
              <a:ext uri="{FF2B5EF4-FFF2-40B4-BE49-F238E27FC236}">
                <a16:creationId xmlns:a16="http://schemas.microsoft.com/office/drawing/2014/main" xmlns="" id="{00000000-0008-0000-1000-00004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8" name="Line 9">
            <a:extLst>
              <a:ext uri="{FF2B5EF4-FFF2-40B4-BE49-F238E27FC236}">
                <a16:creationId xmlns:a16="http://schemas.microsoft.com/office/drawing/2014/main" xmlns="" id="{00000000-0008-0000-1000-000044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59" name="Line 7">
            <a:extLst>
              <a:ext uri="{FF2B5EF4-FFF2-40B4-BE49-F238E27FC236}">
                <a16:creationId xmlns:a16="http://schemas.microsoft.com/office/drawing/2014/main" xmlns="" id="{00000000-0008-0000-1000-000045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60" name="Line 8">
            <a:extLst>
              <a:ext uri="{FF2B5EF4-FFF2-40B4-BE49-F238E27FC236}">
                <a16:creationId xmlns:a16="http://schemas.microsoft.com/office/drawing/2014/main" xmlns="" id="{00000000-0008-0000-1000-000046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61" name="Line 9">
            <a:extLst>
              <a:ext uri="{FF2B5EF4-FFF2-40B4-BE49-F238E27FC236}">
                <a16:creationId xmlns:a16="http://schemas.microsoft.com/office/drawing/2014/main" xmlns="" id="{00000000-0008-0000-1000-000047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062" name="Line 7">
            <a:extLst>
              <a:ext uri="{FF2B5EF4-FFF2-40B4-BE49-F238E27FC236}">
                <a16:creationId xmlns:a16="http://schemas.microsoft.com/office/drawing/2014/main" xmlns="" id="{00000000-0008-0000-1000-000048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3" name="Line 8">
            <a:extLst>
              <a:ext uri="{FF2B5EF4-FFF2-40B4-BE49-F238E27FC236}">
                <a16:creationId xmlns:a16="http://schemas.microsoft.com/office/drawing/2014/main" xmlns="" id="{00000000-0008-0000-1000-00004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4" name="Line 9">
            <a:extLst>
              <a:ext uri="{FF2B5EF4-FFF2-40B4-BE49-F238E27FC236}">
                <a16:creationId xmlns:a16="http://schemas.microsoft.com/office/drawing/2014/main" xmlns="" id="{00000000-0008-0000-1000-00004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5" name="Line 7">
            <a:extLst>
              <a:ext uri="{FF2B5EF4-FFF2-40B4-BE49-F238E27FC236}">
                <a16:creationId xmlns:a16="http://schemas.microsoft.com/office/drawing/2014/main" xmlns="" id="{00000000-0008-0000-1000-00004B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66" name="Line 8">
            <a:extLst>
              <a:ext uri="{FF2B5EF4-FFF2-40B4-BE49-F238E27FC236}">
                <a16:creationId xmlns:a16="http://schemas.microsoft.com/office/drawing/2014/main" xmlns="" id="{00000000-0008-0000-1000-00004C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67" name="Line 9">
            <a:extLst>
              <a:ext uri="{FF2B5EF4-FFF2-40B4-BE49-F238E27FC236}">
                <a16:creationId xmlns:a16="http://schemas.microsoft.com/office/drawing/2014/main" xmlns="" id="{00000000-0008-0000-1000-00004D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068" name="Line 7">
            <a:extLst>
              <a:ext uri="{FF2B5EF4-FFF2-40B4-BE49-F238E27FC236}">
                <a16:creationId xmlns:a16="http://schemas.microsoft.com/office/drawing/2014/main" xmlns="" id="{00000000-0008-0000-1000-00005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69" name="Line 8">
            <a:extLst>
              <a:ext uri="{FF2B5EF4-FFF2-40B4-BE49-F238E27FC236}">
                <a16:creationId xmlns:a16="http://schemas.microsoft.com/office/drawing/2014/main" xmlns="" id="{00000000-0008-0000-1000-00005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70" name="Line 9">
            <a:extLst>
              <a:ext uri="{FF2B5EF4-FFF2-40B4-BE49-F238E27FC236}">
                <a16:creationId xmlns:a16="http://schemas.microsoft.com/office/drawing/2014/main" xmlns="" id="{00000000-0008-0000-1000-00005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071" name="Line 7">
            <a:extLst>
              <a:ext uri="{FF2B5EF4-FFF2-40B4-BE49-F238E27FC236}">
                <a16:creationId xmlns:a16="http://schemas.microsoft.com/office/drawing/2014/main" xmlns="" id="{00000000-0008-0000-1000-00005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2" name="Line 8">
            <a:extLst>
              <a:ext uri="{FF2B5EF4-FFF2-40B4-BE49-F238E27FC236}">
                <a16:creationId xmlns:a16="http://schemas.microsoft.com/office/drawing/2014/main" xmlns="" id="{00000000-0008-0000-1000-00005B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3" name="Line 9">
            <a:extLst>
              <a:ext uri="{FF2B5EF4-FFF2-40B4-BE49-F238E27FC236}">
                <a16:creationId xmlns:a16="http://schemas.microsoft.com/office/drawing/2014/main" xmlns="" id="{00000000-0008-0000-1000-00005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74" name="Line 7">
            <a:extLst>
              <a:ext uri="{FF2B5EF4-FFF2-40B4-BE49-F238E27FC236}">
                <a16:creationId xmlns:a16="http://schemas.microsoft.com/office/drawing/2014/main" xmlns="" id="{00000000-0008-0000-1000-00005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75" name="Line 8">
            <a:extLst>
              <a:ext uri="{FF2B5EF4-FFF2-40B4-BE49-F238E27FC236}">
                <a16:creationId xmlns:a16="http://schemas.microsoft.com/office/drawing/2014/main" xmlns="" id="{00000000-0008-0000-1000-00005E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76" name="Line 9">
            <a:extLst>
              <a:ext uri="{FF2B5EF4-FFF2-40B4-BE49-F238E27FC236}">
                <a16:creationId xmlns:a16="http://schemas.microsoft.com/office/drawing/2014/main" xmlns="" id="{00000000-0008-0000-1000-00005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77" name="Line 7">
            <a:extLst>
              <a:ext uri="{FF2B5EF4-FFF2-40B4-BE49-F238E27FC236}">
                <a16:creationId xmlns:a16="http://schemas.microsoft.com/office/drawing/2014/main" xmlns="" id="{00000000-0008-0000-1000-00006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78" name="Line 8">
            <a:extLst>
              <a:ext uri="{FF2B5EF4-FFF2-40B4-BE49-F238E27FC236}">
                <a16:creationId xmlns:a16="http://schemas.microsoft.com/office/drawing/2014/main" xmlns="" id="{00000000-0008-0000-1000-00006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79" name="Line 9">
            <a:extLst>
              <a:ext uri="{FF2B5EF4-FFF2-40B4-BE49-F238E27FC236}">
                <a16:creationId xmlns:a16="http://schemas.microsoft.com/office/drawing/2014/main" xmlns="" id="{00000000-0008-0000-1000-000062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0" name="Line 7">
            <a:extLst>
              <a:ext uri="{FF2B5EF4-FFF2-40B4-BE49-F238E27FC236}">
                <a16:creationId xmlns:a16="http://schemas.microsoft.com/office/drawing/2014/main" xmlns="" id="{00000000-0008-0000-1000-00006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81" name="Line 8">
            <a:extLst>
              <a:ext uri="{FF2B5EF4-FFF2-40B4-BE49-F238E27FC236}">
                <a16:creationId xmlns:a16="http://schemas.microsoft.com/office/drawing/2014/main" xmlns="" id="{00000000-0008-0000-1000-000064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82" name="Line 9">
            <a:extLst>
              <a:ext uri="{FF2B5EF4-FFF2-40B4-BE49-F238E27FC236}">
                <a16:creationId xmlns:a16="http://schemas.microsoft.com/office/drawing/2014/main" xmlns="" id="{00000000-0008-0000-1000-000065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083" name="Line 7">
            <a:extLst>
              <a:ext uri="{FF2B5EF4-FFF2-40B4-BE49-F238E27FC236}">
                <a16:creationId xmlns:a16="http://schemas.microsoft.com/office/drawing/2014/main" xmlns="" id="{00000000-0008-0000-1000-00006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4" name="Line 8">
            <a:extLst>
              <a:ext uri="{FF2B5EF4-FFF2-40B4-BE49-F238E27FC236}">
                <a16:creationId xmlns:a16="http://schemas.microsoft.com/office/drawing/2014/main" xmlns="" id="{00000000-0008-0000-1000-00006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5" name="Line 9">
            <a:extLst>
              <a:ext uri="{FF2B5EF4-FFF2-40B4-BE49-F238E27FC236}">
                <a16:creationId xmlns:a16="http://schemas.microsoft.com/office/drawing/2014/main" xmlns="" id="{00000000-0008-0000-1000-00006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86" name="Line 7">
            <a:extLst>
              <a:ext uri="{FF2B5EF4-FFF2-40B4-BE49-F238E27FC236}">
                <a16:creationId xmlns:a16="http://schemas.microsoft.com/office/drawing/2014/main" xmlns="" id="{00000000-0008-0000-1000-00006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7" name="Line 8">
            <a:extLst>
              <a:ext uri="{FF2B5EF4-FFF2-40B4-BE49-F238E27FC236}">
                <a16:creationId xmlns:a16="http://schemas.microsoft.com/office/drawing/2014/main" xmlns="" id="{00000000-0008-0000-1000-00006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8" name="Line 9">
            <a:extLst>
              <a:ext uri="{FF2B5EF4-FFF2-40B4-BE49-F238E27FC236}">
                <a16:creationId xmlns:a16="http://schemas.microsoft.com/office/drawing/2014/main" xmlns="" id="{00000000-0008-0000-1000-00006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89" name="Line 7">
            <a:extLst>
              <a:ext uri="{FF2B5EF4-FFF2-40B4-BE49-F238E27FC236}">
                <a16:creationId xmlns:a16="http://schemas.microsoft.com/office/drawing/2014/main" xmlns="" id="{00000000-0008-0000-1000-00006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0" name="Line 8">
            <a:extLst>
              <a:ext uri="{FF2B5EF4-FFF2-40B4-BE49-F238E27FC236}">
                <a16:creationId xmlns:a16="http://schemas.microsoft.com/office/drawing/2014/main" xmlns="" id="{00000000-0008-0000-1000-00006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1" name="Line 9">
            <a:extLst>
              <a:ext uri="{FF2B5EF4-FFF2-40B4-BE49-F238E27FC236}">
                <a16:creationId xmlns:a16="http://schemas.microsoft.com/office/drawing/2014/main" xmlns="" id="{00000000-0008-0000-1000-00006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2" name="Line 7">
            <a:extLst>
              <a:ext uri="{FF2B5EF4-FFF2-40B4-BE49-F238E27FC236}">
                <a16:creationId xmlns:a16="http://schemas.microsoft.com/office/drawing/2014/main" xmlns="" id="{00000000-0008-0000-1000-00006F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93" name="Line 8">
            <a:extLst>
              <a:ext uri="{FF2B5EF4-FFF2-40B4-BE49-F238E27FC236}">
                <a16:creationId xmlns:a16="http://schemas.microsoft.com/office/drawing/2014/main" xmlns="" id="{00000000-0008-0000-1000-000070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94" name="Line 9">
            <a:extLst>
              <a:ext uri="{FF2B5EF4-FFF2-40B4-BE49-F238E27FC236}">
                <a16:creationId xmlns:a16="http://schemas.microsoft.com/office/drawing/2014/main" xmlns="" id="{00000000-0008-0000-1000-000071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095" name="Line 7">
            <a:extLst>
              <a:ext uri="{FF2B5EF4-FFF2-40B4-BE49-F238E27FC236}">
                <a16:creationId xmlns:a16="http://schemas.microsoft.com/office/drawing/2014/main" xmlns="" id="{00000000-0008-0000-1000-00007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6" name="Line 8">
            <a:extLst>
              <a:ext uri="{FF2B5EF4-FFF2-40B4-BE49-F238E27FC236}">
                <a16:creationId xmlns:a16="http://schemas.microsoft.com/office/drawing/2014/main" xmlns="" id="{00000000-0008-0000-1000-00007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7" name="Line 9">
            <a:extLst>
              <a:ext uri="{FF2B5EF4-FFF2-40B4-BE49-F238E27FC236}">
                <a16:creationId xmlns:a16="http://schemas.microsoft.com/office/drawing/2014/main" xmlns="" id="{00000000-0008-0000-1000-00007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098" name="Line 7">
            <a:extLst>
              <a:ext uri="{FF2B5EF4-FFF2-40B4-BE49-F238E27FC236}">
                <a16:creationId xmlns:a16="http://schemas.microsoft.com/office/drawing/2014/main" xmlns="" id="{00000000-0008-0000-1000-00007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099" name="Line 8">
            <a:extLst>
              <a:ext uri="{FF2B5EF4-FFF2-40B4-BE49-F238E27FC236}">
                <a16:creationId xmlns:a16="http://schemas.microsoft.com/office/drawing/2014/main" xmlns="" id="{00000000-0008-0000-1000-00007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0" name="Line 9">
            <a:extLst>
              <a:ext uri="{FF2B5EF4-FFF2-40B4-BE49-F238E27FC236}">
                <a16:creationId xmlns:a16="http://schemas.microsoft.com/office/drawing/2014/main" xmlns="" id="{00000000-0008-0000-1000-00007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1" name="Line 7">
            <a:extLst>
              <a:ext uri="{FF2B5EF4-FFF2-40B4-BE49-F238E27FC236}">
                <a16:creationId xmlns:a16="http://schemas.microsoft.com/office/drawing/2014/main" xmlns="" id="{00000000-0008-0000-1000-00007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02" name="Line 8">
            <a:extLst>
              <a:ext uri="{FF2B5EF4-FFF2-40B4-BE49-F238E27FC236}">
                <a16:creationId xmlns:a16="http://schemas.microsoft.com/office/drawing/2014/main" xmlns="" id="{00000000-0008-0000-1000-00007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03" name="Line 9">
            <a:extLst>
              <a:ext uri="{FF2B5EF4-FFF2-40B4-BE49-F238E27FC236}">
                <a16:creationId xmlns:a16="http://schemas.microsoft.com/office/drawing/2014/main" xmlns="" id="{00000000-0008-0000-1000-00007A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04" name="Line 7">
            <a:extLst>
              <a:ext uri="{FF2B5EF4-FFF2-40B4-BE49-F238E27FC236}">
                <a16:creationId xmlns:a16="http://schemas.microsoft.com/office/drawing/2014/main" xmlns="" id="{00000000-0008-0000-1000-00007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05" name="Line 8">
            <a:extLst>
              <a:ext uri="{FF2B5EF4-FFF2-40B4-BE49-F238E27FC236}">
                <a16:creationId xmlns:a16="http://schemas.microsoft.com/office/drawing/2014/main" xmlns="" id="{00000000-0008-0000-1000-00007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06" name="Line 9">
            <a:extLst>
              <a:ext uri="{FF2B5EF4-FFF2-40B4-BE49-F238E27FC236}">
                <a16:creationId xmlns:a16="http://schemas.microsoft.com/office/drawing/2014/main" xmlns="" id="{00000000-0008-0000-1000-00007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07" name="Line 7">
            <a:extLst>
              <a:ext uri="{FF2B5EF4-FFF2-40B4-BE49-F238E27FC236}">
                <a16:creationId xmlns:a16="http://schemas.microsoft.com/office/drawing/2014/main" xmlns="" id="{00000000-0008-0000-1000-00007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8" name="Line 8">
            <a:extLst>
              <a:ext uri="{FF2B5EF4-FFF2-40B4-BE49-F238E27FC236}">
                <a16:creationId xmlns:a16="http://schemas.microsoft.com/office/drawing/2014/main" xmlns="" id="{00000000-0008-0000-1000-00007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09" name="Line 9">
            <a:extLst>
              <a:ext uri="{FF2B5EF4-FFF2-40B4-BE49-F238E27FC236}">
                <a16:creationId xmlns:a16="http://schemas.microsoft.com/office/drawing/2014/main" xmlns="" id="{00000000-0008-0000-1000-00008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10" name="Line 7">
            <a:extLst>
              <a:ext uri="{FF2B5EF4-FFF2-40B4-BE49-F238E27FC236}">
                <a16:creationId xmlns:a16="http://schemas.microsoft.com/office/drawing/2014/main" xmlns="" id="{00000000-0008-0000-1000-00008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11" name="Line 8">
            <a:extLst>
              <a:ext uri="{FF2B5EF4-FFF2-40B4-BE49-F238E27FC236}">
                <a16:creationId xmlns:a16="http://schemas.microsoft.com/office/drawing/2014/main" xmlns="" id="{00000000-0008-0000-1000-00008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12" name="Line 9">
            <a:extLst>
              <a:ext uri="{FF2B5EF4-FFF2-40B4-BE49-F238E27FC236}">
                <a16:creationId xmlns:a16="http://schemas.microsoft.com/office/drawing/2014/main" xmlns="" id="{00000000-0008-0000-1000-000083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13" name="Line 7">
            <a:extLst>
              <a:ext uri="{FF2B5EF4-FFF2-40B4-BE49-F238E27FC236}">
                <a16:creationId xmlns:a16="http://schemas.microsoft.com/office/drawing/2014/main" xmlns="" id="{00000000-0008-0000-1000-00008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14" name="Line 8">
            <a:extLst>
              <a:ext uri="{FF2B5EF4-FFF2-40B4-BE49-F238E27FC236}">
                <a16:creationId xmlns:a16="http://schemas.microsoft.com/office/drawing/2014/main" xmlns="" id="{00000000-0008-0000-1000-000085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15" name="Line 9">
            <a:extLst>
              <a:ext uri="{FF2B5EF4-FFF2-40B4-BE49-F238E27FC236}">
                <a16:creationId xmlns:a16="http://schemas.microsoft.com/office/drawing/2014/main" xmlns="" id="{00000000-0008-0000-1000-00008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16" name="Line 7">
            <a:extLst>
              <a:ext uri="{FF2B5EF4-FFF2-40B4-BE49-F238E27FC236}">
                <a16:creationId xmlns:a16="http://schemas.microsoft.com/office/drawing/2014/main" xmlns="" id="{00000000-0008-0000-1000-00008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17" name="Line 8">
            <a:extLst>
              <a:ext uri="{FF2B5EF4-FFF2-40B4-BE49-F238E27FC236}">
                <a16:creationId xmlns:a16="http://schemas.microsoft.com/office/drawing/2014/main" xmlns="" id="{00000000-0008-0000-1000-000088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18" name="Line 9">
            <a:extLst>
              <a:ext uri="{FF2B5EF4-FFF2-40B4-BE49-F238E27FC236}">
                <a16:creationId xmlns:a16="http://schemas.microsoft.com/office/drawing/2014/main" xmlns="" id="{00000000-0008-0000-1000-00008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19" name="Line 7">
            <a:extLst>
              <a:ext uri="{FF2B5EF4-FFF2-40B4-BE49-F238E27FC236}">
                <a16:creationId xmlns:a16="http://schemas.microsoft.com/office/drawing/2014/main" xmlns="" id="{00000000-0008-0000-1000-00008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0" name="Line 8">
            <a:extLst>
              <a:ext uri="{FF2B5EF4-FFF2-40B4-BE49-F238E27FC236}">
                <a16:creationId xmlns:a16="http://schemas.microsoft.com/office/drawing/2014/main" xmlns="" id="{00000000-0008-0000-1000-00008B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1" name="Line 9">
            <a:extLst>
              <a:ext uri="{FF2B5EF4-FFF2-40B4-BE49-F238E27FC236}">
                <a16:creationId xmlns:a16="http://schemas.microsoft.com/office/drawing/2014/main" xmlns="" id="{00000000-0008-0000-1000-00008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2" name="Line 7">
            <a:extLst>
              <a:ext uri="{FF2B5EF4-FFF2-40B4-BE49-F238E27FC236}">
                <a16:creationId xmlns:a16="http://schemas.microsoft.com/office/drawing/2014/main" xmlns="" id="{00000000-0008-0000-1000-00008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23" name="Line 8">
            <a:extLst>
              <a:ext uri="{FF2B5EF4-FFF2-40B4-BE49-F238E27FC236}">
                <a16:creationId xmlns:a16="http://schemas.microsoft.com/office/drawing/2014/main" xmlns="" id="{00000000-0008-0000-1000-00008E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24" name="Line 9">
            <a:extLst>
              <a:ext uri="{FF2B5EF4-FFF2-40B4-BE49-F238E27FC236}">
                <a16:creationId xmlns:a16="http://schemas.microsoft.com/office/drawing/2014/main" xmlns="" id="{00000000-0008-0000-1000-00008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25" name="Line 7">
            <a:extLst>
              <a:ext uri="{FF2B5EF4-FFF2-40B4-BE49-F238E27FC236}">
                <a16:creationId xmlns:a16="http://schemas.microsoft.com/office/drawing/2014/main" xmlns="" id="{00000000-0008-0000-1000-000090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6" name="Line 8">
            <a:extLst>
              <a:ext uri="{FF2B5EF4-FFF2-40B4-BE49-F238E27FC236}">
                <a16:creationId xmlns:a16="http://schemas.microsoft.com/office/drawing/2014/main" xmlns="" id="{00000000-0008-0000-1000-00009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7" name="Line 9">
            <a:extLst>
              <a:ext uri="{FF2B5EF4-FFF2-40B4-BE49-F238E27FC236}">
                <a16:creationId xmlns:a16="http://schemas.microsoft.com/office/drawing/2014/main" xmlns="" id="{00000000-0008-0000-1000-00009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28" name="Line 7">
            <a:extLst>
              <a:ext uri="{FF2B5EF4-FFF2-40B4-BE49-F238E27FC236}">
                <a16:creationId xmlns:a16="http://schemas.microsoft.com/office/drawing/2014/main" xmlns="" id="{00000000-0008-0000-1000-00009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29" name="Line 8">
            <a:extLst>
              <a:ext uri="{FF2B5EF4-FFF2-40B4-BE49-F238E27FC236}">
                <a16:creationId xmlns:a16="http://schemas.microsoft.com/office/drawing/2014/main" xmlns="" id="{00000000-0008-0000-1000-00009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30" name="Line 9">
            <a:extLst>
              <a:ext uri="{FF2B5EF4-FFF2-40B4-BE49-F238E27FC236}">
                <a16:creationId xmlns:a16="http://schemas.microsoft.com/office/drawing/2014/main" xmlns="" id="{00000000-0008-0000-1000-00009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31" name="Line 7">
            <a:extLst>
              <a:ext uri="{FF2B5EF4-FFF2-40B4-BE49-F238E27FC236}">
                <a16:creationId xmlns:a16="http://schemas.microsoft.com/office/drawing/2014/main" xmlns="" id="{00000000-0008-0000-1000-00009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2" name="Line 8">
            <a:extLst>
              <a:ext uri="{FF2B5EF4-FFF2-40B4-BE49-F238E27FC236}">
                <a16:creationId xmlns:a16="http://schemas.microsoft.com/office/drawing/2014/main" xmlns="" id="{00000000-0008-0000-1000-00009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3" name="Line 9">
            <a:extLst>
              <a:ext uri="{FF2B5EF4-FFF2-40B4-BE49-F238E27FC236}">
                <a16:creationId xmlns:a16="http://schemas.microsoft.com/office/drawing/2014/main" xmlns="" id="{00000000-0008-0000-1000-00009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4" name="Line 7">
            <a:extLst>
              <a:ext uri="{FF2B5EF4-FFF2-40B4-BE49-F238E27FC236}">
                <a16:creationId xmlns:a16="http://schemas.microsoft.com/office/drawing/2014/main" xmlns="" id="{00000000-0008-0000-1000-00009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35" name="Line 8">
            <a:extLst>
              <a:ext uri="{FF2B5EF4-FFF2-40B4-BE49-F238E27FC236}">
                <a16:creationId xmlns:a16="http://schemas.microsoft.com/office/drawing/2014/main" xmlns="" id="{00000000-0008-0000-1000-00009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36" name="Line 9">
            <a:extLst>
              <a:ext uri="{FF2B5EF4-FFF2-40B4-BE49-F238E27FC236}">
                <a16:creationId xmlns:a16="http://schemas.microsoft.com/office/drawing/2014/main" xmlns="" id="{00000000-0008-0000-1000-00009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37" name="Line 7">
            <a:extLst>
              <a:ext uri="{FF2B5EF4-FFF2-40B4-BE49-F238E27FC236}">
                <a16:creationId xmlns:a16="http://schemas.microsoft.com/office/drawing/2014/main" xmlns="" id="{00000000-0008-0000-1000-00009C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8" name="Line 8">
            <a:extLst>
              <a:ext uri="{FF2B5EF4-FFF2-40B4-BE49-F238E27FC236}">
                <a16:creationId xmlns:a16="http://schemas.microsoft.com/office/drawing/2014/main" xmlns="" id="{00000000-0008-0000-1000-00009D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39" name="Line 9">
            <a:extLst>
              <a:ext uri="{FF2B5EF4-FFF2-40B4-BE49-F238E27FC236}">
                <a16:creationId xmlns:a16="http://schemas.microsoft.com/office/drawing/2014/main" xmlns="" id="{00000000-0008-0000-1000-00009E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0" name="Line 7">
            <a:extLst>
              <a:ext uri="{FF2B5EF4-FFF2-40B4-BE49-F238E27FC236}">
                <a16:creationId xmlns:a16="http://schemas.microsoft.com/office/drawing/2014/main" xmlns="" id="{00000000-0008-0000-1000-00009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41" name="Line 8">
            <a:extLst>
              <a:ext uri="{FF2B5EF4-FFF2-40B4-BE49-F238E27FC236}">
                <a16:creationId xmlns:a16="http://schemas.microsoft.com/office/drawing/2014/main" xmlns="" id="{00000000-0008-0000-1000-0000A0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42" name="Line 9">
            <a:extLst>
              <a:ext uri="{FF2B5EF4-FFF2-40B4-BE49-F238E27FC236}">
                <a16:creationId xmlns:a16="http://schemas.microsoft.com/office/drawing/2014/main" xmlns="" id="{00000000-0008-0000-1000-0000A1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43" name="Line 7">
            <a:extLst>
              <a:ext uri="{FF2B5EF4-FFF2-40B4-BE49-F238E27FC236}">
                <a16:creationId xmlns:a16="http://schemas.microsoft.com/office/drawing/2014/main" xmlns="" id="{00000000-0008-0000-1000-0000A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4" name="Line 8">
            <a:extLst>
              <a:ext uri="{FF2B5EF4-FFF2-40B4-BE49-F238E27FC236}">
                <a16:creationId xmlns:a16="http://schemas.microsoft.com/office/drawing/2014/main" xmlns="" id="{00000000-0008-0000-1000-0000A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5" name="Line 9">
            <a:extLst>
              <a:ext uri="{FF2B5EF4-FFF2-40B4-BE49-F238E27FC236}">
                <a16:creationId xmlns:a16="http://schemas.microsoft.com/office/drawing/2014/main" xmlns="" id="{00000000-0008-0000-1000-0000A4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46" name="Line 7">
            <a:extLst>
              <a:ext uri="{FF2B5EF4-FFF2-40B4-BE49-F238E27FC236}">
                <a16:creationId xmlns:a16="http://schemas.microsoft.com/office/drawing/2014/main" xmlns="" id="{00000000-0008-0000-1000-0000A5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47" name="Line 8">
            <a:extLst>
              <a:ext uri="{FF2B5EF4-FFF2-40B4-BE49-F238E27FC236}">
                <a16:creationId xmlns:a16="http://schemas.microsoft.com/office/drawing/2014/main" xmlns="" id="{00000000-0008-0000-1000-0000A6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48" name="Line 9">
            <a:extLst>
              <a:ext uri="{FF2B5EF4-FFF2-40B4-BE49-F238E27FC236}">
                <a16:creationId xmlns:a16="http://schemas.microsoft.com/office/drawing/2014/main" xmlns="" id="{00000000-0008-0000-1000-0000A7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49" name="Line 7">
            <a:extLst>
              <a:ext uri="{FF2B5EF4-FFF2-40B4-BE49-F238E27FC236}">
                <a16:creationId xmlns:a16="http://schemas.microsoft.com/office/drawing/2014/main" xmlns="" id="{00000000-0008-0000-1000-0000A8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50" name="Line 8">
            <a:extLst>
              <a:ext uri="{FF2B5EF4-FFF2-40B4-BE49-F238E27FC236}">
                <a16:creationId xmlns:a16="http://schemas.microsoft.com/office/drawing/2014/main" xmlns="" id="{00000000-0008-0000-1000-0000A9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51" name="Line 9">
            <a:extLst>
              <a:ext uri="{FF2B5EF4-FFF2-40B4-BE49-F238E27FC236}">
                <a16:creationId xmlns:a16="http://schemas.microsoft.com/office/drawing/2014/main" xmlns="" id="{00000000-0008-0000-1000-0000AA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52" name="Line 7">
            <a:extLst>
              <a:ext uri="{FF2B5EF4-FFF2-40B4-BE49-F238E27FC236}">
                <a16:creationId xmlns:a16="http://schemas.microsoft.com/office/drawing/2014/main" xmlns="" id="{00000000-0008-0000-1000-0000AB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53" name="Line 8">
            <a:extLst>
              <a:ext uri="{FF2B5EF4-FFF2-40B4-BE49-F238E27FC236}">
                <a16:creationId xmlns:a16="http://schemas.microsoft.com/office/drawing/2014/main" xmlns="" id="{00000000-0008-0000-1000-0000AC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54" name="Line 9">
            <a:extLst>
              <a:ext uri="{FF2B5EF4-FFF2-40B4-BE49-F238E27FC236}">
                <a16:creationId xmlns:a16="http://schemas.microsoft.com/office/drawing/2014/main" xmlns="" id="{00000000-0008-0000-1000-0000AD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55" name="Line 7">
            <a:extLst>
              <a:ext uri="{FF2B5EF4-FFF2-40B4-BE49-F238E27FC236}">
                <a16:creationId xmlns:a16="http://schemas.microsoft.com/office/drawing/2014/main" xmlns="" id="{00000000-0008-0000-1000-0000A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56" name="Line 8">
            <a:extLst>
              <a:ext uri="{FF2B5EF4-FFF2-40B4-BE49-F238E27FC236}">
                <a16:creationId xmlns:a16="http://schemas.microsoft.com/office/drawing/2014/main" xmlns="" id="{00000000-0008-0000-1000-0000A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57" name="Line 9">
            <a:extLst>
              <a:ext uri="{FF2B5EF4-FFF2-40B4-BE49-F238E27FC236}">
                <a16:creationId xmlns:a16="http://schemas.microsoft.com/office/drawing/2014/main" xmlns="" id="{00000000-0008-0000-1000-0000B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58" name="Line 7">
            <a:extLst>
              <a:ext uri="{FF2B5EF4-FFF2-40B4-BE49-F238E27FC236}">
                <a16:creationId xmlns:a16="http://schemas.microsoft.com/office/drawing/2014/main" xmlns="" id="{00000000-0008-0000-1000-0000B1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59" name="Line 8">
            <a:extLst>
              <a:ext uri="{FF2B5EF4-FFF2-40B4-BE49-F238E27FC236}">
                <a16:creationId xmlns:a16="http://schemas.microsoft.com/office/drawing/2014/main" xmlns="" id="{00000000-0008-0000-1000-0000B2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0" name="Line 9">
            <a:extLst>
              <a:ext uri="{FF2B5EF4-FFF2-40B4-BE49-F238E27FC236}">
                <a16:creationId xmlns:a16="http://schemas.microsoft.com/office/drawing/2014/main" xmlns="" id="{00000000-0008-0000-1000-0000B3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1" name="Line 7">
            <a:extLst>
              <a:ext uri="{FF2B5EF4-FFF2-40B4-BE49-F238E27FC236}">
                <a16:creationId xmlns:a16="http://schemas.microsoft.com/office/drawing/2014/main" xmlns="" id="{00000000-0008-0000-1000-0000B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2" name="Line 8">
            <a:extLst>
              <a:ext uri="{FF2B5EF4-FFF2-40B4-BE49-F238E27FC236}">
                <a16:creationId xmlns:a16="http://schemas.microsoft.com/office/drawing/2014/main" xmlns="" id="{00000000-0008-0000-1000-0000B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3" name="Line 9">
            <a:extLst>
              <a:ext uri="{FF2B5EF4-FFF2-40B4-BE49-F238E27FC236}">
                <a16:creationId xmlns:a16="http://schemas.microsoft.com/office/drawing/2014/main" xmlns="" id="{00000000-0008-0000-1000-0000B6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4" name="Line 7">
            <a:extLst>
              <a:ext uri="{FF2B5EF4-FFF2-40B4-BE49-F238E27FC236}">
                <a16:creationId xmlns:a16="http://schemas.microsoft.com/office/drawing/2014/main" xmlns="" id="{00000000-0008-0000-1000-0000B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5" name="Line 8">
            <a:extLst>
              <a:ext uri="{FF2B5EF4-FFF2-40B4-BE49-F238E27FC236}">
                <a16:creationId xmlns:a16="http://schemas.microsoft.com/office/drawing/2014/main" xmlns="" id="{00000000-0008-0000-1000-0000B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6" name="Line 9">
            <a:extLst>
              <a:ext uri="{FF2B5EF4-FFF2-40B4-BE49-F238E27FC236}">
                <a16:creationId xmlns:a16="http://schemas.microsoft.com/office/drawing/2014/main" xmlns="" id="{00000000-0008-0000-1000-0000BC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67" name="Line 7">
            <a:extLst>
              <a:ext uri="{FF2B5EF4-FFF2-40B4-BE49-F238E27FC236}">
                <a16:creationId xmlns:a16="http://schemas.microsoft.com/office/drawing/2014/main" xmlns="" id="{00000000-0008-0000-1000-0000C3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8" name="Line 8">
            <a:extLst>
              <a:ext uri="{FF2B5EF4-FFF2-40B4-BE49-F238E27FC236}">
                <a16:creationId xmlns:a16="http://schemas.microsoft.com/office/drawing/2014/main" xmlns="" id="{00000000-0008-0000-1000-0000C4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69" name="Line 9">
            <a:extLst>
              <a:ext uri="{FF2B5EF4-FFF2-40B4-BE49-F238E27FC236}">
                <a16:creationId xmlns:a16="http://schemas.microsoft.com/office/drawing/2014/main" xmlns="" id="{00000000-0008-0000-1000-0000C504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170" name="Line 7">
            <a:extLst>
              <a:ext uri="{FF2B5EF4-FFF2-40B4-BE49-F238E27FC236}">
                <a16:creationId xmlns:a16="http://schemas.microsoft.com/office/drawing/2014/main" xmlns="" id="{00000000-0008-0000-1000-0000C9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71" name="Line 8">
            <a:extLst>
              <a:ext uri="{FF2B5EF4-FFF2-40B4-BE49-F238E27FC236}">
                <a16:creationId xmlns:a16="http://schemas.microsoft.com/office/drawing/2014/main" xmlns="" id="{00000000-0008-0000-1000-0000CA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72" name="Line 9">
            <a:extLst>
              <a:ext uri="{FF2B5EF4-FFF2-40B4-BE49-F238E27FC236}">
                <a16:creationId xmlns:a16="http://schemas.microsoft.com/office/drawing/2014/main" xmlns="" id="{00000000-0008-0000-1000-0000CB04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173" name="Line 7">
            <a:extLst>
              <a:ext uri="{FF2B5EF4-FFF2-40B4-BE49-F238E27FC236}">
                <a16:creationId xmlns:a16="http://schemas.microsoft.com/office/drawing/2014/main" xmlns="" id="{00000000-0008-0000-1000-0000D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74" name="Line 8">
            <a:extLst>
              <a:ext uri="{FF2B5EF4-FFF2-40B4-BE49-F238E27FC236}">
                <a16:creationId xmlns:a16="http://schemas.microsoft.com/office/drawing/2014/main" xmlns="" id="{00000000-0008-0000-1000-0000D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75" name="Line 9">
            <a:extLst>
              <a:ext uri="{FF2B5EF4-FFF2-40B4-BE49-F238E27FC236}">
                <a16:creationId xmlns:a16="http://schemas.microsoft.com/office/drawing/2014/main" xmlns="" id="{00000000-0008-0000-1000-0000D7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76" name="Line 7">
            <a:extLst>
              <a:ext uri="{FF2B5EF4-FFF2-40B4-BE49-F238E27FC236}">
                <a16:creationId xmlns:a16="http://schemas.microsoft.com/office/drawing/2014/main" xmlns="" id="{00000000-0008-0000-1000-0000D8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77" name="Line 8">
            <a:extLst>
              <a:ext uri="{FF2B5EF4-FFF2-40B4-BE49-F238E27FC236}">
                <a16:creationId xmlns:a16="http://schemas.microsoft.com/office/drawing/2014/main" xmlns="" id="{00000000-0008-0000-1000-0000D9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78" name="Line 9">
            <a:extLst>
              <a:ext uri="{FF2B5EF4-FFF2-40B4-BE49-F238E27FC236}">
                <a16:creationId xmlns:a16="http://schemas.microsoft.com/office/drawing/2014/main" xmlns="" id="{00000000-0008-0000-1000-0000DA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179" name="Line 7">
            <a:extLst>
              <a:ext uri="{FF2B5EF4-FFF2-40B4-BE49-F238E27FC236}">
                <a16:creationId xmlns:a16="http://schemas.microsoft.com/office/drawing/2014/main" xmlns="" id="{00000000-0008-0000-1000-0000D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80" name="Line 8">
            <a:extLst>
              <a:ext uri="{FF2B5EF4-FFF2-40B4-BE49-F238E27FC236}">
                <a16:creationId xmlns:a16="http://schemas.microsoft.com/office/drawing/2014/main" xmlns="" id="{00000000-0008-0000-1000-0000D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81" name="Line 9">
            <a:extLst>
              <a:ext uri="{FF2B5EF4-FFF2-40B4-BE49-F238E27FC236}">
                <a16:creationId xmlns:a16="http://schemas.microsoft.com/office/drawing/2014/main" xmlns="" id="{00000000-0008-0000-1000-0000DD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82" name="Line 7">
            <a:extLst>
              <a:ext uri="{FF2B5EF4-FFF2-40B4-BE49-F238E27FC236}">
                <a16:creationId xmlns:a16="http://schemas.microsoft.com/office/drawing/2014/main" xmlns="" id="{00000000-0008-0000-1000-0000DE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83" name="Line 8">
            <a:extLst>
              <a:ext uri="{FF2B5EF4-FFF2-40B4-BE49-F238E27FC236}">
                <a16:creationId xmlns:a16="http://schemas.microsoft.com/office/drawing/2014/main" xmlns="" id="{00000000-0008-0000-1000-0000DF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84" name="Line 9">
            <a:extLst>
              <a:ext uri="{FF2B5EF4-FFF2-40B4-BE49-F238E27FC236}">
                <a16:creationId xmlns:a16="http://schemas.microsoft.com/office/drawing/2014/main" xmlns="" id="{00000000-0008-0000-1000-0000E004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185" name="Line 7">
            <a:extLst>
              <a:ext uri="{FF2B5EF4-FFF2-40B4-BE49-F238E27FC236}">
                <a16:creationId xmlns:a16="http://schemas.microsoft.com/office/drawing/2014/main" xmlns="" id="{00000000-0008-0000-1000-0000E1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6" name="Line 8">
            <a:extLst>
              <a:ext uri="{FF2B5EF4-FFF2-40B4-BE49-F238E27FC236}">
                <a16:creationId xmlns:a16="http://schemas.microsoft.com/office/drawing/2014/main" xmlns="" id="{00000000-0008-0000-1000-0000E2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7" name="Line 9">
            <a:extLst>
              <a:ext uri="{FF2B5EF4-FFF2-40B4-BE49-F238E27FC236}">
                <a16:creationId xmlns:a16="http://schemas.microsoft.com/office/drawing/2014/main" xmlns="" id="{00000000-0008-0000-1000-0000E3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88" name="Line 7">
            <a:extLst>
              <a:ext uri="{FF2B5EF4-FFF2-40B4-BE49-F238E27FC236}">
                <a16:creationId xmlns:a16="http://schemas.microsoft.com/office/drawing/2014/main" xmlns="" id="{00000000-0008-0000-1000-0000E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89" name="Line 8">
            <a:extLst>
              <a:ext uri="{FF2B5EF4-FFF2-40B4-BE49-F238E27FC236}">
                <a16:creationId xmlns:a16="http://schemas.microsoft.com/office/drawing/2014/main" xmlns="" id="{00000000-0008-0000-1000-0000E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0" name="Line 9">
            <a:extLst>
              <a:ext uri="{FF2B5EF4-FFF2-40B4-BE49-F238E27FC236}">
                <a16:creationId xmlns:a16="http://schemas.microsoft.com/office/drawing/2014/main" xmlns="" id="{00000000-0008-0000-1000-0000E6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1" name="Line 7">
            <a:extLst>
              <a:ext uri="{FF2B5EF4-FFF2-40B4-BE49-F238E27FC236}">
                <a16:creationId xmlns:a16="http://schemas.microsoft.com/office/drawing/2014/main" xmlns="" id="{00000000-0008-0000-1000-0000E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2" name="Line 8">
            <a:extLst>
              <a:ext uri="{FF2B5EF4-FFF2-40B4-BE49-F238E27FC236}">
                <a16:creationId xmlns:a16="http://schemas.microsoft.com/office/drawing/2014/main" xmlns="" id="{00000000-0008-0000-1000-0000E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3" name="Line 9">
            <a:extLst>
              <a:ext uri="{FF2B5EF4-FFF2-40B4-BE49-F238E27FC236}">
                <a16:creationId xmlns:a16="http://schemas.microsoft.com/office/drawing/2014/main" xmlns="" id="{00000000-0008-0000-1000-0000E9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194" name="Line 7">
            <a:extLst>
              <a:ext uri="{FF2B5EF4-FFF2-40B4-BE49-F238E27FC236}">
                <a16:creationId xmlns:a16="http://schemas.microsoft.com/office/drawing/2014/main" xmlns="" id="{00000000-0008-0000-1000-0000E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95" name="Line 8">
            <a:extLst>
              <a:ext uri="{FF2B5EF4-FFF2-40B4-BE49-F238E27FC236}">
                <a16:creationId xmlns:a16="http://schemas.microsoft.com/office/drawing/2014/main" xmlns="" id="{00000000-0008-0000-1000-0000E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96" name="Line 9">
            <a:extLst>
              <a:ext uri="{FF2B5EF4-FFF2-40B4-BE49-F238E27FC236}">
                <a16:creationId xmlns:a16="http://schemas.microsoft.com/office/drawing/2014/main" xmlns="" id="{00000000-0008-0000-1000-0000EC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197" name="Line 7">
            <a:extLst>
              <a:ext uri="{FF2B5EF4-FFF2-40B4-BE49-F238E27FC236}">
                <a16:creationId xmlns:a16="http://schemas.microsoft.com/office/drawing/2014/main" xmlns="" id="{00000000-0008-0000-1000-0000E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8" name="Line 8">
            <a:extLst>
              <a:ext uri="{FF2B5EF4-FFF2-40B4-BE49-F238E27FC236}">
                <a16:creationId xmlns:a16="http://schemas.microsoft.com/office/drawing/2014/main" xmlns="" id="{00000000-0008-0000-1000-0000E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199" name="Line 9">
            <a:extLst>
              <a:ext uri="{FF2B5EF4-FFF2-40B4-BE49-F238E27FC236}">
                <a16:creationId xmlns:a16="http://schemas.microsoft.com/office/drawing/2014/main" xmlns="" id="{00000000-0008-0000-1000-0000EF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0" name="Line 7">
            <a:extLst>
              <a:ext uri="{FF2B5EF4-FFF2-40B4-BE49-F238E27FC236}">
                <a16:creationId xmlns:a16="http://schemas.microsoft.com/office/drawing/2014/main" xmlns="" id="{00000000-0008-0000-1000-0000F0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01" name="Line 8">
            <a:extLst>
              <a:ext uri="{FF2B5EF4-FFF2-40B4-BE49-F238E27FC236}">
                <a16:creationId xmlns:a16="http://schemas.microsoft.com/office/drawing/2014/main" xmlns="" id="{00000000-0008-0000-1000-0000F1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02" name="Line 9">
            <a:extLst>
              <a:ext uri="{FF2B5EF4-FFF2-40B4-BE49-F238E27FC236}">
                <a16:creationId xmlns:a16="http://schemas.microsoft.com/office/drawing/2014/main" xmlns="" id="{00000000-0008-0000-1000-0000F2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03" name="Line 7">
            <a:extLst>
              <a:ext uri="{FF2B5EF4-FFF2-40B4-BE49-F238E27FC236}">
                <a16:creationId xmlns:a16="http://schemas.microsoft.com/office/drawing/2014/main" xmlns="" id="{00000000-0008-0000-1000-0000F3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4" name="Line 8">
            <a:extLst>
              <a:ext uri="{FF2B5EF4-FFF2-40B4-BE49-F238E27FC236}">
                <a16:creationId xmlns:a16="http://schemas.microsoft.com/office/drawing/2014/main" xmlns="" id="{00000000-0008-0000-1000-0000F4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5" name="Line 9">
            <a:extLst>
              <a:ext uri="{FF2B5EF4-FFF2-40B4-BE49-F238E27FC236}">
                <a16:creationId xmlns:a16="http://schemas.microsoft.com/office/drawing/2014/main" xmlns="" id="{00000000-0008-0000-1000-0000F5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06" name="Line 7">
            <a:extLst>
              <a:ext uri="{FF2B5EF4-FFF2-40B4-BE49-F238E27FC236}">
                <a16:creationId xmlns:a16="http://schemas.microsoft.com/office/drawing/2014/main" xmlns="" id="{00000000-0008-0000-1000-0000F6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7" name="Line 8">
            <a:extLst>
              <a:ext uri="{FF2B5EF4-FFF2-40B4-BE49-F238E27FC236}">
                <a16:creationId xmlns:a16="http://schemas.microsoft.com/office/drawing/2014/main" xmlns="" id="{00000000-0008-0000-1000-0000F7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8" name="Line 9">
            <a:extLst>
              <a:ext uri="{FF2B5EF4-FFF2-40B4-BE49-F238E27FC236}">
                <a16:creationId xmlns:a16="http://schemas.microsoft.com/office/drawing/2014/main" xmlns="" id="{00000000-0008-0000-1000-0000F804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09" name="Line 7">
            <a:extLst>
              <a:ext uri="{FF2B5EF4-FFF2-40B4-BE49-F238E27FC236}">
                <a16:creationId xmlns:a16="http://schemas.microsoft.com/office/drawing/2014/main" xmlns="" id="{00000000-0008-0000-1000-0000F9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0" name="Line 8">
            <a:extLst>
              <a:ext uri="{FF2B5EF4-FFF2-40B4-BE49-F238E27FC236}">
                <a16:creationId xmlns:a16="http://schemas.microsoft.com/office/drawing/2014/main" xmlns="" id="{00000000-0008-0000-1000-0000FA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1" name="Line 9">
            <a:extLst>
              <a:ext uri="{FF2B5EF4-FFF2-40B4-BE49-F238E27FC236}">
                <a16:creationId xmlns:a16="http://schemas.microsoft.com/office/drawing/2014/main" xmlns="" id="{00000000-0008-0000-1000-0000FB04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2" name="Line 7">
            <a:extLst>
              <a:ext uri="{FF2B5EF4-FFF2-40B4-BE49-F238E27FC236}">
                <a16:creationId xmlns:a16="http://schemas.microsoft.com/office/drawing/2014/main" xmlns="" id="{00000000-0008-0000-1000-0000FC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3" name="Line 8">
            <a:extLst>
              <a:ext uri="{FF2B5EF4-FFF2-40B4-BE49-F238E27FC236}">
                <a16:creationId xmlns:a16="http://schemas.microsoft.com/office/drawing/2014/main" xmlns="" id="{00000000-0008-0000-1000-0000FD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4" name="Line 9">
            <a:extLst>
              <a:ext uri="{FF2B5EF4-FFF2-40B4-BE49-F238E27FC236}">
                <a16:creationId xmlns:a16="http://schemas.microsoft.com/office/drawing/2014/main" xmlns="" id="{00000000-0008-0000-1000-0000FE04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15" name="Line 7">
            <a:extLst>
              <a:ext uri="{FF2B5EF4-FFF2-40B4-BE49-F238E27FC236}">
                <a16:creationId xmlns:a16="http://schemas.microsoft.com/office/drawing/2014/main" xmlns="" id="{00000000-0008-0000-1000-0000FF04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16" name="Line 8">
            <a:extLst>
              <a:ext uri="{FF2B5EF4-FFF2-40B4-BE49-F238E27FC236}">
                <a16:creationId xmlns:a16="http://schemas.microsoft.com/office/drawing/2014/main" xmlns="" id="{00000000-0008-0000-1000-00000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17" name="Line 9">
            <a:extLst>
              <a:ext uri="{FF2B5EF4-FFF2-40B4-BE49-F238E27FC236}">
                <a16:creationId xmlns:a16="http://schemas.microsoft.com/office/drawing/2014/main" xmlns="" id="{00000000-0008-0000-1000-000001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18" name="Line 7">
            <a:extLst>
              <a:ext uri="{FF2B5EF4-FFF2-40B4-BE49-F238E27FC236}">
                <a16:creationId xmlns:a16="http://schemas.microsoft.com/office/drawing/2014/main" xmlns="" id="{00000000-0008-0000-1000-00000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19" name="Line 8">
            <a:extLst>
              <a:ext uri="{FF2B5EF4-FFF2-40B4-BE49-F238E27FC236}">
                <a16:creationId xmlns:a16="http://schemas.microsoft.com/office/drawing/2014/main" xmlns="" id="{00000000-0008-0000-1000-00000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20" name="Line 9">
            <a:extLst>
              <a:ext uri="{FF2B5EF4-FFF2-40B4-BE49-F238E27FC236}">
                <a16:creationId xmlns:a16="http://schemas.microsoft.com/office/drawing/2014/main" xmlns="" id="{00000000-0008-0000-1000-00000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21" name="Line 7">
            <a:extLst>
              <a:ext uri="{FF2B5EF4-FFF2-40B4-BE49-F238E27FC236}">
                <a16:creationId xmlns:a16="http://schemas.microsoft.com/office/drawing/2014/main" xmlns="" id="{00000000-0008-0000-1000-000005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22" name="Line 8">
            <a:extLst>
              <a:ext uri="{FF2B5EF4-FFF2-40B4-BE49-F238E27FC236}">
                <a16:creationId xmlns:a16="http://schemas.microsoft.com/office/drawing/2014/main" xmlns="" id="{00000000-0008-0000-1000-000006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23" name="Line 9">
            <a:extLst>
              <a:ext uri="{FF2B5EF4-FFF2-40B4-BE49-F238E27FC236}">
                <a16:creationId xmlns:a16="http://schemas.microsoft.com/office/drawing/2014/main" xmlns="" id="{00000000-0008-0000-1000-000007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24" name="Line 7">
            <a:extLst>
              <a:ext uri="{FF2B5EF4-FFF2-40B4-BE49-F238E27FC236}">
                <a16:creationId xmlns:a16="http://schemas.microsoft.com/office/drawing/2014/main" xmlns="" id="{00000000-0008-0000-1000-00000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5" name="Line 8">
            <a:extLst>
              <a:ext uri="{FF2B5EF4-FFF2-40B4-BE49-F238E27FC236}">
                <a16:creationId xmlns:a16="http://schemas.microsoft.com/office/drawing/2014/main" xmlns="" id="{00000000-0008-0000-1000-00000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6" name="Line 9">
            <a:extLst>
              <a:ext uri="{FF2B5EF4-FFF2-40B4-BE49-F238E27FC236}">
                <a16:creationId xmlns:a16="http://schemas.microsoft.com/office/drawing/2014/main" xmlns="" id="{00000000-0008-0000-1000-00000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27" name="Line 7">
            <a:extLst>
              <a:ext uri="{FF2B5EF4-FFF2-40B4-BE49-F238E27FC236}">
                <a16:creationId xmlns:a16="http://schemas.microsoft.com/office/drawing/2014/main" xmlns="" id="{00000000-0008-0000-1000-00000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28" name="Line 8">
            <a:extLst>
              <a:ext uri="{FF2B5EF4-FFF2-40B4-BE49-F238E27FC236}">
                <a16:creationId xmlns:a16="http://schemas.microsoft.com/office/drawing/2014/main" xmlns="" id="{00000000-0008-0000-1000-00000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29" name="Line 9">
            <a:extLst>
              <a:ext uri="{FF2B5EF4-FFF2-40B4-BE49-F238E27FC236}">
                <a16:creationId xmlns:a16="http://schemas.microsoft.com/office/drawing/2014/main" xmlns="" id="{00000000-0008-0000-1000-00000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30" name="Line 7">
            <a:extLst>
              <a:ext uri="{FF2B5EF4-FFF2-40B4-BE49-F238E27FC236}">
                <a16:creationId xmlns:a16="http://schemas.microsoft.com/office/drawing/2014/main" xmlns="" id="{00000000-0008-0000-1000-00000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31" name="Line 8">
            <a:extLst>
              <a:ext uri="{FF2B5EF4-FFF2-40B4-BE49-F238E27FC236}">
                <a16:creationId xmlns:a16="http://schemas.microsoft.com/office/drawing/2014/main" xmlns="" id="{00000000-0008-0000-1000-00000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32" name="Line 9">
            <a:extLst>
              <a:ext uri="{FF2B5EF4-FFF2-40B4-BE49-F238E27FC236}">
                <a16:creationId xmlns:a16="http://schemas.microsoft.com/office/drawing/2014/main" xmlns="" id="{00000000-0008-0000-1000-00001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33" name="Line 7">
            <a:extLst>
              <a:ext uri="{FF2B5EF4-FFF2-40B4-BE49-F238E27FC236}">
                <a16:creationId xmlns:a16="http://schemas.microsoft.com/office/drawing/2014/main" xmlns="" id="{00000000-0008-0000-1000-00001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34" name="Line 8">
            <a:extLst>
              <a:ext uri="{FF2B5EF4-FFF2-40B4-BE49-F238E27FC236}">
                <a16:creationId xmlns:a16="http://schemas.microsoft.com/office/drawing/2014/main" xmlns="" id="{00000000-0008-0000-1000-00001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35" name="Line 9">
            <a:extLst>
              <a:ext uri="{FF2B5EF4-FFF2-40B4-BE49-F238E27FC236}">
                <a16:creationId xmlns:a16="http://schemas.microsoft.com/office/drawing/2014/main" xmlns="" id="{00000000-0008-0000-1000-00001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36" name="Line 7">
            <a:extLst>
              <a:ext uri="{FF2B5EF4-FFF2-40B4-BE49-F238E27FC236}">
                <a16:creationId xmlns:a16="http://schemas.microsoft.com/office/drawing/2014/main" xmlns="" id="{00000000-0008-0000-1000-00001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37" name="Line 8">
            <a:extLst>
              <a:ext uri="{FF2B5EF4-FFF2-40B4-BE49-F238E27FC236}">
                <a16:creationId xmlns:a16="http://schemas.microsoft.com/office/drawing/2014/main" xmlns="" id="{00000000-0008-0000-1000-00001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38" name="Line 9">
            <a:extLst>
              <a:ext uri="{FF2B5EF4-FFF2-40B4-BE49-F238E27FC236}">
                <a16:creationId xmlns:a16="http://schemas.microsoft.com/office/drawing/2014/main" xmlns="" id="{00000000-0008-0000-1000-00001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39" name="Line 7">
            <a:extLst>
              <a:ext uri="{FF2B5EF4-FFF2-40B4-BE49-F238E27FC236}">
                <a16:creationId xmlns:a16="http://schemas.microsoft.com/office/drawing/2014/main" xmlns="" id="{00000000-0008-0000-1000-00001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0" name="Line 8">
            <a:extLst>
              <a:ext uri="{FF2B5EF4-FFF2-40B4-BE49-F238E27FC236}">
                <a16:creationId xmlns:a16="http://schemas.microsoft.com/office/drawing/2014/main" xmlns="" id="{00000000-0008-0000-1000-00001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1" name="Line 9">
            <a:extLst>
              <a:ext uri="{FF2B5EF4-FFF2-40B4-BE49-F238E27FC236}">
                <a16:creationId xmlns:a16="http://schemas.microsoft.com/office/drawing/2014/main" xmlns="" id="{00000000-0008-0000-1000-00001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2" name="Line 7">
            <a:extLst>
              <a:ext uri="{FF2B5EF4-FFF2-40B4-BE49-F238E27FC236}">
                <a16:creationId xmlns:a16="http://schemas.microsoft.com/office/drawing/2014/main" xmlns="" id="{00000000-0008-0000-1000-00001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3" name="Line 8">
            <a:extLst>
              <a:ext uri="{FF2B5EF4-FFF2-40B4-BE49-F238E27FC236}">
                <a16:creationId xmlns:a16="http://schemas.microsoft.com/office/drawing/2014/main" xmlns="" id="{00000000-0008-0000-1000-00001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4" name="Line 9">
            <a:extLst>
              <a:ext uri="{FF2B5EF4-FFF2-40B4-BE49-F238E27FC236}">
                <a16:creationId xmlns:a16="http://schemas.microsoft.com/office/drawing/2014/main" xmlns="" id="{00000000-0008-0000-1000-00001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45" name="Line 7">
            <a:extLst>
              <a:ext uri="{FF2B5EF4-FFF2-40B4-BE49-F238E27FC236}">
                <a16:creationId xmlns:a16="http://schemas.microsoft.com/office/drawing/2014/main" xmlns="" id="{00000000-0008-0000-1000-00001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46" name="Line 8">
            <a:extLst>
              <a:ext uri="{FF2B5EF4-FFF2-40B4-BE49-F238E27FC236}">
                <a16:creationId xmlns:a16="http://schemas.microsoft.com/office/drawing/2014/main" xmlns="" id="{00000000-0008-0000-1000-00001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47" name="Line 9">
            <a:extLst>
              <a:ext uri="{FF2B5EF4-FFF2-40B4-BE49-F238E27FC236}">
                <a16:creationId xmlns:a16="http://schemas.microsoft.com/office/drawing/2014/main" xmlns="" id="{00000000-0008-0000-1000-00001F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48" name="Line 7">
            <a:extLst>
              <a:ext uri="{FF2B5EF4-FFF2-40B4-BE49-F238E27FC236}">
                <a16:creationId xmlns:a16="http://schemas.microsoft.com/office/drawing/2014/main" xmlns="" id="{00000000-0008-0000-1000-00002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49" name="Line 8">
            <a:extLst>
              <a:ext uri="{FF2B5EF4-FFF2-40B4-BE49-F238E27FC236}">
                <a16:creationId xmlns:a16="http://schemas.microsoft.com/office/drawing/2014/main" xmlns="" id="{00000000-0008-0000-1000-00002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0" name="Line 9">
            <a:extLst>
              <a:ext uri="{FF2B5EF4-FFF2-40B4-BE49-F238E27FC236}">
                <a16:creationId xmlns:a16="http://schemas.microsoft.com/office/drawing/2014/main" xmlns="" id="{00000000-0008-0000-1000-00002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1" name="Line 7">
            <a:extLst>
              <a:ext uri="{FF2B5EF4-FFF2-40B4-BE49-F238E27FC236}">
                <a16:creationId xmlns:a16="http://schemas.microsoft.com/office/drawing/2014/main" xmlns="" id="{00000000-0008-0000-1000-00002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52" name="Line 8">
            <a:extLst>
              <a:ext uri="{FF2B5EF4-FFF2-40B4-BE49-F238E27FC236}">
                <a16:creationId xmlns:a16="http://schemas.microsoft.com/office/drawing/2014/main" xmlns="" id="{00000000-0008-0000-1000-00002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53" name="Line 9">
            <a:extLst>
              <a:ext uri="{FF2B5EF4-FFF2-40B4-BE49-F238E27FC236}">
                <a16:creationId xmlns:a16="http://schemas.microsoft.com/office/drawing/2014/main" xmlns="" id="{00000000-0008-0000-1000-00002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54" name="Line 7">
            <a:extLst>
              <a:ext uri="{FF2B5EF4-FFF2-40B4-BE49-F238E27FC236}">
                <a16:creationId xmlns:a16="http://schemas.microsoft.com/office/drawing/2014/main" xmlns="" id="{00000000-0008-0000-1000-00002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5" name="Line 8">
            <a:extLst>
              <a:ext uri="{FF2B5EF4-FFF2-40B4-BE49-F238E27FC236}">
                <a16:creationId xmlns:a16="http://schemas.microsoft.com/office/drawing/2014/main" xmlns="" id="{00000000-0008-0000-1000-00002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6" name="Line 9">
            <a:extLst>
              <a:ext uri="{FF2B5EF4-FFF2-40B4-BE49-F238E27FC236}">
                <a16:creationId xmlns:a16="http://schemas.microsoft.com/office/drawing/2014/main" xmlns="" id="{00000000-0008-0000-1000-00002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57" name="Line 7">
            <a:extLst>
              <a:ext uri="{FF2B5EF4-FFF2-40B4-BE49-F238E27FC236}">
                <a16:creationId xmlns:a16="http://schemas.microsoft.com/office/drawing/2014/main" xmlns="" id="{00000000-0008-0000-1000-00002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8" name="Line 8">
            <a:extLst>
              <a:ext uri="{FF2B5EF4-FFF2-40B4-BE49-F238E27FC236}">
                <a16:creationId xmlns:a16="http://schemas.microsoft.com/office/drawing/2014/main" xmlns="" id="{00000000-0008-0000-1000-00002A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59" name="Line 9">
            <a:extLst>
              <a:ext uri="{FF2B5EF4-FFF2-40B4-BE49-F238E27FC236}">
                <a16:creationId xmlns:a16="http://schemas.microsoft.com/office/drawing/2014/main" xmlns="" id="{00000000-0008-0000-1000-00002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260" name="Line 7">
            <a:extLst>
              <a:ext uri="{FF2B5EF4-FFF2-40B4-BE49-F238E27FC236}">
                <a16:creationId xmlns:a16="http://schemas.microsoft.com/office/drawing/2014/main" xmlns="" id="{00000000-0008-0000-1000-00002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61" name="Line 8">
            <a:extLst>
              <a:ext uri="{FF2B5EF4-FFF2-40B4-BE49-F238E27FC236}">
                <a16:creationId xmlns:a16="http://schemas.microsoft.com/office/drawing/2014/main" xmlns="" id="{00000000-0008-0000-1000-00002D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62" name="Line 9">
            <a:extLst>
              <a:ext uri="{FF2B5EF4-FFF2-40B4-BE49-F238E27FC236}">
                <a16:creationId xmlns:a16="http://schemas.microsoft.com/office/drawing/2014/main" xmlns="" id="{00000000-0008-0000-1000-00002E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63" name="Line 7">
            <a:extLst>
              <a:ext uri="{FF2B5EF4-FFF2-40B4-BE49-F238E27FC236}">
                <a16:creationId xmlns:a16="http://schemas.microsoft.com/office/drawing/2014/main" xmlns="" id="{00000000-0008-0000-1000-00002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64" name="Line 8">
            <a:extLst>
              <a:ext uri="{FF2B5EF4-FFF2-40B4-BE49-F238E27FC236}">
                <a16:creationId xmlns:a16="http://schemas.microsoft.com/office/drawing/2014/main" xmlns="" id="{00000000-0008-0000-1000-00003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65" name="Line 9">
            <a:extLst>
              <a:ext uri="{FF2B5EF4-FFF2-40B4-BE49-F238E27FC236}">
                <a16:creationId xmlns:a16="http://schemas.microsoft.com/office/drawing/2014/main" xmlns="" id="{00000000-0008-0000-1000-00003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266" name="Line 7">
            <a:extLst>
              <a:ext uri="{FF2B5EF4-FFF2-40B4-BE49-F238E27FC236}">
                <a16:creationId xmlns:a16="http://schemas.microsoft.com/office/drawing/2014/main" xmlns="" id="{00000000-0008-0000-1000-000032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67" name="Line 8">
            <a:extLst>
              <a:ext uri="{FF2B5EF4-FFF2-40B4-BE49-F238E27FC236}">
                <a16:creationId xmlns:a16="http://schemas.microsoft.com/office/drawing/2014/main" xmlns="" id="{00000000-0008-0000-1000-00003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68" name="Line 9">
            <a:extLst>
              <a:ext uri="{FF2B5EF4-FFF2-40B4-BE49-F238E27FC236}">
                <a16:creationId xmlns:a16="http://schemas.microsoft.com/office/drawing/2014/main" xmlns="" id="{00000000-0008-0000-1000-00003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69" name="Line 7">
            <a:extLst>
              <a:ext uri="{FF2B5EF4-FFF2-40B4-BE49-F238E27FC236}">
                <a16:creationId xmlns:a16="http://schemas.microsoft.com/office/drawing/2014/main" xmlns="" id="{00000000-0008-0000-1000-00003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0" name="Line 8">
            <a:extLst>
              <a:ext uri="{FF2B5EF4-FFF2-40B4-BE49-F238E27FC236}">
                <a16:creationId xmlns:a16="http://schemas.microsoft.com/office/drawing/2014/main" xmlns="" id="{00000000-0008-0000-1000-00003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1" name="Line 9">
            <a:extLst>
              <a:ext uri="{FF2B5EF4-FFF2-40B4-BE49-F238E27FC236}">
                <a16:creationId xmlns:a16="http://schemas.microsoft.com/office/drawing/2014/main" xmlns="" id="{00000000-0008-0000-1000-00003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272" name="Line 7">
            <a:extLst>
              <a:ext uri="{FF2B5EF4-FFF2-40B4-BE49-F238E27FC236}">
                <a16:creationId xmlns:a16="http://schemas.microsoft.com/office/drawing/2014/main" xmlns="" id="{00000000-0008-0000-1000-000038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73" name="Line 8">
            <a:extLst>
              <a:ext uri="{FF2B5EF4-FFF2-40B4-BE49-F238E27FC236}">
                <a16:creationId xmlns:a16="http://schemas.microsoft.com/office/drawing/2014/main" xmlns="" id="{00000000-0008-0000-1000-00003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74" name="Line 9">
            <a:extLst>
              <a:ext uri="{FF2B5EF4-FFF2-40B4-BE49-F238E27FC236}">
                <a16:creationId xmlns:a16="http://schemas.microsoft.com/office/drawing/2014/main" xmlns="" id="{00000000-0008-0000-1000-00003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75" name="Line 7">
            <a:extLst>
              <a:ext uri="{FF2B5EF4-FFF2-40B4-BE49-F238E27FC236}">
                <a16:creationId xmlns:a16="http://schemas.microsoft.com/office/drawing/2014/main" xmlns="" id="{00000000-0008-0000-1000-00003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76" name="Line 8">
            <a:extLst>
              <a:ext uri="{FF2B5EF4-FFF2-40B4-BE49-F238E27FC236}">
                <a16:creationId xmlns:a16="http://schemas.microsoft.com/office/drawing/2014/main" xmlns="" id="{00000000-0008-0000-1000-00003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77" name="Line 9">
            <a:extLst>
              <a:ext uri="{FF2B5EF4-FFF2-40B4-BE49-F238E27FC236}">
                <a16:creationId xmlns:a16="http://schemas.microsoft.com/office/drawing/2014/main" xmlns="" id="{00000000-0008-0000-1000-00003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278" name="Line 7">
            <a:extLst>
              <a:ext uri="{FF2B5EF4-FFF2-40B4-BE49-F238E27FC236}">
                <a16:creationId xmlns:a16="http://schemas.microsoft.com/office/drawing/2014/main" xmlns="" id="{00000000-0008-0000-1000-00003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79" name="Line 8">
            <a:extLst>
              <a:ext uri="{FF2B5EF4-FFF2-40B4-BE49-F238E27FC236}">
                <a16:creationId xmlns:a16="http://schemas.microsoft.com/office/drawing/2014/main" xmlns="" id="{00000000-0008-0000-1000-00003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0" name="Line 9">
            <a:extLst>
              <a:ext uri="{FF2B5EF4-FFF2-40B4-BE49-F238E27FC236}">
                <a16:creationId xmlns:a16="http://schemas.microsoft.com/office/drawing/2014/main" xmlns="" id="{00000000-0008-0000-1000-00004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1" name="Line 7">
            <a:extLst>
              <a:ext uri="{FF2B5EF4-FFF2-40B4-BE49-F238E27FC236}">
                <a16:creationId xmlns:a16="http://schemas.microsoft.com/office/drawing/2014/main" xmlns="" id="{00000000-0008-0000-1000-00004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82" name="Line 8">
            <a:extLst>
              <a:ext uri="{FF2B5EF4-FFF2-40B4-BE49-F238E27FC236}">
                <a16:creationId xmlns:a16="http://schemas.microsoft.com/office/drawing/2014/main" xmlns="" id="{00000000-0008-0000-1000-00004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83" name="Line 9">
            <a:extLst>
              <a:ext uri="{FF2B5EF4-FFF2-40B4-BE49-F238E27FC236}">
                <a16:creationId xmlns:a16="http://schemas.microsoft.com/office/drawing/2014/main" xmlns="" id="{00000000-0008-0000-1000-000043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84" name="Line 7">
            <a:extLst>
              <a:ext uri="{FF2B5EF4-FFF2-40B4-BE49-F238E27FC236}">
                <a16:creationId xmlns:a16="http://schemas.microsoft.com/office/drawing/2014/main" xmlns="" id="{00000000-0008-0000-1000-00004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85" name="Line 8">
            <a:extLst>
              <a:ext uri="{FF2B5EF4-FFF2-40B4-BE49-F238E27FC236}">
                <a16:creationId xmlns:a16="http://schemas.microsoft.com/office/drawing/2014/main" xmlns="" id="{00000000-0008-0000-1000-00004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86" name="Line 9">
            <a:extLst>
              <a:ext uri="{FF2B5EF4-FFF2-40B4-BE49-F238E27FC236}">
                <a16:creationId xmlns:a16="http://schemas.microsoft.com/office/drawing/2014/main" xmlns="" id="{00000000-0008-0000-1000-00004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87" name="Line 7">
            <a:extLst>
              <a:ext uri="{FF2B5EF4-FFF2-40B4-BE49-F238E27FC236}">
                <a16:creationId xmlns:a16="http://schemas.microsoft.com/office/drawing/2014/main" xmlns="" id="{00000000-0008-0000-1000-00004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8" name="Line 8">
            <a:extLst>
              <a:ext uri="{FF2B5EF4-FFF2-40B4-BE49-F238E27FC236}">
                <a16:creationId xmlns:a16="http://schemas.microsoft.com/office/drawing/2014/main" xmlns="" id="{00000000-0008-0000-1000-00004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89" name="Line 9">
            <a:extLst>
              <a:ext uri="{FF2B5EF4-FFF2-40B4-BE49-F238E27FC236}">
                <a16:creationId xmlns:a16="http://schemas.microsoft.com/office/drawing/2014/main" xmlns="" id="{00000000-0008-0000-1000-000049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290" name="Line 7">
            <a:extLst>
              <a:ext uri="{FF2B5EF4-FFF2-40B4-BE49-F238E27FC236}">
                <a16:creationId xmlns:a16="http://schemas.microsoft.com/office/drawing/2014/main" xmlns="" id="{00000000-0008-0000-1000-00004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1" name="Line 8">
            <a:extLst>
              <a:ext uri="{FF2B5EF4-FFF2-40B4-BE49-F238E27FC236}">
                <a16:creationId xmlns:a16="http://schemas.microsoft.com/office/drawing/2014/main" xmlns="" id="{00000000-0008-0000-1000-00004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2" name="Line 9">
            <a:extLst>
              <a:ext uri="{FF2B5EF4-FFF2-40B4-BE49-F238E27FC236}">
                <a16:creationId xmlns:a16="http://schemas.microsoft.com/office/drawing/2014/main" xmlns="" id="{00000000-0008-0000-1000-00004F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3" name="Line 7">
            <a:extLst>
              <a:ext uri="{FF2B5EF4-FFF2-40B4-BE49-F238E27FC236}">
                <a16:creationId xmlns:a16="http://schemas.microsoft.com/office/drawing/2014/main" xmlns="" id="{00000000-0008-0000-1000-000050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94" name="Line 8">
            <a:extLst>
              <a:ext uri="{FF2B5EF4-FFF2-40B4-BE49-F238E27FC236}">
                <a16:creationId xmlns:a16="http://schemas.microsoft.com/office/drawing/2014/main" xmlns="" id="{00000000-0008-0000-1000-000051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95" name="Line 9">
            <a:extLst>
              <a:ext uri="{FF2B5EF4-FFF2-40B4-BE49-F238E27FC236}">
                <a16:creationId xmlns:a16="http://schemas.microsoft.com/office/drawing/2014/main" xmlns="" id="{00000000-0008-0000-1000-000052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296" name="Line 7">
            <a:extLst>
              <a:ext uri="{FF2B5EF4-FFF2-40B4-BE49-F238E27FC236}">
                <a16:creationId xmlns:a16="http://schemas.microsoft.com/office/drawing/2014/main" xmlns="" id="{00000000-0008-0000-1000-000053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7" name="Line 8">
            <a:extLst>
              <a:ext uri="{FF2B5EF4-FFF2-40B4-BE49-F238E27FC236}">
                <a16:creationId xmlns:a16="http://schemas.microsoft.com/office/drawing/2014/main" xmlns="" id="{00000000-0008-0000-1000-00005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8" name="Line 9">
            <a:extLst>
              <a:ext uri="{FF2B5EF4-FFF2-40B4-BE49-F238E27FC236}">
                <a16:creationId xmlns:a16="http://schemas.microsoft.com/office/drawing/2014/main" xmlns="" id="{00000000-0008-0000-1000-00005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299" name="Line 7">
            <a:extLst>
              <a:ext uri="{FF2B5EF4-FFF2-40B4-BE49-F238E27FC236}">
                <a16:creationId xmlns:a16="http://schemas.microsoft.com/office/drawing/2014/main" xmlns="" id="{00000000-0008-0000-1000-000056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00" name="Line 8">
            <a:extLst>
              <a:ext uri="{FF2B5EF4-FFF2-40B4-BE49-F238E27FC236}">
                <a16:creationId xmlns:a16="http://schemas.microsoft.com/office/drawing/2014/main" xmlns="" id="{00000000-0008-0000-1000-000057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01" name="Line 9">
            <a:extLst>
              <a:ext uri="{FF2B5EF4-FFF2-40B4-BE49-F238E27FC236}">
                <a16:creationId xmlns:a16="http://schemas.microsoft.com/office/drawing/2014/main" xmlns="" id="{00000000-0008-0000-1000-000058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02" name="Line 7">
            <a:extLst>
              <a:ext uri="{FF2B5EF4-FFF2-40B4-BE49-F238E27FC236}">
                <a16:creationId xmlns:a16="http://schemas.microsoft.com/office/drawing/2014/main" xmlns="" id="{00000000-0008-0000-1000-00005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03" name="Line 8">
            <a:extLst>
              <a:ext uri="{FF2B5EF4-FFF2-40B4-BE49-F238E27FC236}">
                <a16:creationId xmlns:a16="http://schemas.microsoft.com/office/drawing/2014/main" xmlns="" id="{00000000-0008-0000-1000-00005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04" name="Line 9">
            <a:extLst>
              <a:ext uri="{FF2B5EF4-FFF2-40B4-BE49-F238E27FC236}">
                <a16:creationId xmlns:a16="http://schemas.microsoft.com/office/drawing/2014/main" xmlns="" id="{00000000-0008-0000-1000-00005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05" name="Line 7">
            <a:extLst>
              <a:ext uri="{FF2B5EF4-FFF2-40B4-BE49-F238E27FC236}">
                <a16:creationId xmlns:a16="http://schemas.microsoft.com/office/drawing/2014/main" xmlns="" id="{00000000-0008-0000-1000-00006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06" name="Line 8">
            <a:extLst>
              <a:ext uri="{FF2B5EF4-FFF2-40B4-BE49-F238E27FC236}">
                <a16:creationId xmlns:a16="http://schemas.microsoft.com/office/drawing/2014/main" xmlns="" id="{00000000-0008-0000-1000-000066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07" name="Line 9">
            <a:extLst>
              <a:ext uri="{FF2B5EF4-FFF2-40B4-BE49-F238E27FC236}">
                <a16:creationId xmlns:a16="http://schemas.microsoft.com/office/drawing/2014/main" xmlns="" id="{00000000-0008-0000-1000-00006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08" name="Line 7">
            <a:extLst>
              <a:ext uri="{FF2B5EF4-FFF2-40B4-BE49-F238E27FC236}">
                <a16:creationId xmlns:a16="http://schemas.microsoft.com/office/drawing/2014/main" xmlns="" id="{00000000-0008-0000-1000-00006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09" name="Line 8">
            <a:extLst>
              <a:ext uri="{FF2B5EF4-FFF2-40B4-BE49-F238E27FC236}">
                <a16:creationId xmlns:a16="http://schemas.microsoft.com/office/drawing/2014/main" xmlns="" id="{00000000-0008-0000-1000-000069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10" name="Line 9">
            <a:extLst>
              <a:ext uri="{FF2B5EF4-FFF2-40B4-BE49-F238E27FC236}">
                <a16:creationId xmlns:a16="http://schemas.microsoft.com/office/drawing/2014/main" xmlns="" id="{00000000-0008-0000-1000-00006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11" name="Line 7">
            <a:extLst>
              <a:ext uri="{FF2B5EF4-FFF2-40B4-BE49-F238E27FC236}">
                <a16:creationId xmlns:a16="http://schemas.microsoft.com/office/drawing/2014/main" xmlns="" id="{00000000-0008-0000-1000-00006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2" name="Line 8">
            <a:extLst>
              <a:ext uri="{FF2B5EF4-FFF2-40B4-BE49-F238E27FC236}">
                <a16:creationId xmlns:a16="http://schemas.microsoft.com/office/drawing/2014/main" xmlns="" id="{00000000-0008-0000-1000-00006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3" name="Line 9">
            <a:extLst>
              <a:ext uri="{FF2B5EF4-FFF2-40B4-BE49-F238E27FC236}">
                <a16:creationId xmlns:a16="http://schemas.microsoft.com/office/drawing/2014/main" xmlns="" id="{00000000-0008-0000-1000-00006D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14" name="Line 7">
            <a:extLst>
              <a:ext uri="{FF2B5EF4-FFF2-40B4-BE49-F238E27FC236}">
                <a16:creationId xmlns:a16="http://schemas.microsoft.com/office/drawing/2014/main" xmlns="" id="{00000000-0008-0000-1000-00006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15" name="Line 8">
            <a:extLst>
              <a:ext uri="{FF2B5EF4-FFF2-40B4-BE49-F238E27FC236}">
                <a16:creationId xmlns:a16="http://schemas.microsoft.com/office/drawing/2014/main" xmlns="" id="{00000000-0008-0000-1000-00006F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16" name="Line 9">
            <a:extLst>
              <a:ext uri="{FF2B5EF4-FFF2-40B4-BE49-F238E27FC236}">
                <a16:creationId xmlns:a16="http://schemas.microsoft.com/office/drawing/2014/main" xmlns="" id="{00000000-0008-0000-1000-000070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17" name="Line 7">
            <a:extLst>
              <a:ext uri="{FF2B5EF4-FFF2-40B4-BE49-F238E27FC236}">
                <a16:creationId xmlns:a16="http://schemas.microsoft.com/office/drawing/2014/main" xmlns="" id="{00000000-0008-0000-1000-00007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18" name="Line 8">
            <a:extLst>
              <a:ext uri="{FF2B5EF4-FFF2-40B4-BE49-F238E27FC236}">
                <a16:creationId xmlns:a16="http://schemas.microsoft.com/office/drawing/2014/main" xmlns="" id="{00000000-0008-0000-1000-00007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19" name="Line 9">
            <a:extLst>
              <a:ext uri="{FF2B5EF4-FFF2-40B4-BE49-F238E27FC236}">
                <a16:creationId xmlns:a16="http://schemas.microsoft.com/office/drawing/2014/main" xmlns="" id="{00000000-0008-0000-1000-00007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0" name="Line 7">
            <a:extLst>
              <a:ext uri="{FF2B5EF4-FFF2-40B4-BE49-F238E27FC236}">
                <a16:creationId xmlns:a16="http://schemas.microsoft.com/office/drawing/2014/main" xmlns="" id="{00000000-0008-0000-1000-00007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1" name="Line 8">
            <a:extLst>
              <a:ext uri="{FF2B5EF4-FFF2-40B4-BE49-F238E27FC236}">
                <a16:creationId xmlns:a16="http://schemas.microsoft.com/office/drawing/2014/main" xmlns="" id="{00000000-0008-0000-1000-00007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2" name="Line 9">
            <a:extLst>
              <a:ext uri="{FF2B5EF4-FFF2-40B4-BE49-F238E27FC236}">
                <a16:creationId xmlns:a16="http://schemas.microsoft.com/office/drawing/2014/main" xmlns="" id="{00000000-0008-0000-1000-00007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23" name="Line 7">
            <a:extLst>
              <a:ext uri="{FF2B5EF4-FFF2-40B4-BE49-F238E27FC236}">
                <a16:creationId xmlns:a16="http://schemas.microsoft.com/office/drawing/2014/main" xmlns="" id="{00000000-0008-0000-1000-00007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4" name="Line 8">
            <a:extLst>
              <a:ext uri="{FF2B5EF4-FFF2-40B4-BE49-F238E27FC236}">
                <a16:creationId xmlns:a16="http://schemas.microsoft.com/office/drawing/2014/main" xmlns="" id="{00000000-0008-0000-1000-00007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5" name="Line 9">
            <a:extLst>
              <a:ext uri="{FF2B5EF4-FFF2-40B4-BE49-F238E27FC236}">
                <a16:creationId xmlns:a16="http://schemas.microsoft.com/office/drawing/2014/main" xmlns="" id="{00000000-0008-0000-1000-00007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26" name="Line 7">
            <a:extLst>
              <a:ext uri="{FF2B5EF4-FFF2-40B4-BE49-F238E27FC236}">
                <a16:creationId xmlns:a16="http://schemas.microsoft.com/office/drawing/2014/main" xmlns="" id="{00000000-0008-0000-1000-00007A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27" name="Line 8">
            <a:extLst>
              <a:ext uri="{FF2B5EF4-FFF2-40B4-BE49-F238E27FC236}">
                <a16:creationId xmlns:a16="http://schemas.microsoft.com/office/drawing/2014/main" xmlns="" id="{00000000-0008-0000-1000-00007B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28" name="Line 9">
            <a:extLst>
              <a:ext uri="{FF2B5EF4-FFF2-40B4-BE49-F238E27FC236}">
                <a16:creationId xmlns:a16="http://schemas.microsoft.com/office/drawing/2014/main" xmlns="" id="{00000000-0008-0000-1000-00007C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29" name="Line 7">
            <a:extLst>
              <a:ext uri="{FF2B5EF4-FFF2-40B4-BE49-F238E27FC236}">
                <a16:creationId xmlns:a16="http://schemas.microsoft.com/office/drawing/2014/main" xmlns="" id="{00000000-0008-0000-1000-00007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0" name="Line 8">
            <a:extLst>
              <a:ext uri="{FF2B5EF4-FFF2-40B4-BE49-F238E27FC236}">
                <a16:creationId xmlns:a16="http://schemas.microsoft.com/office/drawing/2014/main" xmlns="" id="{00000000-0008-0000-1000-00007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1" name="Line 9">
            <a:extLst>
              <a:ext uri="{FF2B5EF4-FFF2-40B4-BE49-F238E27FC236}">
                <a16:creationId xmlns:a16="http://schemas.microsoft.com/office/drawing/2014/main" xmlns="" id="{00000000-0008-0000-1000-00007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2" name="Line 7">
            <a:extLst>
              <a:ext uri="{FF2B5EF4-FFF2-40B4-BE49-F238E27FC236}">
                <a16:creationId xmlns:a16="http://schemas.microsoft.com/office/drawing/2014/main" xmlns="" id="{00000000-0008-0000-1000-00008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33" name="Line 8">
            <a:extLst>
              <a:ext uri="{FF2B5EF4-FFF2-40B4-BE49-F238E27FC236}">
                <a16:creationId xmlns:a16="http://schemas.microsoft.com/office/drawing/2014/main" xmlns="" id="{00000000-0008-0000-1000-00008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34" name="Line 9">
            <a:extLst>
              <a:ext uri="{FF2B5EF4-FFF2-40B4-BE49-F238E27FC236}">
                <a16:creationId xmlns:a16="http://schemas.microsoft.com/office/drawing/2014/main" xmlns="" id="{00000000-0008-0000-1000-00008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35" name="Line 7">
            <a:extLst>
              <a:ext uri="{FF2B5EF4-FFF2-40B4-BE49-F238E27FC236}">
                <a16:creationId xmlns:a16="http://schemas.microsoft.com/office/drawing/2014/main" xmlns="" id="{00000000-0008-0000-1000-00008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6" name="Line 8">
            <a:extLst>
              <a:ext uri="{FF2B5EF4-FFF2-40B4-BE49-F238E27FC236}">
                <a16:creationId xmlns:a16="http://schemas.microsoft.com/office/drawing/2014/main" xmlns="" id="{00000000-0008-0000-1000-00008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7" name="Line 9">
            <a:extLst>
              <a:ext uri="{FF2B5EF4-FFF2-40B4-BE49-F238E27FC236}">
                <a16:creationId xmlns:a16="http://schemas.microsoft.com/office/drawing/2014/main" xmlns="" id="{00000000-0008-0000-1000-000085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38" name="Line 7">
            <a:extLst>
              <a:ext uri="{FF2B5EF4-FFF2-40B4-BE49-F238E27FC236}">
                <a16:creationId xmlns:a16="http://schemas.microsoft.com/office/drawing/2014/main" xmlns="" id="{00000000-0008-0000-1000-00008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39" name="Line 8">
            <a:extLst>
              <a:ext uri="{FF2B5EF4-FFF2-40B4-BE49-F238E27FC236}">
                <a16:creationId xmlns:a16="http://schemas.microsoft.com/office/drawing/2014/main" xmlns="" id="{00000000-0008-0000-1000-00008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40" name="Line 9">
            <a:extLst>
              <a:ext uri="{FF2B5EF4-FFF2-40B4-BE49-F238E27FC236}">
                <a16:creationId xmlns:a16="http://schemas.microsoft.com/office/drawing/2014/main" xmlns="" id="{00000000-0008-0000-1000-00008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41" name="Line 7">
            <a:extLst>
              <a:ext uri="{FF2B5EF4-FFF2-40B4-BE49-F238E27FC236}">
                <a16:creationId xmlns:a16="http://schemas.microsoft.com/office/drawing/2014/main" xmlns="" id="{00000000-0008-0000-1000-00008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42" name="Line 8">
            <a:extLst>
              <a:ext uri="{FF2B5EF4-FFF2-40B4-BE49-F238E27FC236}">
                <a16:creationId xmlns:a16="http://schemas.microsoft.com/office/drawing/2014/main" xmlns="" id="{00000000-0008-0000-1000-00008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43" name="Line 9">
            <a:extLst>
              <a:ext uri="{FF2B5EF4-FFF2-40B4-BE49-F238E27FC236}">
                <a16:creationId xmlns:a16="http://schemas.microsoft.com/office/drawing/2014/main" xmlns="" id="{00000000-0008-0000-1000-00008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44" name="Line 7">
            <a:extLst>
              <a:ext uri="{FF2B5EF4-FFF2-40B4-BE49-F238E27FC236}">
                <a16:creationId xmlns:a16="http://schemas.microsoft.com/office/drawing/2014/main" xmlns="" id="{00000000-0008-0000-1000-00008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5" name="Line 8">
            <a:extLst>
              <a:ext uri="{FF2B5EF4-FFF2-40B4-BE49-F238E27FC236}">
                <a16:creationId xmlns:a16="http://schemas.microsoft.com/office/drawing/2014/main" xmlns="" id="{00000000-0008-0000-1000-00008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6" name="Line 9">
            <a:extLst>
              <a:ext uri="{FF2B5EF4-FFF2-40B4-BE49-F238E27FC236}">
                <a16:creationId xmlns:a16="http://schemas.microsoft.com/office/drawing/2014/main" xmlns="" id="{00000000-0008-0000-1000-00008E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47" name="Line 7">
            <a:extLst>
              <a:ext uri="{FF2B5EF4-FFF2-40B4-BE49-F238E27FC236}">
                <a16:creationId xmlns:a16="http://schemas.microsoft.com/office/drawing/2014/main" xmlns="" id="{00000000-0008-0000-1000-00008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48" name="Line 8">
            <a:extLst>
              <a:ext uri="{FF2B5EF4-FFF2-40B4-BE49-F238E27FC236}">
                <a16:creationId xmlns:a16="http://schemas.microsoft.com/office/drawing/2014/main" xmlns="" id="{00000000-0008-0000-1000-000090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49" name="Line 9">
            <a:extLst>
              <a:ext uri="{FF2B5EF4-FFF2-40B4-BE49-F238E27FC236}">
                <a16:creationId xmlns:a16="http://schemas.microsoft.com/office/drawing/2014/main" xmlns="" id="{00000000-0008-0000-1000-00009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50" name="Line 7">
            <a:extLst>
              <a:ext uri="{FF2B5EF4-FFF2-40B4-BE49-F238E27FC236}">
                <a16:creationId xmlns:a16="http://schemas.microsoft.com/office/drawing/2014/main" xmlns="" id="{00000000-0008-0000-1000-00009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51" name="Line 8">
            <a:extLst>
              <a:ext uri="{FF2B5EF4-FFF2-40B4-BE49-F238E27FC236}">
                <a16:creationId xmlns:a16="http://schemas.microsoft.com/office/drawing/2014/main" xmlns="" id="{00000000-0008-0000-1000-000093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52" name="Line 9">
            <a:extLst>
              <a:ext uri="{FF2B5EF4-FFF2-40B4-BE49-F238E27FC236}">
                <a16:creationId xmlns:a16="http://schemas.microsoft.com/office/drawing/2014/main" xmlns="" id="{00000000-0008-0000-1000-00009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53" name="Line 7">
            <a:extLst>
              <a:ext uri="{FF2B5EF4-FFF2-40B4-BE49-F238E27FC236}">
                <a16:creationId xmlns:a16="http://schemas.microsoft.com/office/drawing/2014/main" xmlns="" id="{00000000-0008-0000-1000-00009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54" name="Line 8">
            <a:extLst>
              <a:ext uri="{FF2B5EF4-FFF2-40B4-BE49-F238E27FC236}">
                <a16:creationId xmlns:a16="http://schemas.microsoft.com/office/drawing/2014/main" xmlns="" id="{00000000-0008-0000-1000-000096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55" name="Line 9">
            <a:extLst>
              <a:ext uri="{FF2B5EF4-FFF2-40B4-BE49-F238E27FC236}">
                <a16:creationId xmlns:a16="http://schemas.microsoft.com/office/drawing/2014/main" xmlns="" id="{00000000-0008-0000-1000-000097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56" name="Line 7">
            <a:extLst>
              <a:ext uri="{FF2B5EF4-FFF2-40B4-BE49-F238E27FC236}">
                <a16:creationId xmlns:a16="http://schemas.microsoft.com/office/drawing/2014/main" xmlns="" id="{00000000-0008-0000-1000-00009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7" name="Line 8">
            <a:extLst>
              <a:ext uri="{FF2B5EF4-FFF2-40B4-BE49-F238E27FC236}">
                <a16:creationId xmlns:a16="http://schemas.microsoft.com/office/drawing/2014/main" xmlns="" id="{00000000-0008-0000-1000-000099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8" name="Line 9">
            <a:extLst>
              <a:ext uri="{FF2B5EF4-FFF2-40B4-BE49-F238E27FC236}">
                <a16:creationId xmlns:a16="http://schemas.microsoft.com/office/drawing/2014/main" xmlns="" id="{00000000-0008-0000-1000-00009A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59" name="Line 7">
            <a:extLst>
              <a:ext uri="{FF2B5EF4-FFF2-40B4-BE49-F238E27FC236}">
                <a16:creationId xmlns:a16="http://schemas.microsoft.com/office/drawing/2014/main" xmlns="" id="{00000000-0008-0000-1000-00009B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0" name="Line 8">
            <a:extLst>
              <a:ext uri="{FF2B5EF4-FFF2-40B4-BE49-F238E27FC236}">
                <a16:creationId xmlns:a16="http://schemas.microsoft.com/office/drawing/2014/main" xmlns="" id="{00000000-0008-0000-1000-00009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1" name="Line 9">
            <a:extLst>
              <a:ext uri="{FF2B5EF4-FFF2-40B4-BE49-F238E27FC236}">
                <a16:creationId xmlns:a16="http://schemas.microsoft.com/office/drawing/2014/main" xmlns="" id="{00000000-0008-0000-1000-00009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2" name="Line 7">
            <a:extLst>
              <a:ext uri="{FF2B5EF4-FFF2-40B4-BE49-F238E27FC236}">
                <a16:creationId xmlns:a16="http://schemas.microsoft.com/office/drawing/2014/main" xmlns="" id="{00000000-0008-0000-1000-00009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63" name="Line 8">
            <a:extLst>
              <a:ext uri="{FF2B5EF4-FFF2-40B4-BE49-F238E27FC236}">
                <a16:creationId xmlns:a16="http://schemas.microsoft.com/office/drawing/2014/main" xmlns="" id="{00000000-0008-0000-1000-00009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64" name="Line 9">
            <a:extLst>
              <a:ext uri="{FF2B5EF4-FFF2-40B4-BE49-F238E27FC236}">
                <a16:creationId xmlns:a16="http://schemas.microsoft.com/office/drawing/2014/main" xmlns="" id="{00000000-0008-0000-1000-0000A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65" name="Line 7">
            <a:extLst>
              <a:ext uri="{FF2B5EF4-FFF2-40B4-BE49-F238E27FC236}">
                <a16:creationId xmlns:a16="http://schemas.microsoft.com/office/drawing/2014/main" xmlns="" id="{00000000-0008-0000-1000-0000A1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6" name="Line 8">
            <a:extLst>
              <a:ext uri="{FF2B5EF4-FFF2-40B4-BE49-F238E27FC236}">
                <a16:creationId xmlns:a16="http://schemas.microsoft.com/office/drawing/2014/main" xmlns="" id="{00000000-0008-0000-1000-0000A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7" name="Line 9">
            <a:extLst>
              <a:ext uri="{FF2B5EF4-FFF2-40B4-BE49-F238E27FC236}">
                <a16:creationId xmlns:a16="http://schemas.microsoft.com/office/drawing/2014/main" xmlns="" id="{00000000-0008-0000-1000-0000A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68" name="Line 7">
            <a:extLst>
              <a:ext uri="{FF2B5EF4-FFF2-40B4-BE49-F238E27FC236}">
                <a16:creationId xmlns:a16="http://schemas.microsoft.com/office/drawing/2014/main" xmlns="" id="{00000000-0008-0000-1000-0000A4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69" name="Line 8">
            <a:extLst>
              <a:ext uri="{FF2B5EF4-FFF2-40B4-BE49-F238E27FC236}">
                <a16:creationId xmlns:a16="http://schemas.microsoft.com/office/drawing/2014/main" xmlns="" id="{00000000-0008-0000-1000-0000A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70" name="Line 9">
            <a:extLst>
              <a:ext uri="{FF2B5EF4-FFF2-40B4-BE49-F238E27FC236}">
                <a16:creationId xmlns:a16="http://schemas.microsoft.com/office/drawing/2014/main" xmlns="" id="{00000000-0008-0000-1000-0000A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71" name="Line 7">
            <a:extLst>
              <a:ext uri="{FF2B5EF4-FFF2-40B4-BE49-F238E27FC236}">
                <a16:creationId xmlns:a16="http://schemas.microsoft.com/office/drawing/2014/main" xmlns="" id="{00000000-0008-0000-1000-0000A7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2" name="Line 8">
            <a:extLst>
              <a:ext uri="{FF2B5EF4-FFF2-40B4-BE49-F238E27FC236}">
                <a16:creationId xmlns:a16="http://schemas.microsoft.com/office/drawing/2014/main" xmlns="" id="{00000000-0008-0000-1000-0000A8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3" name="Line 9">
            <a:extLst>
              <a:ext uri="{FF2B5EF4-FFF2-40B4-BE49-F238E27FC236}">
                <a16:creationId xmlns:a16="http://schemas.microsoft.com/office/drawing/2014/main" xmlns="" id="{00000000-0008-0000-1000-0000A9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4" name="Line 7">
            <a:extLst>
              <a:ext uri="{FF2B5EF4-FFF2-40B4-BE49-F238E27FC236}">
                <a16:creationId xmlns:a16="http://schemas.microsoft.com/office/drawing/2014/main" xmlns="" id="{00000000-0008-0000-1000-0000A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75" name="Line 8">
            <a:extLst>
              <a:ext uri="{FF2B5EF4-FFF2-40B4-BE49-F238E27FC236}">
                <a16:creationId xmlns:a16="http://schemas.microsoft.com/office/drawing/2014/main" xmlns="" id="{00000000-0008-0000-1000-0000AB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76" name="Line 9">
            <a:extLst>
              <a:ext uri="{FF2B5EF4-FFF2-40B4-BE49-F238E27FC236}">
                <a16:creationId xmlns:a16="http://schemas.microsoft.com/office/drawing/2014/main" xmlns="" id="{00000000-0008-0000-1000-0000AC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77" name="Line 7">
            <a:extLst>
              <a:ext uri="{FF2B5EF4-FFF2-40B4-BE49-F238E27FC236}">
                <a16:creationId xmlns:a16="http://schemas.microsoft.com/office/drawing/2014/main" xmlns="" id="{00000000-0008-0000-1000-0000A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8" name="Line 8">
            <a:extLst>
              <a:ext uri="{FF2B5EF4-FFF2-40B4-BE49-F238E27FC236}">
                <a16:creationId xmlns:a16="http://schemas.microsoft.com/office/drawing/2014/main" xmlns="" id="{00000000-0008-0000-1000-0000A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79" name="Line 9">
            <a:extLst>
              <a:ext uri="{FF2B5EF4-FFF2-40B4-BE49-F238E27FC236}">
                <a16:creationId xmlns:a16="http://schemas.microsoft.com/office/drawing/2014/main" xmlns="" id="{00000000-0008-0000-1000-0000AF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380" name="Line 7">
            <a:extLst>
              <a:ext uri="{FF2B5EF4-FFF2-40B4-BE49-F238E27FC236}">
                <a16:creationId xmlns:a16="http://schemas.microsoft.com/office/drawing/2014/main" xmlns="" id="{00000000-0008-0000-1000-0000B0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81" name="Line 8">
            <a:extLst>
              <a:ext uri="{FF2B5EF4-FFF2-40B4-BE49-F238E27FC236}">
                <a16:creationId xmlns:a16="http://schemas.microsoft.com/office/drawing/2014/main" xmlns="" id="{00000000-0008-0000-1000-0000B1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82" name="Line 9">
            <a:extLst>
              <a:ext uri="{FF2B5EF4-FFF2-40B4-BE49-F238E27FC236}">
                <a16:creationId xmlns:a16="http://schemas.microsoft.com/office/drawing/2014/main" xmlns="" id="{00000000-0008-0000-1000-0000B2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383" name="Line 7">
            <a:extLst>
              <a:ext uri="{FF2B5EF4-FFF2-40B4-BE49-F238E27FC236}">
                <a16:creationId xmlns:a16="http://schemas.microsoft.com/office/drawing/2014/main" xmlns="" id="{00000000-0008-0000-1000-0000B3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84" name="Line 8">
            <a:extLst>
              <a:ext uri="{FF2B5EF4-FFF2-40B4-BE49-F238E27FC236}">
                <a16:creationId xmlns:a16="http://schemas.microsoft.com/office/drawing/2014/main" xmlns="" id="{00000000-0008-0000-1000-0000B4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85" name="Line 9">
            <a:extLst>
              <a:ext uri="{FF2B5EF4-FFF2-40B4-BE49-F238E27FC236}">
                <a16:creationId xmlns:a16="http://schemas.microsoft.com/office/drawing/2014/main" xmlns="" id="{00000000-0008-0000-1000-0000B5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386" name="Line 7">
            <a:extLst>
              <a:ext uri="{FF2B5EF4-FFF2-40B4-BE49-F238E27FC236}">
                <a16:creationId xmlns:a16="http://schemas.microsoft.com/office/drawing/2014/main" xmlns="" id="{00000000-0008-0000-1000-0000B6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87" name="Line 8">
            <a:extLst>
              <a:ext uri="{FF2B5EF4-FFF2-40B4-BE49-F238E27FC236}">
                <a16:creationId xmlns:a16="http://schemas.microsoft.com/office/drawing/2014/main" xmlns="" id="{00000000-0008-0000-1000-0000B7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88" name="Line 9">
            <a:extLst>
              <a:ext uri="{FF2B5EF4-FFF2-40B4-BE49-F238E27FC236}">
                <a16:creationId xmlns:a16="http://schemas.microsoft.com/office/drawing/2014/main" xmlns="" id="{00000000-0008-0000-1000-0000B8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389" name="Line 7">
            <a:extLst>
              <a:ext uri="{FF2B5EF4-FFF2-40B4-BE49-F238E27FC236}">
                <a16:creationId xmlns:a16="http://schemas.microsoft.com/office/drawing/2014/main" xmlns="" id="{00000000-0008-0000-1000-0000B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90" name="Line 8">
            <a:extLst>
              <a:ext uri="{FF2B5EF4-FFF2-40B4-BE49-F238E27FC236}">
                <a16:creationId xmlns:a16="http://schemas.microsoft.com/office/drawing/2014/main" xmlns="" id="{00000000-0008-0000-1000-0000B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91" name="Line 9">
            <a:extLst>
              <a:ext uri="{FF2B5EF4-FFF2-40B4-BE49-F238E27FC236}">
                <a16:creationId xmlns:a16="http://schemas.microsoft.com/office/drawing/2014/main" xmlns="" id="{00000000-0008-0000-1000-0000B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392" name="Line 7">
            <a:extLst>
              <a:ext uri="{FF2B5EF4-FFF2-40B4-BE49-F238E27FC236}">
                <a16:creationId xmlns:a16="http://schemas.microsoft.com/office/drawing/2014/main" xmlns="" id="{00000000-0008-0000-1000-0000BC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3" name="Line 8">
            <a:extLst>
              <a:ext uri="{FF2B5EF4-FFF2-40B4-BE49-F238E27FC236}">
                <a16:creationId xmlns:a16="http://schemas.microsoft.com/office/drawing/2014/main" xmlns="" id="{00000000-0008-0000-1000-0000BD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4" name="Line 9">
            <a:extLst>
              <a:ext uri="{FF2B5EF4-FFF2-40B4-BE49-F238E27FC236}">
                <a16:creationId xmlns:a16="http://schemas.microsoft.com/office/drawing/2014/main" xmlns="" id="{00000000-0008-0000-1000-0000BE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5" name="Line 7">
            <a:extLst>
              <a:ext uri="{FF2B5EF4-FFF2-40B4-BE49-F238E27FC236}">
                <a16:creationId xmlns:a16="http://schemas.microsoft.com/office/drawing/2014/main" xmlns="" id="{00000000-0008-0000-1000-0000B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96" name="Line 8">
            <a:extLst>
              <a:ext uri="{FF2B5EF4-FFF2-40B4-BE49-F238E27FC236}">
                <a16:creationId xmlns:a16="http://schemas.microsoft.com/office/drawing/2014/main" xmlns="" id="{00000000-0008-0000-1000-0000C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97" name="Line 9">
            <a:extLst>
              <a:ext uri="{FF2B5EF4-FFF2-40B4-BE49-F238E27FC236}">
                <a16:creationId xmlns:a16="http://schemas.microsoft.com/office/drawing/2014/main" xmlns="" id="{00000000-0008-0000-1000-0000C1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398" name="Line 7">
            <a:extLst>
              <a:ext uri="{FF2B5EF4-FFF2-40B4-BE49-F238E27FC236}">
                <a16:creationId xmlns:a16="http://schemas.microsoft.com/office/drawing/2014/main" xmlns="" id="{00000000-0008-0000-1000-0000C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399" name="Line 8">
            <a:extLst>
              <a:ext uri="{FF2B5EF4-FFF2-40B4-BE49-F238E27FC236}">
                <a16:creationId xmlns:a16="http://schemas.microsoft.com/office/drawing/2014/main" xmlns="" id="{00000000-0008-0000-1000-0000C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0" name="Line 9">
            <a:extLst>
              <a:ext uri="{FF2B5EF4-FFF2-40B4-BE49-F238E27FC236}">
                <a16:creationId xmlns:a16="http://schemas.microsoft.com/office/drawing/2014/main" xmlns="" id="{00000000-0008-0000-1000-0000C7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1" name="Line 7">
            <a:extLst>
              <a:ext uri="{FF2B5EF4-FFF2-40B4-BE49-F238E27FC236}">
                <a16:creationId xmlns:a16="http://schemas.microsoft.com/office/drawing/2014/main" xmlns="" id="{00000000-0008-0000-1000-0000CE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02" name="Line 8">
            <a:extLst>
              <a:ext uri="{FF2B5EF4-FFF2-40B4-BE49-F238E27FC236}">
                <a16:creationId xmlns:a16="http://schemas.microsoft.com/office/drawing/2014/main" xmlns="" id="{00000000-0008-0000-1000-0000CF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03" name="Line 9">
            <a:extLst>
              <a:ext uri="{FF2B5EF4-FFF2-40B4-BE49-F238E27FC236}">
                <a16:creationId xmlns:a16="http://schemas.microsoft.com/office/drawing/2014/main" xmlns="" id="{00000000-0008-0000-1000-0000D0050000}"/>
              </a:ext>
            </a:extLst>
          </p:cNvPr>
          <p:cNvSpPr>
            <a:spLocks noChangeShapeType="1"/>
          </p:cNvSpPr>
          <p:nvPr/>
        </p:nvSpPr>
        <p:spPr bwMode="auto">
          <a:xfrm>
            <a:off x="3933825" y="2714625"/>
            <a:ext cx="0" cy="0"/>
          </a:xfrm>
          <a:prstGeom prst="line">
            <a:avLst/>
          </a:prstGeom>
          <a:noFill/>
          <a:ln w="9525">
            <a:solidFill>
              <a:srgbClr val="000000"/>
            </a:solidFill>
            <a:round/>
            <a:headEnd/>
            <a:tailEnd/>
          </a:ln>
        </p:spPr>
      </p:sp>
      <p:sp>
        <p:nvSpPr>
          <p:cNvPr id="1404" name="Line 7">
            <a:extLst>
              <a:ext uri="{FF2B5EF4-FFF2-40B4-BE49-F238E27FC236}">
                <a16:creationId xmlns:a16="http://schemas.microsoft.com/office/drawing/2014/main" xmlns="" id="{00000000-0008-0000-1000-0000D4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5" name="Line 8">
            <a:extLst>
              <a:ext uri="{FF2B5EF4-FFF2-40B4-BE49-F238E27FC236}">
                <a16:creationId xmlns:a16="http://schemas.microsoft.com/office/drawing/2014/main" xmlns="" id="{00000000-0008-0000-1000-0000D5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6" name="Line 9">
            <a:extLst>
              <a:ext uri="{FF2B5EF4-FFF2-40B4-BE49-F238E27FC236}">
                <a16:creationId xmlns:a16="http://schemas.microsoft.com/office/drawing/2014/main" xmlns="" id="{00000000-0008-0000-1000-0000D6050000}"/>
              </a:ext>
            </a:extLst>
          </p:cNvPr>
          <p:cNvSpPr>
            <a:spLocks noChangeShapeType="1"/>
          </p:cNvSpPr>
          <p:nvPr/>
        </p:nvSpPr>
        <p:spPr bwMode="auto">
          <a:xfrm>
            <a:off x="3933825" y="3076575"/>
            <a:ext cx="0" cy="0"/>
          </a:xfrm>
          <a:prstGeom prst="line">
            <a:avLst/>
          </a:prstGeom>
          <a:noFill/>
          <a:ln w="9525">
            <a:solidFill>
              <a:srgbClr val="000000"/>
            </a:solidFill>
            <a:round/>
            <a:headEnd/>
            <a:tailEnd/>
          </a:ln>
        </p:spPr>
      </p:sp>
      <p:sp>
        <p:nvSpPr>
          <p:cNvPr id="1407" name="Line 7">
            <a:extLst>
              <a:ext uri="{FF2B5EF4-FFF2-40B4-BE49-F238E27FC236}">
                <a16:creationId xmlns:a16="http://schemas.microsoft.com/office/drawing/2014/main" xmlns="" id="{00000000-0008-0000-1000-0000E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08" name="Line 8">
            <a:extLst>
              <a:ext uri="{FF2B5EF4-FFF2-40B4-BE49-F238E27FC236}">
                <a16:creationId xmlns:a16="http://schemas.microsoft.com/office/drawing/2014/main" xmlns="" id="{00000000-0008-0000-1000-0000E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09" name="Line 9">
            <a:extLst>
              <a:ext uri="{FF2B5EF4-FFF2-40B4-BE49-F238E27FC236}">
                <a16:creationId xmlns:a16="http://schemas.microsoft.com/office/drawing/2014/main" xmlns="" id="{00000000-0008-0000-1000-0000E2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10" name="Line 7">
            <a:extLst>
              <a:ext uri="{FF2B5EF4-FFF2-40B4-BE49-F238E27FC236}">
                <a16:creationId xmlns:a16="http://schemas.microsoft.com/office/drawing/2014/main" xmlns="" id="{00000000-0008-0000-1000-0000E3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11" name="Line 8">
            <a:extLst>
              <a:ext uri="{FF2B5EF4-FFF2-40B4-BE49-F238E27FC236}">
                <a16:creationId xmlns:a16="http://schemas.microsoft.com/office/drawing/2014/main" xmlns="" id="{00000000-0008-0000-1000-0000E4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12" name="Line 9">
            <a:extLst>
              <a:ext uri="{FF2B5EF4-FFF2-40B4-BE49-F238E27FC236}">
                <a16:creationId xmlns:a16="http://schemas.microsoft.com/office/drawing/2014/main" xmlns="" id="{00000000-0008-0000-1000-0000E5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13" name="Line 7">
            <a:extLst>
              <a:ext uri="{FF2B5EF4-FFF2-40B4-BE49-F238E27FC236}">
                <a16:creationId xmlns:a16="http://schemas.microsoft.com/office/drawing/2014/main" xmlns="" id="{00000000-0008-0000-1000-0000E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14" name="Line 8">
            <a:extLst>
              <a:ext uri="{FF2B5EF4-FFF2-40B4-BE49-F238E27FC236}">
                <a16:creationId xmlns:a16="http://schemas.microsoft.com/office/drawing/2014/main" xmlns="" id="{00000000-0008-0000-1000-0000E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15" name="Line 9">
            <a:extLst>
              <a:ext uri="{FF2B5EF4-FFF2-40B4-BE49-F238E27FC236}">
                <a16:creationId xmlns:a16="http://schemas.microsoft.com/office/drawing/2014/main" xmlns="" id="{00000000-0008-0000-1000-0000E8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16" name="Line 7">
            <a:extLst>
              <a:ext uri="{FF2B5EF4-FFF2-40B4-BE49-F238E27FC236}">
                <a16:creationId xmlns:a16="http://schemas.microsoft.com/office/drawing/2014/main" xmlns="" id="{00000000-0008-0000-1000-0000E9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17" name="Line 8">
            <a:extLst>
              <a:ext uri="{FF2B5EF4-FFF2-40B4-BE49-F238E27FC236}">
                <a16:creationId xmlns:a16="http://schemas.microsoft.com/office/drawing/2014/main" xmlns="" id="{00000000-0008-0000-1000-0000EA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18" name="Line 9">
            <a:extLst>
              <a:ext uri="{FF2B5EF4-FFF2-40B4-BE49-F238E27FC236}">
                <a16:creationId xmlns:a16="http://schemas.microsoft.com/office/drawing/2014/main" xmlns="" id="{00000000-0008-0000-1000-0000EB05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19" name="Line 7">
            <a:extLst>
              <a:ext uri="{FF2B5EF4-FFF2-40B4-BE49-F238E27FC236}">
                <a16:creationId xmlns:a16="http://schemas.microsoft.com/office/drawing/2014/main" xmlns="" id="{00000000-0008-0000-1000-0000EC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0" name="Line 8">
            <a:extLst>
              <a:ext uri="{FF2B5EF4-FFF2-40B4-BE49-F238E27FC236}">
                <a16:creationId xmlns:a16="http://schemas.microsoft.com/office/drawing/2014/main" xmlns="" id="{00000000-0008-0000-1000-0000ED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1" name="Line 9">
            <a:extLst>
              <a:ext uri="{FF2B5EF4-FFF2-40B4-BE49-F238E27FC236}">
                <a16:creationId xmlns:a16="http://schemas.microsoft.com/office/drawing/2014/main" xmlns="" id="{00000000-0008-0000-1000-0000EE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2" name="Line 7">
            <a:extLst>
              <a:ext uri="{FF2B5EF4-FFF2-40B4-BE49-F238E27FC236}">
                <a16:creationId xmlns:a16="http://schemas.microsoft.com/office/drawing/2014/main" xmlns="" id="{00000000-0008-0000-1000-0000E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23" name="Line 8">
            <a:extLst>
              <a:ext uri="{FF2B5EF4-FFF2-40B4-BE49-F238E27FC236}">
                <a16:creationId xmlns:a16="http://schemas.microsoft.com/office/drawing/2014/main" xmlns="" id="{00000000-0008-0000-1000-0000F0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24" name="Line 9">
            <a:extLst>
              <a:ext uri="{FF2B5EF4-FFF2-40B4-BE49-F238E27FC236}">
                <a16:creationId xmlns:a16="http://schemas.microsoft.com/office/drawing/2014/main" xmlns="" id="{00000000-0008-0000-1000-0000F1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25" name="Line 7">
            <a:extLst>
              <a:ext uri="{FF2B5EF4-FFF2-40B4-BE49-F238E27FC236}">
                <a16:creationId xmlns:a16="http://schemas.microsoft.com/office/drawing/2014/main" xmlns="" id="{00000000-0008-0000-1000-0000F2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6" name="Line 8">
            <a:extLst>
              <a:ext uri="{FF2B5EF4-FFF2-40B4-BE49-F238E27FC236}">
                <a16:creationId xmlns:a16="http://schemas.microsoft.com/office/drawing/2014/main" xmlns="" id="{00000000-0008-0000-1000-0000F3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7" name="Line 9">
            <a:extLst>
              <a:ext uri="{FF2B5EF4-FFF2-40B4-BE49-F238E27FC236}">
                <a16:creationId xmlns:a16="http://schemas.microsoft.com/office/drawing/2014/main" xmlns="" id="{00000000-0008-0000-1000-0000F405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28" name="Line 7">
            <a:extLst>
              <a:ext uri="{FF2B5EF4-FFF2-40B4-BE49-F238E27FC236}">
                <a16:creationId xmlns:a16="http://schemas.microsoft.com/office/drawing/2014/main" xmlns="" id="{00000000-0008-0000-1000-0000F5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29" name="Line 8">
            <a:extLst>
              <a:ext uri="{FF2B5EF4-FFF2-40B4-BE49-F238E27FC236}">
                <a16:creationId xmlns:a16="http://schemas.microsoft.com/office/drawing/2014/main" xmlns="" id="{00000000-0008-0000-1000-0000F6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30" name="Line 9">
            <a:extLst>
              <a:ext uri="{FF2B5EF4-FFF2-40B4-BE49-F238E27FC236}">
                <a16:creationId xmlns:a16="http://schemas.microsoft.com/office/drawing/2014/main" xmlns="" id="{00000000-0008-0000-1000-0000F705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31" name="Line 7">
            <a:extLst>
              <a:ext uri="{FF2B5EF4-FFF2-40B4-BE49-F238E27FC236}">
                <a16:creationId xmlns:a16="http://schemas.microsoft.com/office/drawing/2014/main" xmlns="" id="{00000000-0008-0000-1000-0000F8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2" name="Line 8">
            <a:extLst>
              <a:ext uri="{FF2B5EF4-FFF2-40B4-BE49-F238E27FC236}">
                <a16:creationId xmlns:a16="http://schemas.microsoft.com/office/drawing/2014/main" xmlns="" id="{00000000-0008-0000-1000-0000F9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3" name="Line 9">
            <a:extLst>
              <a:ext uri="{FF2B5EF4-FFF2-40B4-BE49-F238E27FC236}">
                <a16:creationId xmlns:a16="http://schemas.microsoft.com/office/drawing/2014/main" xmlns="" id="{00000000-0008-0000-1000-0000FA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4" name="Line 7">
            <a:extLst>
              <a:ext uri="{FF2B5EF4-FFF2-40B4-BE49-F238E27FC236}">
                <a16:creationId xmlns:a16="http://schemas.microsoft.com/office/drawing/2014/main" xmlns="" id="{00000000-0008-0000-1000-0000FB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35" name="Line 8">
            <a:extLst>
              <a:ext uri="{FF2B5EF4-FFF2-40B4-BE49-F238E27FC236}">
                <a16:creationId xmlns:a16="http://schemas.microsoft.com/office/drawing/2014/main" xmlns="" id="{00000000-0008-0000-1000-0000FC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36" name="Line 9">
            <a:extLst>
              <a:ext uri="{FF2B5EF4-FFF2-40B4-BE49-F238E27FC236}">
                <a16:creationId xmlns:a16="http://schemas.microsoft.com/office/drawing/2014/main" xmlns="" id="{00000000-0008-0000-1000-0000FD05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37" name="Line 7">
            <a:extLst>
              <a:ext uri="{FF2B5EF4-FFF2-40B4-BE49-F238E27FC236}">
                <a16:creationId xmlns:a16="http://schemas.microsoft.com/office/drawing/2014/main" xmlns="" id="{00000000-0008-0000-1000-0000FE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8" name="Line 8">
            <a:extLst>
              <a:ext uri="{FF2B5EF4-FFF2-40B4-BE49-F238E27FC236}">
                <a16:creationId xmlns:a16="http://schemas.microsoft.com/office/drawing/2014/main" xmlns="" id="{00000000-0008-0000-1000-0000FF05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39" name="Line 9">
            <a:extLst>
              <a:ext uri="{FF2B5EF4-FFF2-40B4-BE49-F238E27FC236}">
                <a16:creationId xmlns:a16="http://schemas.microsoft.com/office/drawing/2014/main" xmlns="" id="{00000000-0008-0000-1000-000000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0" name="Line 7">
            <a:extLst>
              <a:ext uri="{FF2B5EF4-FFF2-40B4-BE49-F238E27FC236}">
                <a16:creationId xmlns:a16="http://schemas.microsoft.com/office/drawing/2014/main" xmlns="" id="{00000000-0008-0000-1000-00000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41" name="Line 8">
            <a:extLst>
              <a:ext uri="{FF2B5EF4-FFF2-40B4-BE49-F238E27FC236}">
                <a16:creationId xmlns:a16="http://schemas.microsoft.com/office/drawing/2014/main" xmlns="" id="{00000000-0008-0000-1000-000002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42" name="Line 9">
            <a:extLst>
              <a:ext uri="{FF2B5EF4-FFF2-40B4-BE49-F238E27FC236}">
                <a16:creationId xmlns:a16="http://schemas.microsoft.com/office/drawing/2014/main" xmlns="" id="{00000000-0008-0000-1000-000003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43" name="Line 7">
            <a:extLst>
              <a:ext uri="{FF2B5EF4-FFF2-40B4-BE49-F238E27FC236}">
                <a16:creationId xmlns:a16="http://schemas.microsoft.com/office/drawing/2014/main" xmlns="" id="{00000000-0008-0000-1000-000004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44" name="Line 8">
            <a:extLst>
              <a:ext uri="{FF2B5EF4-FFF2-40B4-BE49-F238E27FC236}">
                <a16:creationId xmlns:a16="http://schemas.microsoft.com/office/drawing/2014/main" xmlns="" id="{00000000-0008-0000-1000-000005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45" name="Line 9">
            <a:extLst>
              <a:ext uri="{FF2B5EF4-FFF2-40B4-BE49-F238E27FC236}">
                <a16:creationId xmlns:a16="http://schemas.microsoft.com/office/drawing/2014/main" xmlns="" id="{00000000-0008-0000-1000-000006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46" name="Line 7">
            <a:extLst>
              <a:ext uri="{FF2B5EF4-FFF2-40B4-BE49-F238E27FC236}">
                <a16:creationId xmlns:a16="http://schemas.microsoft.com/office/drawing/2014/main" xmlns="" id="{00000000-0008-0000-1000-000007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7" name="Line 8">
            <a:extLst>
              <a:ext uri="{FF2B5EF4-FFF2-40B4-BE49-F238E27FC236}">
                <a16:creationId xmlns:a16="http://schemas.microsoft.com/office/drawing/2014/main" xmlns="" id="{00000000-0008-0000-1000-000008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8" name="Line 9">
            <a:extLst>
              <a:ext uri="{FF2B5EF4-FFF2-40B4-BE49-F238E27FC236}">
                <a16:creationId xmlns:a16="http://schemas.microsoft.com/office/drawing/2014/main" xmlns="" id="{00000000-0008-0000-1000-000009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49" name="Line 7">
            <a:extLst>
              <a:ext uri="{FF2B5EF4-FFF2-40B4-BE49-F238E27FC236}">
                <a16:creationId xmlns:a16="http://schemas.microsoft.com/office/drawing/2014/main" xmlns="" id="{00000000-0008-0000-1000-00000A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50" name="Line 8">
            <a:extLst>
              <a:ext uri="{FF2B5EF4-FFF2-40B4-BE49-F238E27FC236}">
                <a16:creationId xmlns:a16="http://schemas.microsoft.com/office/drawing/2014/main" xmlns="" id="{00000000-0008-0000-1000-00000B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51" name="Line 9">
            <a:extLst>
              <a:ext uri="{FF2B5EF4-FFF2-40B4-BE49-F238E27FC236}">
                <a16:creationId xmlns:a16="http://schemas.microsoft.com/office/drawing/2014/main" xmlns="" id="{00000000-0008-0000-1000-00000C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52" name="Line 7">
            <a:extLst>
              <a:ext uri="{FF2B5EF4-FFF2-40B4-BE49-F238E27FC236}">
                <a16:creationId xmlns:a16="http://schemas.microsoft.com/office/drawing/2014/main" xmlns="" id="{00000000-0008-0000-1000-00000D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53" name="Line 8">
            <a:extLst>
              <a:ext uri="{FF2B5EF4-FFF2-40B4-BE49-F238E27FC236}">
                <a16:creationId xmlns:a16="http://schemas.microsoft.com/office/drawing/2014/main" xmlns="" id="{00000000-0008-0000-1000-00000E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54" name="Line 9">
            <a:extLst>
              <a:ext uri="{FF2B5EF4-FFF2-40B4-BE49-F238E27FC236}">
                <a16:creationId xmlns:a16="http://schemas.microsoft.com/office/drawing/2014/main" xmlns="" id="{00000000-0008-0000-1000-00000F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55" name="Line 7">
            <a:extLst>
              <a:ext uri="{FF2B5EF4-FFF2-40B4-BE49-F238E27FC236}">
                <a16:creationId xmlns:a16="http://schemas.microsoft.com/office/drawing/2014/main" xmlns="" id="{00000000-0008-0000-1000-000010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56" name="Line 8">
            <a:extLst>
              <a:ext uri="{FF2B5EF4-FFF2-40B4-BE49-F238E27FC236}">
                <a16:creationId xmlns:a16="http://schemas.microsoft.com/office/drawing/2014/main" xmlns="" id="{00000000-0008-0000-1000-000011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57" name="Line 9">
            <a:extLst>
              <a:ext uri="{FF2B5EF4-FFF2-40B4-BE49-F238E27FC236}">
                <a16:creationId xmlns:a16="http://schemas.microsoft.com/office/drawing/2014/main" xmlns="" id="{00000000-0008-0000-1000-000012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58" name="Line 7">
            <a:extLst>
              <a:ext uri="{FF2B5EF4-FFF2-40B4-BE49-F238E27FC236}">
                <a16:creationId xmlns:a16="http://schemas.microsoft.com/office/drawing/2014/main" xmlns="" id="{00000000-0008-0000-1000-00001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59" name="Line 8">
            <a:extLst>
              <a:ext uri="{FF2B5EF4-FFF2-40B4-BE49-F238E27FC236}">
                <a16:creationId xmlns:a16="http://schemas.microsoft.com/office/drawing/2014/main" xmlns="" id="{00000000-0008-0000-1000-00001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60" name="Line 9">
            <a:extLst>
              <a:ext uri="{FF2B5EF4-FFF2-40B4-BE49-F238E27FC236}">
                <a16:creationId xmlns:a16="http://schemas.microsoft.com/office/drawing/2014/main" xmlns="" id="{00000000-0008-0000-1000-000015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61" name="Line 7">
            <a:extLst>
              <a:ext uri="{FF2B5EF4-FFF2-40B4-BE49-F238E27FC236}">
                <a16:creationId xmlns:a16="http://schemas.microsoft.com/office/drawing/2014/main" xmlns="" id="{00000000-0008-0000-1000-000016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62" name="Line 8">
            <a:extLst>
              <a:ext uri="{FF2B5EF4-FFF2-40B4-BE49-F238E27FC236}">
                <a16:creationId xmlns:a16="http://schemas.microsoft.com/office/drawing/2014/main" xmlns="" id="{00000000-0008-0000-1000-000017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63" name="Line 9">
            <a:extLst>
              <a:ext uri="{FF2B5EF4-FFF2-40B4-BE49-F238E27FC236}">
                <a16:creationId xmlns:a16="http://schemas.microsoft.com/office/drawing/2014/main" xmlns="" id="{00000000-0008-0000-1000-000018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64" name="Line 7">
            <a:extLst>
              <a:ext uri="{FF2B5EF4-FFF2-40B4-BE49-F238E27FC236}">
                <a16:creationId xmlns:a16="http://schemas.microsoft.com/office/drawing/2014/main" xmlns="" id="{00000000-0008-0000-1000-00001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65" name="Line 8">
            <a:extLst>
              <a:ext uri="{FF2B5EF4-FFF2-40B4-BE49-F238E27FC236}">
                <a16:creationId xmlns:a16="http://schemas.microsoft.com/office/drawing/2014/main" xmlns="" id="{00000000-0008-0000-1000-00001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66" name="Line 9">
            <a:extLst>
              <a:ext uri="{FF2B5EF4-FFF2-40B4-BE49-F238E27FC236}">
                <a16:creationId xmlns:a16="http://schemas.microsoft.com/office/drawing/2014/main" xmlns="" id="{00000000-0008-0000-1000-00001B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67" name="Line 7">
            <a:extLst>
              <a:ext uri="{FF2B5EF4-FFF2-40B4-BE49-F238E27FC236}">
                <a16:creationId xmlns:a16="http://schemas.microsoft.com/office/drawing/2014/main" xmlns="" id="{00000000-0008-0000-1000-00001C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68" name="Line 8">
            <a:extLst>
              <a:ext uri="{FF2B5EF4-FFF2-40B4-BE49-F238E27FC236}">
                <a16:creationId xmlns:a16="http://schemas.microsoft.com/office/drawing/2014/main" xmlns="" id="{00000000-0008-0000-1000-00001D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69" name="Line 9">
            <a:extLst>
              <a:ext uri="{FF2B5EF4-FFF2-40B4-BE49-F238E27FC236}">
                <a16:creationId xmlns:a16="http://schemas.microsoft.com/office/drawing/2014/main" xmlns="" id="{00000000-0008-0000-1000-00001E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470" name="Line 7">
            <a:extLst>
              <a:ext uri="{FF2B5EF4-FFF2-40B4-BE49-F238E27FC236}">
                <a16:creationId xmlns:a16="http://schemas.microsoft.com/office/drawing/2014/main" xmlns="" id="{00000000-0008-0000-1000-00001F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1" name="Line 8">
            <a:extLst>
              <a:ext uri="{FF2B5EF4-FFF2-40B4-BE49-F238E27FC236}">
                <a16:creationId xmlns:a16="http://schemas.microsoft.com/office/drawing/2014/main" xmlns="" id="{00000000-0008-0000-1000-000020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2" name="Line 9">
            <a:extLst>
              <a:ext uri="{FF2B5EF4-FFF2-40B4-BE49-F238E27FC236}">
                <a16:creationId xmlns:a16="http://schemas.microsoft.com/office/drawing/2014/main" xmlns="" id="{00000000-0008-0000-1000-000021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3" name="Line 7">
            <a:extLst>
              <a:ext uri="{FF2B5EF4-FFF2-40B4-BE49-F238E27FC236}">
                <a16:creationId xmlns:a16="http://schemas.microsoft.com/office/drawing/2014/main" xmlns="" id="{00000000-0008-0000-1000-00002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74" name="Line 8">
            <a:extLst>
              <a:ext uri="{FF2B5EF4-FFF2-40B4-BE49-F238E27FC236}">
                <a16:creationId xmlns:a16="http://schemas.microsoft.com/office/drawing/2014/main" xmlns="" id="{00000000-0008-0000-1000-00002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75" name="Line 9">
            <a:extLst>
              <a:ext uri="{FF2B5EF4-FFF2-40B4-BE49-F238E27FC236}">
                <a16:creationId xmlns:a16="http://schemas.microsoft.com/office/drawing/2014/main" xmlns="" id="{00000000-0008-0000-1000-000024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76" name="Line 7">
            <a:extLst>
              <a:ext uri="{FF2B5EF4-FFF2-40B4-BE49-F238E27FC236}">
                <a16:creationId xmlns:a16="http://schemas.microsoft.com/office/drawing/2014/main" xmlns="" id="{00000000-0008-0000-1000-00002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7" name="Line 8">
            <a:extLst>
              <a:ext uri="{FF2B5EF4-FFF2-40B4-BE49-F238E27FC236}">
                <a16:creationId xmlns:a16="http://schemas.microsoft.com/office/drawing/2014/main" xmlns="" id="{00000000-0008-0000-1000-00002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8" name="Line 9">
            <a:extLst>
              <a:ext uri="{FF2B5EF4-FFF2-40B4-BE49-F238E27FC236}">
                <a16:creationId xmlns:a16="http://schemas.microsoft.com/office/drawing/2014/main" xmlns="" id="{00000000-0008-0000-1000-000027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79" name="Line 7">
            <a:extLst>
              <a:ext uri="{FF2B5EF4-FFF2-40B4-BE49-F238E27FC236}">
                <a16:creationId xmlns:a16="http://schemas.microsoft.com/office/drawing/2014/main" xmlns="" id="{00000000-0008-0000-1000-00002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80" name="Line 8">
            <a:extLst>
              <a:ext uri="{FF2B5EF4-FFF2-40B4-BE49-F238E27FC236}">
                <a16:creationId xmlns:a16="http://schemas.microsoft.com/office/drawing/2014/main" xmlns="" id="{00000000-0008-0000-1000-00002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81" name="Line 9">
            <a:extLst>
              <a:ext uri="{FF2B5EF4-FFF2-40B4-BE49-F238E27FC236}">
                <a16:creationId xmlns:a16="http://schemas.microsoft.com/office/drawing/2014/main" xmlns="" id="{00000000-0008-0000-1000-00002A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82" name="Line 7">
            <a:extLst>
              <a:ext uri="{FF2B5EF4-FFF2-40B4-BE49-F238E27FC236}">
                <a16:creationId xmlns:a16="http://schemas.microsoft.com/office/drawing/2014/main" xmlns="" id="{00000000-0008-0000-1000-00002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3" name="Line 8">
            <a:extLst>
              <a:ext uri="{FF2B5EF4-FFF2-40B4-BE49-F238E27FC236}">
                <a16:creationId xmlns:a16="http://schemas.microsoft.com/office/drawing/2014/main" xmlns="" id="{00000000-0008-0000-1000-00002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4" name="Line 9">
            <a:extLst>
              <a:ext uri="{FF2B5EF4-FFF2-40B4-BE49-F238E27FC236}">
                <a16:creationId xmlns:a16="http://schemas.microsoft.com/office/drawing/2014/main" xmlns="" id="{00000000-0008-0000-1000-00002D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5" name="Line 7">
            <a:extLst>
              <a:ext uri="{FF2B5EF4-FFF2-40B4-BE49-F238E27FC236}">
                <a16:creationId xmlns:a16="http://schemas.microsoft.com/office/drawing/2014/main" xmlns="" id="{00000000-0008-0000-1000-00002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86" name="Line 8">
            <a:extLst>
              <a:ext uri="{FF2B5EF4-FFF2-40B4-BE49-F238E27FC236}">
                <a16:creationId xmlns:a16="http://schemas.microsoft.com/office/drawing/2014/main" xmlns="" id="{00000000-0008-0000-1000-00002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87" name="Line 9">
            <a:extLst>
              <a:ext uri="{FF2B5EF4-FFF2-40B4-BE49-F238E27FC236}">
                <a16:creationId xmlns:a16="http://schemas.microsoft.com/office/drawing/2014/main" xmlns="" id="{00000000-0008-0000-1000-000030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488" name="Line 7">
            <a:extLst>
              <a:ext uri="{FF2B5EF4-FFF2-40B4-BE49-F238E27FC236}">
                <a16:creationId xmlns:a16="http://schemas.microsoft.com/office/drawing/2014/main" xmlns="" id="{00000000-0008-0000-1000-000031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89" name="Line 8">
            <a:extLst>
              <a:ext uri="{FF2B5EF4-FFF2-40B4-BE49-F238E27FC236}">
                <a16:creationId xmlns:a16="http://schemas.microsoft.com/office/drawing/2014/main" xmlns="" id="{00000000-0008-0000-1000-000032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0" name="Line 9">
            <a:extLst>
              <a:ext uri="{FF2B5EF4-FFF2-40B4-BE49-F238E27FC236}">
                <a16:creationId xmlns:a16="http://schemas.microsoft.com/office/drawing/2014/main" xmlns="" id="{00000000-0008-0000-1000-000033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1" name="Line 7">
            <a:extLst>
              <a:ext uri="{FF2B5EF4-FFF2-40B4-BE49-F238E27FC236}">
                <a16:creationId xmlns:a16="http://schemas.microsoft.com/office/drawing/2014/main" xmlns="" id="{00000000-0008-0000-1000-000034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92" name="Line 8">
            <a:extLst>
              <a:ext uri="{FF2B5EF4-FFF2-40B4-BE49-F238E27FC236}">
                <a16:creationId xmlns:a16="http://schemas.microsoft.com/office/drawing/2014/main" xmlns="" id="{00000000-0008-0000-1000-000035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93" name="Line 9">
            <a:extLst>
              <a:ext uri="{FF2B5EF4-FFF2-40B4-BE49-F238E27FC236}">
                <a16:creationId xmlns:a16="http://schemas.microsoft.com/office/drawing/2014/main" xmlns="" id="{00000000-0008-0000-1000-000036060000}"/>
              </a:ext>
            </a:extLst>
          </p:cNvPr>
          <p:cNvSpPr>
            <a:spLocks noChangeShapeType="1"/>
          </p:cNvSpPr>
          <p:nvPr/>
        </p:nvSpPr>
        <p:spPr bwMode="auto">
          <a:xfrm>
            <a:off x="3933825" y="904875"/>
            <a:ext cx="0" cy="0"/>
          </a:xfrm>
          <a:prstGeom prst="line">
            <a:avLst/>
          </a:prstGeom>
          <a:noFill/>
          <a:ln w="9525">
            <a:solidFill>
              <a:srgbClr val="000000"/>
            </a:solidFill>
            <a:round/>
            <a:headEnd/>
            <a:tailEnd/>
          </a:ln>
        </p:spPr>
      </p:sp>
      <p:sp>
        <p:nvSpPr>
          <p:cNvPr id="1494" name="Line 7">
            <a:extLst>
              <a:ext uri="{FF2B5EF4-FFF2-40B4-BE49-F238E27FC236}">
                <a16:creationId xmlns:a16="http://schemas.microsoft.com/office/drawing/2014/main" xmlns="" id="{00000000-0008-0000-1000-000037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95" name="Line 8">
            <a:extLst>
              <a:ext uri="{FF2B5EF4-FFF2-40B4-BE49-F238E27FC236}">
                <a16:creationId xmlns:a16="http://schemas.microsoft.com/office/drawing/2014/main" xmlns="" id="{00000000-0008-0000-1000-000038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96" name="Line 9">
            <a:extLst>
              <a:ext uri="{FF2B5EF4-FFF2-40B4-BE49-F238E27FC236}">
                <a16:creationId xmlns:a16="http://schemas.microsoft.com/office/drawing/2014/main" xmlns="" id="{00000000-0008-0000-1000-000039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497" name="Line 7">
            <a:extLst>
              <a:ext uri="{FF2B5EF4-FFF2-40B4-BE49-F238E27FC236}">
                <a16:creationId xmlns:a16="http://schemas.microsoft.com/office/drawing/2014/main" xmlns="" id="{00000000-0008-0000-1000-00003A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8" name="Line 8">
            <a:extLst>
              <a:ext uri="{FF2B5EF4-FFF2-40B4-BE49-F238E27FC236}">
                <a16:creationId xmlns:a16="http://schemas.microsoft.com/office/drawing/2014/main" xmlns="" id="{00000000-0008-0000-1000-00003B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499" name="Line 9">
            <a:extLst>
              <a:ext uri="{FF2B5EF4-FFF2-40B4-BE49-F238E27FC236}">
                <a16:creationId xmlns:a16="http://schemas.microsoft.com/office/drawing/2014/main" xmlns="" id="{00000000-0008-0000-1000-00003C060000}"/>
              </a:ext>
            </a:extLst>
          </p:cNvPr>
          <p:cNvSpPr>
            <a:spLocks noChangeShapeType="1"/>
          </p:cNvSpPr>
          <p:nvPr/>
        </p:nvSpPr>
        <p:spPr bwMode="auto">
          <a:xfrm>
            <a:off x="3933825" y="1266825"/>
            <a:ext cx="0" cy="0"/>
          </a:xfrm>
          <a:prstGeom prst="line">
            <a:avLst/>
          </a:prstGeom>
          <a:noFill/>
          <a:ln w="9525">
            <a:solidFill>
              <a:srgbClr val="000000"/>
            </a:solidFill>
            <a:round/>
            <a:headEnd/>
            <a:tailEnd/>
          </a:ln>
        </p:spPr>
      </p:sp>
      <p:sp>
        <p:nvSpPr>
          <p:cNvPr id="1500" name="Line 7">
            <a:extLst>
              <a:ext uri="{FF2B5EF4-FFF2-40B4-BE49-F238E27FC236}">
                <a16:creationId xmlns:a16="http://schemas.microsoft.com/office/drawing/2014/main" xmlns="" id="{00000000-0008-0000-1000-00003D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501" name="Line 8">
            <a:extLst>
              <a:ext uri="{FF2B5EF4-FFF2-40B4-BE49-F238E27FC236}">
                <a16:creationId xmlns:a16="http://schemas.microsoft.com/office/drawing/2014/main" xmlns="" id="{00000000-0008-0000-1000-00003E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502" name="Line 9">
            <a:extLst>
              <a:ext uri="{FF2B5EF4-FFF2-40B4-BE49-F238E27FC236}">
                <a16:creationId xmlns:a16="http://schemas.microsoft.com/office/drawing/2014/main" xmlns="" id="{00000000-0008-0000-1000-00003F060000}"/>
              </a:ext>
            </a:extLst>
          </p:cNvPr>
          <p:cNvSpPr>
            <a:spLocks noChangeShapeType="1"/>
          </p:cNvSpPr>
          <p:nvPr/>
        </p:nvSpPr>
        <p:spPr bwMode="auto">
          <a:xfrm>
            <a:off x="3933825" y="1990725"/>
            <a:ext cx="0" cy="0"/>
          </a:xfrm>
          <a:prstGeom prst="line">
            <a:avLst/>
          </a:prstGeom>
          <a:noFill/>
          <a:ln w="9525">
            <a:solidFill>
              <a:srgbClr val="000000"/>
            </a:solidFill>
            <a:round/>
            <a:headEnd/>
            <a:tailEnd/>
          </a:ln>
        </p:spPr>
      </p:sp>
      <p:sp>
        <p:nvSpPr>
          <p:cNvPr id="1503" name="Line 7">
            <a:extLst>
              <a:ext uri="{FF2B5EF4-FFF2-40B4-BE49-F238E27FC236}">
                <a16:creationId xmlns:a16="http://schemas.microsoft.com/office/drawing/2014/main" xmlns="" id="{00000000-0008-0000-1000-000040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504" name="Line 8">
            <a:extLst>
              <a:ext uri="{FF2B5EF4-FFF2-40B4-BE49-F238E27FC236}">
                <a16:creationId xmlns:a16="http://schemas.microsoft.com/office/drawing/2014/main" xmlns="" id="{00000000-0008-0000-1000-000041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505" name="Line 9">
            <a:extLst>
              <a:ext uri="{FF2B5EF4-FFF2-40B4-BE49-F238E27FC236}">
                <a16:creationId xmlns:a16="http://schemas.microsoft.com/office/drawing/2014/main" xmlns="" id="{00000000-0008-0000-1000-000042060000}"/>
              </a:ext>
            </a:extLst>
          </p:cNvPr>
          <p:cNvSpPr>
            <a:spLocks noChangeShapeType="1"/>
          </p:cNvSpPr>
          <p:nvPr/>
        </p:nvSpPr>
        <p:spPr bwMode="auto">
          <a:xfrm>
            <a:off x="3933825" y="1628775"/>
            <a:ext cx="0" cy="0"/>
          </a:xfrm>
          <a:prstGeom prst="line">
            <a:avLst/>
          </a:prstGeom>
          <a:noFill/>
          <a:ln w="9525">
            <a:solidFill>
              <a:srgbClr val="000000"/>
            </a:solidFill>
            <a:round/>
            <a:headEnd/>
            <a:tailEnd/>
          </a:ln>
        </p:spPr>
      </p:sp>
      <p:sp>
        <p:nvSpPr>
          <p:cNvPr id="1506" name="Line 7">
            <a:extLst>
              <a:ext uri="{FF2B5EF4-FFF2-40B4-BE49-F238E27FC236}">
                <a16:creationId xmlns:a16="http://schemas.microsoft.com/office/drawing/2014/main" xmlns="" id="{00000000-0008-0000-1000-000043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507" name="Line 8">
            <a:extLst>
              <a:ext uri="{FF2B5EF4-FFF2-40B4-BE49-F238E27FC236}">
                <a16:creationId xmlns:a16="http://schemas.microsoft.com/office/drawing/2014/main" xmlns="" id="{00000000-0008-0000-1000-000044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sp>
        <p:nvSpPr>
          <p:cNvPr id="1508" name="Line 9">
            <a:extLst>
              <a:ext uri="{FF2B5EF4-FFF2-40B4-BE49-F238E27FC236}">
                <a16:creationId xmlns:a16="http://schemas.microsoft.com/office/drawing/2014/main" xmlns="" id="{00000000-0008-0000-1000-000045060000}"/>
              </a:ext>
            </a:extLst>
          </p:cNvPr>
          <p:cNvSpPr>
            <a:spLocks noChangeShapeType="1"/>
          </p:cNvSpPr>
          <p:nvPr/>
        </p:nvSpPr>
        <p:spPr bwMode="auto">
          <a:xfrm>
            <a:off x="3933825" y="2352675"/>
            <a:ext cx="0" cy="0"/>
          </a:xfrm>
          <a:prstGeom prst="line">
            <a:avLst/>
          </a:prstGeom>
          <a:noFill/>
          <a:ln w="9525">
            <a:solidFill>
              <a:srgbClr val="000000"/>
            </a:solidFill>
            <a:round/>
            <a:headEnd/>
            <a:tailEnd/>
          </a:ln>
        </p:spPr>
      </p:sp>
      <p:cxnSp>
        <p:nvCxnSpPr>
          <p:cNvPr id="1509" name="Straight Connector 1508">
            <a:extLst>
              <a:ext uri="{FF2B5EF4-FFF2-40B4-BE49-F238E27FC236}">
                <a16:creationId xmlns:a16="http://schemas.microsoft.com/office/drawing/2014/main" xmlns="" id="{00000000-0008-0000-1000-000048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1510" name="Straight Connector 1509">
            <a:extLst>
              <a:ext uri="{FF2B5EF4-FFF2-40B4-BE49-F238E27FC236}">
                <a16:creationId xmlns:a16="http://schemas.microsoft.com/office/drawing/2014/main" xmlns="" id="{00000000-0008-0000-1000-000049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1511" name="Straight Connector 1510">
            <a:extLst>
              <a:ext uri="{FF2B5EF4-FFF2-40B4-BE49-F238E27FC236}">
                <a16:creationId xmlns:a16="http://schemas.microsoft.com/office/drawing/2014/main" xmlns="" id="{00000000-0008-0000-1000-00004A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cxnSp>
        <p:nvCxnSpPr>
          <p:cNvPr id="1512" name="Straight Connector 1511">
            <a:extLst>
              <a:ext uri="{FF2B5EF4-FFF2-40B4-BE49-F238E27FC236}">
                <a16:creationId xmlns:a16="http://schemas.microsoft.com/office/drawing/2014/main" xmlns="" id="{00000000-0008-0000-1000-00004B060000}"/>
              </a:ext>
            </a:extLst>
          </p:cNvPr>
          <p:cNvCxnSpPr>
            <a:cxnSpLocks noChangeShapeType="1"/>
          </p:cNvCxnSpPr>
          <p:nvPr/>
        </p:nvCxnSpPr>
        <p:spPr bwMode="auto">
          <a:xfrm>
            <a:off x="5667375" y="7229475"/>
            <a:ext cx="447675" cy="0"/>
          </a:xfrm>
          <a:prstGeom prst="line">
            <a:avLst/>
          </a:prstGeom>
          <a:noFill/>
          <a:ln w="9525" algn="ctr">
            <a:solidFill>
              <a:schemeClr val="bg1"/>
            </a:solidFill>
            <a:round/>
            <a:headEnd/>
            <a:tailEnd/>
          </a:ln>
        </p:spPr>
      </p:cxnSp>
      <p:sp>
        <p:nvSpPr>
          <p:cNvPr id="1513" name="Line 7">
            <a:extLst>
              <a:ext uri="{FF2B5EF4-FFF2-40B4-BE49-F238E27FC236}">
                <a16:creationId xmlns:a16="http://schemas.microsoft.com/office/drawing/2014/main" xmlns="" id="{00000000-0008-0000-1000-0000E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14" name="Line 8">
            <a:extLst>
              <a:ext uri="{FF2B5EF4-FFF2-40B4-BE49-F238E27FC236}">
                <a16:creationId xmlns:a16="http://schemas.microsoft.com/office/drawing/2014/main" xmlns="" id="{00000000-0008-0000-1000-0000E8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15" name="Line 9">
            <a:extLst>
              <a:ext uri="{FF2B5EF4-FFF2-40B4-BE49-F238E27FC236}">
                <a16:creationId xmlns:a16="http://schemas.microsoft.com/office/drawing/2014/main" xmlns="" id="{00000000-0008-0000-1000-0000E9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cxnSp>
        <p:nvCxnSpPr>
          <p:cNvPr id="1516" name="Straight Connector 1515">
            <a:extLst>
              <a:ext uri="{FF2B5EF4-FFF2-40B4-BE49-F238E27FC236}">
                <a16:creationId xmlns:a16="http://schemas.microsoft.com/office/drawing/2014/main" xmlns="" id="{00000000-0008-0000-1000-0000EA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cxnSp>
        <p:nvCxnSpPr>
          <p:cNvPr id="1517" name="Straight Connector 1516">
            <a:extLst>
              <a:ext uri="{FF2B5EF4-FFF2-40B4-BE49-F238E27FC236}">
                <a16:creationId xmlns:a16="http://schemas.microsoft.com/office/drawing/2014/main" xmlns="" id="{00000000-0008-0000-1000-0000EB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sp>
        <p:nvSpPr>
          <p:cNvPr id="1518" name="Line 7">
            <a:extLst>
              <a:ext uri="{FF2B5EF4-FFF2-40B4-BE49-F238E27FC236}">
                <a16:creationId xmlns:a16="http://schemas.microsoft.com/office/drawing/2014/main" xmlns="" id="{00000000-0008-0000-1000-0000E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19" name="Line 8">
            <a:extLst>
              <a:ext uri="{FF2B5EF4-FFF2-40B4-BE49-F238E27FC236}">
                <a16:creationId xmlns:a16="http://schemas.microsoft.com/office/drawing/2014/main" xmlns="" id="{00000000-0008-0000-1000-0000E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0" name="Line 9">
            <a:extLst>
              <a:ext uri="{FF2B5EF4-FFF2-40B4-BE49-F238E27FC236}">
                <a16:creationId xmlns:a16="http://schemas.microsoft.com/office/drawing/2014/main" xmlns="" id="{00000000-0008-0000-1000-0000E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1" name="Line 7">
            <a:extLst>
              <a:ext uri="{FF2B5EF4-FFF2-40B4-BE49-F238E27FC236}">
                <a16:creationId xmlns:a16="http://schemas.microsoft.com/office/drawing/2014/main" xmlns="" id="{00000000-0008-0000-1000-0000E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2" name="Line 8">
            <a:extLst>
              <a:ext uri="{FF2B5EF4-FFF2-40B4-BE49-F238E27FC236}">
                <a16:creationId xmlns:a16="http://schemas.microsoft.com/office/drawing/2014/main" xmlns="" id="{00000000-0008-0000-1000-0000F0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3" name="Line 9">
            <a:extLst>
              <a:ext uri="{FF2B5EF4-FFF2-40B4-BE49-F238E27FC236}">
                <a16:creationId xmlns:a16="http://schemas.microsoft.com/office/drawing/2014/main" xmlns="" id="{00000000-0008-0000-1000-0000F1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4" name="Line 7">
            <a:extLst>
              <a:ext uri="{FF2B5EF4-FFF2-40B4-BE49-F238E27FC236}">
                <a16:creationId xmlns:a16="http://schemas.microsoft.com/office/drawing/2014/main" xmlns="" id="{00000000-0008-0000-1000-0000F2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5" name="Line 8">
            <a:extLst>
              <a:ext uri="{FF2B5EF4-FFF2-40B4-BE49-F238E27FC236}">
                <a16:creationId xmlns:a16="http://schemas.microsoft.com/office/drawing/2014/main" xmlns="" id="{00000000-0008-0000-1000-0000F3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6" name="Line 9">
            <a:extLst>
              <a:ext uri="{FF2B5EF4-FFF2-40B4-BE49-F238E27FC236}">
                <a16:creationId xmlns:a16="http://schemas.microsoft.com/office/drawing/2014/main" xmlns="" id="{00000000-0008-0000-1000-0000F4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7" name="Line 7">
            <a:extLst>
              <a:ext uri="{FF2B5EF4-FFF2-40B4-BE49-F238E27FC236}">
                <a16:creationId xmlns:a16="http://schemas.microsoft.com/office/drawing/2014/main" xmlns="" id="{00000000-0008-0000-1000-0000F5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8" name="Line 8">
            <a:extLst>
              <a:ext uri="{FF2B5EF4-FFF2-40B4-BE49-F238E27FC236}">
                <a16:creationId xmlns:a16="http://schemas.microsoft.com/office/drawing/2014/main" xmlns="" id="{00000000-0008-0000-1000-0000F6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29" name="Line 9">
            <a:extLst>
              <a:ext uri="{FF2B5EF4-FFF2-40B4-BE49-F238E27FC236}">
                <a16:creationId xmlns:a16="http://schemas.microsoft.com/office/drawing/2014/main" xmlns="" id="{00000000-0008-0000-1000-0000F7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cxnSp>
        <p:nvCxnSpPr>
          <p:cNvPr id="1530" name="Straight Connector 1529">
            <a:extLst>
              <a:ext uri="{FF2B5EF4-FFF2-40B4-BE49-F238E27FC236}">
                <a16:creationId xmlns:a16="http://schemas.microsoft.com/office/drawing/2014/main" xmlns="" id="{00000000-0008-0000-1000-0000F8060000}"/>
              </a:ext>
            </a:extLst>
          </p:cNvPr>
          <p:cNvCxnSpPr>
            <a:cxnSpLocks noChangeShapeType="1"/>
          </p:cNvCxnSpPr>
          <p:nvPr/>
        </p:nvCxnSpPr>
        <p:spPr bwMode="auto">
          <a:xfrm>
            <a:off x="5953125" y="6315075"/>
            <a:ext cx="447675" cy="0"/>
          </a:xfrm>
          <a:prstGeom prst="line">
            <a:avLst/>
          </a:prstGeom>
          <a:noFill/>
          <a:ln w="9525" algn="ctr">
            <a:solidFill>
              <a:schemeClr val="bg1"/>
            </a:solidFill>
            <a:round/>
            <a:headEnd/>
            <a:tailEnd/>
          </a:ln>
        </p:spPr>
      </p:cxnSp>
      <p:sp>
        <p:nvSpPr>
          <p:cNvPr id="1531" name="Line 7">
            <a:extLst>
              <a:ext uri="{FF2B5EF4-FFF2-40B4-BE49-F238E27FC236}">
                <a16:creationId xmlns:a16="http://schemas.microsoft.com/office/drawing/2014/main" xmlns="" id="{00000000-0008-0000-1000-0000FA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2" name="Line 8">
            <a:extLst>
              <a:ext uri="{FF2B5EF4-FFF2-40B4-BE49-F238E27FC236}">
                <a16:creationId xmlns:a16="http://schemas.microsoft.com/office/drawing/2014/main" xmlns="" id="{00000000-0008-0000-1000-0000FB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3" name="Line 9">
            <a:extLst>
              <a:ext uri="{FF2B5EF4-FFF2-40B4-BE49-F238E27FC236}">
                <a16:creationId xmlns:a16="http://schemas.microsoft.com/office/drawing/2014/main" xmlns="" id="{00000000-0008-0000-1000-0000FC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4" name="Line 7">
            <a:extLst>
              <a:ext uri="{FF2B5EF4-FFF2-40B4-BE49-F238E27FC236}">
                <a16:creationId xmlns:a16="http://schemas.microsoft.com/office/drawing/2014/main" xmlns="" id="{00000000-0008-0000-1000-0000FD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5" name="Line 8">
            <a:extLst>
              <a:ext uri="{FF2B5EF4-FFF2-40B4-BE49-F238E27FC236}">
                <a16:creationId xmlns:a16="http://schemas.microsoft.com/office/drawing/2014/main" xmlns="" id="{00000000-0008-0000-1000-0000FE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6" name="Line 9">
            <a:extLst>
              <a:ext uri="{FF2B5EF4-FFF2-40B4-BE49-F238E27FC236}">
                <a16:creationId xmlns:a16="http://schemas.microsoft.com/office/drawing/2014/main" xmlns="" id="{00000000-0008-0000-1000-0000FF06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7" name="Line 7">
            <a:extLst>
              <a:ext uri="{FF2B5EF4-FFF2-40B4-BE49-F238E27FC236}">
                <a16:creationId xmlns:a16="http://schemas.microsoft.com/office/drawing/2014/main" xmlns="" id="{00000000-0008-0000-1000-000000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8" name="Line 8">
            <a:extLst>
              <a:ext uri="{FF2B5EF4-FFF2-40B4-BE49-F238E27FC236}">
                <a16:creationId xmlns:a16="http://schemas.microsoft.com/office/drawing/2014/main" xmlns="" id="{00000000-0008-0000-1000-000001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39" name="Line 9">
            <a:extLst>
              <a:ext uri="{FF2B5EF4-FFF2-40B4-BE49-F238E27FC236}">
                <a16:creationId xmlns:a16="http://schemas.microsoft.com/office/drawing/2014/main" xmlns="" id="{00000000-0008-0000-1000-000002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0" name="Line 7">
            <a:extLst>
              <a:ext uri="{FF2B5EF4-FFF2-40B4-BE49-F238E27FC236}">
                <a16:creationId xmlns:a16="http://schemas.microsoft.com/office/drawing/2014/main" xmlns="" id="{00000000-0008-0000-1000-000003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1" name="Line 8">
            <a:extLst>
              <a:ext uri="{FF2B5EF4-FFF2-40B4-BE49-F238E27FC236}">
                <a16:creationId xmlns:a16="http://schemas.microsoft.com/office/drawing/2014/main" xmlns="" id="{00000000-0008-0000-1000-000004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2" name="Line 9">
            <a:extLst>
              <a:ext uri="{FF2B5EF4-FFF2-40B4-BE49-F238E27FC236}">
                <a16:creationId xmlns:a16="http://schemas.microsoft.com/office/drawing/2014/main" xmlns="" id="{00000000-0008-0000-1000-000005070000}"/>
              </a:ext>
            </a:extLst>
          </p:cNvPr>
          <p:cNvSpPr>
            <a:spLocks noChangeShapeType="1"/>
          </p:cNvSpPr>
          <p:nvPr/>
        </p:nvSpPr>
        <p:spPr bwMode="auto">
          <a:xfrm>
            <a:off x="4181475" y="6315075"/>
            <a:ext cx="0" cy="0"/>
          </a:xfrm>
          <a:prstGeom prst="line">
            <a:avLst/>
          </a:prstGeom>
          <a:noFill/>
          <a:ln w="9525">
            <a:solidFill>
              <a:srgbClr val="000000"/>
            </a:solidFill>
            <a:round/>
            <a:headEnd/>
            <a:tailEnd/>
          </a:ln>
        </p:spPr>
      </p:sp>
      <p:sp>
        <p:nvSpPr>
          <p:cNvPr id="1543" name="Line 7">
            <a:extLst>
              <a:ext uri="{FF2B5EF4-FFF2-40B4-BE49-F238E27FC236}">
                <a16:creationId xmlns:a16="http://schemas.microsoft.com/office/drawing/2014/main" xmlns="" id="{00000000-0008-0000-1000-00000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44" name="Line 8">
            <a:extLst>
              <a:ext uri="{FF2B5EF4-FFF2-40B4-BE49-F238E27FC236}">
                <a16:creationId xmlns:a16="http://schemas.microsoft.com/office/drawing/2014/main" xmlns="" id="{00000000-0008-0000-1000-00000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45" name="Line 9">
            <a:extLst>
              <a:ext uri="{FF2B5EF4-FFF2-40B4-BE49-F238E27FC236}">
                <a16:creationId xmlns:a16="http://schemas.microsoft.com/office/drawing/2014/main" xmlns="" id="{00000000-0008-0000-1000-00000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46" name="Line 7">
            <a:extLst>
              <a:ext uri="{FF2B5EF4-FFF2-40B4-BE49-F238E27FC236}">
                <a16:creationId xmlns:a16="http://schemas.microsoft.com/office/drawing/2014/main" xmlns="" id="{00000000-0008-0000-1000-00000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47" name="Line 8">
            <a:extLst>
              <a:ext uri="{FF2B5EF4-FFF2-40B4-BE49-F238E27FC236}">
                <a16:creationId xmlns:a16="http://schemas.microsoft.com/office/drawing/2014/main" xmlns="" id="{00000000-0008-0000-1000-00000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48" name="Line 9">
            <a:extLst>
              <a:ext uri="{FF2B5EF4-FFF2-40B4-BE49-F238E27FC236}">
                <a16:creationId xmlns:a16="http://schemas.microsoft.com/office/drawing/2014/main" xmlns="" id="{00000000-0008-0000-1000-00000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49" name="Line 7">
            <a:extLst>
              <a:ext uri="{FF2B5EF4-FFF2-40B4-BE49-F238E27FC236}">
                <a16:creationId xmlns:a16="http://schemas.microsoft.com/office/drawing/2014/main" xmlns="" id="{00000000-0008-0000-1000-00000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0" name="Line 8">
            <a:extLst>
              <a:ext uri="{FF2B5EF4-FFF2-40B4-BE49-F238E27FC236}">
                <a16:creationId xmlns:a16="http://schemas.microsoft.com/office/drawing/2014/main" xmlns="" id="{00000000-0008-0000-1000-00000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1" name="Line 9">
            <a:extLst>
              <a:ext uri="{FF2B5EF4-FFF2-40B4-BE49-F238E27FC236}">
                <a16:creationId xmlns:a16="http://schemas.microsoft.com/office/drawing/2014/main" xmlns="" id="{00000000-0008-0000-1000-00000E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2" name="Line 7">
            <a:extLst>
              <a:ext uri="{FF2B5EF4-FFF2-40B4-BE49-F238E27FC236}">
                <a16:creationId xmlns:a16="http://schemas.microsoft.com/office/drawing/2014/main" xmlns="" id="{00000000-0008-0000-1000-00001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3" name="Line 8">
            <a:extLst>
              <a:ext uri="{FF2B5EF4-FFF2-40B4-BE49-F238E27FC236}">
                <a16:creationId xmlns:a16="http://schemas.microsoft.com/office/drawing/2014/main" xmlns="" id="{00000000-0008-0000-1000-00001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4" name="Line 9">
            <a:extLst>
              <a:ext uri="{FF2B5EF4-FFF2-40B4-BE49-F238E27FC236}">
                <a16:creationId xmlns:a16="http://schemas.microsoft.com/office/drawing/2014/main" xmlns="" id="{00000000-0008-0000-1000-000014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5" name="Line 7">
            <a:extLst>
              <a:ext uri="{FF2B5EF4-FFF2-40B4-BE49-F238E27FC236}">
                <a16:creationId xmlns:a16="http://schemas.microsoft.com/office/drawing/2014/main" xmlns="" id="{00000000-0008-0000-1000-00001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6" name="Line 8">
            <a:extLst>
              <a:ext uri="{FF2B5EF4-FFF2-40B4-BE49-F238E27FC236}">
                <a16:creationId xmlns:a16="http://schemas.microsoft.com/office/drawing/2014/main" xmlns="" id="{00000000-0008-0000-1000-00001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7" name="Line 9">
            <a:extLst>
              <a:ext uri="{FF2B5EF4-FFF2-40B4-BE49-F238E27FC236}">
                <a16:creationId xmlns:a16="http://schemas.microsoft.com/office/drawing/2014/main" xmlns="" id="{00000000-0008-0000-1000-00001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558" name="Line 7">
            <a:extLst>
              <a:ext uri="{FF2B5EF4-FFF2-40B4-BE49-F238E27FC236}">
                <a16:creationId xmlns:a16="http://schemas.microsoft.com/office/drawing/2014/main" xmlns="" id="{00000000-0008-0000-1000-000021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59" name="Line 8">
            <a:extLst>
              <a:ext uri="{FF2B5EF4-FFF2-40B4-BE49-F238E27FC236}">
                <a16:creationId xmlns:a16="http://schemas.microsoft.com/office/drawing/2014/main" xmlns="" id="{00000000-0008-0000-1000-000022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60" name="Line 9">
            <a:extLst>
              <a:ext uri="{FF2B5EF4-FFF2-40B4-BE49-F238E27FC236}">
                <a16:creationId xmlns:a16="http://schemas.microsoft.com/office/drawing/2014/main" xmlns="" id="{00000000-0008-0000-1000-000023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561" name="Line 7">
            <a:extLst>
              <a:ext uri="{FF2B5EF4-FFF2-40B4-BE49-F238E27FC236}">
                <a16:creationId xmlns:a16="http://schemas.microsoft.com/office/drawing/2014/main" xmlns="" id="{00000000-0008-0000-1000-00003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62" name="Line 8">
            <a:extLst>
              <a:ext uri="{FF2B5EF4-FFF2-40B4-BE49-F238E27FC236}">
                <a16:creationId xmlns:a16="http://schemas.microsoft.com/office/drawing/2014/main" xmlns="" id="{00000000-0008-0000-1000-00003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63" name="Line 9">
            <a:extLst>
              <a:ext uri="{FF2B5EF4-FFF2-40B4-BE49-F238E27FC236}">
                <a16:creationId xmlns:a16="http://schemas.microsoft.com/office/drawing/2014/main" xmlns="" id="{00000000-0008-0000-1000-00003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64" name="Line 7">
            <a:extLst>
              <a:ext uri="{FF2B5EF4-FFF2-40B4-BE49-F238E27FC236}">
                <a16:creationId xmlns:a16="http://schemas.microsoft.com/office/drawing/2014/main" xmlns="" id="{00000000-0008-0000-1000-00003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65" name="Line 8">
            <a:extLst>
              <a:ext uri="{FF2B5EF4-FFF2-40B4-BE49-F238E27FC236}">
                <a16:creationId xmlns:a16="http://schemas.microsoft.com/office/drawing/2014/main" xmlns="" id="{00000000-0008-0000-1000-00003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66" name="Line 9">
            <a:extLst>
              <a:ext uri="{FF2B5EF4-FFF2-40B4-BE49-F238E27FC236}">
                <a16:creationId xmlns:a16="http://schemas.microsoft.com/office/drawing/2014/main" xmlns="" id="{00000000-0008-0000-1000-00003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67" name="Line 7">
            <a:extLst>
              <a:ext uri="{FF2B5EF4-FFF2-40B4-BE49-F238E27FC236}">
                <a16:creationId xmlns:a16="http://schemas.microsoft.com/office/drawing/2014/main" xmlns="" id="{00000000-0008-0000-1000-00003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68" name="Line 8">
            <a:extLst>
              <a:ext uri="{FF2B5EF4-FFF2-40B4-BE49-F238E27FC236}">
                <a16:creationId xmlns:a16="http://schemas.microsoft.com/office/drawing/2014/main" xmlns="" id="{00000000-0008-0000-1000-00003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69" name="Line 9">
            <a:extLst>
              <a:ext uri="{FF2B5EF4-FFF2-40B4-BE49-F238E27FC236}">
                <a16:creationId xmlns:a16="http://schemas.microsoft.com/office/drawing/2014/main" xmlns="" id="{00000000-0008-0000-1000-00003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0" name="Line 7">
            <a:extLst>
              <a:ext uri="{FF2B5EF4-FFF2-40B4-BE49-F238E27FC236}">
                <a16:creationId xmlns:a16="http://schemas.microsoft.com/office/drawing/2014/main" xmlns="" id="{00000000-0008-0000-1000-00003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71" name="Line 8">
            <a:extLst>
              <a:ext uri="{FF2B5EF4-FFF2-40B4-BE49-F238E27FC236}">
                <a16:creationId xmlns:a16="http://schemas.microsoft.com/office/drawing/2014/main" xmlns="" id="{00000000-0008-0000-1000-00003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72" name="Line 9">
            <a:extLst>
              <a:ext uri="{FF2B5EF4-FFF2-40B4-BE49-F238E27FC236}">
                <a16:creationId xmlns:a16="http://schemas.microsoft.com/office/drawing/2014/main" xmlns="" id="{00000000-0008-0000-1000-00003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573" name="Line 7">
            <a:extLst>
              <a:ext uri="{FF2B5EF4-FFF2-40B4-BE49-F238E27FC236}">
                <a16:creationId xmlns:a16="http://schemas.microsoft.com/office/drawing/2014/main" xmlns="" id="{00000000-0008-0000-1000-00003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74" name="Line 8">
            <a:extLst>
              <a:ext uri="{FF2B5EF4-FFF2-40B4-BE49-F238E27FC236}">
                <a16:creationId xmlns:a16="http://schemas.microsoft.com/office/drawing/2014/main" xmlns="" id="{00000000-0008-0000-1000-00003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75" name="Line 9">
            <a:extLst>
              <a:ext uri="{FF2B5EF4-FFF2-40B4-BE49-F238E27FC236}">
                <a16:creationId xmlns:a16="http://schemas.microsoft.com/office/drawing/2014/main" xmlns="" id="{00000000-0008-0000-1000-00003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76" name="Line 7">
            <a:extLst>
              <a:ext uri="{FF2B5EF4-FFF2-40B4-BE49-F238E27FC236}">
                <a16:creationId xmlns:a16="http://schemas.microsoft.com/office/drawing/2014/main" xmlns="" id="{00000000-0008-0000-1000-00003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7" name="Line 8">
            <a:extLst>
              <a:ext uri="{FF2B5EF4-FFF2-40B4-BE49-F238E27FC236}">
                <a16:creationId xmlns:a16="http://schemas.microsoft.com/office/drawing/2014/main" xmlns="" id="{00000000-0008-0000-1000-00004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8" name="Line 9">
            <a:extLst>
              <a:ext uri="{FF2B5EF4-FFF2-40B4-BE49-F238E27FC236}">
                <a16:creationId xmlns:a16="http://schemas.microsoft.com/office/drawing/2014/main" xmlns="" id="{00000000-0008-0000-1000-00004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79" name="Line 7">
            <a:extLst>
              <a:ext uri="{FF2B5EF4-FFF2-40B4-BE49-F238E27FC236}">
                <a16:creationId xmlns:a16="http://schemas.microsoft.com/office/drawing/2014/main" xmlns="" id="{00000000-0008-0000-1000-00004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0" name="Line 8">
            <a:extLst>
              <a:ext uri="{FF2B5EF4-FFF2-40B4-BE49-F238E27FC236}">
                <a16:creationId xmlns:a16="http://schemas.microsoft.com/office/drawing/2014/main" xmlns="" id="{00000000-0008-0000-1000-00004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1" name="Line 9">
            <a:extLst>
              <a:ext uri="{FF2B5EF4-FFF2-40B4-BE49-F238E27FC236}">
                <a16:creationId xmlns:a16="http://schemas.microsoft.com/office/drawing/2014/main" xmlns="" id="{00000000-0008-0000-1000-00004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2" name="Line 7">
            <a:extLst>
              <a:ext uri="{FF2B5EF4-FFF2-40B4-BE49-F238E27FC236}">
                <a16:creationId xmlns:a16="http://schemas.microsoft.com/office/drawing/2014/main" xmlns="" id="{00000000-0008-0000-1000-00004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83" name="Line 8">
            <a:extLst>
              <a:ext uri="{FF2B5EF4-FFF2-40B4-BE49-F238E27FC236}">
                <a16:creationId xmlns:a16="http://schemas.microsoft.com/office/drawing/2014/main" xmlns="" id="{00000000-0008-0000-1000-00004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84" name="Line 9">
            <a:extLst>
              <a:ext uri="{FF2B5EF4-FFF2-40B4-BE49-F238E27FC236}">
                <a16:creationId xmlns:a16="http://schemas.microsoft.com/office/drawing/2014/main" xmlns="" id="{00000000-0008-0000-1000-000047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85" name="Line 7">
            <a:extLst>
              <a:ext uri="{FF2B5EF4-FFF2-40B4-BE49-F238E27FC236}">
                <a16:creationId xmlns:a16="http://schemas.microsoft.com/office/drawing/2014/main" xmlns="" id="{00000000-0008-0000-1000-00004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6" name="Line 8">
            <a:extLst>
              <a:ext uri="{FF2B5EF4-FFF2-40B4-BE49-F238E27FC236}">
                <a16:creationId xmlns:a16="http://schemas.microsoft.com/office/drawing/2014/main" xmlns="" id="{00000000-0008-0000-1000-00004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7" name="Line 9">
            <a:extLst>
              <a:ext uri="{FF2B5EF4-FFF2-40B4-BE49-F238E27FC236}">
                <a16:creationId xmlns:a16="http://schemas.microsoft.com/office/drawing/2014/main" xmlns="" id="{00000000-0008-0000-1000-00004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88" name="Line 7">
            <a:extLst>
              <a:ext uri="{FF2B5EF4-FFF2-40B4-BE49-F238E27FC236}">
                <a16:creationId xmlns:a16="http://schemas.microsoft.com/office/drawing/2014/main" xmlns="" id="{00000000-0008-0000-1000-00004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89" name="Line 8">
            <a:extLst>
              <a:ext uri="{FF2B5EF4-FFF2-40B4-BE49-F238E27FC236}">
                <a16:creationId xmlns:a16="http://schemas.microsoft.com/office/drawing/2014/main" xmlns="" id="{00000000-0008-0000-1000-00004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0" name="Line 9">
            <a:extLst>
              <a:ext uri="{FF2B5EF4-FFF2-40B4-BE49-F238E27FC236}">
                <a16:creationId xmlns:a16="http://schemas.microsoft.com/office/drawing/2014/main" xmlns="" id="{00000000-0008-0000-1000-00004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1" name="Line 7">
            <a:extLst>
              <a:ext uri="{FF2B5EF4-FFF2-40B4-BE49-F238E27FC236}">
                <a16:creationId xmlns:a16="http://schemas.microsoft.com/office/drawing/2014/main" xmlns="" id="{00000000-0008-0000-1000-00004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92" name="Line 8">
            <a:extLst>
              <a:ext uri="{FF2B5EF4-FFF2-40B4-BE49-F238E27FC236}">
                <a16:creationId xmlns:a16="http://schemas.microsoft.com/office/drawing/2014/main" xmlns="" id="{00000000-0008-0000-1000-00004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93" name="Line 9">
            <a:extLst>
              <a:ext uri="{FF2B5EF4-FFF2-40B4-BE49-F238E27FC236}">
                <a16:creationId xmlns:a16="http://schemas.microsoft.com/office/drawing/2014/main" xmlns="" id="{00000000-0008-0000-1000-00005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594" name="Line 7">
            <a:extLst>
              <a:ext uri="{FF2B5EF4-FFF2-40B4-BE49-F238E27FC236}">
                <a16:creationId xmlns:a16="http://schemas.microsoft.com/office/drawing/2014/main" xmlns="" id="{00000000-0008-0000-1000-00005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95" name="Line 8">
            <a:extLst>
              <a:ext uri="{FF2B5EF4-FFF2-40B4-BE49-F238E27FC236}">
                <a16:creationId xmlns:a16="http://schemas.microsoft.com/office/drawing/2014/main" xmlns="" id="{00000000-0008-0000-1000-00005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96" name="Line 9">
            <a:extLst>
              <a:ext uri="{FF2B5EF4-FFF2-40B4-BE49-F238E27FC236}">
                <a16:creationId xmlns:a16="http://schemas.microsoft.com/office/drawing/2014/main" xmlns="" id="{00000000-0008-0000-1000-00005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597" name="Line 7">
            <a:extLst>
              <a:ext uri="{FF2B5EF4-FFF2-40B4-BE49-F238E27FC236}">
                <a16:creationId xmlns:a16="http://schemas.microsoft.com/office/drawing/2014/main" xmlns="" id="{00000000-0008-0000-1000-00005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8" name="Line 8">
            <a:extLst>
              <a:ext uri="{FF2B5EF4-FFF2-40B4-BE49-F238E27FC236}">
                <a16:creationId xmlns:a16="http://schemas.microsoft.com/office/drawing/2014/main" xmlns="" id="{00000000-0008-0000-1000-00005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599" name="Line 9">
            <a:extLst>
              <a:ext uri="{FF2B5EF4-FFF2-40B4-BE49-F238E27FC236}">
                <a16:creationId xmlns:a16="http://schemas.microsoft.com/office/drawing/2014/main" xmlns="" id="{00000000-0008-0000-1000-00005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00" name="Line 7">
            <a:extLst>
              <a:ext uri="{FF2B5EF4-FFF2-40B4-BE49-F238E27FC236}">
                <a16:creationId xmlns:a16="http://schemas.microsoft.com/office/drawing/2014/main" xmlns="" id="{00000000-0008-0000-1000-00005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01" name="Line 8">
            <a:extLst>
              <a:ext uri="{FF2B5EF4-FFF2-40B4-BE49-F238E27FC236}">
                <a16:creationId xmlns:a16="http://schemas.microsoft.com/office/drawing/2014/main" xmlns="" id="{00000000-0008-0000-1000-00005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02" name="Line 9">
            <a:extLst>
              <a:ext uri="{FF2B5EF4-FFF2-40B4-BE49-F238E27FC236}">
                <a16:creationId xmlns:a16="http://schemas.microsoft.com/office/drawing/2014/main" xmlns="" id="{00000000-0008-0000-1000-00005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03" name="Line 7">
            <a:extLst>
              <a:ext uri="{FF2B5EF4-FFF2-40B4-BE49-F238E27FC236}">
                <a16:creationId xmlns:a16="http://schemas.microsoft.com/office/drawing/2014/main" xmlns="" id="{00000000-0008-0000-1000-00005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04" name="Line 8">
            <a:extLst>
              <a:ext uri="{FF2B5EF4-FFF2-40B4-BE49-F238E27FC236}">
                <a16:creationId xmlns:a16="http://schemas.microsoft.com/office/drawing/2014/main" xmlns="" id="{00000000-0008-0000-1000-00005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05" name="Line 9">
            <a:extLst>
              <a:ext uri="{FF2B5EF4-FFF2-40B4-BE49-F238E27FC236}">
                <a16:creationId xmlns:a16="http://schemas.microsoft.com/office/drawing/2014/main" xmlns="" id="{00000000-0008-0000-1000-00005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06" name="Line 7">
            <a:extLst>
              <a:ext uri="{FF2B5EF4-FFF2-40B4-BE49-F238E27FC236}">
                <a16:creationId xmlns:a16="http://schemas.microsoft.com/office/drawing/2014/main" xmlns="" id="{00000000-0008-0000-1000-00005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07" name="Line 8">
            <a:extLst>
              <a:ext uri="{FF2B5EF4-FFF2-40B4-BE49-F238E27FC236}">
                <a16:creationId xmlns:a16="http://schemas.microsoft.com/office/drawing/2014/main" xmlns="" id="{00000000-0008-0000-1000-00005E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08" name="Line 9">
            <a:extLst>
              <a:ext uri="{FF2B5EF4-FFF2-40B4-BE49-F238E27FC236}">
                <a16:creationId xmlns:a16="http://schemas.microsoft.com/office/drawing/2014/main" xmlns="" id="{00000000-0008-0000-1000-00005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09" name="Line 7">
            <a:extLst>
              <a:ext uri="{FF2B5EF4-FFF2-40B4-BE49-F238E27FC236}">
                <a16:creationId xmlns:a16="http://schemas.microsoft.com/office/drawing/2014/main" xmlns="" id="{00000000-0008-0000-1000-00006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0" name="Line 8">
            <a:extLst>
              <a:ext uri="{FF2B5EF4-FFF2-40B4-BE49-F238E27FC236}">
                <a16:creationId xmlns:a16="http://schemas.microsoft.com/office/drawing/2014/main" xmlns="" id="{00000000-0008-0000-1000-000061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1" name="Line 9">
            <a:extLst>
              <a:ext uri="{FF2B5EF4-FFF2-40B4-BE49-F238E27FC236}">
                <a16:creationId xmlns:a16="http://schemas.microsoft.com/office/drawing/2014/main" xmlns="" id="{00000000-0008-0000-1000-00006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2" name="Line 7">
            <a:extLst>
              <a:ext uri="{FF2B5EF4-FFF2-40B4-BE49-F238E27FC236}">
                <a16:creationId xmlns:a16="http://schemas.microsoft.com/office/drawing/2014/main" xmlns="" id="{00000000-0008-0000-1000-00006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13" name="Line 8">
            <a:extLst>
              <a:ext uri="{FF2B5EF4-FFF2-40B4-BE49-F238E27FC236}">
                <a16:creationId xmlns:a16="http://schemas.microsoft.com/office/drawing/2014/main" xmlns="" id="{00000000-0008-0000-1000-000064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14" name="Line 9">
            <a:extLst>
              <a:ext uri="{FF2B5EF4-FFF2-40B4-BE49-F238E27FC236}">
                <a16:creationId xmlns:a16="http://schemas.microsoft.com/office/drawing/2014/main" xmlns="" id="{00000000-0008-0000-1000-00006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15" name="Line 7">
            <a:extLst>
              <a:ext uri="{FF2B5EF4-FFF2-40B4-BE49-F238E27FC236}">
                <a16:creationId xmlns:a16="http://schemas.microsoft.com/office/drawing/2014/main" xmlns="" id="{00000000-0008-0000-1000-000066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16" name="Line 8">
            <a:extLst>
              <a:ext uri="{FF2B5EF4-FFF2-40B4-BE49-F238E27FC236}">
                <a16:creationId xmlns:a16="http://schemas.microsoft.com/office/drawing/2014/main" xmlns="" id="{00000000-0008-0000-1000-00006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17" name="Line 9">
            <a:extLst>
              <a:ext uri="{FF2B5EF4-FFF2-40B4-BE49-F238E27FC236}">
                <a16:creationId xmlns:a16="http://schemas.microsoft.com/office/drawing/2014/main" xmlns="" id="{00000000-0008-0000-1000-00006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18" name="Line 7">
            <a:extLst>
              <a:ext uri="{FF2B5EF4-FFF2-40B4-BE49-F238E27FC236}">
                <a16:creationId xmlns:a16="http://schemas.microsoft.com/office/drawing/2014/main" xmlns="" id="{00000000-0008-0000-1000-00006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19" name="Line 8">
            <a:extLst>
              <a:ext uri="{FF2B5EF4-FFF2-40B4-BE49-F238E27FC236}">
                <a16:creationId xmlns:a16="http://schemas.microsoft.com/office/drawing/2014/main" xmlns="" id="{00000000-0008-0000-1000-00006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20" name="Line 9">
            <a:extLst>
              <a:ext uri="{FF2B5EF4-FFF2-40B4-BE49-F238E27FC236}">
                <a16:creationId xmlns:a16="http://schemas.microsoft.com/office/drawing/2014/main" xmlns="" id="{00000000-0008-0000-1000-00006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21" name="Line 7">
            <a:extLst>
              <a:ext uri="{FF2B5EF4-FFF2-40B4-BE49-F238E27FC236}">
                <a16:creationId xmlns:a16="http://schemas.microsoft.com/office/drawing/2014/main" xmlns="" id="{00000000-0008-0000-1000-00006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2" name="Line 8">
            <a:extLst>
              <a:ext uri="{FF2B5EF4-FFF2-40B4-BE49-F238E27FC236}">
                <a16:creationId xmlns:a16="http://schemas.microsoft.com/office/drawing/2014/main" xmlns="" id="{00000000-0008-0000-1000-00006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3" name="Line 9">
            <a:extLst>
              <a:ext uri="{FF2B5EF4-FFF2-40B4-BE49-F238E27FC236}">
                <a16:creationId xmlns:a16="http://schemas.microsoft.com/office/drawing/2014/main" xmlns="" id="{00000000-0008-0000-1000-00006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4" name="Line 7">
            <a:extLst>
              <a:ext uri="{FF2B5EF4-FFF2-40B4-BE49-F238E27FC236}">
                <a16:creationId xmlns:a16="http://schemas.microsoft.com/office/drawing/2014/main" xmlns="" id="{00000000-0008-0000-1000-00006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25" name="Line 8">
            <a:extLst>
              <a:ext uri="{FF2B5EF4-FFF2-40B4-BE49-F238E27FC236}">
                <a16:creationId xmlns:a16="http://schemas.microsoft.com/office/drawing/2014/main" xmlns="" id="{00000000-0008-0000-1000-00007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26" name="Line 9">
            <a:extLst>
              <a:ext uri="{FF2B5EF4-FFF2-40B4-BE49-F238E27FC236}">
                <a16:creationId xmlns:a16="http://schemas.microsoft.com/office/drawing/2014/main" xmlns="" id="{00000000-0008-0000-1000-00007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27" name="Line 7">
            <a:extLst>
              <a:ext uri="{FF2B5EF4-FFF2-40B4-BE49-F238E27FC236}">
                <a16:creationId xmlns:a16="http://schemas.microsoft.com/office/drawing/2014/main" xmlns="" id="{00000000-0008-0000-1000-00007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8" name="Line 8">
            <a:extLst>
              <a:ext uri="{FF2B5EF4-FFF2-40B4-BE49-F238E27FC236}">
                <a16:creationId xmlns:a16="http://schemas.microsoft.com/office/drawing/2014/main" xmlns="" id="{00000000-0008-0000-1000-000073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29" name="Line 9">
            <a:extLst>
              <a:ext uri="{FF2B5EF4-FFF2-40B4-BE49-F238E27FC236}">
                <a16:creationId xmlns:a16="http://schemas.microsoft.com/office/drawing/2014/main" xmlns="" id="{00000000-0008-0000-1000-000074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0" name="Line 7">
            <a:extLst>
              <a:ext uri="{FF2B5EF4-FFF2-40B4-BE49-F238E27FC236}">
                <a16:creationId xmlns:a16="http://schemas.microsoft.com/office/drawing/2014/main" xmlns="" id="{00000000-0008-0000-1000-00007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31" name="Line 8">
            <a:extLst>
              <a:ext uri="{FF2B5EF4-FFF2-40B4-BE49-F238E27FC236}">
                <a16:creationId xmlns:a16="http://schemas.microsoft.com/office/drawing/2014/main" xmlns="" id="{00000000-0008-0000-1000-00007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32" name="Line 9">
            <a:extLst>
              <a:ext uri="{FF2B5EF4-FFF2-40B4-BE49-F238E27FC236}">
                <a16:creationId xmlns:a16="http://schemas.microsoft.com/office/drawing/2014/main" xmlns="" id="{00000000-0008-0000-1000-00007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33" name="Line 7">
            <a:extLst>
              <a:ext uri="{FF2B5EF4-FFF2-40B4-BE49-F238E27FC236}">
                <a16:creationId xmlns:a16="http://schemas.microsoft.com/office/drawing/2014/main" xmlns="" id="{00000000-0008-0000-1000-00007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4" name="Line 8">
            <a:extLst>
              <a:ext uri="{FF2B5EF4-FFF2-40B4-BE49-F238E27FC236}">
                <a16:creationId xmlns:a16="http://schemas.microsoft.com/office/drawing/2014/main" xmlns="" id="{00000000-0008-0000-1000-00007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5" name="Line 9">
            <a:extLst>
              <a:ext uri="{FF2B5EF4-FFF2-40B4-BE49-F238E27FC236}">
                <a16:creationId xmlns:a16="http://schemas.microsoft.com/office/drawing/2014/main" xmlns="" id="{00000000-0008-0000-1000-00007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36" name="Line 7">
            <a:extLst>
              <a:ext uri="{FF2B5EF4-FFF2-40B4-BE49-F238E27FC236}">
                <a16:creationId xmlns:a16="http://schemas.microsoft.com/office/drawing/2014/main" xmlns="" id="{00000000-0008-0000-1000-00007B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37" name="Line 8">
            <a:extLst>
              <a:ext uri="{FF2B5EF4-FFF2-40B4-BE49-F238E27FC236}">
                <a16:creationId xmlns:a16="http://schemas.microsoft.com/office/drawing/2014/main" xmlns="" id="{00000000-0008-0000-1000-00007C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38" name="Line 9">
            <a:extLst>
              <a:ext uri="{FF2B5EF4-FFF2-40B4-BE49-F238E27FC236}">
                <a16:creationId xmlns:a16="http://schemas.microsoft.com/office/drawing/2014/main" xmlns="" id="{00000000-0008-0000-1000-00007D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39" name="Line 7">
            <a:extLst>
              <a:ext uri="{FF2B5EF4-FFF2-40B4-BE49-F238E27FC236}">
                <a16:creationId xmlns:a16="http://schemas.microsoft.com/office/drawing/2014/main" xmlns="" id="{00000000-0008-0000-1000-00007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40" name="Line 8">
            <a:extLst>
              <a:ext uri="{FF2B5EF4-FFF2-40B4-BE49-F238E27FC236}">
                <a16:creationId xmlns:a16="http://schemas.microsoft.com/office/drawing/2014/main" xmlns="" id="{00000000-0008-0000-1000-00007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41" name="Line 9">
            <a:extLst>
              <a:ext uri="{FF2B5EF4-FFF2-40B4-BE49-F238E27FC236}">
                <a16:creationId xmlns:a16="http://schemas.microsoft.com/office/drawing/2014/main" xmlns="" id="{00000000-0008-0000-1000-00008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42" name="Line 7">
            <a:extLst>
              <a:ext uri="{FF2B5EF4-FFF2-40B4-BE49-F238E27FC236}">
                <a16:creationId xmlns:a16="http://schemas.microsoft.com/office/drawing/2014/main" xmlns="" id="{00000000-0008-0000-1000-00008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43" name="Line 8">
            <a:extLst>
              <a:ext uri="{FF2B5EF4-FFF2-40B4-BE49-F238E27FC236}">
                <a16:creationId xmlns:a16="http://schemas.microsoft.com/office/drawing/2014/main" xmlns="" id="{00000000-0008-0000-1000-00008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44" name="Line 9">
            <a:extLst>
              <a:ext uri="{FF2B5EF4-FFF2-40B4-BE49-F238E27FC236}">
                <a16:creationId xmlns:a16="http://schemas.microsoft.com/office/drawing/2014/main" xmlns="" id="{00000000-0008-0000-1000-00008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45" name="Line 7">
            <a:extLst>
              <a:ext uri="{FF2B5EF4-FFF2-40B4-BE49-F238E27FC236}">
                <a16:creationId xmlns:a16="http://schemas.microsoft.com/office/drawing/2014/main" xmlns="" id="{00000000-0008-0000-1000-00008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46" name="Line 8">
            <a:extLst>
              <a:ext uri="{FF2B5EF4-FFF2-40B4-BE49-F238E27FC236}">
                <a16:creationId xmlns:a16="http://schemas.microsoft.com/office/drawing/2014/main" xmlns="" id="{00000000-0008-0000-1000-00008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47" name="Line 9">
            <a:extLst>
              <a:ext uri="{FF2B5EF4-FFF2-40B4-BE49-F238E27FC236}">
                <a16:creationId xmlns:a16="http://schemas.microsoft.com/office/drawing/2014/main" xmlns="" id="{00000000-0008-0000-1000-00008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48" name="Line 7">
            <a:extLst>
              <a:ext uri="{FF2B5EF4-FFF2-40B4-BE49-F238E27FC236}">
                <a16:creationId xmlns:a16="http://schemas.microsoft.com/office/drawing/2014/main" xmlns="" id="{00000000-0008-0000-1000-00008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49" name="Line 8">
            <a:extLst>
              <a:ext uri="{FF2B5EF4-FFF2-40B4-BE49-F238E27FC236}">
                <a16:creationId xmlns:a16="http://schemas.microsoft.com/office/drawing/2014/main" xmlns="" id="{00000000-0008-0000-1000-00008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0" name="Line 9">
            <a:extLst>
              <a:ext uri="{FF2B5EF4-FFF2-40B4-BE49-F238E27FC236}">
                <a16:creationId xmlns:a16="http://schemas.microsoft.com/office/drawing/2014/main" xmlns="" id="{00000000-0008-0000-1000-00008C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1" name="Line 7">
            <a:extLst>
              <a:ext uri="{FF2B5EF4-FFF2-40B4-BE49-F238E27FC236}">
                <a16:creationId xmlns:a16="http://schemas.microsoft.com/office/drawing/2014/main" xmlns="" id="{00000000-0008-0000-1000-000099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2" name="Line 8">
            <a:extLst>
              <a:ext uri="{FF2B5EF4-FFF2-40B4-BE49-F238E27FC236}">
                <a16:creationId xmlns:a16="http://schemas.microsoft.com/office/drawing/2014/main" xmlns="" id="{00000000-0008-0000-1000-00009A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3" name="Line 9">
            <a:extLst>
              <a:ext uri="{FF2B5EF4-FFF2-40B4-BE49-F238E27FC236}">
                <a16:creationId xmlns:a16="http://schemas.microsoft.com/office/drawing/2014/main" xmlns="" id="{00000000-0008-0000-1000-00009B07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654" name="Line 7">
            <a:extLst>
              <a:ext uri="{FF2B5EF4-FFF2-40B4-BE49-F238E27FC236}">
                <a16:creationId xmlns:a16="http://schemas.microsoft.com/office/drawing/2014/main" xmlns="" id="{00000000-0008-0000-1000-0000A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55" name="Line 8">
            <a:extLst>
              <a:ext uri="{FF2B5EF4-FFF2-40B4-BE49-F238E27FC236}">
                <a16:creationId xmlns:a16="http://schemas.microsoft.com/office/drawing/2014/main" xmlns="" id="{00000000-0008-0000-1000-0000A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56" name="Line 9">
            <a:extLst>
              <a:ext uri="{FF2B5EF4-FFF2-40B4-BE49-F238E27FC236}">
                <a16:creationId xmlns:a16="http://schemas.microsoft.com/office/drawing/2014/main" xmlns="" id="{00000000-0008-0000-1000-0000A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57" name="Line 7">
            <a:extLst>
              <a:ext uri="{FF2B5EF4-FFF2-40B4-BE49-F238E27FC236}">
                <a16:creationId xmlns:a16="http://schemas.microsoft.com/office/drawing/2014/main" xmlns="" id="{00000000-0008-0000-1000-0000AE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58" name="Line 8">
            <a:extLst>
              <a:ext uri="{FF2B5EF4-FFF2-40B4-BE49-F238E27FC236}">
                <a16:creationId xmlns:a16="http://schemas.microsoft.com/office/drawing/2014/main" xmlns="" id="{00000000-0008-0000-1000-0000AF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59" name="Line 9">
            <a:extLst>
              <a:ext uri="{FF2B5EF4-FFF2-40B4-BE49-F238E27FC236}">
                <a16:creationId xmlns:a16="http://schemas.microsoft.com/office/drawing/2014/main" xmlns="" id="{00000000-0008-0000-1000-0000B0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60" name="Line 7">
            <a:extLst>
              <a:ext uri="{FF2B5EF4-FFF2-40B4-BE49-F238E27FC236}">
                <a16:creationId xmlns:a16="http://schemas.microsoft.com/office/drawing/2014/main" xmlns="" id="{00000000-0008-0000-1000-0000B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61" name="Line 8">
            <a:extLst>
              <a:ext uri="{FF2B5EF4-FFF2-40B4-BE49-F238E27FC236}">
                <a16:creationId xmlns:a16="http://schemas.microsoft.com/office/drawing/2014/main" xmlns="" id="{00000000-0008-0000-1000-0000B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62" name="Line 9">
            <a:extLst>
              <a:ext uri="{FF2B5EF4-FFF2-40B4-BE49-F238E27FC236}">
                <a16:creationId xmlns:a16="http://schemas.microsoft.com/office/drawing/2014/main" xmlns="" id="{00000000-0008-0000-1000-0000B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63" name="Line 7">
            <a:extLst>
              <a:ext uri="{FF2B5EF4-FFF2-40B4-BE49-F238E27FC236}">
                <a16:creationId xmlns:a16="http://schemas.microsoft.com/office/drawing/2014/main" xmlns="" id="{00000000-0008-0000-1000-0000B4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64" name="Line 8">
            <a:extLst>
              <a:ext uri="{FF2B5EF4-FFF2-40B4-BE49-F238E27FC236}">
                <a16:creationId xmlns:a16="http://schemas.microsoft.com/office/drawing/2014/main" xmlns="" id="{00000000-0008-0000-1000-0000B5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65" name="Line 9">
            <a:extLst>
              <a:ext uri="{FF2B5EF4-FFF2-40B4-BE49-F238E27FC236}">
                <a16:creationId xmlns:a16="http://schemas.microsoft.com/office/drawing/2014/main" xmlns="" id="{00000000-0008-0000-1000-0000B6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666" name="Line 7">
            <a:extLst>
              <a:ext uri="{FF2B5EF4-FFF2-40B4-BE49-F238E27FC236}">
                <a16:creationId xmlns:a16="http://schemas.microsoft.com/office/drawing/2014/main" xmlns="" id="{00000000-0008-0000-1000-0000B7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67" name="Line 8">
            <a:extLst>
              <a:ext uri="{FF2B5EF4-FFF2-40B4-BE49-F238E27FC236}">
                <a16:creationId xmlns:a16="http://schemas.microsoft.com/office/drawing/2014/main" xmlns="" id="{00000000-0008-0000-1000-0000B8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68" name="Line 9">
            <a:extLst>
              <a:ext uri="{FF2B5EF4-FFF2-40B4-BE49-F238E27FC236}">
                <a16:creationId xmlns:a16="http://schemas.microsoft.com/office/drawing/2014/main" xmlns="" id="{00000000-0008-0000-1000-0000B9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69" name="Line 7">
            <a:extLst>
              <a:ext uri="{FF2B5EF4-FFF2-40B4-BE49-F238E27FC236}">
                <a16:creationId xmlns:a16="http://schemas.microsoft.com/office/drawing/2014/main" xmlns="" id="{00000000-0008-0000-1000-0000B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0" name="Line 8">
            <a:extLst>
              <a:ext uri="{FF2B5EF4-FFF2-40B4-BE49-F238E27FC236}">
                <a16:creationId xmlns:a16="http://schemas.microsoft.com/office/drawing/2014/main" xmlns="" id="{00000000-0008-0000-1000-0000B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1" name="Line 9">
            <a:extLst>
              <a:ext uri="{FF2B5EF4-FFF2-40B4-BE49-F238E27FC236}">
                <a16:creationId xmlns:a16="http://schemas.microsoft.com/office/drawing/2014/main" xmlns="" id="{00000000-0008-0000-1000-0000B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2" name="Line 7">
            <a:extLst>
              <a:ext uri="{FF2B5EF4-FFF2-40B4-BE49-F238E27FC236}">
                <a16:creationId xmlns:a16="http://schemas.microsoft.com/office/drawing/2014/main" xmlns="" id="{00000000-0008-0000-1000-0000B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73" name="Line 8">
            <a:extLst>
              <a:ext uri="{FF2B5EF4-FFF2-40B4-BE49-F238E27FC236}">
                <a16:creationId xmlns:a16="http://schemas.microsoft.com/office/drawing/2014/main" xmlns="" id="{00000000-0008-0000-1000-0000B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74" name="Line 9">
            <a:extLst>
              <a:ext uri="{FF2B5EF4-FFF2-40B4-BE49-F238E27FC236}">
                <a16:creationId xmlns:a16="http://schemas.microsoft.com/office/drawing/2014/main" xmlns="" id="{00000000-0008-0000-1000-0000B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75" name="Line 7">
            <a:extLst>
              <a:ext uri="{FF2B5EF4-FFF2-40B4-BE49-F238E27FC236}">
                <a16:creationId xmlns:a16="http://schemas.microsoft.com/office/drawing/2014/main" xmlns="" id="{00000000-0008-0000-1000-0000C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76" name="Line 8">
            <a:extLst>
              <a:ext uri="{FF2B5EF4-FFF2-40B4-BE49-F238E27FC236}">
                <a16:creationId xmlns:a16="http://schemas.microsoft.com/office/drawing/2014/main" xmlns="" id="{00000000-0008-0000-1000-0000C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77" name="Line 9">
            <a:extLst>
              <a:ext uri="{FF2B5EF4-FFF2-40B4-BE49-F238E27FC236}">
                <a16:creationId xmlns:a16="http://schemas.microsoft.com/office/drawing/2014/main" xmlns="" id="{00000000-0008-0000-1000-0000C2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78" name="Line 7">
            <a:extLst>
              <a:ext uri="{FF2B5EF4-FFF2-40B4-BE49-F238E27FC236}">
                <a16:creationId xmlns:a16="http://schemas.microsoft.com/office/drawing/2014/main" xmlns="" id="{00000000-0008-0000-1000-0000C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79" name="Line 8">
            <a:extLst>
              <a:ext uri="{FF2B5EF4-FFF2-40B4-BE49-F238E27FC236}">
                <a16:creationId xmlns:a16="http://schemas.microsoft.com/office/drawing/2014/main" xmlns="" id="{00000000-0008-0000-1000-0000C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0" name="Line 9">
            <a:extLst>
              <a:ext uri="{FF2B5EF4-FFF2-40B4-BE49-F238E27FC236}">
                <a16:creationId xmlns:a16="http://schemas.microsoft.com/office/drawing/2014/main" xmlns="" id="{00000000-0008-0000-1000-0000C5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1" name="Line 7">
            <a:extLst>
              <a:ext uri="{FF2B5EF4-FFF2-40B4-BE49-F238E27FC236}">
                <a16:creationId xmlns:a16="http://schemas.microsoft.com/office/drawing/2014/main" xmlns="" id="{00000000-0008-0000-1000-0000C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82" name="Line 8">
            <a:extLst>
              <a:ext uri="{FF2B5EF4-FFF2-40B4-BE49-F238E27FC236}">
                <a16:creationId xmlns:a16="http://schemas.microsoft.com/office/drawing/2014/main" xmlns="" id="{00000000-0008-0000-1000-0000C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83" name="Line 9">
            <a:extLst>
              <a:ext uri="{FF2B5EF4-FFF2-40B4-BE49-F238E27FC236}">
                <a16:creationId xmlns:a16="http://schemas.microsoft.com/office/drawing/2014/main" xmlns="" id="{00000000-0008-0000-1000-0000C8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84" name="Line 7">
            <a:extLst>
              <a:ext uri="{FF2B5EF4-FFF2-40B4-BE49-F238E27FC236}">
                <a16:creationId xmlns:a16="http://schemas.microsoft.com/office/drawing/2014/main" xmlns="" id="{00000000-0008-0000-1000-0000C9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5" name="Line 8">
            <a:extLst>
              <a:ext uri="{FF2B5EF4-FFF2-40B4-BE49-F238E27FC236}">
                <a16:creationId xmlns:a16="http://schemas.microsoft.com/office/drawing/2014/main" xmlns="" id="{00000000-0008-0000-1000-0000CA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6" name="Line 9">
            <a:extLst>
              <a:ext uri="{FF2B5EF4-FFF2-40B4-BE49-F238E27FC236}">
                <a16:creationId xmlns:a16="http://schemas.microsoft.com/office/drawing/2014/main" xmlns="" id="{00000000-0008-0000-1000-0000CB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87" name="Line 7">
            <a:extLst>
              <a:ext uri="{FF2B5EF4-FFF2-40B4-BE49-F238E27FC236}">
                <a16:creationId xmlns:a16="http://schemas.microsoft.com/office/drawing/2014/main" xmlns="" id="{00000000-0008-0000-1000-0000C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88" name="Line 8">
            <a:extLst>
              <a:ext uri="{FF2B5EF4-FFF2-40B4-BE49-F238E27FC236}">
                <a16:creationId xmlns:a16="http://schemas.microsoft.com/office/drawing/2014/main" xmlns="" id="{00000000-0008-0000-1000-0000CD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89" name="Line 9">
            <a:extLst>
              <a:ext uri="{FF2B5EF4-FFF2-40B4-BE49-F238E27FC236}">
                <a16:creationId xmlns:a16="http://schemas.microsoft.com/office/drawing/2014/main" xmlns="" id="{00000000-0008-0000-1000-0000CE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690" name="Line 7">
            <a:extLst>
              <a:ext uri="{FF2B5EF4-FFF2-40B4-BE49-F238E27FC236}">
                <a16:creationId xmlns:a16="http://schemas.microsoft.com/office/drawing/2014/main" xmlns="" id="{00000000-0008-0000-1000-0000CF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91" name="Line 8">
            <a:extLst>
              <a:ext uri="{FF2B5EF4-FFF2-40B4-BE49-F238E27FC236}">
                <a16:creationId xmlns:a16="http://schemas.microsoft.com/office/drawing/2014/main" xmlns="" id="{00000000-0008-0000-1000-0000D0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92" name="Line 9">
            <a:extLst>
              <a:ext uri="{FF2B5EF4-FFF2-40B4-BE49-F238E27FC236}">
                <a16:creationId xmlns:a16="http://schemas.microsoft.com/office/drawing/2014/main" xmlns="" id="{00000000-0008-0000-1000-0000D1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693" name="Line 7">
            <a:extLst>
              <a:ext uri="{FF2B5EF4-FFF2-40B4-BE49-F238E27FC236}">
                <a16:creationId xmlns:a16="http://schemas.microsoft.com/office/drawing/2014/main" xmlns="" id="{00000000-0008-0000-1000-0000D2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94" name="Line 8">
            <a:extLst>
              <a:ext uri="{FF2B5EF4-FFF2-40B4-BE49-F238E27FC236}">
                <a16:creationId xmlns:a16="http://schemas.microsoft.com/office/drawing/2014/main" xmlns="" id="{00000000-0008-0000-1000-0000D3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95" name="Line 9">
            <a:extLst>
              <a:ext uri="{FF2B5EF4-FFF2-40B4-BE49-F238E27FC236}">
                <a16:creationId xmlns:a16="http://schemas.microsoft.com/office/drawing/2014/main" xmlns="" id="{00000000-0008-0000-1000-0000D4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696" name="Line 7">
            <a:extLst>
              <a:ext uri="{FF2B5EF4-FFF2-40B4-BE49-F238E27FC236}">
                <a16:creationId xmlns:a16="http://schemas.microsoft.com/office/drawing/2014/main" xmlns="" id="{00000000-0008-0000-1000-0000D5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97" name="Line 8">
            <a:extLst>
              <a:ext uri="{FF2B5EF4-FFF2-40B4-BE49-F238E27FC236}">
                <a16:creationId xmlns:a16="http://schemas.microsoft.com/office/drawing/2014/main" xmlns="" id="{00000000-0008-0000-1000-0000D6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98" name="Line 9">
            <a:extLst>
              <a:ext uri="{FF2B5EF4-FFF2-40B4-BE49-F238E27FC236}">
                <a16:creationId xmlns:a16="http://schemas.microsoft.com/office/drawing/2014/main" xmlns="" id="{00000000-0008-0000-1000-0000D7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699" name="Line 7">
            <a:extLst>
              <a:ext uri="{FF2B5EF4-FFF2-40B4-BE49-F238E27FC236}">
                <a16:creationId xmlns:a16="http://schemas.microsoft.com/office/drawing/2014/main" xmlns="" id="{00000000-0008-0000-1000-0000D8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00" name="Line 8">
            <a:extLst>
              <a:ext uri="{FF2B5EF4-FFF2-40B4-BE49-F238E27FC236}">
                <a16:creationId xmlns:a16="http://schemas.microsoft.com/office/drawing/2014/main" xmlns="" id="{00000000-0008-0000-1000-0000D9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01" name="Line 9">
            <a:extLst>
              <a:ext uri="{FF2B5EF4-FFF2-40B4-BE49-F238E27FC236}">
                <a16:creationId xmlns:a16="http://schemas.microsoft.com/office/drawing/2014/main" xmlns="" id="{00000000-0008-0000-1000-0000DA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02" name="Line 7">
            <a:extLst>
              <a:ext uri="{FF2B5EF4-FFF2-40B4-BE49-F238E27FC236}">
                <a16:creationId xmlns:a16="http://schemas.microsoft.com/office/drawing/2014/main" xmlns="" id="{00000000-0008-0000-1000-0000DB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03" name="Line 8">
            <a:extLst>
              <a:ext uri="{FF2B5EF4-FFF2-40B4-BE49-F238E27FC236}">
                <a16:creationId xmlns:a16="http://schemas.microsoft.com/office/drawing/2014/main" xmlns="" id="{00000000-0008-0000-1000-0000DC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04" name="Line 9">
            <a:extLst>
              <a:ext uri="{FF2B5EF4-FFF2-40B4-BE49-F238E27FC236}">
                <a16:creationId xmlns:a16="http://schemas.microsoft.com/office/drawing/2014/main" xmlns="" id="{00000000-0008-0000-1000-0000DD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05" name="Line 7">
            <a:extLst>
              <a:ext uri="{FF2B5EF4-FFF2-40B4-BE49-F238E27FC236}">
                <a16:creationId xmlns:a16="http://schemas.microsoft.com/office/drawing/2014/main" xmlns="" id="{00000000-0008-0000-1000-0000D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06" name="Line 8">
            <a:extLst>
              <a:ext uri="{FF2B5EF4-FFF2-40B4-BE49-F238E27FC236}">
                <a16:creationId xmlns:a16="http://schemas.microsoft.com/office/drawing/2014/main" xmlns="" id="{00000000-0008-0000-1000-0000D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07" name="Line 9">
            <a:extLst>
              <a:ext uri="{FF2B5EF4-FFF2-40B4-BE49-F238E27FC236}">
                <a16:creationId xmlns:a16="http://schemas.microsoft.com/office/drawing/2014/main" xmlns="" id="{00000000-0008-0000-1000-0000E0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08" name="Line 7">
            <a:extLst>
              <a:ext uri="{FF2B5EF4-FFF2-40B4-BE49-F238E27FC236}">
                <a16:creationId xmlns:a16="http://schemas.microsoft.com/office/drawing/2014/main" xmlns="" id="{00000000-0008-0000-1000-0000E1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09" name="Line 8">
            <a:extLst>
              <a:ext uri="{FF2B5EF4-FFF2-40B4-BE49-F238E27FC236}">
                <a16:creationId xmlns:a16="http://schemas.microsoft.com/office/drawing/2014/main" xmlns="" id="{00000000-0008-0000-1000-0000E2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10" name="Line 9">
            <a:extLst>
              <a:ext uri="{FF2B5EF4-FFF2-40B4-BE49-F238E27FC236}">
                <a16:creationId xmlns:a16="http://schemas.microsoft.com/office/drawing/2014/main" xmlns="" id="{00000000-0008-0000-1000-0000E3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11" name="Line 7">
            <a:extLst>
              <a:ext uri="{FF2B5EF4-FFF2-40B4-BE49-F238E27FC236}">
                <a16:creationId xmlns:a16="http://schemas.microsoft.com/office/drawing/2014/main" xmlns="" id="{00000000-0008-0000-1000-0000E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12" name="Line 8">
            <a:extLst>
              <a:ext uri="{FF2B5EF4-FFF2-40B4-BE49-F238E27FC236}">
                <a16:creationId xmlns:a16="http://schemas.microsoft.com/office/drawing/2014/main" xmlns="" id="{00000000-0008-0000-1000-0000E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13" name="Line 9">
            <a:extLst>
              <a:ext uri="{FF2B5EF4-FFF2-40B4-BE49-F238E27FC236}">
                <a16:creationId xmlns:a16="http://schemas.microsoft.com/office/drawing/2014/main" xmlns="" id="{00000000-0008-0000-1000-0000E6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14" name="Line 7">
            <a:extLst>
              <a:ext uri="{FF2B5EF4-FFF2-40B4-BE49-F238E27FC236}">
                <a16:creationId xmlns:a16="http://schemas.microsoft.com/office/drawing/2014/main" xmlns="" id="{00000000-0008-0000-1000-0000E7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15" name="Line 8">
            <a:extLst>
              <a:ext uri="{FF2B5EF4-FFF2-40B4-BE49-F238E27FC236}">
                <a16:creationId xmlns:a16="http://schemas.microsoft.com/office/drawing/2014/main" xmlns="" id="{00000000-0008-0000-1000-0000E8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16" name="Line 9">
            <a:extLst>
              <a:ext uri="{FF2B5EF4-FFF2-40B4-BE49-F238E27FC236}">
                <a16:creationId xmlns:a16="http://schemas.microsoft.com/office/drawing/2014/main" xmlns="" id="{00000000-0008-0000-1000-0000E907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17" name="Line 7">
            <a:extLst>
              <a:ext uri="{FF2B5EF4-FFF2-40B4-BE49-F238E27FC236}">
                <a16:creationId xmlns:a16="http://schemas.microsoft.com/office/drawing/2014/main" xmlns="" id="{00000000-0008-0000-1000-0000EA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18" name="Line 8">
            <a:extLst>
              <a:ext uri="{FF2B5EF4-FFF2-40B4-BE49-F238E27FC236}">
                <a16:creationId xmlns:a16="http://schemas.microsoft.com/office/drawing/2014/main" xmlns="" id="{00000000-0008-0000-1000-0000EB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19" name="Line 9">
            <a:extLst>
              <a:ext uri="{FF2B5EF4-FFF2-40B4-BE49-F238E27FC236}">
                <a16:creationId xmlns:a16="http://schemas.microsoft.com/office/drawing/2014/main" xmlns="" id="{00000000-0008-0000-1000-0000EC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0" name="Line 7">
            <a:extLst>
              <a:ext uri="{FF2B5EF4-FFF2-40B4-BE49-F238E27FC236}">
                <a16:creationId xmlns:a16="http://schemas.microsoft.com/office/drawing/2014/main" xmlns="" id="{00000000-0008-0000-1000-0000E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21" name="Line 8">
            <a:extLst>
              <a:ext uri="{FF2B5EF4-FFF2-40B4-BE49-F238E27FC236}">
                <a16:creationId xmlns:a16="http://schemas.microsoft.com/office/drawing/2014/main" xmlns="" id="{00000000-0008-0000-1000-0000E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22" name="Line 9">
            <a:extLst>
              <a:ext uri="{FF2B5EF4-FFF2-40B4-BE49-F238E27FC236}">
                <a16:creationId xmlns:a16="http://schemas.microsoft.com/office/drawing/2014/main" xmlns="" id="{00000000-0008-0000-1000-0000EF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23" name="Line 7">
            <a:extLst>
              <a:ext uri="{FF2B5EF4-FFF2-40B4-BE49-F238E27FC236}">
                <a16:creationId xmlns:a16="http://schemas.microsoft.com/office/drawing/2014/main" xmlns="" id="{00000000-0008-0000-1000-0000F0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4" name="Line 8">
            <a:extLst>
              <a:ext uri="{FF2B5EF4-FFF2-40B4-BE49-F238E27FC236}">
                <a16:creationId xmlns:a16="http://schemas.microsoft.com/office/drawing/2014/main" xmlns="" id="{00000000-0008-0000-1000-0000F1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5" name="Line 9">
            <a:extLst>
              <a:ext uri="{FF2B5EF4-FFF2-40B4-BE49-F238E27FC236}">
                <a16:creationId xmlns:a16="http://schemas.microsoft.com/office/drawing/2014/main" xmlns="" id="{00000000-0008-0000-1000-0000F2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26" name="Line 7">
            <a:extLst>
              <a:ext uri="{FF2B5EF4-FFF2-40B4-BE49-F238E27FC236}">
                <a16:creationId xmlns:a16="http://schemas.microsoft.com/office/drawing/2014/main" xmlns="" id="{00000000-0008-0000-1000-0000F3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27" name="Line 8">
            <a:extLst>
              <a:ext uri="{FF2B5EF4-FFF2-40B4-BE49-F238E27FC236}">
                <a16:creationId xmlns:a16="http://schemas.microsoft.com/office/drawing/2014/main" xmlns="" id="{00000000-0008-0000-1000-0000F4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28" name="Line 9">
            <a:extLst>
              <a:ext uri="{FF2B5EF4-FFF2-40B4-BE49-F238E27FC236}">
                <a16:creationId xmlns:a16="http://schemas.microsoft.com/office/drawing/2014/main" xmlns="" id="{00000000-0008-0000-1000-0000F507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29" name="Line 7">
            <a:extLst>
              <a:ext uri="{FF2B5EF4-FFF2-40B4-BE49-F238E27FC236}">
                <a16:creationId xmlns:a16="http://schemas.microsoft.com/office/drawing/2014/main" xmlns="" id="{00000000-0008-0000-1000-0000F6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0" name="Line 8">
            <a:extLst>
              <a:ext uri="{FF2B5EF4-FFF2-40B4-BE49-F238E27FC236}">
                <a16:creationId xmlns:a16="http://schemas.microsoft.com/office/drawing/2014/main" xmlns="" id="{00000000-0008-0000-1000-0000F7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1" name="Line 9">
            <a:extLst>
              <a:ext uri="{FF2B5EF4-FFF2-40B4-BE49-F238E27FC236}">
                <a16:creationId xmlns:a16="http://schemas.microsoft.com/office/drawing/2014/main" xmlns="" id="{00000000-0008-0000-1000-0000F8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2" name="Line 7">
            <a:extLst>
              <a:ext uri="{FF2B5EF4-FFF2-40B4-BE49-F238E27FC236}">
                <a16:creationId xmlns:a16="http://schemas.microsoft.com/office/drawing/2014/main" xmlns="" id="{00000000-0008-0000-1000-0000F9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33" name="Line 8">
            <a:extLst>
              <a:ext uri="{FF2B5EF4-FFF2-40B4-BE49-F238E27FC236}">
                <a16:creationId xmlns:a16="http://schemas.microsoft.com/office/drawing/2014/main" xmlns="" id="{00000000-0008-0000-1000-0000FA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34" name="Line 9">
            <a:extLst>
              <a:ext uri="{FF2B5EF4-FFF2-40B4-BE49-F238E27FC236}">
                <a16:creationId xmlns:a16="http://schemas.microsoft.com/office/drawing/2014/main" xmlns="" id="{00000000-0008-0000-1000-0000FB07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35" name="Line 7">
            <a:extLst>
              <a:ext uri="{FF2B5EF4-FFF2-40B4-BE49-F238E27FC236}">
                <a16:creationId xmlns:a16="http://schemas.microsoft.com/office/drawing/2014/main" xmlns="" id="{00000000-0008-0000-1000-0000FC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6" name="Line 8">
            <a:extLst>
              <a:ext uri="{FF2B5EF4-FFF2-40B4-BE49-F238E27FC236}">
                <a16:creationId xmlns:a16="http://schemas.microsoft.com/office/drawing/2014/main" xmlns="" id="{00000000-0008-0000-1000-0000FD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7" name="Line 9">
            <a:extLst>
              <a:ext uri="{FF2B5EF4-FFF2-40B4-BE49-F238E27FC236}">
                <a16:creationId xmlns:a16="http://schemas.microsoft.com/office/drawing/2014/main" xmlns="" id="{00000000-0008-0000-1000-0000FE07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38" name="Line 7">
            <a:extLst>
              <a:ext uri="{FF2B5EF4-FFF2-40B4-BE49-F238E27FC236}">
                <a16:creationId xmlns:a16="http://schemas.microsoft.com/office/drawing/2014/main" xmlns="" id="{00000000-0008-0000-1000-0000FF07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39" name="Line 8">
            <a:extLst>
              <a:ext uri="{FF2B5EF4-FFF2-40B4-BE49-F238E27FC236}">
                <a16:creationId xmlns:a16="http://schemas.microsoft.com/office/drawing/2014/main" xmlns="" id="{00000000-0008-0000-1000-000000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40" name="Line 9">
            <a:extLst>
              <a:ext uri="{FF2B5EF4-FFF2-40B4-BE49-F238E27FC236}">
                <a16:creationId xmlns:a16="http://schemas.microsoft.com/office/drawing/2014/main" xmlns="" id="{00000000-0008-0000-1000-00000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41" name="Line 7">
            <a:extLst>
              <a:ext uri="{FF2B5EF4-FFF2-40B4-BE49-F238E27FC236}">
                <a16:creationId xmlns:a16="http://schemas.microsoft.com/office/drawing/2014/main" xmlns="" id="{00000000-0008-0000-1000-00000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42" name="Line 8">
            <a:extLst>
              <a:ext uri="{FF2B5EF4-FFF2-40B4-BE49-F238E27FC236}">
                <a16:creationId xmlns:a16="http://schemas.microsoft.com/office/drawing/2014/main" xmlns="" id="{00000000-0008-0000-1000-00000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43" name="Line 9">
            <a:extLst>
              <a:ext uri="{FF2B5EF4-FFF2-40B4-BE49-F238E27FC236}">
                <a16:creationId xmlns:a16="http://schemas.microsoft.com/office/drawing/2014/main" xmlns="" id="{00000000-0008-0000-1000-00000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44" name="Line 7">
            <a:extLst>
              <a:ext uri="{FF2B5EF4-FFF2-40B4-BE49-F238E27FC236}">
                <a16:creationId xmlns:a16="http://schemas.microsoft.com/office/drawing/2014/main" xmlns="" id="{00000000-0008-0000-1000-00000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45" name="Line 8">
            <a:extLst>
              <a:ext uri="{FF2B5EF4-FFF2-40B4-BE49-F238E27FC236}">
                <a16:creationId xmlns:a16="http://schemas.microsoft.com/office/drawing/2014/main" xmlns="" id="{00000000-0008-0000-1000-00000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46" name="Line 9">
            <a:extLst>
              <a:ext uri="{FF2B5EF4-FFF2-40B4-BE49-F238E27FC236}">
                <a16:creationId xmlns:a16="http://schemas.microsoft.com/office/drawing/2014/main" xmlns="" id="{00000000-0008-0000-1000-00000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47" name="Line 7">
            <a:extLst>
              <a:ext uri="{FF2B5EF4-FFF2-40B4-BE49-F238E27FC236}">
                <a16:creationId xmlns:a16="http://schemas.microsoft.com/office/drawing/2014/main" xmlns="" id="{00000000-0008-0000-1000-000008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48" name="Line 8">
            <a:extLst>
              <a:ext uri="{FF2B5EF4-FFF2-40B4-BE49-F238E27FC236}">
                <a16:creationId xmlns:a16="http://schemas.microsoft.com/office/drawing/2014/main" xmlns="" id="{00000000-0008-0000-1000-00000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49" name="Line 9">
            <a:extLst>
              <a:ext uri="{FF2B5EF4-FFF2-40B4-BE49-F238E27FC236}">
                <a16:creationId xmlns:a16="http://schemas.microsoft.com/office/drawing/2014/main" xmlns="" id="{00000000-0008-0000-1000-00000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0" name="Line 7">
            <a:extLst>
              <a:ext uri="{FF2B5EF4-FFF2-40B4-BE49-F238E27FC236}">
                <a16:creationId xmlns:a16="http://schemas.microsoft.com/office/drawing/2014/main" xmlns="" id="{00000000-0008-0000-1000-00000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51" name="Line 8">
            <a:extLst>
              <a:ext uri="{FF2B5EF4-FFF2-40B4-BE49-F238E27FC236}">
                <a16:creationId xmlns:a16="http://schemas.microsoft.com/office/drawing/2014/main" xmlns="" id="{00000000-0008-0000-1000-00000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52" name="Line 9">
            <a:extLst>
              <a:ext uri="{FF2B5EF4-FFF2-40B4-BE49-F238E27FC236}">
                <a16:creationId xmlns:a16="http://schemas.microsoft.com/office/drawing/2014/main" xmlns="" id="{00000000-0008-0000-1000-00000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53" name="Line 7">
            <a:extLst>
              <a:ext uri="{FF2B5EF4-FFF2-40B4-BE49-F238E27FC236}">
                <a16:creationId xmlns:a16="http://schemas.microsoft.com/office/drawing/2014/main" xmlns="" id="{00000000-0008-0000-1000-00000E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54" name="Line 8">
            <a:extLst>
              <a:ext uri="{FF2B5EF4-FFF2-40B4-BE49-F238E27FC236}">
                <a16:creationId xmlns:a16="http://schemas.microsoft.com/office/drawing/2014/main" xmlns="" id="{00000000-0008-0000-1000-00000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55" name="Line 9">
            <a:extLst>
              <a:ext uri="{FF2B5EF4-FFF2-40B4-BE49-F238E27FC236}">
                <a16:creationId xmlns:a16="http://schemas.microsoft.com/office/drawing/2014/main" xmlns="" id="{00000000-0008-0000-1000-00001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56" name="Line 7">
            <a:extLst>
              <a:ext uri="{FF2B5EF4-FFF2-40B4-BE49-F238E27FC236}">
                <a16:creationId xmlns:a16="http://schemas.microsoft.com/office/drawing/2014/main" xmlns="" id="{00000000-0008-0000-1000-00001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7" name="Line 8">
            <a:extLst>
              <a:ext uri="{FF2B5EF4-FFF2-40B4-BE49-F238E27FC236}">
                <a16:creationId xmlns:a16="http://schemas.microsoft.com/office/drawing/2014/main" xmlns="" id="{00000000-0008-0000-1000-00001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8" name="Line 9">
            <a:extLst>
              <a:ext uri="{FF2B5EF4-FFF2-40B4-BE49-F238E27FC236}">
                <a16:creationId xmlns:a16="http://schemas.microsoft.com/office/drawing/2014/main" xmlns="" id="{00000000-0008-0000-1000-00001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59" name="Line 7">
            <a:extLst>
              <a:ext uri="{FF2B5EF4-FFF2-40B4-BE49-F238E27FC236}">
                <a16:creationId xmlns:a16="http://schemas.microsoft.com/office/drawing/2014/main" xmlns="" id="{00000000-0008-0000-1000-00001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0" name="Line 8">
            <a:extLst>
              <a:ext uri="{FF2B5EF4-FFF2-40B4-BE49-F238E27FC236}">
                <a16:creationId xmlns:a16="http://schemas.microsoft.com/office/drawing/2014/main" xmlns="" id="{00000000-0008-0000-1000-00001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1" name="Line 9">
            <a:extLst>
              <a:ext uri="{FF2B5EF4-FFF2-40B4-BE49-F238E27FC236}">
                <a16:creationId xmlns:a16="http://schemas.microsoft.com/office/drawing/2014/main" xmlns="" id="{00000000-0008-0000-1000-00001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2" name="Line 7">
            <a:extLst>
              <a:ext uri="{FF2B5EF4-FFF2-40B4-BE49-F238E27FC236}">
                <a16:creationId xmlns:a16="http://schemas.microsoft.com/office/drawing/2014/main" xmlns="" id="{00000000-0008-0000-1000-00001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3" name="Line 8">
            <a:extLst>
              <a:ext uri="{FF2B5EF4-FFF2-40B4-BE49-F238E27FC236}">
                <a16:creationId xmlns:a16="http://schemas.microsoft.com/office/drawing/2014/main" xmlns="" id="{00000000-0008-0000-1000-00001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4" name="Line 9">
            <a:extLst>
              <a:ext uri="{FF2B5EF4-FFF2-40B4-BE49-F238E27FC236}">
                <a16:creationId xmlns:a16="http://schemas.microsoft.com/office/drawing/2014/main" xmlns="" id="{00000000-0008-0000-1000-000019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5" name="Line 7">
            <a:extLst>
              <a:ext uri="{FF2B5EF4-FFF2-40B4-BE49-F238E27FC236}">
                <a16:creationId xmlns:a16="http://schemas.microsoft.com/office/drawing/2014/main" xmlns="" id="{00000000-0008-0000-1000-00001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6" name="Line 8">
            <a:extLst>
              <a:ext uri="{FF2B5EF4-FFF2-40B4-BE49-F238E27FC236}">
                <a16:creationId xmlns:a16="http://schemas.microsoft.com/office/drawing/2014/main" xmlns="" id="{00000000-0008-0000-1000-00001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7" name="Line 9">
            <a:extLst>
              <a:ext uri="{FF2B5EF4-FFF2-40B4-BE49-F238E27FC236}">
                <a16:creationId xmlns:a16="http://schemas.microsoft.com/office/drawing/2014/main" xmlns="" id="{00000000-0008-0000-1000-00001F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68" name="Line 7">
            <a:extLst>
              <a:ext uri="{FF2B5EF4-FFF2-40B4-BE49-F238E27FC236}">
                <a16:creationId xmlns:a16="http://schemas.microsoft.com/office/drawing/2014/main" xmlns="" id="{00000000-0008-0000-1000-00002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69" name="Line 8">
            <a:extLst>
              <a:ext uri="{FF2B5EF4-FFF2-40B4-BE49-F238E27FC236}">
                <a16:creationId xmlns:a16="http://schemas.microsoft.com/office/drawing/2014/main" xmlns="" id="{00000000-0008-0000-1000-00002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70" name="Line 9">
            <a:extLst>
              <a:ext uri="{FF2B5EF4-FFF2-40B4-BE49-F238E27FC236}">
                <a16:creationId xmlns:a16="http://schemas.microsoft.com/office/drawing/2014/main" xmlns="" id="{00000000-0008-0000-1000-00002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771" name="Line 7">
            <a:extLst>
              <a:ext uri="{FF2B5EF4-FFF2-40B4-BE49-F238E27FC236}">
                <a16:creationId xmlns:a16="http://schemas.microsoft.com/office/drawing/2014/main" xmlns="" id="{00000000-0008-0000-1000-00002C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72" name="Line 8">
            <a:extLst>
              <a:ext uri="{FF2B5EF4-FFF2-40B4-BE49-F238E27FC236}">
                <a16:creationId xmlns:a16="http://schemas.microsoft.com/office/drawing/2014/main" xmlns="" id="{00000000-0008-0000-1000-00002D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73" name="Line 9">
            <a:extLst>
              <a:ext uri="{FF2B5EF4-FFF2-40B4-BE49-F238E27FC236}">
                <a16:creationId xmlns:a16="http://schemas.microsoft.com/office/drawing/2014/main" xmlns="" id="{00000000-0008-0000-1000-00002E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774" name="Line 7">
            <a:extLst>
              <a:ext uri="{FF2B5EF4-FFF2-40B4-BE49-F238E27FC236}">
                <a16:creationId xmlns:a16="http://schemas.microsoft.com/office/drawing/2014/main" xmlns="" id="{00000000-0008-0000-1000-00003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75" name="Line 8">
            <a:extLst>
              <a:ext uri="{FF2B5EF4-FFF2-40B4-BE49-F238E27FC236}">
                <a16:creationId xmlns:a16="http://schemas.microsoft.com/office/drawing/2014/main" xmlns="" id="{00000000-0008-0000-1000-00003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76" name="Line 9">
            <a:extLst>
              <a:ext uri="{FF2B5EF4-FFF2-40B4-BE49-F238E27FC236}">
                <a16:creationId xmlns:a16="http://schemas.microsoft.com/office/drawing/2014/main" xmlns="" id="{00000000-0008-0000-1000-00003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77" name="Line 7">
            <a:extLst>
              <a:ext uri="{FF2B5EF4-FFF2-40B4-BE49-F238E27FC236}">
                <a16:creationId xmlns:a16="http://schemas.microsoft.com/office/drawing/2014/main" xmlns="" id="{00000000-0008-0000-1000-00003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78" name="Line 8">
            <a:extLst>
              <a:ext uri="{FF2B5EF4-FFF2-40B4-BE49-F238E27FC236}">
                <a16:creationId xmlns:a16="http://schemas.microsoft.com/office/drawing/2014/main" xmlns="" id="{00000000-0008-0000-1000-00003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79" name="Line 9">
            <a:extLst>
              <a:ext uri="{FF2B5EF4-FFF2-40B4-BE49-F238E27FC236}">
                <a16:creationId xmlns:a16="http://schemas.microsoft.com/office/drawing/2014/main" xmlns="" id="{00000000-0008-0000-1000-00004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80" name="Line 7">
            <a:extLst>
              <a:ext uri="{FF2B5EF4-FFF2-40B4-BE49-F238E27FC236}">
                <a16:creationId xmlns:a16="http://schemas.microsoft.com/office/drawing/2014/main" xmlns="" id="{00000000-0008-0000-1000-00004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81" name="Line 8">
            <a:extLst>
              <a:ext uri="{FF2B5EF4-FFF2-40B4-BE49-F238E27FC236}">
                <a16:creationId xmlns:a16="http://schemas.microsoft.com/office/drawing/2014/main" xmlns="" id="{00000000-0008-0000-1000-00004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82" name="Line 9">
            <a:extLst>
              <a:ext uri="{FF2B5EF4-FFF2-40B4-BE49-F238E27FC236}">
                <a16:creationId xmlns:a16="http://schemas.microsoft.com/office/drawing/2014/main" xmlns="" id="{00000000-0008-0000-1000-000043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83" name="Line 7">
            <a:extLst>
              <a:ext uri="{FF2B5EF4-FFF2-40B4-BE49-F238E27FC236}">
                <a16:creationId xmlns:a16="http://schemas.microsoft.com/office/drawing/2014/main" xmlns="" id="{00000000-0008-0000-1000-00004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84" name="Line 8">
            <a:extLst>
              <a:ext uri="{FF2B5EF4-FFF2-40B4-BE49-F238E27FC236}">
                <a16:creationId xmlns:a16="http://schemas.microsoft.com/office/drawing/2014/main" xmlns="" id="{00000000-0008-0000-1000-000045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85" name="Line 9">
            <a:extLst>
              <a:ext uri="{FF2B5EF4-FFF2-40B4-BE49-F238E27FC236}">
                <a16:creationId xmlns:a16="http://schemas.microsoft.com/office/drawing/2014/main" xmlns="" id="{00000000-0008-0000-1000-000046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786" name="Line 7">
            <a:extLst>
              <a:ext uri="{FF2B5EF4-FFF2-40B4-BE49-F238E27FC236}">
                <a16:creationId xmlns:a16="http://schemas.microsoft.com/office/drawing/2014/main" xmlns="" id="{00000000-0008-0000-1000-00004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87" name="Line 8">
            <a:extLst>
              <a:ext uri="{FF2B5EF4-FFF2-40B4-BE49-F238E27FC236}">
                <a16:creationId xmlns:a16="http://schemas.microsoft.com/office/drawing/2014/main" xmlns="" id="{00000000-0008-0000-1000-00004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88" name="Line 9">
            <a:extLst>
              <a:ext uri="{FF2B5EF4-FFF2-40B4-BE49-F238E27FC236}">
                <a16:creationId xmlns:a16="http://schemas.microsoft.com/office/drawing/2014/main" xmlns="" id="{00000000-0008-0000-1000-00004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89" name="Line 7">
            <a:extLst>
              <a:ext uri="{FF2B5EF4-FFF2-40B4-BE49-F238E27FC236}">
                <a16:creationId xmlns:a16="http://schemas.microsoft.com/office/drawing/2014/main" xmlns="" id="{00000000-0008-0000-1000-00004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90" name="Line 8">
            <a:extLst>
              <a:ext uri="{FF2B5EF4-FFF2-40B4-BE49-F238E27FC236}">
                <a16:creationId xmlns:a16="http://schemas.microsoft.com/office/drawing/2014/main" xmlns="" id="{00000000-0008-0000-1000-00004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91" name="Line 9">
            <a:extLst>
              <a:ext uri="{FF2B5EF4-FFF2-40B4-BE49-F238E27FC236}">
                <a16:creationId xmlns:a16="http://schemas.microsoft.com/office/drawing/2014/main" xmlns="" id="{00000000-0008-0000-1000-00004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792" name="Line 7">
            <a:extLst>
              <a:ext uri="{FF2B5EF4-FFF2-40B4-BE49-F238E27FC236}">
                <a16:creationId xmlns:a16="http://schemas.microsoft.com/office/drawing/2014/main" xmlns="" id="{00000000-0008-0000-1000-00004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3" name="Line 8">
            <a:extLst>
              <a:ext uri="{FF2B5EF4-FFF2-40B4-BE49-F238E27FC236}">
                <a16:creationId xmlns:a16="http://schemas.microsoft.com/office/drawing/2014/main" xmlns="" id="{00000000-0008-0000-1000-00004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4" name="Line 9">
            <a:extLst>
              <a:ext uri="{FF2B5EF4-FFF2-40B4-BE49-F238E27FC236}">
                <a16:creationId xmlns:a16="http://schemas.microsoft.com/office/drawing/2014/main" xmlns="" id="{00000000-0008-0000-1000-00004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5" name="Line 7">
            <a:extLst>
              <a:ext uri="{FF2B5EF4-FFF2-40B4-BE49-F238E27FC236}">
                <a16:creationId xmlns:a16="http://schemas.microsoft.com/office/drawing/2014/main" xmlns="" id="{00000000-0008-0000-1000-00005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96" name="Line 8">
            <a:extLst>
              <a:ext uri="{FF2B5EF4-FFF2-40B4-BE49-F238E27FC236}">
                <a16:creationId xmlns:a16="http://schemas.microsoft.com/office/drawing/2014/main" xmlns="" id="{00000000-0008-0000-1000-00005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97" name="Line 9">
            <a:extLst>
              <a:ext uri="{FF2B5EF4-FFF2-40B4-BE49-F238E27FC236}">
                <a16:creationId xmlns:a16="http://schemas.microsoft.com/office/drawing/2014/main" xmlns="" id="{00000000-0008-0000-1000-000052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798" name="Line 7">
            <a:extLst>
              <a:ext uri="{FF2B5EF4-FFF2-40B4-BE49-F238E27FC236}">
                <a16:creationId xmlns:a16="http://schemas.microsoft.com/office/drawing/2014/main" xmlns="" id="{00000000-0008-0000-1000-00005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799" name="Line 8">
            <a:extLst>
              <a:ext uri="{FF2B5EF4-FFF2-40B4-BE49-F238E27FC236}">
                <a16:creationId xmlns:a16="http://schemas.microsoft.com/office/drawing/2014/main" xmlns="" id="{00000000-0008-0000-1000-00005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0" name="Line 9">
            <a:extLst>
              <a:ext uri="{FF2B5EF4-FFF2-40B4-BE49-F238E27FC236}">
                <a16:creationId xmlns:a16="http://schemas.microsoft.com/office/drawing/2014/main" xmlns="" id="{00000000-0008-0000-1000-00005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1" name="Line 7">
            <a:extLst>
              <a:ext uri="{FF2B5EF4-FFF2-40B4-BE49-F238E27FC236}">
                <a16:creationId xmlns:a16="http://schemas.microsoft.com/office/drawing/2014/main" xmlns="" id="{00000000-0008-0000-1000-00005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02" name="Line 8">
            <a:extLst>
              <a:ext uri="{FF2B5EF4-FFF2-40B4-BE49-F238E27FC236}">
                <a16:creationId xmlns:a16="http://schemas.microsoft.com/office/drawing/2014/main" xmlns="" id="{00000000-0008-0000-1000-00005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03" name="Line 9">
            <a:extLst>
              <a:ext uri="{FF2B5EF4-FFF2-40B4-BE49-F238E27FC236}">
                <a16:creationId xmlns:a16="http://schemas.microsoft.com/office/drawing/2014/main" xmlns="" id="{00000000-0008-0000-1000-00005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04" name="Line 7">
            <a:extLst>
              <a:ext uri="{FF2B5EF4-FFF2-40B4-BE49-F238E27FC236}">
                <a16:creationId xmlns:a16="http://schemas.microsoft.com/office/drawing/2014/main" xmlns="" id="{00000000-0008-0000-1000-00005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5" name="Line 8">
            <a:extLst>
              <a:ext uri="{FF2B5EF4-FFF2-40B4-BE49-F238E27FC236}">
                <a16:creationId xmlns:a16="http://schemas.microsoft.com/office/drawing/2014/main" xmlns="" id="{00000000-0008-0000-1000-00005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6" name="Line 9">
            <a:extLst>
              <a:ext uri="{FF2B5EF4-FFF2-40B4-BE49-F238E27FC236}">
                <a16:creationId xmlns:a16="http://schemas.microsoft.com/office/drawing/2014/main" xmlns="" id="{00000000-0008-0000-1000-00005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07" name="Line 7">
            <a:extLst>
              <a:ext uri="{FF2B5EF4-FFF2-40B4-BE49-F238E27FC236}">
                <a16:creationId xmlns:a16="http://schemas.microsoft.com/office/drawing/2014/main" xmlns="" id="{00000000-0008-0000-1000-00005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08" name="Line 8">
            <a:extLst>
              <a:ext uri="{FF2B5EF4-FFF2-40B4-BE49-F238E27FC236}">
                <a16:creationId xmlns:a16="http://schemas.microsoft.com/office/drawing/2014/main" xmlns="" id="{00000000-0008-0000-1000-00005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09" name="Line 9">
            <a:extLst>
              <a:ext uri="{FF2B5EF4-FFF2-40B4-BE49-F238E27FC236}">
                <a16:creationId xmlns:a16="http://schemas.microsoft.com/office/drawing/2014/main" xmlns="" id="{00000000-0008-0000-1000-00005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10" name="Line 7">
            <a:extLst>
              <a:ext uri="{FF2B5EF4-FFF2-40B4-BE49-F238E27FC236}">
                <a16:creationId xmlns:a16="http://schemas.microsoft.com/office/drawing/2014/main" xmlns="" id="{00000000-0008-0000-1000-00005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11" name="Line 8">
            <a:extLst>
              <a:ext uri="{FF2B5EF4-FFF2-40B4-BE49-F238E27FC236}">
                <a16:creationId xmlns:a16="http://schemas.microsoft.com/office/drawing/2014/main" xmlns="" id="{00000000-0008-0000-1000-00006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12" name="Line 9">
            <a:extLst>
              <a:ext uri="{FF2B5EF4-FFF2-40B4-BE49-F238E27FC236}">
                <a16:creationId xmlns:a16="http://schemas.microsoft.com/office/drawing/2014/main" xmlns="" id="{00000000-0008-0000-1000-00006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13" name="Line 7">
            <a:extLst>
              <a:ext uri="{FF2B5EF4-FFF2-40B4-BE49-F238E27FC236}">
                <a16:creationId xmlns:a16="http://schemas.microsoft.com/office/drawing/2014/main" xmlns="" id="{00000000-0008-0000-1000-00006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14" name="Line 8">
            <a:extLst>
              <a:ext uri="{FF2B5EF4-FFF2-40B4-BE49-F238E27FC236}">
                <a16:creationId xmlns:a16="http://schemas.microsoft.com/office/drawing/2014/main" xmlns="" id="{00000000-0008-0000-1000-00006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15" name="Line 9">
            <a:extLst>
              <a:ext uri="{FF2B5EF4-FFF2-40B4-BE49-F238E27FC236}">
                <a16:creationId xmlns:a16="http://schemas.microsoft.com/office/drawing/2014/main" xmlns="" id="{00000000-0008-0000-1000-000064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16" name="Line 7">
            <a:extLst>
              <a:ext uri="{FF2B5EF4-FFF2-40B4-BE49-F238E27FC236}">
                <a16:creationId xmlns:a16="http://schemas.microsoft.com/office/drawing/2014/main" xmlns="" id="{00000000-0008-0000-1000-00006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17" name="Line 8">
            <a:extLst>
              <a:ext uri="{FF2B5EF4-FFF2-40B4-BE49-F238E27FC236}">
                <a16:creationId xmlns:a16="http://schemas.microsoft.com/office/drawing/2014/main" xmlns="" id="{00000000-0008-0000-1000-00006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18" name="Line 9">
            <a:extLst>
              <a:ext uri="{FF2B5EF4-FFF2-40B4-BE49-F238E27FC236}">
                <a16:creationId xmlns:a16="http://schemas.microsoft.com/office/drawing/2014/main" xmlns="" id="{00000000-0008-0000-1000-00006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19" name="Line 7">
            <a:extLst>
              <a:ext uri="{FF2B5EF4-FFF2-40B4-BE49-F238E27FC236}">
                <a16:creationId xmlns:a16="http://schemas.microsoft.com/office/drawing/2014/main" xmlns="" id="{00000000-0008-0000-1000-00006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20" name="Line 8">
            <a:extLst>
              <a:ext uri="{FF2B5EF4-FFF2-40B4-BE49-F238E27FC236}">
                <a16:creationId xmlns:a16="http://schemas.microsoft.com/office/drawing/2014/main" xmlns="" id="{00000000-0008-0000-1000-000069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21" name="Line 9">
            <a:extLst>
              <a:ext uri="{FF2B5EF4-FFF2-40B4-BE49-F238E27FC236}">
                <a16:creationId xmlns:a16="http://schemas.microsoft.com/office/drawing/2014/main" xmlns="" id="{00000000-0008-0000-1000-00006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22" name="Line 7">
            <a:extLst>
              <a:ext uri="{FF2B5EF4-FFF2-40B4-BE49-F238E27FC236}">
                <a16:creationId xmlns:a16="http://schemas.microsoft.com/office/drawing/2014/main" xmlns="" id="{00000000-0008-0000-1000-00006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23" name="Line 8">
            <a:extLst>
              <a:ext uri="{FF2B5EF4-FFF2-40B4-BE49-F238E27FC236}">
                <a16:creationId xmlns:a16="http://schemas.microsoft.com/office/drawing/2014/main" xmlns="" id="{00000000-0008-0000-1000-00006C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24" name="Line 9">
            <a:extLst>
              <a:ext uri="{FF2B5EF4-FFF2-40B4-BE49-F238E27FC236}">
                <a16:creationId xmlns:a16="http://schemas.microsoft.com/office/drawing/2014/main" xmlns="" id="{00000000-0008-0000-1000-00006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25" name="Line 7">
            <a:extLst>
              <a:ext uri="{FF2B5EF4-FFF2-40B4-BE49-F238E27FC236}">
                <a16:creationId xmlns:a16="http://schemas.microsoft.com/office/drawing/2014/main" xmlns="" id="{00000000-0008-0000-1000-00006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26" name="Line 8">
            <a:extLst>
              <a:ext uri="{FF2B5EF4-FFF2-40B4-BE49-F238E27FC236}">
                <a16:creationId xmlns:a16="http://schemas.microsoft.com/office/drawing/2014/main" xmlns="" id="{00000000-0008-0000-1000-00006F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27" name="Line 9">
            <a:extLst>
              <a:ext uri="{FF2B5EF4-FFF2-40B4-BE49-F238E27FC236}">
                <a16:creationId xmlns:a16="http://schemas.microsoft.com/office/drawing/2014/main" xmlns="" id="{00000000-0008-0000-1000-00007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28" name="Line 7">
            <a:extLst>
              <a:ext uri="{FF2B5EF4-FFF2-40B4-BE49-F238E27FC236}">
                <a16:creationId xmlns:a16="http://schemas.microsoft.com/office/drawing/2014/main" xmlns="" id="{00000000-0008-0000-1000-000071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29" name="Line 8">
            <a:extLst>
              <a:ext uri="{FF2B5EF4-FFF2-40B4-BE49-F238E27FC236}">
                <a16:creationId xmlns:a16="http://schemas.microsoft.com/office/drawing/2014/main" xmlns="" id="{00000000-0008-0000-1000-00007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0" name="Line 9">
            <a:extLst>
              <a:ext uri="{FF2B5EF4-FFF2-40B4-BE49-F238E27FC236}">
                <a16:creationId xmlns:a16="http://schemas.microsoft.com/office/drawing/2014/main" xmlns="" id="{00000000-0008-0000-1000-00007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1" name="Line 7">
            <a:extLst>
              <a:ext uri="{FF2B5EF4-FFF2-40B4-BE49-F238E27FC236}">
                <a16:creationId xmlns:a16="http://schemas.microsoft.com/office/drawing/2014/main" xmlns="" id="{00000000-0008-0000-1000-00007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32" name="Line 8">
            <a:extLst>
              <a:ext uri="{FF2B5EF4-FFF2-40B4-BE49-F238E27FC236}">
                <a16:creationId xmlns:a16="http://schemas.microsoft.com/office/drawing/2014/main" xmlns="" id="{00000000-0008-0000-1000-00007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33" name="Line 9">
            <a:extLst>
              <a:ext uri="{FF2B5EF4-FFF2-40B4-BE49-F238E27FC236}">
                <a16:creationId xmlns:a16="http://schemas.microsoft.com/office/drawing/2014/main" xmlns="" id="{00000000-0008-0000-1000-00007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34" name="Line 7">
            <a:extLst>
              <a:ext uri="{FF2B5EF4-FFF2-40B4-BE49-F238E27FC236}">
                <a16:creationId xmlns:a16="http://schemas.microsoft.com/office/drawing/2014/main" xmlns="" id="{00000000-0008-0000-1000-00007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5" name="Line 8">
            <a:extLst>
              <a:ext uri="{FF2B5EF4-FFF2-40B4-BE49-F238E27FC236}">
                <a16:creationId xmlns:a16="http://schemas.microsoft.com/office/drawing/2014/main" xmlns="" id="{00000000-0008-0000-1000-00007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6" name="Line 9">
            <a:extLst>
              <a:ext uri="{FF2B5EF4-FFF2-40B4-BE49-F238E27FC236}">
                <a16:creationId xmlns:a16="http://schemas.microsoft.com/office/drawing/2014/main" xmlns="" id="{00000000-0008-0000-1000-00007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37" name="Line 7">
            <a:extLst>
              <a:ext uri="{FF2B5EF4-FFF2-40B4-BE49-F238E27FC236}">
                <a16:creationId xmlns:a16="http://schemas.microsoft.com/office/drawing/2014/main" xmlns="" id="{00000000-0008-0000-1000-00007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38" name="Line 8">
            <a:extLst>
              <a:ext uri="{FF2B5EF4-FFF2-40B4-BE49-F238E27FC236}">
                <a16:creationId xmlns:a16="http://schemas.microsoft.com/office/drawing/2014/main" xmlns="" id="{00000000-0008-0000-1000-00007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39" name="Line 9">
            <a:extLst>
              <a:ext uri="{FF2B5EF4-FFF2-40B4-BE49-F238E27FC236}">
                <a16:creationId xmlns:a16="http://schemas.microsoft.com/office/drawing/2014/main" xmlns="" id="{00000000-0008-0000-1000-00007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40" name="Line 7">
            <a:extLst>
              <a:ext uri="{FF2B5EF4-FFF2-40B4-BE49-F238E27FC236}">
                <a16:creationId xmlns:a16="http://schemas.microsoft.com/office/drawing/2014/main" xmlns="" id="{00000000-0008-0000-1000-00007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1" name="Line 8">
            <a:extLst>
              <a:ext uri="{FF2B5EF4-FFF2-40B4-BE49-F238E27FC236}">
                <a16:creationId xmlns:a16="http://schemas.microsoft.com/office/drawing/2014/main" xmlns="" id="{00000000-0008-0000-1000-00007E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2" name="Line 9">
            <a:extLst>
              <a:ext uri="{FF2B5EF4-FFF2-40B4-BE49-F238E27FC236}">
                <a16:creationId xmlns:a16="http://schemas.microsoft.com/office/drawing/2014/main" xmlns="" id="{00000000-0008-0000-1000-00007F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3" name="Line 7">
            <a:extLst>
              <a:ext uri="{FF2B5EF4-FFF2-40B4-BE49-F238E27FC236}">
                <a16:creationId xmlns:a16="http://schemas.microsoft.com/office/drawing/2014/main" xmlns="" id="{00000000-0008-0000-1000-00008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44" name="Line 8">
            <a:extLst>
              <a:ext uri="{FF2B5EF4-FFF2-40B4-BE49-F238E27FC236}">
                <a16:creationId xmlns:a16="http://schemas.microsoft.com/office/drawing/2014/main" xmlns="" id="{00000000-0008-0000-1000-000081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45" name="Line 9">
            <a:extLst>
              <a:ext uri="{FF2B5EF4-FFF2-40B4-BE49-F238E27FC236}">
                <a16:creationId xmlns:a16="http://schemas.microsoft.com/office/drawing/2014/main" xmlns="" id="{00000000-0008-0000-1000-000082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46" name="Line 7">
            <a:extLst>
              <a:ext uri="{FF2B5EF4-FFF2-40B4-BE49-F238E27FC236}">
                <a16:creationId xmlns:a16="http://schemas.microsoft.com/office/drawing/2014/main" xmlns="" id="{00000000-0008-0000-1000-00008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7" name="Line 8">
            <a:extLst>
              <a:ext uri="{FF2B5EF4-FFF2-40B4-BE49-F238E27FC236}">
                <a16:creationId xmlns:a16="http://schemas.microsoft.com/office/drawing/2014/main" xmlns="" id="{00000000-0008-0000-1000-00008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8" name="Line 9">
            <a:extLst>
              <a:ext uri="{FF2B5EF4-FFF2-40B4-BE49-F238E27FC236}">
                <a16:creationId xmlns:a16="http://schemas.microsoft.com/office/drawing/2014/main" xmlns="" id="{00000000-0008-0000-1000-00008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49" name="Line 7">
            <a:extLst>
              <a:ext uri="{FF2B5EF4-FFF2-40B4-BE49-F238E27FC236}">
                <a16:creationId xmlns:a16="http://schemas.microsoft.com/office/drawing/2014/main" xmlns="" id="{00000000-0008-0000-1000-000086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50" name="Line 8">
            <a:extLst>
              <a:ext uri="{FF2B5EF4-FFF2-40B4-BE49-F238E27FC236}">
                <a16:creationId xmlns:a16="http://schemas.microsoft.com/office/drawing/2014/main" xmlns="" id="{00000000-0008-0000-1000-000087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51" name="Line 9">
            <a:extLst>
              <a:ext uri="{FF2B5EF4-FFF2-40B4-BE49-F238E27FC236}">
                <a16:creationId xmlns:a16="http://schemas.microsoft.com/office/drawing/2014/main" xmlns="" id="{00000000-0008-0000-1000-000088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52" name="Line 7">
            <a:extLst>
              <a:ext uri="{FF2B5EF4-FFF2-40B4-BE49-F238E27FC236}">
                <a16:creationId xmlns:a16="http://schemas.microsoft.com/office/drawing/2014/main" xmlns="" id="{00000000-0008-0000-1000-00008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53" name="Line 8">
            <a:extLst>
              <a:ext uri="{FF2B5EF4-FFF2-40B4-BE49-F238E27FC236}">
                <a16:creationId xmlns:a16="http://schemas.microsoft.com/office/drawing/2014/main" xmlns="" id="{00000000-0008-0000-1000-00008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54" name="Line 9">
            <a:extLst>
              <a:ext uri="{FF2B5EF4-FFF2-40B4-BE49-F238E27FC236}">
                <a16:creationId xmlns:a16="http://schemas.microsoft.com/office/drawing/2014/main" xmlns="" id="{00000000-0008-0000-1000-00008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55" name="Line 7">
            <a:extLst>
              <a:ext uri="{FF2B5EF4-FFF2-40B4-BE49-F238E27FC236}">
                <a16:creationId xmlns:a16="http://schemas.microsoft.com/office/drawing/2014/main" xmlns="" id="{00000000-0008-0000-1000-00008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56" name="Line 8">
            <a:extLst>
              <a:ext uri="{FF2B5EF4-FFF2-40B4-BE49-F238E27FC236}">
                <a16:creationId xmlns:a16="http://schemas.microsoft.com/office/drawing/2014/main" xmlns="" id="{00000000-0008-0000-1000-00008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57" name="Line 9">
            <a:extLst>
              <a:ext uri="{FF2B5EF4-FFF2-40B4-BE49-F238E27FC236}">
                <a16:creationId xmlns:a16="http://schemas.microsoft.com/office/drawing/2014/main" xmlns="" id="{00000000-0008-0000-1000-00008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58" name="Line 7">
            <a:extLst>
              <a:ext uri="{FF2B5EF4-FFF2-40B4-BE49-F238E27FC236}">
                <a16:creationId xmlns:a16="http://schemas.microsoft.com/office/drawing/2014/main" xmlns="" id="{00000000-0008-0000-1000-00008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59" name="Line 8">
            <a:extLst>
              <a:ext uri="{FF2B5EF4-FFF2-40B4-BE49-F238E27FC236}">
                <a16:creationId xmlns:a16="http://schemas.microsoft.com/office/drawing/2014/main" xmlns="" id="{00000000-0008-0000-1000-00009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60" name="Line 9">
            <a:extLst>
              <a:ext uri="{FF2B5EF4-FFF2-40B4-BE49-F238E27FC236}">
                <a16:creationId xmlns:a16="http://schemas.microsoft.com/office/drawing/2014/main" xmlns="" id="{00000000-0008-0000-1000-00009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61" name="Line 7">
            <a:extLst>
              <a:ext uri="{FF2B5EF4-FFF2-40B4-BE49-F238E27FC236}">
                <a16:creationId xmlns:a16="http://schemas.microsoft.com/office/drawing/2014/main" xmlns="" id="{00000000-0008-0000-1000-00009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2" name="Line 8">
            <a:extLst>
              <a:ext uri="{FF2B5EF4-FFF2-40B4-BE49-F238E27FC236}">
                <a16:creationId xmlns:a16="http://schemas.microsoft.com/office/drawing/2014/main" xmlns="" id="{00000000-0008-0000-1000-00009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3" name="Line 9">
            <a:extLst>
              <a:ext uri="{FF2B5EF4-FFF2-40B4-BE49-F238E27FC236}">
                <a16:creationId xmlns:a16="http://schemas.microsoft.com/office/drawing/2014/main" xmlns="" id="{00000000-0008-0000-1000-000097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4" name="Line 7">
            <a:extLst>
              <a:ext uri="{FF2B5EF4-FFF2-40B4-BE49-F238E27FC236}">
                <a16:creationId xmlns:a16="http://schemas.microsoft.com/office/drawing/2014/main" xmlns="" id="{00000000-0008-0000-1000-0000A4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5" name="Line 8">
            <a:extLst>
              <a:ext uri="{FF2B5EF4-FFF2-40B4-BE49-F238E27FC236}">
                <a16:creationId xmlns:a16="http://schemas.microsoft.com/office/drawing/2014/main" xmlns="" id="{00000000-0008-0000-1000-0000A5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6" name="Line 9">
            <a:extLst>
              <a:ext uri="{FF2B5EF4-FFF2-40B4-BE49-F238E27FC236}">
                <a16:creationId xmlns:a16="http://schemas.microsoft.com/office/drawing/2014/main" xmlns="" id="{00000000-0008-0000-1000-0000A608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867" name="Line 7">
            <a:extLst>
              <a:ext uri="{FF2B5EF4-FFF2-40B4-BE49-F238E27FC236}">
                <a16:creationId xmlns:a16="http://schemas.microsoft.com/office/drawing/2014/main" xmlns="" id="{00000000-0008-0000-1000-0000B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68" name="Line 8">
            <a:extLst>
              <a:ext uri="{FF2B5EF4-FFF2-40B4-BE49-F238E27FC236}">
                <a16:creationId xmlns:a16="http://schemas.microsoft.com/office/drawing/2014/main" xmlns="" id="{00000000-0008-0000-1000-0000B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69" name="Line 9">
            <a:extLst>
              <a:ext uri="{FF2B5EF4-FFF2-40B4-BE49-F238E27FC236}">
                <a16:creationId xmlns:a16="http://schemas.microsoft.com/office/drawing/2014/main" xmlns="" id="{00000000-0008-0000-1000-0000B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70" name="Line 7">
            <a:extLst>
              <a:ext uri="{FF2B5EF4-FFF2-40B4-BE49-F238E27FC236}">
                <a16:creationId xmlns:a16="http://schemas.microsoft.com/office/drawing/2014/main" xmlns="" id="{00000000-0008-0000-1000-0000B9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71" name="Line 8">
            <a:extLst>
              <a:ext uri="{FF2B5EF4-FFF2-40B4-BE49-F238E27FC236}">
                <a16:creationId xmlns:a16="http://schemas.microsoft.com/office/drawing/2014/main" xmlns="" id="{00000000-0008-0000-1000-0000BA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72" name="Line 9">
            <a:extLst>
              <a:ext uri="{FF2B5EF4-FFF2-40B4-BE49-F238E27FC236}">
                <a16:creationId xmlns:a16="http://schemas.microsoft.com/office/drawing/2014/main" xmlns="" id="{00000000-0008-0000-1000-0000BB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73" name="Line 7">
            <a:extLst>
              <a:ext uri="{FF2B5EF4-FFF2-40B4-BE49-F238E27FC236}">
                <a16:creationId xmlns:a16="http://schemas.microsoft.com/office/drawing/2014/main" xmlns="" id="{00000000-0008-0000-1000-0000B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74" name="Line 8">
            <a:extLst>
              <a:ext uri="{FF2B5EF4-FFF2-40B4-BE49-F238E27FC236}">
                <a16:creationId xmlns:a16="http://schemas.microsoft.com/office/drawing/2014/main" xmlns="" id="{00000000-0008-0000-1000-0000B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75" name="Line 9">
            <a:extLst>
              <a:ext uri="{FF2B5EF4-FFF2-40B4-BE49-F238E27FC236}">
                <a16:creationId xmlns:a16="http://schemas.microsoft.com/office/drawing/2014/main" xmlns="" id="{00000000-0008-0000-1000-0000B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76" name="Line 7">
            <a:extLst>
              <a:ext uri="{FF2B5EF4-FFF2-40B4-BE49-F238E27FC236}">
                <a16:creationId xmlns:a16="http://schemas.microsoft.com/office/drawing/2014/main" xmlns="" id="{00000000-0008-0000-1000-0000BF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77" name="Line 8">
            <a:extLst>
              <a:ext uri="{FF2B5EF4-FFF2-40B4-BE49-F238E27FC236}">
                <a16:creationId xmlns:a16="http://schemas.microsoft.com/office/drawing/2014/main" xmlns="" id="{00000000-0008-0000-1000-0000C0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78" name="Line 9">
            <a:extLst>
              <a:ext uri="{FF2B5EF4-FFF2-40B4-BE49-F238E27FC236}">
                <a16:creationId xmlns:a16="http://schemas.microsoft.com/office/drawing/2014/main" xmlns="" id="{00000000-0008-0000-1000-0000C1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879" name="Line 7">
            <a:extLst>
              <a:ext uri="{FF2B5EF4-FFF2-40B4-BE49-F238E27FC236}">
                <a16:creationId xmlns:a16="http://schemas.microsoft.com/office/drawing/2014/main" xmlns="" id="{00000000-0008-0000-1000-0000C2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0" name="Line 8">
            <a:extLst>
              <a:ext uri="{FF2B5EF4-FFF2-40B4-BE49-F238E27FC236}">
                <a16:creationId xmlns:a16="http://schemas.microsoft.com/office/drawing/2014/main" xmlns="" id="{00000000-0008-0000-1000-0000C3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1" name="Line 9">
            <a:extLst>
              <a:ext uri="{FF2B5EF4-FFF2-40B4-BE49-F238E27FC236}">
                <a16:creationId xmlns:a16="http://schemas.microsoft.com/office/drawing/2014/main" xmlns="" id="{00000000-0008-0000-1000-0000C4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2" name="Line 7">
            <a:extLst>
              <a:ext uri="{FF2B5EF4-FFF2-40B4-BE49-F238E27FC236}">
                <a16:creationId xmlns:a16="http://schemas.microsoft.com/office/drawing/2014/main" xmlns="" id="{00000000-0008-0000-1000-0000C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83" name="Line 8">
            <a:extLst>
              <a:ext uri="{FF2B5EF4-FFF2-40B4-BE49-F238E27FC236}">
                <a16:creationId xmlns:a16="http://schemas.microsoft.com/office/drawing/2014/main" xmlns="" id="{00000000-0008-0000-1000-0000C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84" name="Line 9">
            <a:extLst>
              <a:ext uri="{FF2B5EF4-FFF2-40B4-BE49-F238E27FC236}">
                <a16:creationId xmlns:a16="http://schemas.microsoft.com/office/drawing/2014/main" xmlns="" id="{00000000-0008-0000-1000-0000C7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85" name="Line 7">
            <a:extLst>
              <a:ext uri="{FF2B5EF4-FFF2-40B4-BE49-F238E27FC236}">
                <a16:creationId xmlns:a16="http://schemas.microsoft.com/office/drawing/2014/main" xmlns="" id="{00000000-0008-0000-1000-0000C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6" name="Line 8">
            <a:extLst>
              <a:ext uri="{FF2B5EF4-FFF2-40B4-BE49-F238E27FC236}">
                <a16:creationId xmlns:a16="http://schemas.microsoft.com/office/drawing/2014/main" xmlns="" id="{00000000-0008-0000-1000-0000C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7" name="Line 9">
            <a:extLst>
              <a:ext uri="{FF2B5EF4-FFF2-40B4-BE49-F238E27FC236}">
                <a16:creationId xmlns:a16="http://schemas.microsoft.com/office/drawing/2014/main" xmlns="" id="{00000000-0008-0000-1000-0000CA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888" name="Line 7">
            <a:extLst>
              <a:ext uri="{FF2B5EF4-FFF2-40B4-BE49-F238E27FC236}">
                <a16:creationId xmlns:a16="http://schemas.microsoft.com/office/drawing/2014/main" xmlns="" id="{00000000-0008-0000-1000-0000C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89" name="Line 8">
            <a:extLst>
              <a:ext uri="{FF2B5EF4-FFF2-40B4-BE49-F238E27FC236}">
                <a16:creationId xmlns:a16="http://schemas.microsoft.com/office/drawing/2014/main" xmlns="" id="{00000000-0008-0000-1000-0000C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90" name="Line 9">
            <a:extLst>
              <a:ext uri="{FF2B5EF4-FFF2-40B4-BE49-F238E27FC236}">
                <a16:creationId xmlns:a16="http://schemas.microsoft.com/office/drawing/2014/main" xmlns="" id="{00000000-0008-0000-1000-0000CD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891" name="Line 7">
            <a:extLst>
              <a:ext uri="{FF2B5EF4-FFF2-40B4-BE49-F238E27FC236}">
                <a16:creationId xmlns:a16="http://schemas.microsoft.com/office/drawing/2014/main" xmlns="" id="{00000000-0008-0000-1000-0000C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2" name="Line 8">
            <a:extLst>
              <a:ext uri="{FF2B5EF4-FFF2-40B4-BE49-F238E27FC236}">
                <a16:creationId xmlns:a16="http://schemas.microsoft.com/office/drawing/2014/main" xmlns="" id="{00000000-0008-0000-1000-0000C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3" name="Line 9">
            <a:extLst>
              <a:ext uri="{FF2B5EF4-FFF2-40B4-BE49-F238E27FC236}">
                <a16:creationId xmlns:a16="http://schemas.microsoft.com/office/drawing/2014/main" xmlns="" id="{00000000-0008-0000-1000-0000D0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4" name="Line 7">
            <a:extLst>
              <a:ext uri="{FF2B5EF4-FFF2-40B4-BE49-F238E27FC236}">
                <a16:creationId xmlns:a16="http://schemas.microsoft.com/office/drawing/2014/main" xmlns="" id="{00000000-0008-0000-1000-0000D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95" name="Line 8">
            <a:extLst>
              <a:ext uri="{FF2B5EF4-FFF2-40B4-BE49-F238E27FC236}">
                <a16:creationId xmlns:a16="http://schemas.microsoft.com/office/drawing/2014/main" xmlns="" id="{00000000-0008-0000-1000-0000D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96" name="Line 9">
            <a:extLst>
              <a:ext uri="{FF2B5EF4-FFF2-40B4-BE49-F238E27FC236}">
                <a16:creationId xmlns:a16="http://schemas.microsoft.com/office/drawing/2014/main" xmlns="" id="{00000000-0008-0000-1000-0000D3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897" name="Line 7">
            <a:extLst>
              <a:ext uri="{FF2B5EF4-FFF2-40B4-BE49-F238E27FC236}">
                <a16:creationId xmlns:a16="http://schemas.microsoft.com/office/drawing/2014/main" xmlns="" id="{00000000-0008-0000-1000-0000D4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8" name="Line 8">
            <a:extLst>
              <a:ext uri="{FF2B5EF4-FFF2-40B4-BE49-F238E27FC236}">
                <a16:creationId xmlns:a16="http://schemas.microsoft.com/office/drawing/2014/main" xmlns="" id="{00000000-0008-0000-1000-0000D5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899" name="Line 9">
            <a:extLst>
              <a:ext uri="{FF2B5EF4-FFF2-40B4-BE49-F238E27FC236}">
                <a16:creationId xmlns:a16="http://schemas.microsoft.com/office/drawing/2014/main" xmlns="" id="{00000000-0008-0000-1000-0000D6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0" name="Line 7">
            <a:extLst>
              <a:ext uri="{FF2B5EF4-FFF2-40B4-BE49-F238E27FC236}">
                <a16:creationId xmlns:a16="http://schemas.microsoft.com/office/drawing/2014/main" xmlns="" id="{00000000-0008-0000-1000-0000D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01" name="Line 8">
            <a:extLst>
              <a:ext uri="{FF2B5EF4-FFF2-40B4-BE49-F238E27FC236}">
                <a16:creationId xmlns:a16="http://schemas.microsoft.com/office/drawing/2014/main" xmlns="" id="{00000000-0008-0000-1000-0000D8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02" name="Line 9">
            <a:extLst>
              <a:ext uri="{FF2B5EF4-FFF2-40B4-BE49-F238E27FC236}">
                <a16:creationId xmlns:a16="http://schemas.microsoft.com/office/drawing/2014/main" xmlns="" id="{00000000-0008-0000-1000-0000D9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03" name="Line 7">
            <a:extLst>
              <a:ext uri="{FF2B5EF4-FFF2-40B4-BE49-F238E27FC236}">
                <a16:creationId xmlns:a16="http://schemas.microsoft.com/office/drawing/2014/main" xmlns="" id="{00000000-0008-0000-1000-0000DA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04" name="Line 8">
            <a:extLst>
              <a:ext uri="{FF2B5EF4-FFF2-40B4-BE49-F238E27FC236}">
                <a16:creationId xmlns:a16="http://schemas.microsoft.com/office/drawing/2014/main" xmlns="" id="{00000000-0008-0000-1000-0000DB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05" name="Line 9">
            <a:extLst>
              <a:ext uri="{FF2B5EF4-FFF2-40B4-BE49-F238E27FC236}">
                <a16:creationId xmlns:a16="http://schemas.microsoft.com/office/drawing/2014/main" xmlns="" id="{00000000-0008-0000-1000-0000DC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06" name="Line 7">
            <a:extLst>
              <a:ext uri="{FF2B5EF4-FFF2-40B4-BE49-F238E27FC236}">
                <a16:creationId xmlns:a16="http://schemas.microsoft.com/office/drawing/2014/main" xmlns="" id="{00000000-0008-0000-1000-0000DD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7" name="Line 8">
            <a:extLst>
              <a:ext uri="{FF2B5EF4-FFF2-40B4-BE49-F238E27FC236}">
                <a16:creationId xmlns:a16="http://schemas.microsoft.com/office/drawing/2014/main" xmlns="" id="{00000000-0008-0000-1000-0000DE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8" name="Line 9">
            <a:extLst>
              <a:ext uri="{FF2B5EF4-FFF2-40B4-BE49-F238E27FC236}">
                <a16:creationId xmlns:a16="http://schemas.microsoft.com/office/drawing/2014/main" xmlns="" id="{00000000-0008-0000-1000-0000DF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09" name="Line 7">
            <a:extLst>
              <a:ext uri="{FF2B5EF4-FFF2-40B4-BE49-F238E27FC236}">
                <a16:creationId xmlns:a16="http://schemas.microsoft.com/office/drawing/2014/main" xmlns="" id="{00000000-0008-0000-1000-0000E0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10" name="Line 8">
            <a:extLst>
              <a:ext uri="{FF2B5EF4-FFF2-40B4-BE49-F238E27FC236}">
                <a16:creationId xmlns:a16="http://schemas.microsoft.com/office/drawing/2014/main" xmlns="" id="{00000000-0008-0000-1000-0000E1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11" name="Line 9">
            <a:extLst>
              <a:ext uri="{FF2B5EF4-FFF2-40B4-BE49-F238E27FC236}">
                <a16:creationId xmlns:a16="http://schemas.microsoft.com/office/drawing/2014/main" xmlns="" id="{00000000-0008-0000-1000-0000E2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12" name="Line 7">
            <a:extLst>
              <a:ext uri="{FF2B5EF4-FFF2-40B4-BE49-F238E27FC236}">
                <a16:creationId xmlns:a16="http://schemas.microsoft.com/office/drawing/2014/main" xmlns="" id="{00000000-0008-0000-1000-0000E3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13" name="Line 8">
            <a:extLst>
              <a:ext uri="{FF2B5EF4-FFF2-40B4-BE49-F238E27FC236}">
                <a16:creationId xmlns:a16="http://schemas.microsoft.com/office/drawing/2014/main" xmlns="" id="{00000000-0008-0000-1000-0000E4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14" name="Line 9">
            <a:extLst>
              <a:ext uri="{FF2B5EF4-FFF2-40B4-BE49-F238E27FC236}">
                <a16:creationId xmlns:a16="http://schemas.microsoft.com/office/drawing/2014/main" xmlns="" id="{00000000-0008-0000-1000-0000E5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15" name="Line 7">
            <a:extLst>
              <a:ext uri="{FF2B5EF4-FFF2-40B4-BE49-F238E27FC236}">
                <a16:creationId xmlns:a16="http://schemas.microsoft.com/office/drawing/2014/main" xmlns="" id="{00000000-0008-0000-1000-0000E6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16" name="Line 8">
            <a:extLst>
              <a:ext uri="{FF2B5EF4-FFF2-40B4-BE49-F238E27FC236}">
                <a16:creationId xmlns:a16="http://schemas.microsoft.com/office/drawing/2014/main" xmlns="" id="{00000000-0008-0000-1000-0000E7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17" name="Line 9">
            <a:extLst>
              <a:ext uri="{FF2B5EF4-FFF2-40B4-BE49-F238E27FC236}">
                <a16:creationId xmlns:a16="http://schemas.microsoft.com/office/drawing/2014/main" xmlns="" id="{00000000-0008-0000-1000-0000E8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18" name="Line 7">
            <a:extLst>
              <a:ext uri="{FF2B5EF4-FFF2-40B4-BE49-F238E27FC236}">
                <a16:creationId xmlns:a16="http://schemas.microsoft.com/office/drawing/2014/main" xmlns="" id="{00000000-0008-0000-1000-0000E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19" name="Line 8">
            <a:extLst>
              <a:ext uri="{FF2B5EF4-FFF2-40B4-BE49-F238E27FC236}">
                <a16:creationId xmlns:a16="http://schemas.microsoft.com/office/drawing/2014/main" xmlns="" id="{00000000-0008-0000-1000-0000E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20" name="Line 9">
            <a:extLst>
              <a:ext uri="{FF2B5EF4-FFF2-40B4-BE49-F238E27FC236}">
                <a16:creationId xmlns:a16="http://schemas.microsoft.com/office/drawing/2014/main" xmlns="" id="{00000000-0008-0000-1000-0000EB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21" name="Line 7">
            <a:extLst>
              <a:ext uri="{FF2B5EF4-FFF2-40B4-BE49-F238E27FC236}">
                <a16:creationId xmlns:a16="http://schemas.microsoft.com/office/drawing/2014/main" xmlns="" id="{00000000-0008-0000-1000-0000EC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22" name="Line 8">
            <a:extLst>
              <a:ext uri="{FF2B5EF4-FFF2-40B4-BE49-F238E27FC236}">
                <a16:creationId xmlns:a16="http://schemas.microsoft.com/office/drawing/2014/main" xmlns="" id="{00000000-0008-0000-1000-0000ED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23" name="Line 9">
            <a:extLst>
              <a:ext uri="{FF2B5EF4-FFF2-40B4-BE49-F238E27FC236}">
                <a16:creationId xmlns:a16="http://schemas.microsoft.com/office/drawing/2014/main" xmlns="" id="{00000000-0008-0000-1000-0000EE08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24" name="Line 7">
            <a:extLst>
              <a:ext uri="{FF2B5EF4-FFF2-40B4-BE49-F238E27FC236}">
                <a16:creationId xmlns:a16="http://schemas.microsoft.com/office/drawing/2014/main" xmlns="" id="{00000000-0008-0000-1000-0000E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25" name="Line 8">
            <a:extLst>
              <a:ext uri="{FF2B5EF4-FFF2-40B4-BE49-F238E27FC236}">
                <a16:creationId xmlns:a16="http://schemas.microsoft.com/office/drawing/2014/main" xmlns="" id="{00000000-0008-0000-1000-0000F0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26" name="Line 9">
            <a:extLst>
              <a:ext uri="{FF2B5EF4-FFF2-40B4-BE49-F238E27FC236}">
                <a16:creationId xmlns:a16="http://schemas.microsoft.com/office/drawing/2014/main" xmlns="" id="{00000000-0008-0000-1000-0000F1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27" name="Line 7">
            <a:extLst>
              <a:ext uri="{FF2B5EF4-FFF2-40B4-BE49-F238E27FC236}">
                <a16:creationId xmlns:a16="http://schemas.microsoft.com/office/drawing/2014/main" xmlns="" id="{00000000-0008-0000-1000-0000F2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28" name="Line 8">
            <a:extLst>
              <a:ext uri="{FF2B5EF4-FFF2-40B4-BE49-F238E27FC236}">
                <a16:creationId xmlns:a16="http://schemas.microsoft.com/office/drawing/2014/main" xmlns="" id="{00000000-0008-0000-1000-0000F3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29" name="Line 9">
            <a:extLst>
              <a:ext uri="{FF2B5EF4-FFF2-40B4-BE49-F238E27FC236}">
                <a16:creationId xmlns:a16="http://schemas.microsoft.com/office/drawing/2014/main" xmlns="" id="{00000000-0008-0000-1000-0000F408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30" name="Line 7">
            <a:extLst>
              <a:ext uri="{FF2B5EF4-FFF2-40B4-BE49-F238E27FC236}">
                <a16:creationId xmlns:a16="http://schemas.microsoft.com/office/drawing/2014/main" xmlns="" id="{00000000-0008-0000-1000-0000F5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1" name="Line 8">
            <a:extLst>
              <a:ext uri="{FF2B5EF4-FFF2-40B4-BE49-F238E27FC236}">
                <a16:creationId xmlns:a16="http://schemas.microsoft.com/office/drawing/2014/main" xmlns="" id="{00000000-0008-0000-1000-0000F6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2" name="Line 9">
            <a:extLst>
              <a:ext uri="{FF2B5EF4-FFF2-40B4-BE49-F238E27FC236}">
                <a16:creationId xmlns:a16="http://schemas.microsoft.com/office/drawing/2014/main" xmlns="" id="{00000000-0008-0000-1000-0000F7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3" name="Line 7">
            <a:extLst>
              <a:ext uri="{FF2B5EF4-FFF2-40B4-BE49-F238E27FC236}">
                <a16:creationId xmlns:a16="http://schemas.microsoft.com/office/drawing/2014/main" xmlns="" id="{00000000-0008-0000-1000-0000F8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34" name="Line 8">
            <a:extLst>
              <a:ext uri="{FF2B5EF4-FFF2-40B4-BE49-F238E27FC236}">
                <a16:creationId xmlns:a16="http://schemas.microsoft.com/office/drawing/2014/main" xmlns="" id="{00000000-0008-0000-1000-0000F9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35" name="Line 9">
            <a:extLst>
              <a:ext uri="{FF2B5EF4-FFF2-40B4-BE49-F238E27FC236}">
                <a16:creationId xmlns:a16="http://schemas.microsoft.com/office/drawing/2014/main" xmlns="" id="{00000000-0008-0000-1000-0000FA08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36" name="Line 7">
            <a:extLst>
              <a:ext uri="{FF2B5EF4-FFF2-40B4-BE49-F238E27FC236}">
                <a16:creationId xmlns:a16="http://schemas.microsoft.com/office/drawing/2014/main" xmlns="" id="{00000000-0008-0000-1000-0000FB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7" name="Line 8">
            <a:extLst>
              <a:ext uri="{FF2B5EF4-FFF2-40B4-BE49-F238E27FC236}">
                <a16:creationId xmlns:a16="http://schemas.microsoft.com/office/drawing/2014/main" xmlns="" id="{00000000-0008-0000-1000-0000FC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8" name="Line 9">
            <a:extLst>
              <a:ext uri="{FF2B5EF4-FFF2-40B4-BE49-F238E27FC236}">
                <a16:creationId xmlns:a16="http://schemas.microsoft.com/office/drawing/2014/main" xmlns="" id="{00000000-0008-0000-1000-0000FD08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39" name="Line 7">
            <a:extLst>
              <a:ext uri="{FF2B5EF4-FFF2-40B4-BE49-F238E27FC236}">
                <a16:creationId xmlns:a16="http://schemas.microsoft.com/office/drawing/2014/main" xmlns="" id="{00000000-0008-0000-1000-0000FE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40" name="Line 8">
            <a:extLst>
              <a:ext uri="{FF2B5EF4-FFF2-40B4-BE49-F238E27FC236}">
                <a16:creationId xmlns:a16="http://schemas.microsoft.com/office/drawing/2014/main" xmlns="" id="{00000000-0008-0000-1000-0000FF08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41" name="Line 9">
            <a:extLst>
              <a:ext uri="{FF2B5EF4-FFF2-40B4-BE49-F238E27FC236}">
                <a16:creationId xmlns:a16="http://schemas.microsoft.com/office/drawing/2014/main" xmlns="" id="{00000000-0008-0000-1000-000000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42" name="Line 7">
            <a:extLst>
              <a:ext uri="{FF2B5EF4-FFF2-40B4-BE49-F238E27FC236}">
                <a16:creationId xmlns:a16="http://schemas.microsoft.com/office/drawing/2014/main" xmlns="" id="{00000000-0008-0000-1000-00000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3" name="Line 8">
            <a:extLst>
              <a:ext uri="{FF2B5EF4-FFF2-40B4-BE49-F238E27FC236}">
                <a16:creationId xmlns:a16="http://schemas.microsoft.com/office/drawing/2014/main" xmlns="" id="{00000000-0008-0000-1000-00000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4" name="Line 9">
            <a:extLst>
              <a:ext uri="{FF2B5EF4-FFF2-40B4-BE49-F238E27FC236}">
                <a16:creationId xmlns:a16="http://schemas.microsoft.com/office/drawing/2014/main" xmlns="" id="{00000000-0008-0000-1000-00000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5" name="Line 7">
            <a:extLst>
              <a:ext uri="{FF2B5EF4-FFF2-40B4-BE49-F238E27FC236}">
                <a16:creationId xmlns:a16="http://schemas.microsoft.com/office/drawing/2014/main" xmlns="" id="{00000000-0008-0000-1000-00000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46" name="Line 8">
            <a:extLst>
              <a:ext uri="{FF2B5EF4-FFF2-40B4-BE49-F238E27FC236}">
                <a16:creationId xmlns:a16="http://schemas.microsoft.com/office/drawing/2014/main" xmlns="" id="{00000000-0008-0000-1000-00000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47" name="Line 9">
            <a:extLst>
              <a:ext uri="{FF2B5EF4-FFF2-40B4-BE49-F238E27FC236}">
                <a16:creationId xmlns:a16="http://schemas.microsoft.com/office/drawing/2014/main" xmlns="" id="{00000000-0008-0000-1000-000006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48" name="Line 7">
            <a:extLst>
              <a:ext uri="{FF2B5EF4-FFF2-40B4-BE49-F238E27FC236}">
                <a16:creationId xmlns:a16="http://schemas.microsoft.com/office/drawing/2014/main" xmlns="" id="{00000000-0008-0000-1000-00000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49" name="Line 8">
            <a:extLst>
              <a:ext uri="{FF2B5EF4-FFF2-40B4-BE49-F238E27FC236}">
                <a16:creationId xmlns:a16="http://schemas.microsoft.com/office/drawing/2014/main" xmlns="" id="{00000000-0008-0000-1000-00000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0" name="Line 9">
            <a:extLst>
              <a:ext uri="{FF2B5EF4-FFF2-40B4-BE49-F238E27FC236}">
                <a16:creationId xmlns:a16="http://schemas.microsoft.com/office/drawing/2014/main" xmlns="" id="{00000000-0008-0000-1000-00000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1" name="Line 7">
            <a:extLst>
              <a:ext uri="{FF2B5EF4-FFF2-40B4-BE49-F238E27FC236}">
                <a16:creationId xmlns:a16="http://schemas.microsoft.com/office/drawing/2014/main" xmlns="" id="{00000000-0008-0000-1000-00000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52" name="Line 8">
            <a:extLst>
              <a:ext uri="{FF2B5EF4-FFF2-40B4-BE49-F238E27FC236}">
                <a16:creationId xmlns:a16="http://schemas.microsoft.com/office/drawing/2014/main" xmlns="" id="{00000000-0008-0000-1000-00000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53" name="Line 9">
            <a:extLst>
              <a:ext uri="{FF2B5EF4-FFF2-40B4-BE49-F238E27FC236}">
                <a16:creationId xmlns:a16="http://schemas.microsoft.com/office/drawing/2014/main" xmlns="" id="{00000000-0008-0000-1000-00000C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54" name="Line 7">
            <a:extLst>
              <a:ext uri="{FF2B5EF4-FFF2-40B4-BE49-F238E27FC236}">
                <a16:creationId xmlns:a16="http://schemas.microsoft.com/office/drawing/2014/main" xmlns="" id="{00000000-0008-0000-1000-00000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55" name="Line 8">
            <a:extLst>
              <a:ext uri="{FF2B5EF4-FFF2-40B4-BE49-F238E27FC236}">
                <a16:creationId xmlns:a16="http://schemas.microsoft.com/office/drawing/2014/main" xmlns="" id="{00000000-0008-0000-1000-00000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56" name="Line 9">
            <a:extLst>
              <a:ext uri="{FF2B5EF4-FFF2-40B4-BE49-F238E27FC236}">
                <a16:creationId xmlns:a16="http://schemas.microsoft.com/office/drawing/2014/main" xmlns="" id="{00000000-0008-0000-1000-00000F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57" name="Line 7">
            <a:extLst>
              <a:ext uri="{FF2B5EF4-FFF2-40B4-BE49-F238E27FC236}">
                <a16:creationId xmlns:a16="http://schemas.microsoft.com/office/drawing/2014/main" xmlns="" id="{00000000-0008-0000-1000-000010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8" name="Line 8">
            <a:extLst>
              <a:ext uri="{FF2B5EF4-FFF2-40B4-BE49-F238E27FC236}">
                <a16:creationId xmlns:a16="http://schemas.microsoft.com/office/drawing/2014/main" xmlns="" id="{00000000-0008-0000-1000-000011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59" name="Line 9">
            <a:extLst>
              <a:ext uri="{FF2B5EF4-FFF2-40B4-BE49-F238E27FC236}">
                <a16:creationId xmlns:a16="http://schemas.microsoft.com/office/drawing/2014/main" xmlns="" id="{00000000-0008-0000-1000-00001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60" name="Line 7">
            <a:extLst>
              <a:ext uri="{FF2B5EF4-FFF2-40B4-BE49-F238E27FC236}">
                <a16:creationId xmlns:a16="http://schemas.microsoft.com/office/drawing/2014/main" xmlns="" id="{00000000-0008-0000-1000-000013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61" name="Line 8">
            <a:extLst>
              <a:ext uri="{FF2B5EF4-FFF2-40B4-BE49-F238E27FC236}">
                <a16:creationId xmlns:a16="http://schemas.microsoft.com/office/drawing/2014/main" xmlns="" id="{00000000-0008-0000-1000-000014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62" name="Line 9">
            <a:extLst>
              <a:ext uri="{FF2B5EF4-FFF2-40B4-BE49-F238E27FC236}">
                <a16:creationId xmlns:a16="http://schemas.microsoft.com/office/drawing/2014/main" xmlns="" id="{00000000-0008-0000-1000-000015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63" name="Line 7">
            <a:extLst>
              <a:ext uri="{FF2B5EF4-FFF2-40B4-BE49-F238E27FC236}">
                <a16:creationId xmlns:a16="http://schemas.microsoft.com/office/drawing/2014/main" xmlns="" id="{00000000-0008-0000-1000-00001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64" name="Line 8">
            <a:extLst>
              <a:ext uri="{FF2B5EF4-FFF2-40B4-BE49-F238E27FC236}">
                <a16:creationId xmlns:a16="http://schemas.microsoft.com/office/drawing/2014/main" xmlns="" id="{00000000-0008-0000-1000-000017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65" name="Line 9">
            <a:extLst>
              <a:ext uri="{FF2B5EF4-FFF2-40B4-BE49-F238E27FC236}">
                <a16:creationId xmlns:a16="http://schemas.microsoft.com/office/drawing/2014/main" xmlns="" id="{00000000-0008-0000-1000-00001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66" name="Line 7">
            <a:extLst>
              <a:ext uri="{FF2B5EF4-FFF2-40B4-BE49-F238E27FC236}">
                <a16:creationId xmlns:a16="http://schemas.microsoft.com/office/drawing/2014/main" xmlns="" id="{00000000-0008-0000-1000-000019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67" name="Line 8">
            <a:extLst>
              <a:ext uri="{FF2B5EF4-FFF2-40B4-BE49-F238E27FC236}">
                <a16:creationId xmlns:a16="http://schemas.microsoft.com/office/drawing/2014/main" xmlns="" id="{00000000-0008-0000-1000-00001A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68" name="Line 9">
            <a:extLst>
              <a:ext uri="{FF2B5EF4-FFF2-40B4-BE49-F238E27FC236}">
                <a16:creationId xmlns:a16="http://schemas.microsoft.com/office/drawing/2014/main" xmlns="" id="{00000000-0008-0000-1000-00001B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69" name="Line 7">
            <a:extLst>
              <a:ext uri="{FF2B5EF4-FFF2-40B4-BE49-F238E27FC236}">
                <a16:creationId xmlns:a16="http://schemas.microsoft.com/office/drawing/2014/main" xmlns="" id="{00000000-0008-0000-1000-00009D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70" name="Line 8">
            <a:extLst>
              <a:ext uri="{FF2B5EF4-FFF2-40B4-BE49-F238E27FC236}">
                <a16:creationId xmlns:a16="http://schemas.microsoft.com/office/drawing/2014/main" xmlns="" id="{00000000-0008-0000-1000-00009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71" name="Line 9">
            <a:extLst>
              <a:ext uri="{FF2B5EF4-FFF2-40B4-BE49-F238E27FC236}">
                <a16:creationId xmlns:a16="http://schemas.microsoft.com/office/drawing/2014/main" xmlns="" id="{00000000-0008-0000-1000-00009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72" name="Line 7">
            <a:extLst>
              <a:ext uri="{FF2B5EF4-FFF2-40B4-BE49-F238E27FC236}">
                <a16:creationId xmlns:a16="http://schemas.microsoft.com/office/drawing/2014/main" xmlns="" id="{00000000-0008-0000-1000-0000A0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3" name="Line 8">
            <a:extLst>
              <a:ext uri="{FF2B5EF4-FFF2-40B4-BE49-F238E27FC236}">
                <a16:creationId xmlns:a16="http://schemas.microsoft.com/office/drawing/2014/main" xmlns="" id="{00000000-0008-0000-1000-0000A1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4" name="Line 9">
            <a:extLst>
              <a:ext uri="{FF2B5EF4-FFF2-40B4-BE49-F238E27FC236}">
                <a16:creationId xmlns:a16="http://schemas.microsoft.com/office/drawing/2014/main" xmlns="" id="{00000000-0008-0000-1000-0000A2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5" name="Line 7">
            <a:extLst>
              <a:ext uri="{FF2B5EF4-FFF2-40B4-BE49-F238E27FC236}">
                <a16:creationId xmlns:a16="http://schemas.microsoft.com/office/drawing/2014/main" xmlns="" id="{00000000-0008-0000-1000-0000A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76" name="Line 8">
            <a:extLst>
              <a:ext uri="{FF2B5EF4-FFF2-40B4-BE49-F238E27FC236}">
                <a16:creationId xmlns:a16="http://schemas.microsoft.com/office/drawing/2014/main" xmlns="" id="{00000000-0008-0000-1000-0000A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77" name="Line 9">
            <a:extLst>
              <a:ext uri="{FF2B5EF4-FFF2-40B4-BE49-F238E27FC236}">
                <a16:creationId xmlns:a16="http://schemas.microsoft.com/office/drawing/2014/main" xmlns="" id="{00000000-0008-0000-1000-0000A5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78" name="Line 7">
            <a:extLst>
              <a:ext uri="{FF2B5EF4-FFF2-40B4-BE49-F238E27FC236}">
                <a16:creationId xmlns:a16="http://schemas.microsoft.com/office/drawing/2014/main" xmlns="" id="{00000000-0008-0000-1000-0000A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79" name="Line 8">
            <a:extLst>
              <a:ext uri="{FF2B5EF4-FFF2-40B4-BE49-F238E27FC236}">
                <a16:creationId xmlns:a16="http://schemas.microsoft.com/office/drawing/2014/main" xmlns="" id="{00000000-0008-0000-1000-0000A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0" name="Line 9">
            <a:extLst>
              <a:ext uri="{FF2B5EF4-FFF2-40B4-BE49-F238E27FC236}">
                <a16:creationId xmlns:a16="http://schemas.microsoft.com/office/drawing/2014/main" xmlns="" id="{00000000-0008-0000-1000-0000AB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1" name="Line 7">
            <a:extLst>
              <a:ext uri="{FF2B5EF4-FFF2-40B4-BE49-F238E27FC236}">
                <a16:creationId xmlns:a16="http://schemas.microsoft.com/office/drawing/2014/main" xmlns="" id="{00000000-0008-0000-1000-0000B2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82" name="Line 8">
            <a:extLst>
              <a:ext uri="{FF2B5EF4-FFF2-40B4-BE49-F238E27FC236}">
                <a16:creationId xmlns:a16="http://schemas.microsoft.com/office/drawing/2014/main" xmlns="" id="{00000000-0008-0000-1000-0000B3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83" name="Line 9">
            <a:extLst>
              <a:ext uri="{FF2B5EF4-FFF2-40B4-BE49-F238E27FC236}">
                <a16:creationId xmlns:a16="http://schemas.microsoft.com/office/drawing/2014/main" xmlns="" id="{00000000-0008-0000-1000-0000B409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1984" name="Line 7">
            <a:extLst>
              <a:ext uri="{FF2B5EF4-FFF2-40B4-BE49-F238E27FC236}">
                <a16:creationId xmlns:a16="http://schemas.microsoft.com/office/drawing/2014/main" xmlns="" id="{00000000-0008-0000-1000-0000B8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5" name="Line 8">
            <a:extLst>
              <a:ext uri="{FF2B5EF4-FFF2-40B4-BE49-F238E27FC236}">
                <a16:creationId xmlns:a16="http://schemas.microsoft.com/office/drawing/2014/main" xmlns="" id="{00000000-0008-0000-1000-0000B9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6" name="Line 9">
            <a:extLst>
              <a:ext uri="{FF2B5EF4-FFF2-40B4-BE49-F238E27FC236}">
                <a16:creationId xmlns:a16="http://schemas.microsoft.com/office/drawing/2014/main" xmlns="" id="{00000000-0008-0000-1000-0000BA09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1987" name="Line 7">
            <a:extLst>
              <a:ext uri="{FF2B5EF4-FFF2-40B4-BE49-F238E27FC236}">
                <a16:creationId xmlns:a16="http://schemas.microsoft.com/office/drawing/2014/main" xmlns="" id="{00000000-0008-0000-1000-0000C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88" name="Line 8">
            <a:extLst>
              <a:ext uri="{FF2B5EF4-FFF2-40B4-BE49-F238E27FC236}">
                <a16:creationId xmlns:a16="http://schemas.microsoft.com/office/drawing/2014/main" xmlns="" id="{00000000-0008-0000-1000-0000C8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89" name="Line 9">
            <a:extLst>
              <a:ext uri="{FF2B5EF4-FFF2-40B4-BE49-F238E27FC236}">
                <a16:creationId xmlns:a16="http://schemas.microsoft.com/office/drawing/2014/main" xmlns="" id="{00000000-0008-0000-1000-0000C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1990" name="Line 7">
            <a:extLst>
              <a:ext uri="{FF2B5EF4-FFF2-40B4-BE49-F238E27FC236}">
                <a16:creationId xmlns:a16="http://schemas.microsoft.com/office/drawing/2014/main" xmlns="" id="{00000000-0008-0000-1000-0000C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91" name="Line 8">
            <a:extLst>
              <a:ext uri="{FF2B5EF4-FFF2-40B4-BE49-F238E27FC236}">
                <a16:creationId xmlns:a16="http://schemas.microsoft.com/office/drawing/2014/main" xmlns="" id="{00000000-0008-0000-1000-0000CB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92" name="Line 9">
            <a:extLst>
              <a:ext uri="{FF2B5EF4-FFF2-40B4-BE49-F238E27FC236}">
                <a16:creationId xmlns:a16="http://schemas.microsoft.com/office/drawing/2014/main" xmlns="" id="{00000000-0008-0000-1000-0000C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1993" name="Line 7">
            <a:extLst>
              <a:ext uri="{FF2B5EF4-FFF2-40B4-BE49-F238E27FC236}">
                <a16:creationId xmlns:a16="http://schemas.microsoft.com/office/drawing/2014/main" xmlns="" id="{00000000-0008-0000-1000-0000C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94" name="Line 8">
            <a:extLst>
              <a:ext uri="{FF2B5EF4-FFF2-40B4-BE49-F238E27FC236}">
                <a16:creationId xmlns:a16="http://schemas.microsoft.com/office/drawing/2014/main" xmlns="" id="{00000000-0008-0000-1000-0000CE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95" name="Line 9">
            <a:extLst>
              <a:ext uri="{FF2B5EF4-FFF2-40B4-BE49-F238E27FC236}">
                <a16:creationId xmlns:a16="http://schemas.microsoft.com/office/drawing/2014/main" xmlns="" id="{00000000-0008-0000-1000-0000CF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1996" name="Line 7">
            <a:extLst>
              <a:ext uri="{FF2B5EF4-FFF2-40B4-BE49-F238E27FC236}">
                <a16:creationId xmlns:a16="http://schemas.microsoft.com/office/drawing/2014/main" xmlns="" id="{00000000-0008-0000-1000-0000D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97" name="Line 8">
            <a:extLst>
              <a:ext uri="{FF2B5EF4-FFF2-40B4-BE49-F238E27FC236}">
                <a16:creationId xmlns:a16="http://schemas.microsoft.com/office/drawing/2014/main" xmlns="" id="{00000000-0008-0000-1000-0000D1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98" name="Line 9">
            <a:extLst>
              <a:ext uri="{FF2B5EF4-FFF2-40B4-BE49-F238E27FC236}">
                <a16:creationId xmlns:a16="http://schemas.microsoft.com/office/drawing/2014/main" xmlns="" id="{00000000-0008-0000-1000-0000D2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1999" name="Line 7">
            <a:extLst>
              <a:ext uri="{FF2B5EF4-FFF2-40B4-BE49-F238E27FC236}">
                <a16:creationId xmlns:a16="http://schemas.microsoft.com/office/drawing/2014/main" xmlns="" id="{00000000-0008-0000-1000-0000D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0" name="Line 8">
            <a:extLst>
              <a:ext uri="{FF2B5EF4-FFF2-40B4-BE49-F238E27FC236}">
                <a16:creationId xmlns:a16="http://schemas.microsoft.com/office/drawing/2014/main" xmlns="" id="{00000000-0008-0000-1000-0000D4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1" name="Line 9">
            <a:extLst>
              <a:ext uri="{FF2B5EF4-FFF2-40B4-BE49-F238E27FC236}">
                <a16:creationId xmlns:a16="http://schemas.microsoft.com/office/drawing/2014/main" xmlns="" id="{00000000-0008-0000-1000-0000D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2" name="Line 7">
            <a:extLst>
              <a:ext uri="{FF2B5EF4-FFF2-40B4-BE49-F238E27FC236}">
                <a16:creationId xmlns:a16="http://schemas.microsoft.com/office/drawing/2014/main" xmlns="" id="{00000000-0008-0000-1000-0000D6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03" name="Line 8">
            <a:extLst>
              <a:ext uri="{FF2B5EF4-FFF2-40B4-BE49-F238E27FC236}">
                <a16:creationId xmlns:a16="http://schemas.microsoft.com/office/drawing/2014/main" xmlns="" id="{00000000-0008-0000-1000-0000D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04" name="Line 9">
            <a:extLst>
              <a:ext uri="{FF2B5EF4-FFF2-40B4-BE49-F238E27FC236}">
                <a16:creationId xmlns:a16="http://schemas.microsoft.com/office/drawing/2014/main" xmlns="" id="{00000000-0008-0000-1000-0000D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05" name="Line 7">
            <a:extLst>
              <a:ext uri="{FF2B5EF4-FFF2-40B4-BE49-F238E27FC236}">
                <a16:creationId xmlns:a16="http://schemas.microsoft.com/office/drawing/2014/main" xmlns="" id="{00000000-0008-0000-1000-0000D9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6" name="Line 8">
            <a:extLst>
              <a:ext uri="{FF2B5EF4-FFF2-40B4-BE49-F238E27FC236}">
                <a16:creationId xmlns:a16="http://schemas.microsoft.com/office/drawing/2014/main" xmlns="" id="{00000000-0008-0000-1000-0000DA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7" name="Line 9">
            <a:extLst>
              <a:ext uri="{FF2B5EF4-FFF2-40B4-BE49-F238E27FC236}">
                <a16:creationId xmlns:a16="http://schemas.microsoft.com/office/drawing/2014/main" xmlns="" id="{00000000-0008-0000-1000-0000DB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08" name="Line 7">
            <a:extLst>
              <a:ext uri="{FF2B5EF4-FFF2-40B4-BE49-F238E27FC236}">
                <a16:creationId xmlns:a16="http://schemas.microsoft.com/office/drawing/2014/main" xmlns="" id="{00000000-0008-0000-1000-0000DC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09" name="Line 8">
            <a:extLst>
              <a:ext uri="{FF2B5EF4-FFF2-40B4-BE49-F238E27FC236}">
                <a16:creationId xmlns:a16="http://schemas.microsoft.com/office/drawing/2014/main" xmlns="" id="{00000000-0008-0000-1000-0000DD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10" name="Line 9">
            <a:extLst>
              <a:ext uri="{FF2B5EF4-FFF2-40B4-BE49-F238E27FC236}">
                <a16:creationId xmlns:a16="http://schemas.microsoft.com/office/drawing/2014/main" xmlns="" id="{00000000-0008-0000-1000-0000DE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11" name="Line 7">
            <a:extLst>
              <a:ext uri="{FF2B5EF4-FFF2-40B4-BE49-F238E27FC236}">
                <a16:creationId xmlns:a16="http://schemas.microsoft.com/office/drawing/2014/main" xmlns="" id="{00000000-0008-0000-1000-0000D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2" name="Line 8">
            <a:extLst>
              <a:ext uri="{FF2B5EF4-FFF2-40B4-BE49-F238E27FC236}">
                <a16:creationId xmlns:a16="http://schemas.microsoft.com/office/drawing/2014/main" xmlns="" id="{00000000-0008-0000-1000-0000E0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3" name="Line 9">
            <a:extLst>
              <a:ext uri="{FF2B5EF4-FFF2-40B4-BE49-F238E27FC236}">
                <a16:creationId xmlns:a16="http://schemas.microsoft.com/office/drawing/2014/main" xmlns="" id="{00000000-0008-0000-1000-0000E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4" name="Line 7">
            <a:extLst>
              <a:ext uri="{FF2B5EF4-FFF2-40B4-BE49-F238E27FC236}">
                <a16:creationId xmlns:a16="http://schemas.microsoft.com/office/drawing/2014/main" xmlns="" id="{00000000-0008-0000-1000-0000E2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15" name="Line 8">
            <a:extLst>
              <a:ext uri="{FF2B5EF4-FFF2-40B4-BE49-F238E27FC236}">
                <a16:creationId xmlns:a16="http://schemas.microsoft.com/office/drawing/2014/main" xmlns="" id="{00000000-0008-0000-1000-0000E3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16" name="Line 9">
            <a:extLst>
              <a:ext uri="{FF2B5EF4-FFF2-40B4-BE49-F238E27FC236}">
                <a16:creationId xmlns:a16="http://schemas.microsoft.com/office/drawing/2014/main" xmlns="" id="{00000000-0008-0000-1000-0000E4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17" name="Line 7">
            <a:extLst>
              <a:ext uri="{FF2B5EF4-FFF2-40B4-BE49-F238E27FC236}">
                <a16:creationId xmlns:a16="http://schemas.microsoft.com/office/drawing/2014/main" xmlns="" id="{00000000-0008-0000-1000-0000E5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8" name="Line 8">
            <a:extLst>
              <a:ext uri="{FF2B5EF4-FFF2-40B4-BE49-F238E27FC236}">
                <a16:creationId xmlns:a16="http://schemas.microsoft.com/office/drawing/2014/main" xmlns="" id="{00000000-0008-0000-1000-0000E6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19" name="Line 9">
            <a:extLst>
              <a:ext uri="{FF2B5EF4-FFF2-40B4-BE49-F238E27FC236}">
                <a16:creationId xmlns:a16="http://schemas.microsoft.com/office/drawing/2014/main" xmlns="" id="{00000000-0008-0000-1000-0000E7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20" name="Line 7">
            <a:extLst>
              <a:ext uri="{FF2B5EF4-FFF2-40B4-BE49-F238E27FC236}">
                <a16:creationId xmlns:a16="http://schemas.microsoft.com/office/drawing/2014/main" xmlns="" id="{00000000-0008-0000-1000-0000E8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21" name="Line 8">
            <a:extLst>
              <a:ext uri="{FF2B5EF4-FFF2-40B4-BE49-F238E27FC236}">
                <a16:creationId xmlns:a16="http://schemas.microsoft.com/office/drawing/2014/main" xmlns="" id="{00000000-0008-0000-1000-0000E9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22" name="Line 9">
            <a:extLst>
              <a:ext uri="{FF2B5EF4-FFF2-40B4-BE49-F238E27FC236}">
                <a16:creationId xmlns:a16="http://schemas.microsoft.com/office/drawing/2014/main" xmlns="" id="{00000000-0008-0000-1000-0000EA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23" name="Line 7">
            <a:extLst>
              <a:ext uri="{FF2B5EF4-FFF2-40B4-BE49-F238E27FC236}">
                <a16:creationId xmlns:a16="http://schemas.microsoft.com/office/drawing/2014/main" xmlns="" id="{00000000-0008-0000-1000-0000EB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24" name="Line 8">
            <a:extLst>
              <a:ext uri="{FF2B5EF4-FFF2-40B4-BE49-F238E27FC236}">
                <a16:creationId xmlns:a16="http://schemas.microsoft.com/office/drawing/2014/main" xmlns="" id="{00000000-0008-0000-1000-0000EC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25" name="Line 9">
            <a:extLst>
              <a:ext uri="{FF2B5EF4-FFF2-40B4-BE49-F238E27FC236}">
                <a16:creationId xmlns:a16="http://schemas.microsoft.com/office/drawing/2014/main" xmlns="" id="{00000000-0008-0000-1000-0000ED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26" name="Line 7">
            <a:extLst>
              <a:ext uri="{FF2B5EF4-FFF2-40B4-BE49-F238E27FC236}">
                <a16:creationId xmlns:a16="http://schemas.microsoft.com/office/drawing/2014/main" xmlns="" id="{00000000-0008-0000-1000-0000EE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27" name="Line 8">
            <a:extLst>
              <a:ext uri="{FF2B5EF4-FFF2-40B4-BE49-F238E27FC236}">
                <a16:creationId xmlns:a16="http://schemas.microsoft.com/office/drawing/2014/main" xmlns="" id="{00000000-0008-0000-1000-0000EF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28" name="Line 9">
            <a:extLst>
              <a:ext uri="{FF2B5EF4-FFF2-40B4-BE49-F238E27FC236}">
                <a16:creationId xmlns:a16="http://schemas.microsoft.com/office/drawing/2014/main" xmlns="" id="{00000000-0008-0000-1000-0000F0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29" name="Line 7">
            <a:extLst>
              <a:ext uri="{FF2B5EF4-FFF2-40B4-BE49-F238E27FC236}">
                <a16:creationId xmlns:a16="http://schemas.microsoft.com/office/drawing/2014/main" xmlns="" id="{00000000-0008-0000-1000-0000F1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30" name="Line 8">
            <a:extLst>
              <a:ext uri="{FF2B5EF4-FFF2-40B4-BE49-F238E27FC236}">
                <a16:creationId xmlns:a16="http://schemas.microsoft.com/office/drawing/2014/main" xmlns="" id="{00000000-0008-0000-1000-0000F2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31" name="Line 9">
            <a:extLst>
              <a:ext uri="{FF2B5EF4-FFF2-40B4-BE49-F238E27FC236}">
                <a16:creationId xmlns:a16="http://schemas.microsoft.com/office/drawing/2014/main" xmlns="" id="{00000000-0008-0000-1000-0000F3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32" name="Line 7">
            <a:extLst>
              <a:ext uri="{FF2B5EF4-FFF2-40B4-BE49-F238E27FC236}">
                <a16:creationId xmlns:a16="http://schemas.microsoft.com/office/drawing/2014/main" xmlns="" id="{00000000-0008-0000-1000-0000F4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33" name="Line 8">
            <a:extLst>
              <a:ext uri="{FF2B5EF4-FFF2-40B4-BE49-F238E27FC236}">
                <a16:creationId xmlns:a16="http://schemas.microsoft.com/office/drawing/2014/main" xmlns="" id="{00000000-0008-0000-1000-0000F5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34" name="Line 9">
            <a:extLst>
              <a:ext uri="{FF2B5EF4-FFF2-40B4-BE49-F238E27FC236}">
                <a16:creationId xmlns:a16="http://schemas.microsoft.com/office/drawing/2014/main" xmlns="" id="{00000000-0008-0000-1000-0000F609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35" name="Line 7">
            <a:extLst>
              <a:ext uri="{FF2B5EF4-FFF2-40B4-BE49-F238E27FC236}">
                <a16:creationId xmlns:a16="http://schemas.microsoft.com/office/drawing/2014/main" xmlns="" id="{00000000-0008-0000-1000-0000F7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36" name="Line 8">
            <a:extLst>
              <a:ext uri="{FF2B5EF4-FFF2-40B4-BE49-F238E27FC236}">
                <a16:creationId xmlns:a16="http://schemas.microsoft.com/office/drawing/2014/main" xmlns="" id="{00000000-0008-0000-1000-0000F8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37" name="Line 9">
            <a:extLst>
              <a:ext uri="{FF2B5EF4-FFF2-40B4-BE49-F238E27FC236}">
                <a16:creationId xmlns:a16="http://schemas.microsoft.com/office/drawing/2014/main" xmlns="" id="{00000000-0008-0000-1000-0000F909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38" name="Line 7">
            <a:extLst>
              <a:ext uri="{FF2B5EF4-FFF2-40B4-BE49-F238E27FC236}">
                <a16:creationId xmlns:a16="http://schemas.microsoft.com/office/drawing/2014/main" xmlns="" id="{00000000-0008-0000-1000-0000FA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39" name="Line 8">
            <a:extLst>
              <a:ext uri="{FF2B5EF4-FFF2-40B4-BE49-F238E27FC236}">
                <a16:creationId xmlns:a16="http://schemas.microsoft.com/office/drawing/2014/main" xmlns="" id="{00000000-0008-0000-1000-0000FB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40" name="Line 9">
            <a:extLst>
              <a:ext uri="{FF2B5EF4-FFF2-40B4-BE49-F238E27FC236}">
                <a16:creationId xmlns:a16="http://schemas.microsoft.com/office/drawing/2014/main" xmlns="" id="{00000000-0008-0000-1000-0000FC09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41" name="Line 7">
            <a:extLst>
              <a:ext uri="{FF2B5EF4-FFF2-40B4-BE49-F238E27FC236}">
                <a16:creationId xmlns:a16="http://schemas.microsoft.com/office/drawing/2014/main" xmlns="" id="{00000000-0008-0000-1000-0000FD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2" name="Line 8">
            <a:extLst>
              <a:ext uri="{FF2B5EF4-FFF2-40B4-BE49-F238E27FC236}">
                <a16:creationId xmlns:a16="http://schemas.microsoft.com/office/drawing/2014/main" xmlns="" id="{00000000-0008-0000-1000-0000FE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3" name="Line 9">
            <a:extLst>
              <a:ext uri="{FF2B5EF4-FFF2-40B4-BE49-F238E27FC236}">
                <a16:creationId xmlns:a16="http://schemas.microsoft.com/office/drawing/2014/main" xmlns="" id="{00000000-0008-0000-1000-0000FF09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4" name="Line 7">
            <a:extLst>
              <a:ext uri="{FF2B5EF4-FFF2-40B4-BE49-F238E27FC236}">
                <a16:creationId xmlns:a16="http://schemas.microsoft.com/office/drawing/2014/main" xmlns="" id="{00000000-0008-0000-1000-00000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45" name="Line 8">
            <a:extLst>
              <a:ext uri="{FF2B5EF4-FFF2-40B4-BE49-F238E27FC236}">
                <a16:creationId xmlns:a16="http://schemas.microsoft.com/office/drawing/2014/main" xmlns="" id="{00000000-0008-0000-1000-00000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46" name="Line 9">
            <a:extLst>
              <a:ext uri="{FF2B5EF4-FFF2-40B4-BE49-F238E27FC236}">
                <a16:creationId xmlns:a16="http://schemas.microsoft.com/office/drawing/2014/main" xmlns="" id="{00000000-0008-0000-1000-00000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47" name="Line 7">
            <a:extLst>
              <a:ext uri="{FF2B5EF4-FFF2-40B4-BE49-F238E27FC236}">
                <a16:creationId xmlns:a16="http://schemas.microsoft.com/office/drawing/2014/main" xmlns="" id="{00000000-0008-0000-1000-00000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8" name="Line 8">
            <a:extLst>
              <a:ext uri="{FF2B5EF4-FFF2-40B4-BE49-F238E27FC236}">
                <a16:creationId xmlns:a16="http://schemas.microsoft.com/office/drawing/2014/main" xmlns="" id="{00000000-0008-0000-1000-00000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49" name="Line 9">
            <a:extLst>
              <a:ext uri="{FF2B5EF4-FFF2-40B4-BE49-F238E27FC236}">
                <a16:creationId xmlns:a16="http://schemas.microsoft.com/office/drawing/2014/main" xmlns="" id="{00000000-0008-0000-1000-00000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0" name="Line 7">
            <a:extLst>
              <a:ext uri="{FF2B5EF4-FFF2-40B4-BE49-F238E27FC236}">
                <a16:creationId xmlns:a16="http://schemas.microsoft.com/office/drawing/2014/main" xmlns="" id="{00000000-0008-0000-1000-00000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51" name="Line 8">
            <a:extLst>
              <a:ext uri="{FF2B5EF4-FFF2-40B4-BE49-F238E27FC236}">
                <a16:creationId xmlns:a16="http://schemas.microsoft.com/office/drawing/2014/main" xmlns="" id="{00000000-0008-0000-1000-00000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52" name="Line 9">
            <a:extLst>
              <a:ext uri="{FF2B5EF4-FFF2-40B4-BE49-F238E27FC236}">
                <a16:creationId xmlns:a16="http://schemas.microsoft.com/office/drawing/2014/main" xmlns="" id="{00000000-0008-0000-1000-00000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53" name="Line 7">
            <a:extLst>
              <a:ext uri="{FF2B5EF4-FFF2-40B4-BE49-F238E27FC236}">
                <a16:creationId xmlns:a16="http://schemas.microsoft.com/office/drawing/2014/main" xmlns="" id="{00000000-0008-0000-1000-00000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4" name="Line 8">
            <a:extLst>
              <a:ext uri="{FF2B5EF4-FFF2-40B4-BE49-F238E27FC236}">
                <a16:creationId xmlns:a16="http://schemas.microsoft.com/office/drawing/2014/main" xmlns="" id="{00000000-0008-0000-1000-00000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5" name="Line 9">
            <a:extLst>
              <a:ext uri="{FF2B5EF4-FFF2-40B4-BE49-F238E27FC236}">
                <a16:creationId xmlns:a16="http://schemas.microsoft.com/office/drawing/2014/main" xmlns="" id="{00000000-0008-0000-1000-00000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56" name="Line 7">
            <a:extLst>
              <a:ext uri="{FF2B5EF4-FFF2-40B4-BE49-F238E27FC236}">
                <a16:creationId xmlns:a16="http://schemas.microsoft.com/office/drawing/2014/main" xmlns="" id="{00000000-0008-0000-1000-00000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57" name="Line 8">
            <a:extLst>
              <a:ext uri="{FF2B5EF4-FFF2-40B4-BE49-F238E27FC236}">
                <a16:creationId xmlns:a16="http://schemas.microsoft.com/office/drawing/2014/main" xmlns="" id="{00000000-0008-0000-1000-00000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58" name="Line 9">
            <a:extLst>
              <a:ext uri="{FF2B5EF4-FFF2-40B4-BE49-F238E27FC236}">
                <a16:creationId xmlns:a16="http://schemas.microsoft.com/office/drawing/2014/main" xmlns="" id="{00000000-0008-0000-1000-00000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59" name="Line 7">
            <a:extLst>
              <a:ext uri="{FF2B5EF4-FFF2-40B4-BE49-F238E27FC236}">
                <a16:creationId xmlns:a16="http://schemas.microsoft.com/office/drawing/2014/main" xmlns="" id="{00000000-0008-0000-1000-00000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60" name="Line 8">
            <a:extLst>
              <a:ext uri="{FF2B5EF4-FFF2-40B4-BE49-F238E27FC236}">
                <a16:creationId xmlns:a16="http://schemas.microsoft.com/office/drawing/2014/main" xmlns="" id="{00000000-0008-0000-1000-00001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61" name="Line 9">
            <a:extLst>
              <a:ext uri="{FF2B5EF4-FFF2-40B4-BE49-F238E27FC236}">
                <a16:creationId xmlns:a16="http://schemas.microsoft.com/office/drawing/2014/main" xmlns="" id="{00000000-0008-0000-1000-00001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62" name="Line 7">
            <a:extLst>
              <a:ext uri="{FF2B5EF4-FFF2-40B4-BE49-F238E27FC236}">
                <a16:creationId xmlns:a16="http://schemas.microsoft.com/office/drawing/2014/main" xmlns="" id="{00000000-0008-0000-1000-00001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63" name="Line 8">
            <a:extLst>
              <a:ext uri="{FF2B5EF4-FFF2-40B4-BE49-F238E27FC236}">
                <a16:creationId xmlns:a16="http://schemas.microsoft.com/office/drawing/2014/main" xmlns="" id="{00000000-0008-0000-1000-00001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64" name="Line 9">
            <a:extLst>
              <a:ext uri="{FF2B5EF4-FFF2-40B4-BE49-F238E27FC236}">
                <a16:creationId xmlns:a16="http://schemas.microsoft.com/office/drawing/2014/main" xmlns="" id="{00000000-0008-0000-1000-00001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65" name="Line 7">
            <a:extLst>
              <a:ext uri="{FF2B5EF4-FFF2-40B4-BE49-F238E27FC236}">
                <a16:creationId xmlns:a16="http://schemas.microsoft.com/office/drawing/2014/main" xmlns="" id="{00000000-0008-0000-1000-00001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66" name="Line 8">
            <a:extLst>
              <a:ext uri="{FF2B5EF4-FFF2-40B4-BE49-F238E27FC236}">
                <a16:creationId xmlns:a16="http://schemas.microsoft.com/office/drawing/2014/main" xmlns="" id="{00000000-0008-0000-1000-00001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67" name="Line 9">
            <a:extLst>
              <a:ext uri="{FF2B5EF4-FFF2-40B4-BE49-F238E27FC236}">
                <a16:creationId xmlns:a16="http://schemas.microsoft.com/office/drawing/2014/main" xmlns="" id="{00000000-0008-0000-1000-00001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68" name="Line 7">
            <a:extLst>
              <a:ext uri="{FF2B5EF4-FFF2-40B4-BE49-F238E27FC236}">
                <a16:creationId xmlns:a16="http://schemas.microsoft.com/office/drawing/2014/main" xmlns="" id="{00000000-0008-0000-1000-00001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69" name="Line 8">
            <a:extLst>
              <a:ext uri="{FF2B5EF4-FFF2-40B4-BE49-F238E27FC236}">
                <a16:creationId xmlns:a16="http://schemas.microsoft.com/office/drawing/2014/main" xmlns="" id="{00000000-0008-0000-1000-00001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70" name="Line 9">
            <a:extLst>
              <a:ext uri="{FF2B5EF4-FFF2-40B4-BE49-F238E27FC236}">
                <a16:creationId xmlns:a16="http://schemas.microsoft.com/office/drawing/2014/main" xmlns="" id="{00000000-0008-0000-1000-00001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71" name="Line 7">
            <a:extLst>
              <a:ext uri="{FF2B5EF4-FFF2-40B4-BE49-F238E27FC236}">
                <a16:creationId xmlns:a16="http://schemas.microsoft.com/office/drawing/2014/main" xmlns="" id="{00000000-0008-0000-1000-00001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72" name="Line 8">
            <a:extLst>
              <a:ext uri="{FF2B5EF4-FFF2-40B4-BE49-F238E27FC236}">
                <a16:creationId xmlns:a16="http://schemas.microsoft.com/office/drawing/2014/main" xmlns="" id="{00000000-0008-0000-1000-00001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73" name="Line 9">
            <a:extLst>
              <a:ext uri="{FF2B5EF4-FFF2-40B4-BE49-F238E27FC236}">
                <a16:creationId xmlns:a16="http://schemas.microsoft.com/office/drawing/2014/main" xmlns="" id="{00000000-0008-0000-1000-00001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74" name="Line 7">
            <a:extLst>
              <a:ext uri="{FF2B5EF4-FFF2-40B4-BE49-F238E27FC236}">
                <a16:creationId xmlns:a16="http://schemas.microsoft.com/office/drawing/2014/main" xmlns="" id="{00000000-0008-0000-1000-00002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5" name="Line 8">
            <a:extLst>
              <a:ext uri="{FF2B5EF4-FFF2-40B4-BE49-F238E27FC236}">
                <a16:creationId xmlns:a16="http://schemas.microsoft.com/office/drawing/2014/main" xmlns="" id="{00000000-0008-0000-1000-00002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6" name="Line 9">
            <a:extLst>
              <a:ext uri="{FF2B5EF4-FFF2-40B4-BE49-F238E27FC236}">
                <a16:creationId xmlns:a16="http://schemas.microsoft.com/office/drawing/2014/main" xmlns="" id="{00000000-0008-0000-1000-00002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7" name="Line 7">
            <a:extLst>
              <a:ext uri="{FF2B5EF4-FFF2-40B4-BE49-F238E27FC236}">
                <a16:creationId xmlns:a16="http://schemas.microsoft.com/office/drawing/2014/main" xmlns="" id="{00000000-0008-0000-1000-000030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8" name="Line 8">
            <a:extLst>
              <a:ext uri="{FF2B5EF4-FFF2-40B4-BE49-F238E27FC236}">
                <a16:creationId xmlns:a16="http://schemas.microsoft.com/office/drawing/2014/main" xmlns="" id="{00000000-0008-0000-1000-000031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79" name="Line 9">
            <a:extLst>
              <a:ext uri="{FF2B5EF4-FFF2-40B4-BE49-F238E27FC236}">
                <a16:creationId xmlns:a16="http://schemas.microsoft.com/office/drawing/2014/main" xmlns="" id="{00000000-0008-0000-1000-000032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080" name="Line 7">
            <a:extLst>
              <a:ext uri="{FF2B5EF4-FFF2-40B4-BE49-F238E27FC236}">
                <a16:creationId xmlns:a16="http://schemas.microsoft.com/office/drawing/2014/main" xmlns="" id="{00000000-0008-0000-1000-00004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81" name="Line 8">
            <a:extLst>
              <a:ext uri="{FF2B5EF4-FFF2-40B4-BE49-F238E27FC236}">
                <a16:creationId xmlns:a16="http://schemas.microsoft.com/office/drawing/2014/main" xmlns="" id="{00000000-0008-0000-1000-00004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82" name="Line 9">
            <a:extLst>
              <a:ext uri="{FF2B5EF4-FFF2-40B4-BE49-F238E27FC236}">
                <a16:creationId xmlns:a16="http://schemas.microsoft.com/office/drawing/2014/main" xmlns="" id="{00000000-0008-0000-1000-00004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83" name="Line 7">
            <a:extLst>
              <a:ext uri="{FF2B5EF4-FFF2-40B4-BE49-F238E27FC236}">
                <a16:creationId xmlns:a16="http://schemas.microsoft.com/office/drawing/2014/main" xmlns="" id="{00000000-0008-0000-1000-000045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84" name="Line 8">
            <a:extLst>
              <a:ext uri="{FF2B5EF4-FFF2-40B4-BE49-F238E27FC236}">
                <a16:creationId xmlns:a16="http://schemas.microsoft.com/office/drawing/2014/main" xmlns="" id="{00000000-0008-0000-1000-000046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85" name="Line 9">
            <a:extLst>
              <a:ext uri="{FF2B5EF4-FFF2-40B4-BE49-F238E27FC236}">
                <a16:creationId xmlns:a16="http://schemas.microsoft.com/office/drawing/2014/main" xmlns="" id="{00000000-0008-0000-1000-000047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086" name="Line 7">
            <a:extLst>
              <a:ext uri="{FF2B5EF4-FFF2-40B4-BE49-F238E27FC236}">
                <a16:creationId xmlns:a16="http://schemas.microsoft.com/office/drawing/2014/main" xmlns="" id="{00000000-0008-0000-1000-00004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87" name="Line 8">
            <a:extLst>
              <a:ext uri="{FF2B5EF4-FFF2-40B4-BE49-F238E27FC236}">
                <a16:creationId xmlns:a16="http://schemas.microsoft.com/office/drawing/2014/main" xmlns="" id="{00000000-0008-0000-1000-00004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88" name="Line 9">
            <a:extLst>
              <a:ext uri="{FF2B5EF4-FFF2-40B4-BE49-F238E27FC236}">
                <a16:creationId xmlns:a16="http://schemas.microsoft.com/office/drawing/2014/main" xmlns="" id="{00000000-0008-0000-1000-00004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089" name="Line 7">
            <a:extLst>
              <a:ext uri="{FF2B5EF4-FFF2-40B4-BE49-F238E27FC236}">
                <a16:creationId xmlns:a16="http://schemas.microsoft.com/office/drawing/2014/main" xmlns="" id="{00000000-0008-0000-1000-00004B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90" name="Line 8">
            <a:extLst>
              <a:ext uri="{FF2B5EF4-FFF2-40B4-BE49-F238E27FC236}">
                <a16:creationId xmlns:a16="http://schemas.microsoft.com/office/drawing/2014/main" xmlns="" id="{00000000-0008-0000-1000-00004C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91" name="Line 9">
            <a:extLst>
              <a:ext uri="{FF2B5EF4-FFF2-40B4-BE49-F238E27FC236}">
                <a16:creationId xmlns:a16="http://schemas.microsoft.com/office/drawing/2014/main" xmlns="" id="{00000000-0008-0000-1000-00004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092" name="Line 7">
            <a:extLst>
              <a:ext uri="{FF2B5EF4-FFF2-40B4-BE49-F238E27FC236}">
                <a16:creationId xmlns:a16="http://schemas.microsoft.com/office/drawing/2014/main" xmlns="" id="{00000000-0008-0000-1000-00004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3" name="Line 8">
            <a:extLst>
              <a:ext uri="{FF2B5EF4-FFF2-40B4-BE49-F238E27FC236}">
                <a16:creationId xmlns:a16="http://schemas.microsoft.com/office/drawing/2014/main" xmlns="" id="{00000000-0008-0000-1000-00004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4" name="Line 9">
            <a:extLst>
              <a:ext uri="{FF2B5EF4-FFF2-40B4-BE49-F238E27FC236}">
                <a16:creationId xmlns:a16="http://schemas.microsoft.com/office/drawing/2014/main" xmlns="" id="{00000000-0008-0000-1000-00005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5" name="Line 7">
            <a:extLst>
              <a:ext uri="{FF2B5EF4-FFF2-40B4-BE49-F238E27FC236}">
                <a16:creationId xmlns:a16="http://schemas.microsoft.com/office/drawing/2014/main" xmlns="" id="{00000000-0008-0000-1000-00005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96" name="Line 8">
            <a:extLst>
              <a:ext uri="{FF2B5EF4-FFF2-40B4-BE49-F238E27FC236}">
                <a16:creationId xmlns:a16="http://schemas.microsoft.com/office/drawing/2014/main" xmlns="" id="{00000000-0008-0000-1000-00005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97" name="Line 9">
            <a:extLst>
              <a:ext uri="{FF2B5EF4-FFF2-40B4-BE49-F238E27FC236}">
                <a16:creationId xmlns:a16="http://schemas.microsoft.com/office/drawing/2014/main" xmlns="" id="{00000000-0008-0000-1000-00005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098" name="Line 7">
            <a:extLst>
              <a:ext uri="{FF2B5EF4-FFF2-40B4-BE49-F238E27FC236}">
                <a16:creationId xmlns:a16="http://schemas.microsoft.com/office/drawing/2014/main" xmlns="" id="{00000000-0008-0000-1000-00005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099" name="Line 8">
            <a:extLst>
              <a:ext uri="{FF2B5EF4-FFF2-40B4-BE49-F238E27FC236}">
                <a16:creationId xmlns:a16="http://schemas.microsoft.com/office/drawing/2014/main" xmlns="" id="{00000000-0008-0000-1000-00005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00" name="Line 9">
            <a:extLst>
              <a:ext uri="{FF2B5EF4-FFF2-40B4-BE49-F238E27FC236}">
                <a16:creationId xmlns:a16="http://schemas.microsoft.com/office/drawing/2014/main" xmlns="" id="{00000000-0008-0000-1000-00005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01" name="Line 7">
            <a:extLst>
              <a:ext uri="{FF2B5EF4-FFF2-40B4-BE49-F238E27FC236}">
                <a16:creationId xmlns:a16="http://schemas.microsoft.com/office/drawing/2014/main" xmlns="" id="{00000000-0008-0000-1000-00005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02" name="Line 8">
            <a:extLst>
              <a:ext uri="{FF2B5EF4-FFF2-40B4-BE49-F238E27FC236}">
                <a16:creationId xmlns:a16="http://schemas.microsoft.com/office/drawing/2014/main" xmlns="" id="{00000000-0008-0000-1000-00005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03" name="Line 9">
            <a:extLst>
              <a:ext uri="{FF2B5EF4-FFF2-40B4-BE49-F238E27FC236}">
                <a16:creationId xmlns:a16="http://schemas.microsoft.com/office/drawing/2014/main" xmlns="" id="{00000000-0008-0000-1000-00005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04" name="Line 7">
            <a:extLst>
              <a:ext uri="{FF2B5EF4-FFF2-40B4-BE49-F238E27FC236}">
                <a16:creationId xmlns:a16="http://schemas.microsoft.com/office/drawing/2014/main" xmlns="" id="{00000000-0008-0000-1000-00005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05" name="Line 8">
            <a:extLst>
              <a:ext uri="{FF2B5EF4-FFF2-40B4-BE49-F238E27FC236}">
                <a16:creationId xmlns:a16="http://schemas.microsoft.com/office/drawing/2014/main" xmlns="" id="{00000000-0008-0000-1000-00005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06" name="Line 9">
            <a:extLst>
              <a:ext uri="{FF2B5EF4-FFF2-40B4-BE49-F238E27FC236}">
                <a16:creationId xmlns:a16="http://schemas.microsoft.com/office/drawing/2014/main" xmlns="" id="{00000000-0008-0000-1000-00005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07" name="Line 7">
            <a:extLst>
              <a:ext uri="{FF2B5EF4-FFF2-40B4-BE49-F238E27FC236}">
                <a16:creationId xmlns:a16="http://schemas.microsoft.com/office/drawing/2014/main" xmlns="" id="{00000000-0008-0000-1000-00005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08" name="Line 8">
            <a:extLst>
              <a:ext uri="{FF2B5EF4-FFF2-40B4-BE49-F238E27FC236}">
                <a16:creationId xmlns:a16="http://schemas.microsoft.com/office/drawing/2014/main" xmlns="" id="{00000000-0008-0000-1000-00005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09" name="Line 9">
            <a:extLst>
              <a:ext uri="{FF2B5EF4-FFF2-40B4-BE49-F238E27FC236}">
                <a16:creationId xmlns:a16="http://schemas.microsoft.com/office/drawing/2014/main" xmlns="" id="{00000000-0008-0000-1000-00005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10" name="Line 7">
            <a:extLst>
              <a:ext uri="{FF2B5EF4-FFF2-40B4-BE49-F238E27FC236}">
                <a16:creationId xmlns:a16="http://schemas.microsoft.com/office/drawing/2014/main" xmlns="" id="{00000000-0008-0000-1000-000060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11" name="Line 8">
            <a:extLst>
              <a:ext uri="{FF2B5EF4-FFF2-40B4-BE49-F238E27FC236}">
                <a16:creationId xmlns:a16="http://schemas.microsoft.com/office/drawing/2014/main" xmlns="" id="{00000000-0008-0000-1000-00006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12" name="Line 9">
            <a:extLst>
              <a:ext uri="{FF2B5EF4-FFF2-40B4-BE49-F238E27FC236}">
                <a16:creationId xmlns:a16="http://schemas.microsoft.com/office/drawing/2014/main" xmlns="" id="{00000000-0008-0000-1000-00006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13" name="Line 7">
            <a:extLst>
              <a:ext uri="{FF2B5EF4-FFF2-40B4-BE49-F238E27FC236}">
                <a16:creationId xmlns:a16="http://schemas.microsoft.com/office/drawing/2014/main" xmlns="" id="{00000000-0008-0000-1000-00006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14" name="Line 8">
            <a:extLst>
              <a:ext uri="{FF2B5EF4-FFF2-40B4-BE49-F238E27FC236}">
                <a16:creationId xmlns:a16="http://schemas.microsoft.com/office/drawing/2014/main" xmlns="" id="{00000000-0008-0000-1000-00006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15" name="Line 9">
            <a:extLst>
              <a:ext uri="{FF2B5EF4-FFF2-40B4-BE49-F238E27FC236}">
                <a16:creationId xmlns:a16="http://schemas.microsoft.com/office/drawing/2014/main" xmlns="" id="{00000000-0008-0000-1000-00006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16" name="Line 7">
            <a:extLst>
              <a:ext uri="{FF2B5EF4-FFF2-40B4-BE49-F238E27FC236}">
                <a16:creationId xmlns:a16="http://schemas.microsoft.com/office/drawing/2014/main" xmlns="" id="{00000000-0008-0000-1000-00006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17" name="Line 8">
            <a:extLst>
              <a:ext uri="{FF2B5EF4-FFF2-40B4-BE49-F238E27FC236}">
                <a16:creationId xmlns:a16="http://schemas.microsoft.com/office/drawing/2014/main" xmlns="" id="{00000000-0008-0000-1000-00006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18" name="Line 9">
            <a:extLst>
              <a:ext uri="{FF2B5EF4-FFF2-40B4-BE49-F238E27FC236}">
                <a16:creationId xmlns:a16="http://schemas.microsoft.com/office/drawing/2014/main" xmlns="" id="{00000000-0008-0000-1000-00006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19" name="Line 7">
            <a:extLst>
              <a:ext uri="{FF2B5EF4-FFF2-40B4-BE49-F238E27FC236}">
                <a16:creationId xmlns:a16="http://schemas.microsoft.com/office/drawing/2014/main" xmlns="" id="{00000000-0008-0000-1000-00006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20" name="Line 8">
            <a:extLst>
              <a:ext uri="{FF2B5EF4-FFF2-40B4-BE49-F238E27FC236}">
                <a16:creationId xmlns:a16="http://schemas.microsoft.com/office/drawing/2014/main" xmlns="" id="{00000000-0008-0000-1000-00006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21" name="Line 9">
            <a:extLst>
              <a:ext uri="{FF2B5EF4-FFF2-40B4-BE49-F238E27FC236}">
                <a16:creationId xmlns:a16="http://schemas.microsoft.com/office/drawing/2014/main" xmlns="" id="{00000000-0008-0000-1000-00006B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22" name="Line 7">
            <a:extLst>
              <a:ext uri="{FF2B5EF4-FFF2-40B4-BE49-F238E27FC236}">
                <a16:creationId xmlns:a16="http://schemas.microsoft.com/office/drawing/2014/main" xmlns="" id="{00000000-0008-0000-1000-00006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23" name="Line 8">
            <a:extLst>
              <a:ext uri="{FF2B5EF4-FFF2-40B4-BE49-F238E27FC236}">
                <a16:creationId xmlns:a16="http://schemas.microsoft.com/office/drawing/2014/main" xmlns="" id="{00000000-0008-0000-1000-00006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24" name="Line 9">
            <a:extLst>
              <a:ext uri="{FF2B5EF4-FFF2-40B4-BE49-F238E27FC236}">
                <a16:creationId xmlns:a16="http://schemas.microsoft.com/office/drawing/2014/main" xmlns="" id="{00000000-0008-0000-1000-00006E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25" name="Line 7">
            <a:extLst>
              <a:ext uri="{FF2B5EF4-FFF2-40B4-BE49-F238E27FC236}">
                <a16:creationId xmlns:a16="http://schemas.microsoft.com/office/drawing/2014/main" xmlns="" id="{00000000-0008-0000-1000-00006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26" name="Line 8">
            <a:extLst>
              <a:ext uri="{FF2B5EF4-FFF2-40B4-BE49-F238E27FC236}">
                <a16:creationId xmlns:a16="http://schemas.microsoft.com/office/drawing/2014/main" xmlns="" id="{00000000-0008-0000-1000-000070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27" name="Line 9">
            <a:extLst>
              <a:ext uri="{FF2B5EF4-FFF2-40B4-BE49-F238E27FC236}">
                <a16:creationId xmlns:a16="http://schemas.microsoft.com/office/drawing/2014/main" xmlns="" id="{00000000-0008-0000-1000-000071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28" name="Line 7">
            <a:extLst>
              <a:ext uri="{FF2B5EF4-FFF2-40B4-BE49-F238E27FC236}">
                <a16:creationId xmlns:a16="http://schemas.microsoft.com/office/drawing/2014/main" xmlns="" id="{00000000-0008-0000-1000-000072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29" name="Line 8">
            <a:extLst>
              <a:ext uri="{FF2B5EF4-FFF2-40B4-BE49-F238E27FC236}">
                <a16:creationId xmlns:a16="http://schemas.microsoft.com/office/drawing/2014/main" xmlns="" id="{00000000-0008-0000-1000-000073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30" name="Line 9">
            <a:extLst>
              <a:ext uri="{FF2B5EF4-FFF2-40B4-BE49-F238E27FC236}">
                <a16:creationId xmlns:a16="http://schemas.microsoft.com/office/drawing/2014/main" xmlns="" id="{00000000-0008-0000-1000-000074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31" name="Line 7">
            <a:extLst>
              <a:ext uri="{FF2B5EF4-FFF2-40B4-BE49-F238E27FC236}">
                <a16:creationId xmlns:a16="http://schemas.microsoft.com/office/drawing/2014/main" xmlns="" id="{00000000-0008-0000-1000-00007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32" name="Line 8">
            <a:extLst>
              <a:ext uri="{FF2B5EF4-FFF2-40B4-BE49-F238E27FC236}">
                <a16:creationId xmlns:a16="http://schemas.microsoft.com/office/drawing/2014/main" xmlns="" id="{00000000-0008-0000-1000-00007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33" name="Line 9">
            <a:extLst>
              <a:ext uri="{FF2B5EF4-FFF2-40B4-BE49-F238E27FC236}">
                <a16:creationId xmlns:a16="http://schemas.microsoft.com/office/drawing/2014/main" xmlns="" id="{00000000-0008-0000-1000-00007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34" name="Line 7">
            <a:extLst>
              <a:ext uri="{FF2B5EF4-FFF2-40B4-BE49-F238E27FC236}">
                <a16:creationId xmlns:a16="http://schemas.microsoft.com/office/drawing/2014/main" xmlns="" id="{00000000-0008-0000-1000-00007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35" name="Line 8">
            <a:extLst>
              <a:ext uri="{FF2B5EF4-FFF2-40B4-BE49-F238E27FC236}">
                <a16:creationId xmlns:a16="http://schemas.microsoft.com/office/drawing/2014/main" xmlns="" id="{00000000-0008-0000-1000-00007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36" name="Line 9">
            <a:extLst>
              <a:ext uri="{FF2B5EF4-FFF2-40B4-BE49-F238E27FC236}">
                <a16:creationId xmlns:a16="http://schemas.microsoft.com/office/drawing/2014/main" xmlns="" id="{00000000-0008-0000-1000-00007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37" name="Line 7">
            <a:extLst>
              <a:ext uri="{FF2B5EF4-FFF2-40B4-BE49-F238E27FC236}">
                <a16:creationId xmlns:a16="http://schemas.microsoft.com/office/drawing/2014/main" xmlns="" id="{00000000-0008-0000-1000-00007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38" name="Line 8">
            <a:extLst>
              <a:ext uri="{FF2B5EF4-FFF2-40B4-BE49-F238E27FC236}">
                <a16:creationId xmlns:a16="http://schemas.microsoft.com/office/drawing/2014/main" xmlns="" id="{00000000-0008-0000-1000-00007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39" name="Line 9">
            <a:extLst>
              <a:ext uri="{FF2B5EF4-FFF2-40B4-BE49-F238E27FC236}">
                <a16:creationId xmlns:a16="http://schemas.microsoft.com/office/drawing/2014/main" xmlns="" id="{00000000-0008-0000-1000-00007D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40" name="Line 7">
            <a:extLst>
              <a:ext uri="{FF2B5EF4-FFF2-40B4-BE49-F238E27FC236}">
                <a16:creationId xmlns:a16="http://schemas.microsoft.com/office/drawing/2014/main" xmlns="" id="{00000000-0008-0000-1000-00007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41" name="Line 8">
            <a:extLst>
              <a:ext uri="{FF2B5EF4-FFF2-40B4-BE49-F238E27FC236}">
                <a16:creationId xmlns:a16="http://schemas.microsoft.com/office/drawing/2014/main" xmlns="" id="{00000000-0008-0000-1000-00007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42" name="Line 9">
            <a:extLst>
              <a:ext uri="{FF2B5EF4-FFF2-40B4-BE49-F238E27FC236}">
                <a16:creationId xmlns:a16="http://schemas.microsoft.com/office/drawing/2014/main" xmlns="" id="{00000000-0008-0000-1000-00008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43" name="Line 7">
            <a:extLst>
              <a:ext uri="{FF2B5EF4-FFF2-40B4-BE49-F238E27FC236}">
                <a16:creationId xmlns:a16="http://schemas.microsoft.com/office/drawing/2014/main" xmlns="" id="{00000000-0008-0000-1000-00008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44" name="Line 8">
            <a:extLst>
              <a:ext uri="{FF2B5EF4-FFF2-40B4-BE49-F238E27FC236}">
                <a16:creationId xmlns:a16="http://schemas.microsoft.com/office/drawing/2014/main" xmlns="" id="{00000000-0008-0000-1000-00008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45" name="Line 9">
            <a:extLst>
              <a:ext uri="{FF2B5EF4-FFF2-40B4-BE49-F238E27FC236}">
                <a16:creationId xmlns:a16="http://schemas.microsoft.com/office/drawing/2014/main" xmlns="" id="{00000000-0008-0000-1000-00008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46" name="Line 7">
            <a:extLst>
              <a:ext uri="{FF2B5EF4-FFF2-40B4-BE49-F238E27FC236}">
                <a16:creationId xmlns:a16="http://schemas.microsoft.com/office/drawing/2014/main" xmlns="" id="{00000000-0008-0000-1000-00008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47" name="Line 8">
            <a:extLst>
              <a:ext uri="{FF2B5EF4-FFF2-40B4-BE49-F238E27FC236}">
                <a16:creationId xmlns:a16="http://schemas.microsoft.com/office/drawing/2014/main" xmlns="" id="{00000000-0008-0000-1000-00008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48" name="Line 9">
            <a:extLst>
              <a:ext uri="{FF2B5EF4-FFF2-40B4-BE49-F238E27FC236}">
                <a16:creationId xmlns:a16="http://schemas.microsoft.com/office/drawing/2014/main" xmlns="" id="{00000000-0008-0000-1000-00008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49" name="Line 7">
            <a:extLst>
              <a:ext uri="{FF2B5EF4-FFF2-40B4-BE49-F238E27FC236}">
                <a16:creationId xmlns:a16="http://schemas.microsoft.com/office/drawing/2014/main" xmlns="" id="{00000000-0008-0000-1000-00008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50" name="Line 8">
            <a:extLst>
              <a:ext uri="{FF2B5EF4-FFF2-40B4-BE49-F238E27FC236}">
                <a16:creationId xmlns:a16="http://schemas.microsoft.com/office/drawing/2014/main" xmlns="" id="{00000000-0008-0000-1000-00008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51" name="Line 9">
            <a:extLst>
              <a:ext uri="{FF2B5EF4-FFF2-40B4-BE49-F238E27FC236}">
                <a16:creationId xmlns:a16="http://schemas.microsoft.com/office/drawing/2014/main" xmlns="" id="{00000000-0008-0000-1000-000089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52" name="Line 7">
            <a:extLst>
              <a:ext uri="{FF2B5EF4-FFF2-40B4-BE49-F238E27FC236}">
                <a16:creationId xmlns:a16="http://schemas.microsoft.com/office/drawing/2014/main" xmlns="" id="{00000000-0008-0000-1000-00008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53" name="Line 8">
            <a:extLst>
              <a:ext uri="{FF2B5EF4-FFF2-40B4-BE49-F238E27FC236}">
                <a16:creationId xmlns:a16="http://schemas.microsoft.com/office/drawing/2014/main" xmlns="" id="{00000000-0008-0000-1000-00008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54" name="Line 9">
            <a:extLst>
              <a:ext uri="{FF2B5EF4-FFF2-40B4-BE49-F238E27FC236}">
                <a16:creationId xmlns:a16="http://schemas.microsoft.com/office/drawing/2014/main" xmlns="" id="{00000000-0008-0000-1000-00008C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55" name="Line 7">
            <a:extLst>
              <a:ext uri="{FF2B5EF4-FFF2-40B4-BE49-F238E27FC236}">
                <a16:creationId xmlns:a16="http://schemas.microsoft.com/office/drawing/2014/main" xmlns="" id="{00000000-0008-0000-1000-00008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56" name="Line 8">
            <a:extLst>
              <a:ext uri="{FF2B5EF4-FFF2-40B4-BE49-F238E27FC236}">
                <a16:creationId xmlns:a16="http://schemas.microsoft.com/office/drawing/2014/main" xmlns="" id="{00000000-0008-0000-1000-00008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57" name="Line 9">
            <a:extLst>
              <a:ext uri="{FF2B5EF4-FFF2-40B4-BE49-F238E27FC236}">
                <a16:creationId xmlns:a16="http://schemas.microsoft.com/office/drawing/2014/main" xmlns="" id="{00000000-0008-0000-1000-00008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58" name="Line 7">
            <a:extLst>
              <a:ext uri="{FF2B5EF4-FFF2-40B4-BE49-F238E27FC236}">
                <a16:creationId xmlns:a16="http://schemas.microsoft.com/office/drawing/2014/main" xmlns="" id="{00000000-0008-0000-1000-00009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59" name="Line 8">
            <a:extLst>
              <a:ext uri="{FF2B5EF4-FFF2-40B4-BE49-F238E27FC236}">
                <a16:creationId xmlns:a16="http://schemas.microsoft.com/office/drawing/2014/main" xmlns="" id="{00000000-0008-0000-1000-00009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60" name="Line 9">
            <a:extLst>
              <a:ext uri="{FF2B5EF4-FFF2-40B4-BE49-F238E27FC236}">
                <a16:creationId xmlns:a16="http://schemas.microsoft.com/office/drawing/2014/main" xmlns="" id="{00000000-0008-0000-1000-000092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61" name="Line 7">
            <a:extLst>
              <a:ext uri="{FF2B5EF4-FFF2-40B4-BE49-F238E27FC236}">
                <a16:creationId xmlns:a16="http://schemas.microsoft.com/office/drawing/2014/main" xmlns="" id="{00000000-0008-0000-1000-00009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62" name="Line 8">
            <a:extLst>
              <a:ext uri="{FF2B5EF4-FFF2-40B4-BE49-F238E27FC236}">
                <a16:creationId xmlns:a16="http://schemas.microsoft.com/office/drawing/2014/main" xmlns="" id="{00000000-0008-0000-1000-000094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63" name="Line 9">
            <a:extLst>
              <a:ext uri="{FF2B5EF4-FFF2-40B4-BE49-F238E27FC236}">
                <a16:creationId xmlns:a16="http://schemas.microsoft.com/office/drawing/2014/main" xmlns="" id="{00000000-0008-0000-1000-000095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64" name="Line 7">
            <a:extLst>
              <a:ext uri="{FF2B5EF4-FFF2-40B4-BE49-F238E27FC236}">
                <a16:creationId xmlns:a16="http://schemas.microsoft.com/office/drawing/2014/main" xmlns="" id="{00000000-0008-0000-1000-00009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65" name="Line 8">
            <a:extLst>
              <a:ext uri="{FF2B5EF4-FFF2-40B4-BE49-F238E27FC236}">
                <a16:creationId xmlns:a16="http://schemas.microsoft.com/office/drawing/2014/main" xmlns="" id="{00000000-0008-0000-1000-000097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66" name="Line 9">
            <a:extLst>
              <a:ext uri="{FF2B5EF4-FFF2-40B4-BE49-F238E27FC236}">
                <a16:creationId xmlns:a16="http://schemas.microsoft.com/office/drawing/2014/main" xmlns="" id="{00000000-0008-0000-1000-000098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167" name="Line 7">
            <a:extLst>
              <a:ext uri="{FF2B5EF4-FFF2-40B4-BE49-F238E27FC236}">
                <a16:creationId xmlns:a16="http://schemas.microsoft.com/office/drawing/2014/main" xmlns="" id="{00000000-0008-0000-1000-00009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68" name="Line 8">
            <a:extLst>
              <a:ext uri="{FF2B5EF4-FFF2-40B4-BE49-F238E27FC236}">
                <a16:creationId xmlns:a16="http://schemas.microsoft.com/office/drawing/2014/main" xmlns="" id="{00000000-0008-0000-1000-00009A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69" name="Line 9">
            <a:extLst>
              <a:ext uri="{FF2B5EF4-FFF2-40B4-BE49-F238E27FC236}">
                <a16:creationId xmlns:a16="http://schemas.microsoft.com/office/drawing/2014/main" xmlns="" id="{00000000-0008-0000-1000-00009B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0" name="Line 7">
            <a:extLst>
              <a:ext uri="{FF2B5EF4-FFF2-40B4-BE49-F238E27FC236}">
                <a16:creationId xmlns:a16="http://schemas.microsoft.com/office/drawing/2014/main" xmlns="" id="{00000000-0008-0000-1000-00009C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71" name="Line 8">
            <a:extLst>
              <a:ext uri="{FF2B5EF4-FFF2-40B4-BE49-F238E27FC236}">
                <a16:creationId xmlns:a16="http://schemas.microsoft.com/office/drawing/2014/main" xmlns="" id="{00000000-0008-0000-1000-00009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72" name="Line 9">
            <a:extLst>
              <a:ext uri="{FF2B5EF4-FFF2-40B4-BE49-F238E27FC236}">
                <a16:creationId xmlns:a16="http://schemas.microsoft.com/office/drawing/2014/main" xmlns="" id="{00000000-0008-0000-1000-00009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173" name="Line 7">
            <a:extLst>
              <a:ext uri="{FF2B5EF4-FFF2-40B4-BE49-F238E27FC236}">
                <a16:creationId xmlns:a16="http://schemas.microsoft.com/office/drawing/2014/main" xmlns="" id="{00000000-0008-0000-1000-00009F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74" name="Line 8">
            <a:extLst>
              <a:ext uri="{FF2B5EF4-FFF2-40B4-BE49-F238E27FC236}">
                <a16:creationId xmlns:a16="http://schemas.microsoft.com/office/drawing/2014/main" xmlns="" id="{00000000-0008-0000-1000-0000A0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75" name="Line 9">
            <a:extLst>
              <a:ext uri="{FF2B5EF4-FFF2-40B4-BE49-F238E27FC236}">
                <a16:creationId xmlns:a16="http://schemas.microsoft.com/office/drawing/2014/main" xmlns="" id="{00000000-0008-0000-1000-0000A1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76" name="Line 7">
            <a:extLst>
              <a:ext uri="{FF2B5EF4-FFF2-40B4-BE49-F238E27FC236}">
                <a16:creationId xmlns:a16="http://schemas.microsoft.com/office/drawing/2014/main" xmlns="" id="{00000000-0008-0000-1000-0000A2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7" name="Line 8">
            <a:extLst>
              <a:ext uri="{FF2B5EF4-FFF2-40B4-BE49-F238E27FC236}">
                <a16:creationId xmlns:a16="http://schemas.microsoft.com/office/drawing/2014/main" xmlns="" id="{00000000-0008-0000-1000-0000A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8" name="Line 9">
            <a:extLst>
              <a:ext uri="{FF2B5EF4-FFF2-40B4-BE49-F238E27FC236}">
                <a16:creationId xmlns:a16="http://schemas.microsoft.com/office/drawing/2014/main" xmlns="" id="{00000000-0008-0000-1000-0000A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179" name="Line 7">
            <a:extLst>
              <a:ext uri="{FF2B5EF4-FFF2-40B4-BE49-F238E27FC236}">
                <a16:creationId xmlns:a16="http://schemas.microsoft.com/office/drawing/2014/main" xmlns="" id="{00000000-0008-0000-1000-0000A5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0" name="Line 8">
            <a:extLst>
              <a:ext uri="{FF2B5EF4-FFF2-40B4-BE49-F238E27FC236}">
                <a16:creationId xmlns:a16="http://schemas.microsoft.com/office/drawing/2014/main" xmlns="" id="{00000000-0008-0000-1000-0000A6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1" name="Line 9">
            <a:extLst>
              <a:ext uri="{FF2B5EF4-FFF2-40B4-BE49-F238E27FC236}">
                <a16:creationId xmlns:a16="http://schemas.microsoft.com/office/drawing/2014/main" xmlns="" id="{00000000-0008-0000-1000-0000A7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2" name="Line 7">
            <a:extLst>
              <a:ext uri="{FF2B5EF4-FFF2-40B4-BE49-F238E27FC236}">
                <a16:creationId xmlns:a16="http://schemas.microsoft.com/office/drawing/2014/main" xmlns="" id="{00000000-0008-0000-1000-0000A8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83" name="Line 8">
            <a:extLst>
              <a:ext uri="{FF2B5EF4-FFF2-40B4-BE49-F238E27FC236}">
                <a16:creationId xmlns:a16="http://schemas.microsoft.com/office/drawing/2014/main" xmlns="" id="{00000000-0008-0000-1000-0000A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84" name="Line 9">
            <a:extLst>
              <a:ext uri="{FF2B5EF4-FFF2-40B4-BE49-F238E27FC236}">
                <a16:creationId xmlns:a16="http://schemas.microsoft.com/office/drawing/2014/main" xmlns="" id="{00000000-0008-0000-1000-0000A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185" name="Line 7">
            <a:extLst>
              <a:ext uri="{FF2B5EF4-FFF2-40B4-BE49-F238E27FC236}">
                <a16:creationId xmlns:a16="http://schemas.microsoft.com/office/drawing/2014/main" xmlns="" id="{00000000-0008-0000-1000-0000AB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86" name="Line 8">
            <a:extLst>
              <a:ext uri="{FF2B5EF4-FFF2-40B4-BE49-F238E27FC236}">
                <a16:creationId xmlns:a16="http://schemas.microsoft.com/office/drawing/2014/main" xmlns="" id="{00000000-0008-0000-1000-0000AC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87" name="Line 9">
            <a:extLst>
              <a:ext uri="{FF2B5EF4-FFF2-40B4-BE49-F238E27FC236}">
                <a16:creationId xmlns:a16="http://schemas.microsoft.com/office/drawing/2014/main" xmlns="" id="{00000000-0008-0000-1000-0000AD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88" name="Line 7">
            <a:extLst>
              <a:ext uri="{FF2B5EF4-FFF2-40B4-BE49-F238E27FC236}">
                <a16:creationId xmlns:a16="http://schemas.microsoft.com/office/drawing/2014/main" xmlns="" id="{00000000-0008-0000-1000-0000A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89" name="Line 8">
            <a:extLst>
              <a:ext uri="{FF2B5EF4-FFF2-40B4-BE49-F238E27FC236}">
                <a16:creationId xmlns:a16="http://schemas.microsoft.com/office/drawing/2014/main" xmlns="" id="{00000000-0008-0000-1000-0000A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0" name="Line 9">
            <a:extLst>
              <a:ext uri="{FF2B5EF4-FFF2-40B4-BE49-F238E27FC236}">
                <a16:creationId xmlns:a16="http://schemas.microsoft.com/office/drawing/2014/main" xmlns="" id="{00000000-0008-0000-1000-0000B0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1" name="Line 7">
            <a:extLst>
              <a:ext uri="{FF2B5EF4-FFF2-40B4-BE49-F238E27FC236}">
                <a16:creationId xmlns:a16="http://schemas.microsoft.com/office/drawing/2014/main" xmlns="" id="{00000000-0008-0000-1000-0000B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2" name="Line 8">
            <a:extLst>
              <a:ext uri="{FF2B5EF4-FFF2-40B4-BE49-F238E27FC236}">
                <a16:creationId xmlns:a16="http://schemas.microsoft.com/office/drawing/2014/main" xmlns="" id="{00000000-0008-0000-1000-0000B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3" name="Line 9">
            <a:extLst>
              <a:ext uri="{FF2B5EF4-FFF2-40B4-BE49-F238E27FC236}">
                <a16:creationId xmlns:a16="http://schemas.microsoft.com/office/drawing/2014/main" xmlns="" id="{00000000-0008-0000-1000-0000B6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4" name="Line 7">
            <a:extLst>
              <a:ext uri="{FF2B5EF4-FFF2-40B4-BE49-F238E27FC236}">
                <a16:creationId xmlns:a16="http://schemas.microsoft.com/office/drawing/2014/main" xmlns="" id="{00000000-0008-0000-1000-0000BD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5" name="Line 8">
            <a:extLst>
              <a:ext uri="{FF2B5EF4-FFF2-40B4-BE49-F238E27FC236}">
                <a16:creationId xmlns:a16="http://schemas.microsoft.com/office/drawing/2014/main" xmlns="" id="{00000000-0008-0000-1000-0000BE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6" name="Line 9">
            <a:extLst>
              <a:ext uri="{FF2B5EF4-FFF2-40B4-BE49-F238E27FC236}">
                <a16:creationId xmlns:a16="http://schemas.microsoft.com/office/drawing/2014/main" xmlns="" id="{00000000-0008-0000-1000-0000BF0A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197" name="Line 7">
            <a:extLst>
              <a:ext uri="{FF2B5EF4-FFF2-40B4-BE49-F238E27FC236}">
                <a16:creationId xmlns:a16="http://schemas.microsoft.com/office/drawing/2014/main" xmlns="" id="{00000000-0008-0000-1000-0000C3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8" name="Line 8">
            <a:extLst>
              <a:ext uri="{FF2B5EF4-FFF2-40B4-BE49-F238E27FC236}">
                <a16:creationId xmlns:a16="http://schemas.microsoft.com/office/drawing/2014/main" xmlns="" id="{00000000-0008-0000-1000-0000C4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199" name="Line 9">
            <a:extLst>
              <a:ext uri="{FF2B5EF4-FFF2-40B4-BE49-F238E27FC236}">
                <a16:creationId xmlns:a16="http://schemas.microsoft.com/office/drawing/2014/main" xmlns="" id="{00000000-0008-0000-1000-0000C50A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00" name="Line 7">
            <a:extLst>
              <a:ext uri="{FF2B5EF4-FFF2-40B4-BE49-F238E27FC236}">
                <a16:creationId xmlns:a16="http://schemas.microsoft.com/office/drawing/2014/main" xmlns="" id="{00000000-0008-0000-1000-0000D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01" name="Line 8">
            <a:extLst>
              <a:ext uri="{FF2B5EF4-FFF2-40B4-BE49-F238E27FC236}">
                <a16:creationId xmlns:a16="http://schemas.microsoft.com/office/drawing/2014/main" xmlns="" id="{00000000-0008-0000-1000-0000D3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02" name="Line 9">
            <a:extLst>
              <a:ext uri="{FF2B5EF4-FFF2-40B4-BE49-F238E27FC236}">
                <a16:creationId xmlns:a16="http://schemas.microsoft.com/office/drawing/2014/main" xmlns="" id="{00000000-0008-0000-1000-0000D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03" name="Line 7">
            <a:extLst>
              <a:ext uri="{FF2B5EF4-FFF2-40B4-BE49-F238E27FC236}">
                <a16:creationId xmlns:a16="http://schemas.microsoft.com/office/drawing/2014/main" xmlns="" id="{00000000-0008-0000-1000-0000D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04" name="Line 8">
            <a:extLst>
              <a:ext uri="{FF2B5EF4-FFF2-40B4-BE49-F238E27FC236}">
                <a16:creationId xmlns:a16="http://schemas.microsoft.com/office/drawing/2014/main" xmlns="" id="{00000000-0008-0000-1000-0000D6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05" name="Line 9">
            <a:extLst>
              <a:ext uri="{FF2B5EF4-FFF2-40B4-BE49-F238E27FC236}">
                <a16:creationId xmlns:a16="http://schemas.microsoft.com/office/drawing/2014/main" xmlns="" id="{00000000-0008-0000-1000-0000D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06" name="Line 7">
            <a:extLst>
              <a:ext uri="{FF2B5EF4-FFF2-40B4-BE49-F238E27FC236}">
                <a16:creationId xmlns:a16="http://schemas.microsoft.com/office/drawing/2014/main" xmlns="" id="{00000000-0008-0000-1000-0000D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07" name="Line 8">
            <a:extLst>
              <a:ext uri="{FF2B5EF4-FFF2-40B4-BE49-F238E27FC236}">
                <a16:creationId xmlns:a16="http://schemas.microsoft.com/office/drawing/2014/main" xmlns="" id="{00000000-0008-0000-1000-0000D9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08" name="Line 9">
            <a:extLst>
              <a:ext uri="{FF2B5EF4-FFF2-40B4-BE49-F238E27FC236}">
                <a16:creationId xmlns:a16="http://schemas.microsoft.com/office/drawing/2014/main" xmlns="" id="{00000000-0008-0000-1000-0000DA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09" name="Line 7">
            <a:extLst>
              <a:ext uri="{FF2B5EF4-FFF2-40B4-BE49-F238E27FC236}">
                <a16:creationId xmlns:a16="http://schemas.microsoft.com/office/drawing/2014/main" xmlns="" id="{00000000-0008-0000-1000-0000D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10" name="Line 8">
            <a:extLst>
              <a:ext uri="{FF2B5EF4-FFF2-40B4-BE49-F238E27FC236}">
                <a16:creationId xmlns:a16="http://schemas.microsoft.com/office/drawing/2014/main" xmlns="" id="{00000000-0008-0000-1000-0000DC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11" name="Line 9">
            <a:extLst>
              <a:ext uri="{FF2B5EF4-FFF2-40B4-BE49-F238E27FC236}">
                <a16:creationId xmlns:a16="http://schemas.microsoft.com/office/drawing/2014/main" xmlns="" id="{00000000-0008-0000-1000-0000DD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12" name="Line 7">
            <a:extLst>
              <a:ext uri="{FF2B5EF4-FFF2-40B4-BE49-F238E27FC236}">
                <a16:creationId xmlns:a16="http://schemas.microsoft.com/office/drawing/2014/main" xmlns="" id="{00000000-0008-0000-1000-0000D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3" name="Line 8">
            <a:extLst>
              <a:ext uri="{FF2B5EF4-FFF2-40B4-BE49-F238E27FC236}">
                <a16:creationId xmlns:a16="http://schemas.microsoft.com/office/drawing/2014/main" xmlns="" id="{00000000-0008-0000-1000-0000DF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4" name="Line 9">
            <a:extLst>
              <a:ext uri="{FF2B5EF4-FFF2-40B4-BE49-F238E27FC236}">
                <a16:creationId xmlns:a16="http://schemas.microsoft.com/office/drawing/2014/main" xmlns="" id="{00000000-0008-0000-1000-0000E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5" name="Line 7">
            <a:extLst>
              <a:ext uri="{FF2B5EF4-FFF2-40B4-BE49-F238E27FC236}">
                <a16:creationId xmlns:a16="http://schemas.microsoft.com/office/drawing/2014/main" xmlns="" id="{00000000-0008-0000-1000-0000E1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16" name="Line 8">
            <a:extLst>
              <a:ext uri="{FF2B5EF4-FFF2-40B4-BE49-F238E27FC236}">
                <a16:creationId xmlns:a16="http://schemas.microsoft.com/office/drawing/2014/main" xmlns="" id="{00000000-0008-0000-1000-0000E2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17" name="Line 9">
            <a:extLst>
              <a:ext uri="{FF2B5EF4-FFF2-40B4-BE49-F238E27FC236}">
                <a16:creationId xmlns:a16="http://schemas.microsoft.com/office/drawing/2014/main" xmlns="" id="{00000000-0008-0000-1000-0000E3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18" name="Line 7">
            <a:extLst>
              <a:ext uri="{FF2B5EF4-FFF2-40B4-BE49-F238E27FC236}">
                <a16:creationId xmlns:a16="http://schemas.microsoft.com/office/drawing/2014/main" xmlns="" id="{00000000-0008-0000-1000-0000E4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19" name="Line 8">
            <a:extLst>
              <a:ext uri="{FF2B5EF4-FFF2-40B4-BE49-F238E27FC236}">
                <a16:creationId xmlns:a16="http://schemas.microsoft.com/office/drawing/2014/main" xmlns="" id="{00000000-0008-0000-1000-0000E5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0" name="Line 9">
            <a:extLst>
              <a:ext uri="{FF2B5EF4-FFF2-40B4-BE49-F238E27FC236}">
                <a16:creationId xmlns:a16="http://schemas.microsoft.com/office/drawing/2014/main" xmlns="" id="{00000000-0008-0000-1000-0000E6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1" name="Line 7">
            <a:extLst>
              <a:ext uri="{FF2B5EF4-FFF2-40B4-BE49-F238E27FC236}">
                <a16:creationId xmlns:a16="http://schemas.microsoft.com/office/drawing/2014/main" xmlns="" id="{00000000-0008-0000-1000-0000E7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22" name="Line 8">
            <a:extLst>
              <a:ext uri="{FF2B5EF4-FFF2-40B4-BE49-F238E27FC236}">
                <a16:creationId xmlns:a16="http://schemas.microsoft.com/office/drawing/2014/main" xmlns="" id="{00000000-0008-0000-1000-0000E8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23" name="Line 9">
            <a:extLst>
              <a:ext uri="{FF2B5EF4-FFF2-40B4-BE49-F238E27FC236}">
                <a16:creationId xmlns:a16="http://schemas.microsoft.com/office/drawing/2014/main" xmlns="" id="{00000000-0008-0000-1000-0000E9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24" name="Line 7">
            <a:extLst>
              <a:ext uri="{FF2B5EF4-FFF2-40B4-BE49-F238E27FC236}">
                <a16:creationId xmlns:a16="http://schemas.microsoft.com/office/drawing/2014/main" xmlns="" id="{00000000-0008-0000-1000-0000EA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5" name="Line 8">
            <a:extLst>
              <a:ext uri="{FF2B5EF4-FFF2-40B4-BE49-F238E27FC236}">
                <a16:creationId xmlns:a16="http://schemas.microsoft.com/office/drawing/2014/main" xmlns="" id="{00000000-0008-0000-1000-0000EB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6" name="Line 9">
            <a:extLst>
              <a:ext uri="{FF2B5EF4-FFF2-40B4-BE49-F238E27FC236}">
                <a16:creationId xmlns:a16="http://schemas.microsoft.com/office/drawing/2014/main" xmlns="" id="{00000000-0008-0000-1000-0000E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27" name="Line 7">
            <a:extLst>
              <a:ext uri="{FF2B5EF4-FFF2-40B4-BE49-F238E27FC236}">
                <a16:creationId xmlns:a16="http://schemas.microsoft.com/office/drawing/2014/main" xmlns="" id="{00000000-0008-0000-1000-0000ED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28" name="Line 8">
            <a:extLst>
              <a:ext uri="{FF2B5EF4-FFF2-40B4-BE49-F238E27FC236}">
                <a16:creationId xmlns:a16="http://schemas.microsoft.com/office/drawing/2014/main" xmlns="" id="{00000000-0008-0000-1000-0000EE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29" name="Line 9">
            <a:extLst>
              <a:ext uri="{FF2B5EF4-FFF2-40B4-BE49-F238E27FC236}">
                <a16:creationId xmlns:a16="http://schemas.microsoft.com/office/drawing/2014/main" xmlns="" id="{00000000-0008-0000-1000-0000EF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0" name="Line 7">
            <a:extLst>
              <a:ext uri="{FF2B5EF4-FFF2-40B4-BE49-F238E27FC236}">
                <a16:creationId xmlns:a16="http://schemas.microsoft.com/office/drawing/2014/main" xmlns="" id="{00000000-0008-0000-1000-0000F0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31" name="Line 8">
            <a:extLst>
              <a:ext uri="{FF2B5EF4-FFF2-40B4-BE49-F238E27FC236}">
                <a16:creationId xmlns:a16="http://schemas.microsoft.com/office/drawing/2014/main" xmlns="" id="{00000000-0008-0000-1000-0000F1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32" name="Line 9">
            <a:extLst>
              <a:ext uri="{FF2B5EF4-FFF2-40B4-BE49-F238E27FC236}">
                <a16:creationId xmlns:a16="http://schemas.microsoft.com/office/drawing/2014/main" xmlns="" id="{00000000-0008-0000-1000-0000F2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33" name="Line 7">
            <a:extLst>
              <a:ext uri="{FF2B5EF4-FFF2-40B4-BE49-F238E27FC236}">
                <a16:creationId xmlns:a16="http://schemas.microsoft.com/office/drawing/2014/main" xmlns="" id="{00000000-0008-0000-1000-0000F3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34" name="Line 8">
            <a:extLst>
              <a:ext uri="{FF2B5EF4-FFF2-40B4-BE49-F238E27FC236}">
                <a16:creationId xmlns:a16="http://schemas.microsoft.com/office/drawing/2014/main" xmlns="" id="{00000000-0008-0000-1000-0000F4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35" name="Line 9">
            <a:extLst>
              <a:ext uri="{FF2B5EF4-FFF2-40B4-BE49-F238E27FC236}">
                <a16:creationId xmlns:a16="http://schemas.microsoft.com/office/drawing/2014/main" xmlns="" id="{00000000-0008-0000-1000-0000F5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36" name="Line 7">
            <a:extLst>
              <a:ext uri="{FF2B5EF4-FFF2-40B4-BE49-F238E27FC236}">
                <a16:creationId xmlns:a16="http://schemas.microsoft.com/office/drawing/2014/main" xmlns="" id="{00000000-0008-0000-1000-0000F6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7" name="Line 8">
            <a:extLst>
              <a:ext uri="{FF2B5EF4-FFF2-40B4-BE49-F238E27FC236}">
                <a16:creationId xmlns:a16="http://schemas.microsoft.com/office/drawing/2014/main" xmlns="" id="{00000000-0008-0000-1000-0000F7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8" name="Line 9">
            <a:extLst>
              <a:ext uri="{FF2B5EF4-FFF2-40B4-BE49-F238E27FC236}">
                <a16:creationId xmlns:a16="http://schemas.microsoft.com/office/drawing/2014/main" xmlns="" id="{00000000-0008-0000-1000-0000F80A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39" name="Line 7">
            <a:extLst>
              <a:ext uri="{FF2B5EF4-FFF2-40B4-BE49-F238E27FC236}">
                <a16:creationId xmlns:a16="http://schemas.microsoft.com/office/drawing/2014/main" xmlns="" id="{00000000-0008-0000-1000-0000F9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40" name="Line 8">
            <a:extLst>
              <a:ext uri="{FF2B5EF4-FFF2-40B4-BE49-F238E27FC236}">
                <a16:creationId xmlns:a16="http://schemas.microsoft.com/office/drawing/2014/main" xmlns="" id="{00000000-0008-0000-1000-0000FA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41" name="Line 9">
            <a:extLst>
              <a:ext uri="{FF2B5EF4-FFF2-40B4-BE49-F238E27FC236}">
                <a16:creationId xmlns:a16="http://schemas.microsoft.com/office/drawing/2014/main" xmlns="" id="{00000000-0008-0000-1000-0000FB0A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42" name="Line 7">
            <a:extLst>
              <a:ext uri="{FF2B5EF4-FFF2-40B4-BE49-F238E27FC236}">
                <a16:creationId xmlns:a16="http://schemas.microsoft.com/office/drawing/2014/main" xmlns="" id="{00000000-0008-0000-1000-0000FC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43" name="Line 8">
            <a:extLst>
              <a:ext uri="{FF2B5EF4-FFF2-40B4-BE49-F238E27FC236}">
                <a16:creationId xmlns:a16="http://schemas.microsoft.com/office/drawing/2014/main" xmlns="" id="{00000000-0008-0000-1000-0000FD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44" name="Line 9">
            <a:extLst>
              <a:ext uri="{FF2B5EF4-FFF2-40B4-BE49-F238E27FC236}">
                <a16:creationId xmlns:a16="http://schemas.microsoft.com/office/drawing/2014/main" xmlns="" id="{00000000-0008-0000-1000-0000FE0A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45" name="Line 7">
            <a:extLst>
              <a:ext uri="{FF2B5EF4-FFF2-40B4-BE49-F238E27FC236}">
                <a16:creationId xmlns:a16="http://schemas.microsoft.com/office/drawing/2014/main" xmlns="" id="{00000000-0008-0000-1000-0000FF0A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46" name="Line 8">
            <a:extLst>
              <a:ext uri="{FF2B5EF4-FFF2-40B4-BE49-F238E27FC236}">
                <a16:creationId xmlns:a16="http://schemas.microsoft.com/office/drawing/2014/main" xmlns="" id="{00000000-0008-0000-1000-000000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47" name="Line 9">
            <a:extLst>
              <a:ext uri="{FF2B5EF4-FFF2-40B4-BE49-F238E27FC236}">
                <a16:creationId xmlns:a16="http://schemas.microsoft.com/office/drawing/2014/main" xmlns="" id="{00000000-0008-0000-1000-00000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48" name="Line 7">
            <a:extLst>
              <a:ext uri="{FF2B5EF4-FFF2-40B4-BE49-F238E27FC236}">
                <a16:creationId xmlns:a16="http://schemas.microsoft.com/office/drawing/2014/main" xmlns="" id="{00000000-0008-0000-1000-00000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49" name="Line 8">
            <a:extLst>
              <a:ext uri="{FF2B5EF4-FFF2-40B4-BE49-F238E27FC236}">
                <a16:creationId xmlns:a16="http://schemas.microsoft.com/office/drawing/2014/main" xmlns="" id="{00000000-0008-0000-1000-000003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0" name="Line 9">
            <a:extLst>
              <a:ext uri="{FF2B5EF4-FFF2-40B4-BE49-F238E27FC236}">
                <a16:creationId xmlns:a16="http://schemas.microsoft.com/office/drawing/2014/main" xmlns="" id="{00000000-0008-0000-1000-00000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1" name="Line 7">
            <a:extLst>
              <a:ext uri="{FF2B5EF4-FFF2-40B4-BE49-F238E27FC236}">
                <a16:creationId xmlns:a16="http://schemas.microsoft.com/office/drawing/2014/main" xmlns="" id="{00000000-0008-0000-1000-00000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52" name="Line 8">
            <a:extLst>
              <a:ext uri="{FF2B5EF4-FFF2-40B4-BE49-F238E27FC236}">
                <a16:creationId xmlns:a16="http://schemas.microsoft.com/office/drawing/2014/main" xmlns="" id="{00000000-0008-0000-1000-000006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53" name="Line 9">
            <a:extLst>
              <a:ext uri="{FF2B5EF4-FFF2-40B4-BE49-F238E27FC236}">
                <a16:creationId xmlns:a16="http://schemas.microsoft.com/office/drawing/2014/main" xmlns="" id="{00000000-0008-0000-1000-00000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54" name="Line 7">
            <a:extLst>
              <a:ext uri="{FF2B5EF4-FFF2-40B4-BE49-F238E27FC236}">
                <a16:creationId xmlns:a16="http://schemas.microsoft.com/office/drawing/2014/main" xmlns="" id="{00000000-0008-0000-1000-000008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55" name="Line 8">
            <a:extLst>
              <a:ext uri="{FF2B5EF4-FFF2-40B4-BE49-F238E27FC236}">
                <a16:creationId xmlns:a16="http://schemas.microsoft.com/office/drawing/2014/main" xmlns="" id="{00000000-0008-0000-1000-00000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56" name="Line 9">
            <a:extLst>
              <a:ext uri="{FF2B5EF4-FFF2-40B4-BE49-F238E27FC236}">
                <a16:creationId xmlns:a16="http://schemas.microsoft.com/office/drawing/2014/main" xmlns="" id="{00000000-0008-0000-1000-00000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57" name="Line 7">
            <a:extLst>
              <a:ext uri="{FF2B5EF4-FFF2-40B4-BE49-F238E27FC236}">
                <a16:creationId xmlns:a16="http://schemas.microsoft.com/office/drawing/2014/main" xmlns="" id="{00000000-0008-0000-1000-00000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8" name="Line 8">
            <a:extLst>
              <a:ext uri="{FF2B5EF4-FFF2-40B4-BE49-F238E27FC236}">
                <a16:creationId xmlns:a16="http://schemas.microsoft.com/office/drawing/2014/main" xmlns="" id="{00000000-0008-0000-1000-00000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59" name="Line 9">
            <a:extLst>
              <a:ext uri="{FF2B5EF4-FFF2-40B4-BE49-F238E27FC236}">
                <a16:creationId xmlns:a16="http://schemas.microsoft.com/office/drawing/2014/main" xmlns="" id="{00000000-0008-0000-1000-00000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60" name="Line 7">
            <a:extLst>
              <a:ext uri="{FF2B5EF4-FFF2-40B4-BE49-F238E27FC236}">
                <a16:creationId xmlns:a16="http://schemas.microsoft.com/office/drawing/2014/main" xmlns="" id="{00000000-0008-0000-1000-00000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1" name="Line 8">
            <a:extLst>
              <a:ext uri="{FF2B5EF4-FFF2-40B4-BE49-F238E27FC236}">
                <a16:creationId xmlns:a16="http://schemas.microsoft.com/office/drawing/2014/main" xmlns="" id="{00000000-0008-0000-1000-00000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2" name="Line 9">
            <a:extLst>
              <a:ext uri="{FF2B5EF4-FFF2-40B4-BE49-F238E27FC236}">
                <a16:creationId xmlns:a16="http://schemas.microsoft.com/office/drawing/2014/main" xmlns="" id="{00000000-0008-0000-1000-00001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3" name="Line 7">
            <a:extLst>
              <a:ext uri="{FF2B5EF4-FFF2-40B4-BE49-F238E27FC236}">
                <a16:creationId xmlns:a16="http://schemas.microsoft.com/office/drawing/2014/main" xmlns="" id="{00000000-0008-0000-1000-00001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64" name="Line 8">
            <a:extLst>
              <a:ext uri="{FF2B5EF4-FFF2-40B4-BE49-F238E27FC236}">
                <a16:creationId xmlns:a16="http://schemas.microsoft.com/office/drawing/2014/main" xmlns="" id="{00000000-0008-0000-1000-00001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65" name="Line 9">
            <a:extLst>
              <a:ext uri="{FF2B5EF4-FFF2-40B4-BE49-F238E27FC236}">
                <a16:creationId xmlns:a16="http://schemas.microsoft.com/office/drawing/2014/main" xmlns="" id="{00000000-0008-0000-1000-00001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66" name="Line 7">
            <a:extLst>
              <a:ext uri="{FF2B5EF4-FFF2-40B4-BE49-F238E27FC236}">
                <a16:creationId xmlns:a16="http://schemas.microsoft.com/office/drawing/2014/main" xmlns="" id="{00000000-0008-0000-1000-00001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7" name="Line 8">
            <a:extLst>
              <a:ext uri="{FF2B5EF4-FFF2-40B4-BE49-F238E27FC236}">
                <a16:creationId xmlns:a16="http://schemas.microsoft.com/office/drawing/2014/main" xmlns="" id="{00000000-0008-0000-1000-000015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8" name="Line 9">
            <a:extLst>
              <a:ext uri="{FF2B5EF4-FFF2-40B4-BE49-F238E27FC236}">
                <a16:creationId xmlns:a16="http://schemas.microsoft.com/office/drawing/2014/main" xmlns="" id="{00000000-0008-0000-1000-000016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69" name="Line 7">
            <a:extLst>
              <a:ext uri="{FF2B5EF4-FFF2-40B4-BE49-F238E27FC236}">
                <a16:creationId xmlns:a16="http://schemas.microsoft.com/office/drawing/2014/main" xmlns="" id="{00000000-0008-0000-1000-00001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0" name="Line 8">
            <a:extLst>
              <a:ext uri="{FF2B5EF4-FFF2-40B4-BE49-F238E27FC236}">
                <a16:creationId xmlns:a16="http://schemas.microsoft.com/office/drawing/2014/main" xmlns="" id="{00000000-0008-0000-1000-00001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1" name="Line 9">
            <a:extLst>
              <a:ext uri="{FF2B5EF4-FFF2-40B4-BE49-F238E27FC236}">
                <a16:creationId xmlns:a16="http://schemas.microsoft.com/office/drawing/2014/main" xmlns="" id="{00000000-0008-0000-1000-00001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2" name="Line 7">
            <a:extLst>
              <a:ext uri="{FF2B5EF4-FFF2-40B4-BE49-F238E27FC236}">
                <a16:creationId xmlns:a16="http://schemas.microsoft.com/office/drawing/2014/main" xmlns="" id="{00000000-0008-0000-1000-00001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73" name="Line 8">
            <a:extLst>
              <a:ext uri="{FF2B5EF4-FFF2-40B4-BE49-F238E27FC236}">
                <a16:creationId xmlns:a16="http://schemas.microsoft.com/office/drawing/2014/main" xmlns="" id="{00000000-0008-0000-1000-00001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74" name="Line 9">
            <a:extLst>
              <a:ext uri="{FF2B5EF4-FFF2-40B4-BE49-F238E27FC236}">
                <a16:creationId xmlns:a16="http://schemas.microsoft.com/office/drawing/2014/main" xmlns="" id="{00000000-0008-0000-1000-00001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275" name="Line 7">
            <a:extLst>
              <a:ext uri="{FF2B5EF4-FFF2-40B4-BE49-F238E27FC236}">
                <a16:creationId xmlns:a16="http://schemas.microsoft.com/office/drawing/2014/main" xmlns="" id="{00000000-0008-0000-1000-00001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76" name="Line 8">
            <a:extLst>
              <a:ext uri="{FF2B5EF4-FFF2-40B4-BE49-F238E27FC236}">
                <a16:creationId xmlns:a16="http://schemas.microsoft.com/office/drawing/2014/main" xmlns="" id="{00000000-0008-0000-1000-00001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77" name="Line 9">
            <a:extLst>
              <a:ext uri="{FF2B5EF4-FFF2-40B4-BE49-F238E27FC236}">
                <a16:creationId xmlns:a16="http://schemas.microsoft.com/office/drawing/2014/main" xmlns="" id="{00000000-0008-0000-1000-00001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278" name="Line 7">
            <a:extLst>
              <a:ext uri="{FF2B5EF4-FFF2-40B4-BE49-F238E27FC236}">
                <a16:creationId xmlns:a16="http://schemas.microsoft.com/office/drawing/2014/main" xmlns="" id="{00000000-0008-0000-1000-00002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79" name="Line 8">
            <a:extLst>
              <a:ext uri="{FF2B5EF4-FFF2-40B4-BE49-F238E27FC236}">
                <a16:creationId xmlns:a16="http://schemas.microsoft.com/office/drawing/2014/main" xmlns="" id="{00000000-0008-0000-1000-00002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80" name="Line 9">
            <a:extLst>
              <a:ext uri="{FF2B5EF4-FFF2-40B4-BE49-F238E27FC236}">
                <a16:creationId xmlns:a16="http://schemas.microsoft.com/office/drawing/2014/main" xmlns="" id="{00000000-0008-0000-1000-00002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81" name="Line 7">
            <a:extLst>
              <a:ext uri="{FF2B5EF4-FFF2-40B4-BE49-F238E27FC236}">
                <a16:creationId xmlns:a16="http://schemas.microsoft.com/office/drawing/2014/main" xmlns="" id="{00000000-0008-0000-1000-00002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82" name="Line 8">
            <a:extLst>
              <a:ext uri="{FF2B5EF4-FFF2-40B4-BE49-F238E27FC236}">
                <a16:creationId xmlns:a16="http://schemas.microsoft.com/office/drawing/2014/main" xmlns="" id="{00000000-0008-0000-1000-00002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83" name="Line 9">
            <a:extLst>
              <a:ext uri="{FF2B5EF4-FFF2-40B4-BE49-F238E27FC236}">
                <a16:creationId xmlns:a16="http://schemas.microsoft.com/office/drawing/2014/main" xmlns="" id="{00000000-0008-0000-1000-00002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84" name="Line 7">
            <a:extLst>
              <a:ext uri="{FF2B5EF4-FFF2-40B4-BE49-F238E27FC236}">
                <a16:creationId xmlns:a16="http://schemas.microsoft.com/office/drawing/2014/main" xmlns="" id="{00000000-0008-0000-1000-00002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285" name="Line 8">
            <a:extLst>
              <a:ext uri="{FF2B5EF4-FFF2-40B4-BE49-F238E27FC236}">
                <a16:creationId xmlns:a16="http://schemas.microsoft.com/office/drawing/2014/main" xmlns="" id="{00000000-0008-0000-1000-00002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286" name="Line 9">
            <a:extLst>
              <a:ext uri="{FF2B5EF4-FFF2-40B4-BE49-F238E27FC236}">
                <a16:creationId xmlns:a16="http://schemas.microsoft.com/office/drawing/2014/main" xmlns="" id="{00000000-0008-0000-1000-00002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287" name="Line 7">
            <a:extLst>
              <a:ext uri="{FF2B5EF4-FFF2-40B4-BE49-F238E27FC236}">
                <a16:creationId xmlns:a16="http://schemas.microsoft.com/office/drawing/2014/main" xmlns="" id="{00000000-0008-0000-1000-00002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88" name="Line 8">
            <a:extLst>
              <a:ext uri="{FF2B5EF4-FFF2-40B4-BE49-F238E27FC236}">
                <a16:creationId xmlns:a16="http://schemas.microsoft.com/office/drawing/2014/main" xmlns="" id="{00000000-0008-0000-1000-00002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89" name="Line 9">
            <a:extLst>
              <a:ext uri="{FF2B5EF4-FFF2-40B4-BE49-F238E27FC236}">
                <a16:creationId xmlns:a16="http://schemas.microsoft.com/office/drawing/2014/main" xmlns="" id="{00000000-0008-0000-1000-00002E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0" name="Line 7">
            <a:extLst>
              <a:ext uri="{FF2B5EF4-FFF2-40B4-BE49-F238E27FC236}">
                <a16:creationId xmlns:a16="http://schemas.microsoft.com/office/drawing/2014/main" xmlns="" id="{00000000-0008-0000-1000-00003B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1" name="Line 8">
            <a:extLst>
              <a:ext uri="{FF2B5EF4-FFF2-40B4-BE49-F238E27FC236}">
                <a16:creationId xmlns:a16="http://schemas.microsoft.com/office/drawing/2014/main" xmlns="" id="{00000000-0008-0000-1000-00003C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2" name="Line 9">
            <a:extLst>
              <a:ext uri="{FF2B5EF4-FFF2-40B4-BE49-F238E27FC236}">
                <a16:creationId xmlns:a16="http://schemas.microsoft.com/office/drawing/2014/main" xmlns="" id="{00000000-0008-0000-1000-00003D0B0000}"/>
              </a:ext>
            </a:extLst>
          </p:cNvPr>
          <p:cNvSpPr>
            <a:spLocks noChangeShapeType="1"/>
          </p:cNvSpPr>
          <p:nvPr/>
        </p:nvSpPr>
        <p:spPr bwMode="auto">
          <a:xfrm>
            <a:off x="4181475" y="9353550"/>
            <a:ext cx="0" cy="0"/>
          </a:xfrm>
          <a:prstGeom prst="line">
            <a:avLst/>
          </a:prstGeom>
          <a:noFill/>
          <a:ln w="9525">
            <a:solidFill>
              <a:srgbClr val="000000"/>
            </a:solidFill>
            <a:round/>
            <a:headEnd/>
            <a:tailEnd/>
          </a:ln>
        </p:spPr>
      </p:sp>
      <p:sp>
        <p:nvSpPr>
          <p:cNvPr id="2293" name="Line 7">
            <a:extLst>
              <a:ext uri="{FF2B5EF4-FFF2-40B4-BE49-F238E27FC236}">
                <a16:creationId xmlns:a16="http://schemas.microsoft.com/office/drawing/2014/main" xmlns="" id="{00000000-0008-0000-1000-00004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94" name="Line 8">
            <a:extLst>
              <a:ext uri="{FF2B5EF4-FFF2-40B4-BE49-F238E27FC236}">
                <a16:creationId xmlns:a16="http://schemas.microsoft.com/office/drawing/2014/main" xmlns="" id="{00000000-0008-0000-1000-00004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95" name="Line 9">
            <a:extLst>
              <a:ext uri="{FF2B5EF4-FFF2-40B4-BE49-F238E27FC236}">
                <a16:creationId xmlns:a16="http://schemas.microsoft.com/office/drawing/2014/main" xmlns="" id="{00000000-0008-0000-1000-00004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296" name="Line 7">
            <a:extLst>
              <a:ext uri="{FF2B5EF4-FFF2-40B4-BE49-F238E27FC236}">
                <a16:creationId xmlns:a16="http://schemas.microsoft.com/office/drawing/2014/main" xmlns="" id="{00000000-0008-0000-1000-000050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97" name="Line 8">
            <a:extLst>
              <a:ext uri="{FF2B5EF4-FFF2-40B4-BE49-F238E27FC236}">
                <a16:creationId xmlns:a16="http://schemas.microsoft.com/office/drawing/2014/main" xmlns="" id="{00000000-0008-0000-1000-000051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98" name="Line 9">
            <a:extLst>
              <a:ext uri="{FF2B5EF4-FFF2-40B4-BE49-F238E27FC236}">
                <a16:creationId xmlns:a16="http://schemas.microsoft.com/office/drawing/2014/main" xmlns="" id="{00000000-0008-0000-1000-000052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299" name="Line 7">
            <a:extLst>
              <a:ext uri="{FF2B5EF4-FFF2-40B4-BE49-F238E27FC236}">
                <a16:creationId xmlns:a16="http://schemas.microsoft.com/office/drawing/2014/main" xmlns="" id="{00000000-0008-0000-1000-00005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00" name="Line 8">
            <a:extLst>
              <a:ext uri="{FF2B5EF4-FFF2-40B4-BE49-F238E27FC236}">
                <a16:creationId xmlns:a16="http://schemas.microsoft.com/office/drawing/2014/main" xmlns="" id="{00000000-0008-0000-1000-00005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01" name="Line 9">
            <a:extLst>
              <a:ext uri="{FF2B5EF4-FFF2-40B4-BE49-F238E27FC236}">
                <a16:creationId xmlns:a16="http://schemas.microsoft.com/office/drawing/2014/main" xmlns="" id="{00000000-0008-0000-1000-00005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02" name="Line 7">
            <a:extLst>
              <a:ext uri="{FF2B5EF4-FFF2-40B4-BE49-F238E27FC236}">
                <a16:creationId xmlns:a16="http://schemas.microsoft.com/office/drawing/2014/main" xmlns="" id="{00000000-0008-0000-1000-000056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03" name="Line 8">
            <a:extLst>
              <a:ext uri="{FF2B5EF4-FFF2-40B4-BE49-F238E27FC236}">
                <a16:creationId xmlns:a16="http://schemas.microsoft.com/office/drawing/2014/main" xmlns="" id="{00000000-0008-0000-1000-000057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04" name="Line 9">
            <a:extLst>
              <a:ext uri="{FF2B5EF4-FFF2-40B4-BE49-F238E27FC236}">
                <a16:creationId xmlns:a16="http://schemas.microsoft.com/office/drawing/2014/main" xmlns="" id="{00000000-0008-0000-1000-000058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05" name="Line 7">
            <a:extLst>
              <a:ext uri="{FF2B5EF4-FFF2-40B4-BE49-F238E27FC236}">
                <a16:creationId xmlns:a16="http://schemas.microsoft.com/office/drawing/2014/main" xmlns="" id="{00000000-0008-0000-1000-000059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06" name="Line 8">
            <a:extLst>
              <a:ext uri="{FF2B5EF4-FFF2-40B4-BE49-F238E27FC236}">
                <a16:creationId xmlns:a16="http://schemas.microsoft.com/office/drawing/2014/main" xmlns="" id="{00000000-0008-0000-1000-00005A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07" name="Line 9">
            <a:extLst>
              <a:ext uri="{FF2B5EF4-FFF2-40B4-BE49-F238E27FC236}">
                <a16:creationId xmlns:a16="http://schemas.microsoft.com/office/drawing/2014/main" xmlns="" id="{00000000-0008-0000-1000-00005B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08" name="Line 7">
            <a:extLst>
              <a:ext uri="{FF2B5EF4-FFF2-40B4-BE49-F238E27FC236}">
                <a16:creationId xmlns:a16="http://schemas.microsoft.com/office/drawing/2014/main" xmlns="" id="{00000000-0008-0000-1000-00005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09" name="Line 8">
            <a:extLst>
              <a:ext uri="{FF2B5EF4-FFF2-40B4-BE49-F238E27FC236}">
                <a16:creationId xmlns:a16="http://schemas.microsoft.com/office/drawing/2014/main" xmlns="" id="{00000000-0008-0000-1000-00005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0" name="Line 9">
            <a:extLst>
              <a:ext uri="{FF2B5EF4-FFF2-40B4-BE49-F238E27FC236}">
                <a16:creationId xmlns:a16="http://schemas.microsoft.com/office/drawing/2014/main" xmlns="" id="{00000000-0008-0000-1000-00005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1" name="Line 7">
            <a:extLst>
              <a:ext uri="{FF2B5EF4-FFF2-40B4-BE49-F238E27FC236}">
                <a16:creationId xmlns:a16="http://schemas.microsoft.com/office/drawing/2014/main" xmlns="" id="{00000000-0008-0000-1000-00005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12" name="Line 8">
            <a:extLst>
              <a:ext uri="{FF2B5EF4-FFF2-40B4-BE49-F238E27FC236}">
                <a16:creationId xmlns:a16="http://schemas.microsoft.com/office/drawing/2014/main" xmlns="" id="{00000000-0008-0000-1000-00006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13" name="Line 9">
            <a:extLst>
              <a:ext uri="{FF2B5EF4-FFF2-40B4-BE49-F238E27FC236}">
                <a16:creationId xmlns:a16="http://schemas.microsoft.com/office/drawing/2014/main" xmlns="" id="{00000000-0008-0000-1000-00006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14" name="Line 7">
            <a:extLst>
              <a:ext uri="{FF2B5EF4-FFF2-40B4-BE49-F238E27FC236}">
                <a16:creationId xmlns:a16="http://schemas.microsoft.com/office/drawing/2014/main" xmlns="" id="{00000000-0008-0000-1000-00006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15" name="Line 8">
            <a:extLst>
              <a:ext uri="{FF2B5EF4-FFF2-40B4-BE49-F238E27FC236}">
                <a16:creationId xmlns:a16="http://schemas.microsoft.com/office/drawing/2014/main" xmlns="" id="{00000000-0008-0000-1000-00006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16" name="Line 9">
            <a:extLst>
              <a:ext uri="{FF2B5EF4-FFF2-40B4-BE49-F238E27FC236}">
                <a16:creationId xmlns:a16="http://schemas.microsoft.com/office/drawing/2014/main" xmlns="" id="{00000000-0008-0000-1000-00006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17" name="Line 7">
            <a:extLst>
              <a:ext uri="{FF2B5EF4-FFF2-40B4-BE49-F238E27FC236}">
                <a16:creationId xmlns:a16="http://schemas.microsoft.com/office/drawing/2014/main" xmlns="" id="{00000000-0008-0000-1000-00006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8" name="Line 8">
            <a:extLst>
              <a:ext uri="{FF2B5EF4-FFF2-40B4-BE49-F238E27FC236}">
                <a16:creationId xmlns:a16="http://schemas.microsoft.com/office/drawing/2014/main" xmlns="" id="{00000000-0008-0000-1000-00006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19" name="Line 9">
            <a:extLst>
              <a:ext uri="{FF2B5EF4-FFF2-40B4-BE49-F238E27FC236}">
                <a16:creationId xmlns:a16="http://schemas.microsoft.com/office/drawing/2014/main" xmlns="" id="{00000000-0008-0000-1000-00006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0" name="Line 7">
            <a:extLst>
              <a:ext uri="{FF2B5EF4-FFF2-40B4-BE49-F238E27FC236}">
                <a16:creationId xmlns:a16="http://schemas.microsoft.com/office/drawing/2014/main" xmlns="" id="{00000000-0008-0000-1000-00006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21" name="Line 8">
            <a:extLst>
              <a:ext uri="{FF2B5EF4-FFF2-40B4-BE49-F238E27FC236}">
                <a16:creationId xmlns:a16="http://schemas.microsoft.com/office/drawing/2014/main" xmlns="" id="{00000000-0008-0000-1000-00006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22" name="Line 9">
            <a:extLst>
              <a:ext uri="{FF2B5EF4-FFF2-40B4-BE49-F238E27FC236}">
                <a16:creationId xmlns:a16="http://schemas.microsoft.com/office/drawing/2014/main" xmlns="" id="{00000000-0008-0000-1000-00006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23" name="Line 7">
            <a:extLst>
              <a:ext uri="{FF2B5EF4-FFF2-40B4-BE49-F238E27FC236}">
                <a16:creationId xmlns:a16="http://schemas.microsoft.com/office/drawing/2014/main" xmlns="" id="{00000000-0008-0000-1000-00006B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4" name="Line 8">
            <a:extLst>
              <a:ext uri="{FF2B5EF4-FFF2-40B4-BE49-F238E27FC236}">
                <a16:creationId xmlns:a16="http://schemas.microsoft.com/office/drawing/2014/main" xmlns="" id="{00000000-0008-0000-1000-00006C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5" name="Line 9">
            <a:extLst>
              <a:ext uri="{FF2B5EF4-FFF2-40B4-BE49-F238E27FC236}">
                <a16:creationId xmlns:a16="http://schemas.microsoft.com/office/drawing/2014/main" xmlns="" id="{00000000-0008-0000-1000-00006D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26" name="Line 7">
            <a:extLst>
              <a:ext uri="{FF2B5EF4-FFF2-40B4-BE49-F238E27FC236}">
                <a16:creationId xmlns:a16="http://schemas.microsoft.com/office/drawing/2014/main" xmlns="" id="{00000000-0008-0000-1000-00006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27" name="Line 8">
            <a:extLst>
              <a:ext uri="{FF2B5EF4-FFF2-40B4-BE49-F238E27FC236}">
                <a16:creationId xmlns:a16="http://schemas.microsoft.com/office/drawing/2014/main" xmlns="" id="{00000000-0008-0000-1000-00006F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28" name="Line 9">
            <a:extLst>
              <a:ext uri="{FF2B5EF4-FFF2-40B4-BE49-F238E27FC236}">
                <a16:creationId xmlns:a16="http://schemas.microsoft.com/office/drawing/2014/main" xmlns="" id="{00000000-0008-0000-1000-000070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29" name="Line 7">
            <a:extLst>
              <a:ext uri="{FF2B5EF4-FFF2-40B4-BE49-F238E27FC236}">
                <a16:creationId xmlns:a16="http://schemas.microsoft.com/office/drawing/2014/main" xmlns="" id="{00000000-0008-0000-1000-000071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0" name="Line 8">
            <a:extLst>
              <a:ext uri="{FF2B5EF4-FFF2-40B4-BE49-F238E27FC236}">
                <a16:creationId xmlns:a16="http://schemas.microsoft.com/office/drawing/2014/main" xmlns="" id="{00000000-0008-0000-1000-000072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1" name="Line 9">
            <a:extLst>
              <a:ext uri="{FF2B5EF4-FFF2-40B4-BE49-F238E27FC236}">
                <a16:creationId xmlns:a16="http://schemas.microsoft.com/office/drawing/2014/main" xmlns="" id="{00000000-0008-0000-1000-000073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2" name="Line 7">
            <a:extLst>
              <a:ext uri="{FF2B5EF4-FFF2-40B4-BE49-F238E27FC236}">
                <a16:creationId xmlns:a16="http://schemas.microsoft.com/office/drawing/2014/main" xmlns="" id="{00000000-0008-0000-1000-000074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33" name="Line 8">
            <a:extLst>
              <a:ext uri="{FF2B5EF4-FFF2-40B4-BE49-F238E27FC236}">
                <a16:creationId xmlns:a16="http://schemas.microsoft.com/office/drawing/2014/main" xmlns="" id="{00000000-0008-0000-1000-000075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34" name="Line 9">
            <a:extLst>
              <a:ext uri="{FF2B5EF4-FFF2-40B4-BE49-F238E27FC236}">
                <a16:creationId xmlns:a16="http://schemas.microsoft.com/office/drawing/2014/main" xmlns="" id="{00000000-0008-0000-1000-000076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35" name="Line 7">
            <a:extLst>
              <a:ext uri="{FF2B5EF4-FFF2-40B4-BE49-F238E27FC236}">
                <a16:creationId xmlns:a16="http://schemas.microsoft.com/office/drawing/2014/main" xmlns="" id="{00000000-0008-0000-1000-000077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36" name="Line 8">
            <a:extLst>
              <a:ext uri="{FF2B5EF4-FFF2-40B4-BE49-F238E27FC236}">
                <a16:creationId xmlns:a16="http://schemas.microsoft.com/office/drawing/2014/main" xmlns="" id="{00000000-0008-0000-1000-000078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37" name="Line 9">
            <a:extLst>
              <a:ext uri="{FF2B5EF4-FFF2-40B4-BE49-F238E27FC236}">
                <a16:creationId xmlns:a16="http://schemas.microsoft.com/office/drawing/2014/main" xmlns="" id="{00000000-0008-0000-1000-000079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38" name="Line 7">
            <a:extLst>
              <a:ext uri="{FF2B5EF4-FFF2-40B4-BE49-F238E27FC236}">
                <a16:creationId xmlns:a16="http://schemas.microsoft.com/office/drawing/2014/main" xmlns="" id="{00000000-0008-0000-1000-00007A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39" name="Line 8">
            <a:extLst>
              <a:ext uri="{FF2B5EF4-FFF2-40B4-BE49-F238E27FC236}">
                <a16:creationId xmlns:a16="http://schemas.microsoft.com/office/drawing/2014/main" xmlns="" id="{00000000-0008-0000-1000-00007B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40" name="Line 9">
            <a:extLst>
              <a:ext uri="{FF2B5EF4-FFF2-40B4-BE49-F238E27FC236}">
                <a16:creationId xmlns:a16="http://schemas.microsoft.com/office/drawing/2014/main" xmlns="" id="{00000000-0008-0000-1000-00007C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41" name="Line 7">
            <a:extLst>
              <a:ext uri="{FF2B5EF4-FFF2-40B4-BE49-F238E27FC236}">
                <a16:creationId xmlns:a16="http://schemas.microsoft.com/office/drawing/2014/main" xmlns="" id="{00000000-0008-0000-1000-00007D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42" name="Line 8">
            <a:extLst>
              <a:ext uri="{FF2B5EF4-FFF2-40B4-BE49-F238E27FC236}">
                <a16:creationId xmlns:a16="http://schemas.microsoft.com/office/drawing/2014/main" xmlns="" id="{00000000-0008-0000-1000-00007E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43" name="Line 9">
            <a:extLst>
              <a:ext uri="{FF2B5EF4-FFF2-40B4-BE49-F238E27FC236}">
                <a16:creationId xmlns:a16="http://schemas.microsoft.com/office/drawing/2014/main" xmlns="" id="{00000000-0008-0000-1000-00007F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44" name="Line 7">
            <a:extLst>
              <a:ext uri="{FF2B5EF4-FFF2-40B4-BE49-F238E27FC236}">
                <a16:creationId xmlns:a16="http://schemas.microsoft.com/office/drawing/2014/main" xmlns="" id="{00000000-0008-0000-1000-00008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45" name="Line 8">
            <a:extLst>
              <a:ext uri="{FF2B5EF4-FFF2-40B4-BE49-F238E27FC236}">
                <a16:creationId xmlns:a16="http://schemas.microsoft.com/office/drawing/2014/main" xmlns="" id="{00000000-0008-0000-1000-00008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46" name="Line 9">
            <a:extLst>
              <a:ext uri="{FF2B5EF4-FFF2-40B4-BE49-F238E27FC236}">
                <a16:creationId xmlns:a16="http://schemas.microsoft.com/office/drawing/2014/main" xmlns="" id="{00000000-0008-0000-1000-000082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47" name="Line 7">
            <a:extLst>
              <a:ext uri="{FF2B5EF4-FFF2-40B4-BE49-F238E27FC236}">
                <a16:creationId xmlns:a16="http://schemas.microsoft.com/office/drawing/2014/main" xmlns="" id="{00000000-0008-0000-1000-000083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48" name="Line 8">
            <a:extLst>
              <a:ext uri="{FF2B5EF4-FFF2-40B4-BE49-F238E27FC236}">
                <a16:creationId xmlns:a16="http://schemas.microsoft.com/office/drawing/2014/main" xmlns="" id="{00000000-0008-0000-1000-000084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49" name="Line 9">
            <a:extLst>
              <a:ext uri="{FF2B5EF4-FFF2-40B4-BE49-F238E27FC236}">
                <a16:creationId xmlns:a16="http://schemas.microsoft.com/office/drawing/2014/main" xmlns="" id="{00000000-0008-0000-1000-000085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50" name="Line 7">
            <a:extLst>
              <a:ext uri="{FF2B5EF4-FFF2-40B4-BE49-F238E27FC236}">
                <a16:creationId xmlns:a16="http://schemas.microsoft.com/office/drawing/2014/main" xmlns="" id="{00000000-0008-0000-1000-00008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51" name="Line 8">
            <a:extLst>
              <a:ext uri="{FF2B5EF4-FFF2-40B4-BE49-F238E27FC236}">
                <a16:creationId xmlns:a16="http://schemas.microsoft.com/office/drawing/2014/main" xmlns="" id="{00000000-0008-0000-1000-00008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52" name="Line 9">
            <a:extLst>
              <a:ext uri="{FF2B5EF4-FFF2-40B4-BE49-F238E27FC236}">
                <a16:creationId xmlns:a16="http://schemas.microsoft.com/office/drawing/2014/main" xmlns="" id="{00000000-0008-0000-1000-000088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53" name="Line 7">
            <a:extLst>
              <a:ext uri="{FF2B5EF4-FFF2-40B4-BE49-F238E27FC236}">
                <a16:creationId xmlns:a16="http://schemas.microsoft.com/office/drawing/2014/main" xmlns="" id="{00000000-0008-0000-1000-000089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54" name="Line 8">
            <a:extLst>
              <a:ext uri="{FF2B5EF4-FFF2-40B4-BE49-F238E27FC236}">
                <a16:creationId xmlns:a16="http://schemas.microsoft.com/office/drawing/2014/main" xmlns="" id="{00000000-0008-0000-1000-00008A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55" name="Line 9">
            <a:extLst>
              <a:ext uri="{FF2B5EF4-FFF2-40B4-BE49-F238E27FC236}">
                <a16:creationId xmlns:a16="http://schemas.microsoft.com/office/drawing/2014/main" xmlns="" id="{00000000-0008-0000-1000-00008B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56" name="Line 7">
            <a:extLst>
              <a:ext uri="{FF2B5EF4-FFF2-40B4-BE49-F238E27FC236}">
                <a16:creationId xmlns:a16="http://schemas.microsoft.com/office/drawing/2014/main" xmlns="" id="{00000000-0008-0000-1000-00008C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57" name="Line 8">
            <a:extLst>
              <a:ext uri="{FF2B5EF4-FFF2-40B4-BE49-F238E27FC236}">
                <a16:creationId xmlns:a16="http://schemas.microsoft.com/office/drawing/2014/main" xmlns="" id="{00000000-0008-0000-1000-00008D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58" name="Line 9">
            <a:extLst>
              <a:ext uri="{FF2B5EF4-FFF2-40B4-BE49-F238E27FC236}">
                <a16:creationId xmlns:a16="http://schemas.microsoft.com/office/drawing/2014/main" xmlns="" id="{00000000-0008-0000-1000-00008E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59" name="Line 7">
            <a:extLst>
              <a:ext uri="{FF2B5EF4-FFF2-40B4-BE49-F238E27FC236}">
                <a16:creationId xmlns:a16="http://schemas.microsoft.com/office/drawing/2014/main" xmlns="" id="{00000000-0008-0000-1000-00008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0" name="Line 8">
            <a:extLst>
              <a:ext uri="{FF2B5EF4-FFF2-40B4-BE49-F238E27FC236}">
                <a16:creationId xmlns:a16="http://schemas.microsoft.com/office/drawing/2014/main" xmlns="" id="{00000000-0008-0000-1000-00009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1" name="Line 9">
            <a:extLst>
              <a:ext uri="{FF2B5EF4-FFF2-40B4-BE49-F238E27FC236}">
                <a16:creationId xmlns:a16="http://schemas.microsoft.com/office/drawing/2014/main" xmlns="" id="{00000000-0008-0000-1000-000091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2" name="Line 7">
            <a:extLst>
              <a:ext uri="{FF2B5EF4-FFF2-40B4-BE49-F238E27FC236}">
                <a16:creationId xmlns:a16="http://schemas.microsoft.com/office/drawing/2014/main" xmlns="" id="{00000000-0008-0000-1000-00009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63" name="Line 8">
            <a:extLst>
              <a:ext uri="{FF2B5EF4-FFF2-40B4-BE49-F238E27FC236}">
                <a16:creationId xmlns:a16="http://schemas.microsoft.com/office/drawing/2014/main" xmlns="" id="{00000000-0008-0000-1000-00009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64" name="Line 9">
            <a:extLst>
              <a:ext uri="{FF2B5EF4-FFF2-40B4-BE49-F238E27FC236}">
                <a16:creationId xmlns:a16="http://schemas.microsoft.com/office/drawing/2014/main" xmlns="" id="{00000000-0008-0000-1000-000094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65" name="Line 7">
            <a:extLst>
              <a:ext uri="{FF2B5EF4-FFF2-40B4-BE49-F238E27FC236}">
                <a16:creationId xmlns:a16="http://schemas.microsoft.com/office/drawing/2014/main" xmlns="" id="{00000000-0008-0000-1000-00009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66" name="Line 8">
            <a:extLst>
              <a:ext uri="{FF2B5EF4-FFF2-40B4-BE49-F238E27FC236}">
                <a16:creationId xmlns:a16="http://schemas.microsoft.com/office/drawing/2014/main" xmlns="" id="{00000000-0008-0000-1000-00009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67" name="Line 9">
            <a:extLst>
              <a:ext uri="{FF2B5EF4-FFF2-40B4-BE49-F238E27FC236}">
                <a16:creationId xmlns:a16="http://schemas.microsoft.com/office/drawing/2014/main" xmlns="" id="{00000000-0008-0000-1000-000097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68" name="Line 7">
            <a:extLst>
              <a:ext uri="{FF2B5EF4-FFF2-40B4-BE49-F238E27FC236}">
                <a16:creationId xmlns:a16="http://schemas.microsoft.com/office/drawing/2014/main" xmlns="" id="{00000000-0008-0000-1000-00009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69" name="Line 8">
            <a:extLst>
              <a:ext uri="{FF2B5EF4-FFF2-40B4-BE49-F238E27FC236}">
                <a16:creationId xmlns:a16="http://schemas.microsoft.com/office/drawing/2014/main" xmlns="" id="{00000000-0008-0000-1000-00009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0" name="Line 9">
            <a:extLst>
              <a:ext uri="{FF2B5EF4-FFF2-40B4-BE49-F238E27FC236}">
                <a16:creationId xmlns:a16="http://schemas.microsoft.com/office/drawing/2014/main" xmlns="" id="{00000000-0008-0000-1000-00009A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1" name="Line 7">
            <a:extLst>
              <a:ext uri="{FF2B5EF4-FFF2-40B4-BE49-F238E27FC236}">
                <a16:creationId xmlns:a16="http://schemas.microsoft.com/office/drawing/2014/main" xmlns="" id="{00000000-0008-0000-1000-00009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72" name="Line 8">
            <a:extLst>
              <a:ext uri="{FF2B5EF4-FFF2-40B4-BE49-F238E27FC236}">
                <a16:creationId xmlns:a16="http://schemas.microsoft.com/office/drawing/2014/main" xmlns="" id="{00000000-0008-0000-1000-00009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73" name="Line 9">
            <a:extLst>
              <a:ext uri="{FF2B5EF4-FFF2-40B4-BE49-F238E27FC236}">
                <a16:creationId xmlns:a16="http://schemas.microsoft.com/office/drawing/2014/main" xmlns="" id="{00000000-0008-0000-1000-00009D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74" name="Line 7">
            <a:extLst>
              <a:ext uri="{FF2B5EF4-FFF2-40B4-BE49-F238E27FC236}">
                <a16:creationId xmlns:a16="http://schemas.microsoft.com/office/drawing/2014/main" xmlns="" id="{00000000-0008-0000-1000-00009E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5" name="Line 8">
            <a:extLst>
              <a:ext uri="{FF2B5EF4-FFF2-40B4-BE49-F238E27FC236}">
                <a16:creationId xmlns:a16="http://schemas.microsoft.com/office/drawing/2014/main" xmlns="" id="{00000000-0008-0000-1000-00009F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6" name="Line 9">
            <a:extLst>
              <a:ext uri="{FF2B5EF4-FFF2-40B4-BE49-F238E27FC236}">
                <a16:creationId xmlns:a16="http://schemas.microsoft.com/office/drawing/2014/main" xmlns="" id="{00000000-0008-0000-1000-0000A0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77" name="Line 7">
            <a:extLst>
              <a:ext uri="{FF2B5EF4-FFF2-40B4-BE49-F238E27FC236}">
                <a16:creationId xmlns:a16="http://schemas.microsoft.com/office/drawing/2014/main" xmlns="" id="{00000000-0008-0000-1000-0000A1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78" name="Line 8">
            <a:extLst>
              <a:ext uri="{FF2B5EF4-FFF2-40B4-BE49-F238E27FC236}">
                <a16:creationId xmlns:a16="http://schemas.microsoft.com/office/drawing/2014/main" xmlns="" id="{00000000-0008-0000-1000-0000A2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79" name="Line 9">
            <a:extLst>
              <a:ext uri="{FF2B5EF4-FFF2-40B4-BE49-F238E27FC236}">
                <a16:creationId xmlns:a16="http://schemas.microsoft.com/office/drawing/2014/main" xmlns="" id="{00000000-0008-0000-1000-0000A30B0000}"/>
              </a:ext>
            </a:extLst>
          </p:cNvPr>
          <p:cNvSpPr>
            <a:spLocks noChangeShapeType="1"/>
          </p:cNvSpPr>
          <p:nvPr/>
        </p:nvSpPr>
        <p:spPr bwMode="auto">
          <a:xfrm>
            <a:off x="4181475" y="7410450"/>
            <a:ext cx="0" cy="0"/>
          </a:xfrm>
          <a:prstGeom prst="line">
            <a:avLst/>
          </a:prstGeom>
          <a:noFill/>
          <a:ln w="9525">
            <a:solidFill>
              <a:srgbClr val="000000"/>
            </a:solidFill>
            <a:round/>
            <a:headEnd/>
            <a:tailEnd/>
          </a:ln>
        </p:spPr>
      </p:sp>
      <p:sp>
        <p:nvSpPr>
          <p:cNvPr id="2380" name="Line 7">
            <a:extLst>
              <a:ext uri="{FF2B5EF4-FFF2-40B4-BE49-F238E27FC236}">
                <a16:creationId xmlns:a16="http://schemas.microsoft.com/office/drawing/2014/main" xmlns="" id="{00000000-0008-0000-1000-0000A4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81" name="Line 8">
            <a:extLst>
              <a:ext uri="{FF2B5EF4-FFF2-40B4-BE49-F238E27FC236}">
                <a16:creationId xmlns:a16="http://schemas.microsoft.com/office/drawing/2014/main" xmlns="" id="{00000000-0008-0000-1000-0000A5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82" name="Line 9">
            <a:extLst>
              <a:ext uri="{FF2B5EF4-FFF2-40B4-BE49-F238E27FC236}">
                <a16:creationId xmlns:a16="http://schemas.microsoft.com/office/drawing/2014/main" xmlns="" id="{00000000-0008-0000-1000-0000A6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83" name="Line 7">
            <a:extLst>
              <a:ext uri="{FF2B5EF4-FFF2-40B4-BE49-F238E27FC236}">
                <a16:creationId xmlns:a16="http://schemas.microsoft.com/office/drawing/2014/main" xmlns="" id="{00000000-0008-0000-1000-0000A7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84" name="Line 8">
            <a:extLst>
              <a:ext uri="{FF2B5EF4-FFF2-40B4-BE49-F238E27FC236}">
                <a16:creationId xmlns:a16="http://schemas.microsoft.com/office/drawing/2014/main" xmlns="" id="{00000000-0008-0000-1000-0000A8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85" name="Line 9">
            <a:extLst>
              <a:ext uri="{FF2B5EF4-FFF2-40B4-BE49-F238E27FC236}">
                <a16:creationId xmlns:a16="http://schemas.microsoft.com/office/drawing/2014/main" xmlns="" id="{00000000-0008-0000-1000-0000A90B0000}"/>
              </a:ext>
            </a:extLst>
          </p:cNvPr>
          <p:cNvSpPr>
            <a:spLocks noChangeShapeType="1"/>
          </p:cNvSpPr>
          <p:nvPr/>
        </p:nvSpPr>
        <p:spPr bwMode="auto">
          <a:xfrm>
            <a:off x="4181475" y="7753350"/>
            <a:ext cx="0" cy="0"/>
          </a:xfrm>
          <a:prstGeom prst="line">
            <a:avLst/>
          </a:prstGeom>
          <a:noFill/>
          <a:ln w="9525">
            <a:solidFill>
              <a:srgbClr val="000000"/>
            </a:solidFill>
            <a:round/>
            <a:headEnd/>
            <a:tailEnd/>
          </a:ln>
        </p:spPr>
      </p:sp>
      <p:sp>
        <p:nvSpPr>
          <p:cNvPr id="2386" name="Line 7">
            <a:extLst>
              <a:ext uri="{FF2B5EF4-FFF2-40B4-BE49-F238E27FC236}">
                <a16:creationId xmlns:a16="http://schemas.microsoft.com/office/drawing/2014/main" xmlns="" id="{00000000-0008-0000-1000-0000AA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87" name="Line 8">
            <a:extLst>
              <a:ext uri="{FF2B5EF4-FFF2-40B4-BE49-F238E27FC236}">
                <a16:creationId xmlns:a16="http://schemas.microsoft.com/office/drawing/2014/main" xmlns="" id="{00000000-0008-0000-1000-0000AB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88" name="Line 9">
            <a:extLst>
              <a:ext uri="{FF2B5EF4-FFF2-40B4-BE49-F238E27FC236}">
                <a16:creationId xmlns:a16="http://schemas.microsoft.com/office/drawing/2014/main" xmlns="" id="{00000000-0008-0000-1000-0000AC0B0000}"/>
              </a:ext>
            </a:extLst>
          </p:cNvPr>
          <p:cNvSpPr>
            <a:spLocks noChangeShapeType="1"/>
          </p:cNvSpPr>
          <p:nvPr/>
        </p:nvSpPr>
        <p:spPr bwMode="auto">
          <a:xfrm>
            <a:off x="4181475" y="8667750"/>
            <a:ext cx="0" cy="0"/>
          </a:xfrm>
          <a:prstGeom prst="line">
            <a:avLst/>
          </a:prstGeom>
          <a:noFill/>
          <a:ln w="9525">
            <a:solidFill>
              <a:srgbClr val="000000"/>
            </a:solidFill>
            <a:round/>
            <a:headEnd/>
            <a:tailEnd/>
          </a:ln>
        </p:spPr>
      </p:sp>
      <p:sp>
        <p:nvSpPr>
          <p:cNvPr id="2389" name="Line 7">
            <a:extLst>
              <a:ext uri="{FF2B5EF4-FFF2-40B4-BE49-F238E27FC236}">
                <a16:creationId xmlns:a16="http://schemas.microsoft.com/office/drawing/2014/main" xmlns="" id="{00000000-0008-0000-1000-0000AD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90" name="Line 8">
            <a:extLst>
              <a:ext uri="{FF2B5EF4-FFF2-40B4-BE49-F238E27FC236}">
                <a16:creationId xmlns:a16="http://schemas.microsoft.com/office/drawing/2014/main" xmlns="" id="{00000000-0008-0000-1000-0000AE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91" name="Line 9">
            <a:extLst>
              <a:ext uri="{FF2B5EF4-FFF2-40B4-BE49-F238E27FC236}">
                <a16:creationId xmlns:a16="http://schemas.microsoft.com/office/drawing/2014/main" xmlns="" id="{00000000-0008-0000-1000-0000AF0B0000}"/>
              </a:ext>
            </a:extLst>
          </p:cNvPr>
          <p:cNvSpPr>
            <a:spLocks noChangeShapeType="1"/>
          </p:cNvSpPr>
          <p:nvPr/>
        </p:nvSpPr>
        <p:spPr bwMode="auto">
          <a:xfrm>
            <a:off x="4181475" y="8324850"/>
            <a:ext cx="0" cy="0"/>
          </a:xfrm>
          <a:prstGeom prst="line">
            <a:avLst/>
          </a:prstGeom>
          <a:noFill/>
          <a:ln w="9525">
            <a:solidFill>
              <a:srgbClr val="000000"/>
            </a:solidFill>
            <a:round/>
            <a:headEnd/>
            <a:tailEnd/>
          </a:ln>
        </p:spPr>
      </p:sp>
      <p:sp>
        <p:nvSpPr>
          <p:cNvPr id="2392" name="Line 7">
            <a:extLst>
              <a:ext uri="{FF2B5EF4-FFF2-40B4-BE49-F238E27FC236}">
                <a16:creationId xmlns:a16="http://schemas.microsoft.com/office/drawing/2014/main" xmlns="" id="{00000000-0008-0000-1000-0000B0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93" name="Line 8">
            <a:extLst>
              <a:ext uri="{FF2B5EF4-FFF2-40B4-BE49-F238E27FC236}">
                <a16:creationId xmlns:a16="http://schemas.microsoft.com/office/drawing/2014/main" xmlns="" id="{00000000-0008-0000-1000-0000B1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sp>
        <p:nvSpPr>
          <p:cNvPr id="2394" name="Line 9">
            <a:extLst>
              <a:ext uri="{FF2B5EF4-FFF2-40B4-BE49-F238E27FC236}">
                <a16:creationId xmlns:a16="http://schemas.microsoft.com/office/drawing/2014/main" xmlns="" id="{00000000-0008-0000-1000-0000B20B0000}"/>
              </a:ext>
            </a:extLst>
          </p:cNvPr>
          <p:cNvSpPr>
            <a:spLocks noChangeShapeType="1"/>
          </p:cNvSpPr>
          <p:nvPr/>
        </p:nvSpPr>
        <p:spPr bwMode="auto">
          <a:xfrm>
            <a:off x="4181475" y="9010650"/>
            <a:ext cx="0" cy="0"/>
          </a:xfrm>
          <a:prstGeom prst="line">
            <a:avLst/>
          </a:prstGeom>
          <a:noFill/>
          <a:ln w="9525">
            <a:solidFill>
              <a:srgbClr val="000000"/>
            </a:solidFill>
            <a:round/>
            <a:headEnd/>
            <a:tailEnd/>
          </a:ln>
        </p:spPr>
      </p:sp>
      <p:cxnSp>
        <p:nvCxnSpPr>
          <p:cNvPr id="2395" name="Straight Connector 2394">
            <a:extLst>
              <a:ext uri="{FF2B5EF4-FFF2-40B4-BE49-F238E27FC236}">
                <a16:creationId xmlns:a16="http://schemas.microsoft.com/office/drawing/2014/main" xmlns="" id="{00000000-0008-0000-1000-0000B3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6" name="Straight Connector 2395">
            <a:extLst>
              <a:ext uri="{FF2B5EF4-FFF2-40B4-BE49-F238E27FC236}">
                <a16:creationId xmlns:a16="http://schemas.microsoft.com/office/drawing/2014/main" xmlns="" id="{00000000-0008-0000-1000-0000B4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7" name="Straight Connector 2396">
            <a:extLst>
              <a:ext uri="{FF2B5EF4-FFF2-40B4-BE49-F238E27FC236}">
                <a16:creationId xmlns:a16="http://schemas.microsoft.com/office/drawing/2014/main" xmlns="" id="{00000000-0008-0000-1000-0000B5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8" name="Straight Connector 2397">
            <a:extLst>
              <a:ext uri="{FF2B5EF4-FFF2-40B4-BE49-F238E27FC236}">
                <a16:creationId xmlns:a16="http://schemas.microsoft.com/office/drawing/2014/main" xmlns="" id="{00000000-0008-0000-1000-0000B60B0000}"/>
              </a:ext>
            </a:extLst>
          </p:cNvPr>
          <p:cNvCxnSpPr>
            <a:cxnSpLocks noChangeShapeType="1"/>
          </p:cNvCxnSpPr>
          <p:nvPr/>
        </p:nvCxnSpPr>
        <p:spPr bwMode="auto">
          <a:xfrm>
            <a:off x="5953125" y="6877050"/>
            <a:ext cx="447675" cy="0"/>
          </a:xfrm>
          <a:prstGeom prst="line">
            <a:avLst/>
          </a:prstGeom>
          <a:noFill/>
          <a:ln w="9525" algn="ctr">
            <a:solidFill>
              <a:schemeClr val="bg1"/>
            </a:solidFill>
            <a:round/>
            <a:headEnd/>
            <a:tailEnd/>
          </a:ln>
        </p:spPr>
      </p:cxnSp>
      <p:cxnSp>
        <p:nvCxnSpPr>
          <p:cNvPr id="2399" name="Straight Connector 2398">
            <a:extLst>
              <a:ext uri="{FF2B5EF4-FFF2-40B4-BE49-F238E27FC236}">
                <a16:creationId xmlns:a16="http://schemas.microsoft.com/office/drawing/2014/main" xmlns="" id="{00000000-0008-0000-1000-0000B9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2400" name="Straight Connector 2399">
            <a:extLst>
              <a:ext uri="{FF2B5EF4-FFF2-40B4-BE49-F238E27FC236}">
                <a16:creationId xmlns:a16="http://schemas.microsoft.com/office/drawing/2014/main" xmlns="" id="{00000000-0008-0000-1000-0000BA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cxnSp>
        <p:nvCxnSpPr>
          <p:cNvPr id="2401" name="Straight Connector 2400">
            <a:extLst>
              <a:ext uri="{FF2B5EF4-FFF2-40B4-BE49-F238E27FC236}">
                <a16:creationId xmlns:a16="http://schemas.microsoft.com/office/drawing/2014/main" xmlns="" id="{00000000-0008-0000-1000-0000BB0B0000}"/>
              </a:ext>
            </a:extLst>
          </p:cNvPr>
          <p:cNvCxnSpPr>
            <a:cxnSpLocks noChangeShapeType="1"/>
          </p:cNvCxnSpPr>
          <p:nvPr/>
        </p:nvCxnSpPr>
        <p:spPr bwMode="auto">
          <a:xfrm>
            <a:off x="6042572" y="7930931"/>
            <a:ext cx="447675" cy="0"/>
          </a:xfrm>
          <a:prstGeom prst="line">
            <a:avLst/>
          </a:prstGeom>
          <a:noFill/>
          <a:ln w="9525" algn="ctr">
            <a:solidFill>
              <a:schemeClr val="bg1"/>
            </a:solidFill>
            <a:round/>
            <a:headEnd/>
            <a:tailEnd/>
          </a:ln>
        </p:spPr>
      </p:cxnSp>
      <p:graphicFrame>
        <p:nvGraphicFramePr>
          <p:cNvPr id="2" name="Table 1">
            <a:extLst>
              <a:ext uri="{FF2B5EF4-FFF2-40B4-BE49-F238E27FC236}">
                <a16:creationId xmlns:a16="http://schemas.microsoft.com/office/drawing/2014/main" xmlns="" id="{645465D4-41DF-4AC9-B8B6-BB657940E236}"/>
              </a:ext>
            </a:extLst>
          </p:cNvPr>
          <p:cNvGraphicFramePr>
            <a:graphicFrameLocks noGrp="1"/>
          </p:cNvGraphicFramePr>
          <p:nvPr>
            <p:extLst>
              <p:ext uri="{D42A27DB-BD31-4B8C-83A1-F6EECF244321}">
                <p14:modId xmlns:p14="http://schemas.microsoft.com/office/powerpoint/2010/main" xmlns="" val="2146467700"/>
              </p:ext>
            </p:extLst>
          </p:nvPr>
        </p:nvGraphicFramePr>
        <p:xfrm>
          <a:off x="1219200" y="1741170"/>
          <a:ext cx="7086600" cy="4199382"/>
        </p:xfrm>
        <a:graphic>
          <a:graphicData uri="http://schemas.openxmlformats.org/drawingml/2006/table">
            <a:tbl>
              <a:tblPr>
                <a:tableStyleId>{5C22544A-7EE6-4342-B048-85BDC9FD1C3A}</a:tableStyleId>
              </a:tblPr>
              <a:tblGrid>
                <a:gridCol w="808915">
                  <a:extLst>
                    <a:ext uri="{9D8B030D-6E8A-4147-A177-3AD203B41FA5}">
                      <a16:colId xmlns:a16="http://schemas.microsoft.com/office/drawing/2014/main" xmlns="" val="3933028750"/>
                    </a:ext>
                  </a:extLst>
                </a:gridCol>
                <a:gridCol w="1373840">
                  <a:extLst>
                    <a:ext uri="{9D8B030D-6E8A-4147-A177-3AD203B41FA5}">
                      <a16:colId xmlns:a16="http://schemas.microsoft.com/office/drawing/2014/main" xmlns="" val="1857586367"/>
                    </a:ext>
                  </a:extLst>
                </a:gridCol>
                <a:gridCol w="973136">
                  <a:extLst>
                    <a:ext uri="{9D8B030D-6E8A-4147-A177-3AD203B41FA5}">
                      <a16:colId xmlns:a16="http://schemas.microsoft.com/office/drawing/2014/main" xmlns="" val="558893792"/>
                    </a:ext>
                  </a:extLst>
                </a:gridCol>
                <a:gridCol w="801407">
                  <a:extLst>
                    <a:ext uri="{9D8B030D-6E8A-4147-A177-3AD203B41FA5}">
                      <a16:colId xmlns:a16="http://schemas.microsoft.com/office/drawing/2014/main" xmlns="" val="4208775727"/>
                    </a:ext>
                  </a:extLst>
                </a:gridCol>
                <a:gridCol w="793774">
                  <a:extLst>
                    <a:ext uri="{9D8B030D-6E8A-4147-A177-3AD203B41FA5}">
                      <a16:colId xmlns:a16="http://schemas.microsoft.com/office/drawing/2014/main" xmlns="" val="2795795110"/>
                    </a:ext>
                  </a:extLst>
                </a:gridCol>
                <a:gridCol w="793774">
                  <a:extLst>
                    <a:ext uri="{9D8B030D-6E8A-4147-A177-3AD203B41FA5}">
                      <a16:colId xmlns:a16="http://schemas.microsoft.com/office/drawing/2014/main" xmlns="" val="839617290"/>
                    </a:ext>
                  </a:extLst>
                </a:gridCol>
                <a:gridCol w="778510">
                  <a:extLst>
                    <a:ext uri="{9D8B030D-6E8A-4147-A177-3AD203B41FA5}">
                      <a16:colId xmlns:a16="http://schemas.microsoft.com/office/drawing/2014/main" xmlns="" val="2092011167"/>
                    </a:ext>
                  </a:extLst>
                </a:gridCol>
                <a:gridCol w="763244">
                  <a:extLst>
                    <a:ext uri="{9D8B030D-6E8A-4147-A177-3AD203B41FA5}">
                      <a16:colId xmlns:a16="http://schemas.microsoft.com/office/drawing/2014/main" xmlns="" val="3056421989"/>
                    </a:ext>
                  </a:extLst>
                </a:gridCol>
              </a:tblGrid>
              <a:tr h="411216">
                <a:tc rowSpan="2" gridSpan="4">
                  <a:txBody>
                    <a:bodyPr/>
                    <a:lstStyle/>
                    <a:p>
                      <a:pPr algn="ctr" fontAlgn="ctr"/>
                      <a:r>
                        <a:rPr lang="mn-MN" sz="1100" u="none" strike="noStrike" dirty="0">
                          <a:effectLst/>
                        </a:rPr>
                        <a:t>Салбар</a:t>
                      </a:r>
                      <a:endParaRPr lang="mn-MN" sz="1100" b="0" i="0" u="none" strike="noStrike" dirty="0">
                        <a:effectLst/>
                        <a:latin typeface="Arial" panose="020B0604020202020204" pitchFamily="34" charset="0"/>
                      </a:endParaRPr>
                    </a:p>
                  </a:txBody>
                  <a:tcPr marL="0" marR="0" marT="0" marB="0" anchor="ct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a:txBody>
                    <a:bodyPr/>
                    <a:lstStyle/>
                    <a:p>
                      <a:pPr algn="ctr" fontAlgn="ctr"/>
                      <a:r>
                        <a:rPr lang="en-US" sz="1100" u="none" strike="noStrike">
                          <a:effectLst/>
                        </a:rPr>
                        <a:t>2015 I-VII</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2016 I-VII</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2017 I-VII</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2017 I-VII 2016 I-VII</a:t>
                      </a:r>
                      <a:endParaRPr lang="en-US" sz="11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xmlns="" val="742570326"/>
                  </a:ext>
                </a:extLst>
              </a:tr>
              <a:tr h="190554">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3">
                  <a:txBody>
                    <a:bodyPr/>
                    <a:lstStyle/>
                    <a:p>
                      <a:pPr algn="l" fontAlgn="ctr"/>
                      <a:r>
                        <a:rPr lang="mn-MN" sz="1100" u="none" strike="noStrike">
                          <a:effectLst/>
                        </a:rPr>
                        <a:t>сая.төг</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mn-MN" sz="1100" u="none" strike="noStrike">
                          <a:effectLst/>
                        </a:rPr>
                        <a:t>хувь</a:t>
                      </a:r>
                      <a:endParaRPr lang="mn-MN" sz="1100" b="0" i="0" u="none" strike="noStrike">
                        <a:effectLst/>
                        <a:latin typeface="Arial" panose="020B0604020202020204" pitchFamily="34" charset="0"/>
                      </a:endParaRPr>
                    </a:p>
                  </a:txBody>
                  <a:tcPr marL="0" marR="0" marT="0" marB="0" anchor="ctr"/>
                </a:tc>
                <a:extLst>
                  <a:ext uri="{0D108BD9-81ED-4DB2-BD59-A6C34878D82A}">
                    <a16:rowId xmlns:a16="http://schemas.microsoft.com/office/drawing/2014/main" xmlns="" val="1246938701"/>
                  </a:ext>
                </a:extLst>
              </a:tr>
              <a:tr h="190554">
                <a:tc gridSpan="2">
                  <a:txBody>
                    <a:bodyPr/>
                    <a:lstStyle/>
                    <a:p>
                      <a:pPr algn="l" fontAlgn="ctr"/>
                      <a:r>
                        <a:rPr lang="mn-MN" sz="1100" u="none" strike="noStrike">
                          <a:effectLst/>
                        </a:rPr>
                        <a:t>Дүн</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ctr"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ctr"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5964.6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8690.7</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59978.2</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6.9²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3422920580"/>
                  </a:ext>
                </a:extLst>
              </a:tr>
              <a:tr h="190554">
                <a:tc gridSpan="3">
                  <a:txBody>
                    <a:bodyPr/>
                    <a:lstStyle/>
                    <a:p>
                      <a:pPr algn="l" fontAlgn="ctr"/>
                      <a:r>
                        <a:rPr lang="mn-MN" sz="1100" u="none" strike="noStrike">
                          <a:effectLst/>
                        </a:rPr>
                        <a:t>Уул уурхай олборлох аж үйлдвэр</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379.0</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1994.1</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dirty="0">
                          <a:effectLst/>
                        </a:rPr>
                        <a:t>37416.5    </a:t>
                      </a:r>
                      <a:endParaRPr lang="en-US" sz="1100" b="0" i="0" u="none" strike="noStrike" dirty="0">
                        <a:effectLst/>
                        <a:latin typeface="Arial" panose="020B0604020202020204" pitchFamily="34" charset="0"/>
                      </a:endParaRPr>
                    </a:p>
                  </a:txBody>
                  <a:tcPr marL="0" marR="0" marT="0" marB="0" anchor="b"/>
                </a:tc>
                <a:tc>
                  <a:txBody>
                    <a:bodyPr/>
                    <a:lstStyle/>
                    <a:p>
                      <a:pPr algn="l" fontAlgn="b"/>
                      <a:r>
                        <a:rPr lang="en-US" sz="1100" u="none" strike="noStrike" dirty="0">
                          <a:effectLst/>
                        </a:rPr>
                        <a:t>              18.7²</a:t>
                      </a:r>
                      <a:endParaRPr lang="en-US" sz="1000" b="0" i="0" u="none" strike="noStrike" dirty="0">
                        <a:effectLst/>
                        <a:latin typeface="Arial Mon" panose="020B0500000000000000" pitchFamily="34" charset="0"/>
                      </a:endParaRPr>
                    </a:p>
                  </a:txBody>
                  <a:tcPr marL="0" marR="0" marT="0" marB="0"/>
                </a:tc>
                <a:extLst>
                  <a:ext uri="{0D108BD9-81ED-4DB2-BD59-A6C34878D82A}">
                    <a16:rowId xmlns:a16="http://schemas.microsoft.com/office/drawing/2014/main" xmlns="" val="1901525566"/>
                  </a:ext>
                </a:extLst>
              </a:tr>
              <a:tr h="190554">
                <a:tc gridSpan="2">
                  <a:txBody>
                    <a:bodyPr/>
                    <a:lstStyle/>
                    <a:p>
                      <a:pPr algn="l" fontAlgn="ctr"/>
                      <a:r>
                        <a:rPr lang="mn-MN" sz="1100" u="none" strike="noStrike">
                          <a:effectLst/>
                        </a:rPr>
                        <a:t>          Нүүрс олборлолт</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157.5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1994.1</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37416.5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21.4²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580005123"/>
                  </a:ext>
                </a:extLst>
              </a:tr>
              <a:tr h="190554">
                <a:tc gridSpan="3">
                  <a:txBody>
                    <a:bodyPr/>
                    <a:lstStyle/>
                    <a:p>
                      <a:pPr algn="l" fontAlgn="ctr"/>
                      <a:r>
                        <a:rPr lang="mn-MN" sz="1100" u="none" strike="noStrike">
                          <a:effectLst/>
                        </a:rPr>
                        <a:t>          Бусад ашигт малтмал олборлолт</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221.5</a:t>
                      </a:r>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dirty="0">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r" fontAlgn="b"/>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2904208198"/>
                  </a:ext>
                </a:extLst>
              </a:tr>
              <a:tr h="190554">
                <a:tc gridSpan="2">
                  <a:txBody>
                    <a:bodyPr/>
                    <a:lstStyle/>
                    <a:p>
                      <a:pPr algn="l" fontAlgn="ctr"/>
                      <a:r>
                        <a:rPr lang="mn-MN" sz="1100" u="none" strike="noStrike">
                          <a:effectLst/>
                        </a:rPr>
                        <a:t>Боловсруулах аж үйлдвэр</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683.6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634.9</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18666.3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29.4²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07727361"/>
                  </a:ext>
                </a:extLst>
              </a:tr>
              <a:tr h="190554">
                <a:tc gridSpan="4">
                  <a:txBody>
                    <a:bodyPr/>
                    <a:lstStyle/>
                    <a:p>
                      <a:pPr algn="l" fontAlgn="ctr"/>
                      <a:r>
                        <a:rPr lang="mn-MN" sz="1100" u="none" strike="noStrike">
                          <a:effectLst/>
                        </a:rPr>
                        <a:t>        Хүнсний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100" u="none" strike="noStrike" dirty="0">
                          <a:effectLst/>
                        </a:rPr>
                        <a:t>444.0  </a:t>
                      </a:r>
                      <a:endParaRPr lang="en-US" sz="1100" b="0" i="0" u="none" strike="noStrike" dirty="0">
                        <a:effectLst/>
                        <a:latin typeface="Arial" panose="020B0604020202020204" pitchFamily="34" charset="0"/>
                      </a:endParaRPr>
                    </a:p>
                  </a:txBody>
                  <a:tcPr marL="0" marR="0" marT="0" marB="0" anchor="b"/>
                </a:tc>
                <a:tc>
                  <a:txBody>
                    <a:bodyPr/>
                    <a:lstStyle/>
                    <a:p>
                      <a:pPr algn="l" fontAlgn="b"/>
                      <a:r>
                        <a:rPr lang="en-US" sz="1100" u="none" strike="noStrike" dirty="0">
                          <a:effectLst/>
                        </a:rPr>
                        <a:t>              425.0</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dirty="0">
                          <a:effectLst/>
                        </a:rPr>
                        <a:t>1163.4</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2.7²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752154326"/>
                  </a:ext>
                </a:extLst>
              </a:tr>
              <a:tr h="190554">
                <a:tc>
                  <a:txBody>
                    <a:bodyPr/>
                    <a:lstStyle/>
                    <a:p>
                      <a:pPr algn="l" fontAlgn="b"/>
                      <a:endParaRPr lang="en-US" sz="1100" b="0" i="0" u="none" strike="noStrike">
                        <a:effectLst/>
                        <a:latin typeface="Arial" panose="020B0604020202020204" pitchFamily="34" charset="0"/>
                      </a:endParaRPr>
                    </a:p>
                  </a:txBody>
                  <a:tcPr marL="0" marR="0" marT="0" marB="0" anchor="b"/>
                </a:tc>
                <a:tc gridSpan="3">
                  <a:txBody>
                    <a:bodyPr/>
                    <a:lstStyle/>
                    <a:p>
                      <a:pPr algn="l" fontAlgn="ctr"/>
                      <a:r>
                        <a:rPr lang="mn-MN" sz="1100" u="none" strike="noStrike">
                          <a:effectLst/>
                        </a:rPr>
                        <a:t>  мах, махан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27.3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21.8</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681.6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31.3²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3816717187"/>
                  </a:ext>
                </a:extLst>
              </a:tr>
              <a:tr h="190554">
                <a:tc>
                  <a:txBody>
                    <a:bodyPr/>
                    <a:lstStyle/>
                    <a:p>
                      <a:pPr algn="l" fontAlgn="b"/>
                      <a:endParaRPr lang="en-US" sz="1100" b="0" i="0" u="none" strike="noStrike">
                        <a:effectLst/>
                        <a:latin typeface="Arial" panose="020B0604020202020204" pitchFamily="34" charset="0"/>
                      </a:endParaRPr>
                    </a:p>
                  </a:txBody>
                  <a:tcPr marL="0" marR="0" marT="0" marB="0" anchor="b"/>
                </a:tc>
                <a:tc gridSpan="3">
                  <a:txBody>
                    <a:bodyPr/>
                    <a:lstStyle/>
                    <a:p>
                      <a:pPr algn="l" fontAlgn="ctr"/>
                      <a:r>
                        <a:rPr lang="mn-MN" sz="1100" u="none" strike="noStrike">
                          <a:effectLst/>
                        </a:rPr>
                        <a:t>  сүү, сүүн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68.0</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60.1</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101.2</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1.6²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758628578"/>
                  </a:ext>
                </a:extLst>
              </a:tr>
              <a:tr h="190554">
                <a:tc>
                  <a:txBody>
                    <a:bodyPr/>
                    <a:lstStyle/>
                    <a:p>
                      <a:pPr algn="l" fontAlgn="b"/>
                      <a:endParaRPr lang="en-US" sz="1100" b="0" i="0" u="none" strike="noStrike">
                        <a:effectLst/>
                        <a:latin typeface="Arial" panose="020B0604020202020204" pitchFamily="34" charset="0"/>
                      </a:endParaRPr>
                    </a:p>
                  </a:txBody>
                  <a:tcPr marL="0" marR="0" marT="0" marB="0" anchor="b"/>
                </a:tc>
                <a:tc gridSpan="3">
                  <a:txBody>
                    <a:bodyPr/>
                    <a:lstStyle/>
                    <a:p>
                      <a:pPr algn="l" fontAlgn="ctr"/>
                      <a:r>
                        <a:rPr lang="mn-MN" sz="1100" u="none" strike="noStrike">
                          <a:effectLst/>
                        </a:rPr>
                        <a:t>  хүнсний бусад бүтээгдэхүүн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348.7</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343.1</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380.6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110.9</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4091028136"/>
                  </a:ext>
                </a:extLst>
              </a:tr>
              <a:tr h="190554">
                <a:tc gridSpan="2">
                  <a:txBody>
                    <a:bodyPr/>
                    <a:lstStyle/>
                    <a:p>
                      <a:pPr algn="l" fontAlgn="ctr"/>
                      <a:r>
                        <a:rPr lang="mn-MN" sz="1100" u="none" strike="noStrike">
                          <a:effectLst/>
                        </a:rPr>
                        <a:t>        Хувцас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36.0</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33.5</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19.9</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59.4</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1698828060"/>
                  </a:ext>
                </a:extLst>
              </a:tr>
              <a:tr h="190554">
                <a:tc gridSpan="2">
                  <a:txBody>
                    <a:bodyPr/>
                    <a:lstStyle/>
                    <a:p>
                      <a:pPr algn="l" fontAlgn="ctr"/>
                      <a:r>
                        <a:rPr lang="mn-MN" sz="1100" u="none" strike="noStrike">
                          <a:effectLst/>
                        </a:rPr>
                        <a:t>        Гутал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7.7</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6.4</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7.9</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123.4</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4100887502"/>
                  </a:ext>
                </a:extLst>
              </a:tr>
              <a:tr h="190554">
                <a:tc gridSpan="3">
                  <a:txBody>
                    <a:bodyPr/>
                    <a:lstStyle/>
                    <a:p>
                      <a:pPr algn="l" fontAlgn="ctr"/>
                      <a:r>
                        <a:rPr lang="mn-MN" sz="1100" u="none" strike="noStrike">
                          <a:effectLst/>
                        </a:rPr>
                        <a:t>        Мод,  модон эдлэл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dirty="0">
                          <a:effectLst/>
                        </a:rPr>
                        <a:t>13.3</a:t>
                      </a:r>
                      <a:endParaRPr lang="en-US" sz="1100" b="0" i="0" u="none" strike="noStrike" dirty="0">
                        <a:effectLst/>
                        <a:latin typeface="Arial" panose="020B0604020202020204" pitchFamily="34" charset="0"/>
                      </a:endParaRPr>
                    </a:p>
                  </a:txBody>
                  <a:tcPr marL="0" marR="0" marT="0" marB="0" anchor="b"/>
                </a:tc>
                <a:tc>
                  <a:txBody>
                    <a:bodyPr/>
                    <a:lstStyle/>
                    <a:p>
                      <a:pPr algn="l" fontAlgn="b"/>
                      <a:r>
                        <a:rPr lang="en-US" sz="1100" u="none" strike="noStrike" dirty="0">
                          <a:effectLst/>
                        </a:rPr>
                        <a:t>                23.3</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22.3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95.7</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507119532"/>
                  </a:ext>
                </a:extLst>
              </a:tr>
              <a:tr h="190554">
                <a:tc gridSpan="4">
                  <a:txBody>
                    <a:bodyPr/>
                    <a:lstStyle/>
                    <a:p>
                      <a:pPr algn="l" fontAlgn="ctr"/>
                      <a:r>
                        <a:rPr lang="mn-MN" sz="1100" u="none" strike="noStrike">
                          <a:effectLst/>
                        </a:rPr>
                        <a:t>        Машин тоног төхөөрөмжөөс бусад төмөр</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dirty="0">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000" b="0" i="0" u="none" strike="noStrike">
                        <a:effectLst/>
                        <a:latin typeface="Arial Mon" panose="020B0500000000000000" pitchFamily="34" charset="0"/>
                      </a:endParaRPr>
                    </a:p>
                  </a:txBody>
                  <a:tcPr marL="0" marR="0" marT="0" marB="0"/>
                </a:tc>
                <a:extLst>
                  <a:ext uri="{0D108BD9-81ED-4DB2-BD59-A6C34878D82A}">
                    <a16:rowId xmlns:a16="http://schemas.microsoft.com/office/drawing/2014/main" xmlns="" val="1901439379"/>
                  </a:ext>
                </a:extLst>
              </a:tr>
              <a:tr h="190554">
                <a:tc gridSpan="2">
                  <a:txBody>
                    <a:bodyPr/>
                    <a:lstStyle/>
                    <a:p>
                      <a:pPr algn="l" fontAlgn="ctr"/>
                      <a:r>
                        <a:rPr lang="mn-MN" sz="1100" u="none" strike="noStrike">
                          <a:effectLst/>
                        </a:rPr>
                        <a:t>             эдлэл үйлдвэрлэл</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a:txBody>
                    <a:bodyPr/>
                    <a:lstStyle/>
                    <a:p>
                      <a:pPr algn="l" fontAlgn="ctr"/>
                      <a:endParaRPr lang="en-US" sz="1100" b="0" i="0" u="none" strike="noStrike">
                        <a:effectLst/>
                        <a:latin typeface="Arial" panose="020B0604020202020204" pitchFamily="34" charset="0"/>
                      </a:endParaRPr>
                    </a:p>
                  </a:txBody>
                  <a:tcPr marL="0" marR="0" marT="0" marB="0" anchor="ct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2.3</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dirty="0">
                          <a:effectLst/>
                        </a:rPr>
                        <a:t>               0.2</a:t>
                      </a:r>
                      <a:endParaRPr lang="en-US" sz="1000" b="0" i="0" u="none" strike="noStrike" dirty="0">
                        <a:effectLst/>
                        <a:latin typeface="Arial Mon" panose="020B0500000000000000" pitchFamily="34" charset="0"/>
                      </a:endParaRPr>
                    </a:p>
                  </a:txBody>
                  <a:tcPr marL="0" marR="0" marT="0" marB="0"/>
                </a:tc>
                <a:tc>
                  <a:txBody>
                    <a:bodyPr/>
                    <a:lstStyle/>
                    <a:p>
                      <a:pPr algn="r" fontAlgn="b"/>
                      <a:r>
                        <a:rPr lang="en-US" sz="1100" u="none" strike="noStrike">
                          <a:effectLst/>
                        </a:rPr>
                        <a:t>0.2</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100.0</a:t>
                      </a:r>
                      <a:endParaRPr lang="en-US" sz="11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xmlns="" val="2692738670"/>
                  </a:ext>
                </a:extLst>
              </a:tr>
              <a:tr h="190554">
                <a:tc gridSpan="3">
                  <a:txBody>
                    <a:bodyPr/>
                    <a:lstStyle/>
                    <a:p>
                      <a:pPr algn="l" fontAlgn="ctr"/>
                      <a:r>
                        <a:rPr lang="mn-MN" sz="1100" u="none" strike="noStrike">
                          <a:effectLst/>
                        </a:rPr>
                        <a:t>       Боловсруулах үйлдвэрийн бусад</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180.3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146.5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17452.6</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119.1²</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3573333210"/>
                  </a:ext>
                </a:extLst>
              </a:tr>
              <a:tr h="190554">
                <a:tc gridSpan="3">
                  <a:txBody>
                    <a:bodyPr/>
                    <a:lstStyle/>
                    <a:p>
                      <a:pPr algn="l" fontAlgn="ctr"/>
                      <a:r>
                        <a:rPr lang="mn-MN" sz="1100" u="none" strike="noStrike">
                          <a:effectLst/>
                        </a:rPr>
                        <a:t>Цахилгаан, дулааны эрчим хүч </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4902.0</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  6061.7</a:t>
                      </a:r>
                      <a:endParaRPr lang="en-US" sz="1100" b="0" i="0" u="none" strike="noStrike" dirty="0">
                        <a:effectLst/>
                        <a:latin typeface="Arial" panose="020B0604020202020204" pitchFamily="34" charset="0"/>
                      </a:endParaRPr>
                    </a:p>
                  </a:txBody>
                  <a:tcPr marL="0" marR="0" marT="0" marB="0" anchor="b"/>
                </a:tc>
                <a:tc>
                  <a:txBody>
                    <a:bodyPr/>
                    <a:lstStyle/>
                    <a:p>
                      <a:pPr algn="r" fontAlgn="b"/>
                      <a:r>
                        <a:rPr lang="en-US" sz="1100" u="none" strike="noStrike">
                          <a:effectLst/>
                        </a:rPr>
                        <a:t>3895.4</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64.3</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730137697"/>
                  </a:ext>
                </a:extLst>
              </a:tr>
              <a:tr h="190554">
                <a:tc gridSpan="3">
                  <a:txBody>
                    <a:bodyPr/>
                    <a:lstStyle/>
                    <a:p>
                      <a:pPr algn="l" fontAlgn="ctr"/>
                      <a:r>
                        <a:rPr lang="mn-MN" sz="1100" u="none" strike="noStrike">
                          <a:effectLst/>
                        </a:rPr>
                        <a:t>үйлдвэрлэлт, усан хангамж</a:t>
                      </a:r>
                      <a:endParaRPr lang="mn-MN" sz="1100" b="0" i="0" u="none" strike="noStrike">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b"/>
                      <a:r>
                        <a:rPr lang="en-US" sz="1100" u="none" strike="noStrike">
                          <a:effectLst/>
                        </a:rPr>
                        <a:t> </a:t>
                      </a:r>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l" fontAlgn="b"/>
                      <a:endParaRPr lang="en-US" sz="1100" b="0" i="0" u="none" strike="noStrike">
                        <a:effectLst/>
                        <a:latin typeface="Arial" panose="020B0604020202020204" pitchFamily="34" charset="0"/>
                      </a:endParaRPr>
                    </a:p>
                  </a:txBody>
                  <a:tcPr marL="0" marR="0" marT="0" marB="0" anchor="b"/>
                </a:tc>
                <a:tc>
                  <a:txBody>
                    <a:bodyPr/>
                    <a:lstStyle/>
                    <a:p>
                      <a:pPr algn="r" fontAlgn="b"/>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851298073"/>
                  </a:ext>
                </a:extLst>
              </a:tr>
              <a:tr h="132642">
                <a:tc gridSpan="4">
                  <a:txBody>
                    <a:bodyPr/>
                    <a:lstStyle/>
                    <a:p>
                      <a:pPr algn="l" fontAlgn="ctr"/>
                      <a:r>
                        <a:rPr lang="mn-MN" sz="1100" u="none" strike="noStrike" dirty="0">
                          <a:effectLst/>
                        </a:rPr>
                        <a:t>              Цахилгаан, дулаан, уур үйлдвэрлэл</a:t>
                      </a:r>
                      <a:endParaRPr lang="mn-MN" sz="1100" b="0" i="0" u="none" strike="noStrike" dirty="0">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4110.2</a:t>
                      </a:r>
                      <a:endParaRPr lang="en-US" sz="1100" b="0" i="0" u="none" strike="noStrike">
                        <a:effectLst/>
                        <a:latin typeface="Arial" panose="020B0604020202020204" pitchFamily="34" charset="0"/>
                      </a:endParaRPr>
                    </a:p>
                  </a:txBody>
                  <a:tcPr marL="0" marR="0" marT="0" marB="0" anchor="b"/>
                </a:tc>
                <a:tc>
                  <a:txBody>
                    <a:bodyPr/>
                    <a:lstStyle/>
                    <a:p>
                      <a:pPr algn="l" fontAlgn="b"/>
                      <a:r>
                        <a:rPr lang="en-US" sz="1100" u="none" strike="noStrike">
                          <a:effectLst/>
                        </a:rPr>
                        <a:t>            5034.2</a:t>
                      </a:r>
                      <a:endParaRPr lang="en-US" sz="1000" b="0" i="0" u="none" strike="noStrike">
                        <a:effectLst/>
                        <a:latin typeface="Arial Mon" panose="020B0500000000000000" pitchFamily="34" charset="0"/>
                      </a:endParaRPr>
                    </a:p>
                  </a:txBody>
                  <a:tcPr marL="0" marR="0" marT="0" marB="0"/>
                </a:tc>
                <a:tc>
                  <a:txBody>
                    <a:bodyPr/>
                    <a:lstStyle/>
                    <a:p>
                      <a:pPr algn="r" fontAlgn="b"/>
                      <a:r>
                        <a:rPr lang="en-US" sz="1100" u="none" strike="noStrike">
                          <a:effectLst/>
                        </a:rPr>
                        <a:t>2666.3</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53.0</a:t>
                      </a:r>
                      <a:endParaRPr lang="en-US" sz="1100" b="0" i="0" u="none" strike="noStrike">
                        <a:effectLst/>
                        <a:latin typeface="Arial" panose="020B0604020202020204" pitchFamily="34" charset="0"/>
                      </a:endParaRPr>
                    </a:p>
                  </a:txBody>
                  <a:tcPr marL="0" marR="0" marT="0" marB="0" anchor="b"/>
                </a:tc>
                <a:extLst>
                  <a:ext uri="{0D108BD9-81ED-4DB2-BD59-A6C34878D82A}">
                    <a16:rowId xmlns:a16="http://schemas.microsoft.com/office/drawing/2014/main" xmlns="" val="2734708752"/>
                  </a:ext>
                </a:extLst>
              </a:tr>
              <a:tr h="190554">
                <a:tc gridSpan="3">
                  <a:txBody>
                    <a:bodyPr/>
                    <a:lstStyle/>
                    <a:p>
                      <a:pPr algn="l" fontAlgn="ctr"/>
                      <a:r>
                        <a:rPr lang="mn-MN" sz="1100" u="none" strike="noStrike" dirty="0">
                          <a:effectLst/>
                        </a:rPr>
                        <a:t>              Ус ариутгал, усан хангамж</a:t>
                      </a:r>
                      <a:endParaRPr lang="mn-MN" sz="1100" b="0" i="0" u="none" strike="noStrike" dirty="0">
                        <a:effectLst/>
                        <a:latin typeface="Arial" panose="020B0604020202020204" pitchFamily="34" charset="0"/>
                      </a:endParaRPr>
                    </a:p>
                  </a:txBody>
                  <a:tcPr marL="0" marR="0" marT="0" marB="0" anchor="ctr"/>
                </a:tc>
                <a:tc hMerge="1">
                  <a:txBody>
                    <a:bodyPr/>
                    <a:lstStyle/>
                    <a:p>
                      <a:endParaRPr lang="en-US"/>
                    </a:p>
                  </a:txBody>
                  <a:tcPr/>
                </a:tc>
                <a:tc hMerge="1">
                  <a:txBody>
                    <a:bodyPr/>
                    <a:lstStyle/>
                    <a:p>
                      <a:endParaRPr lang="en-US"/>
                    </a:p>
                  </a:txBody>
                  <a:tcPr/>
                </a:tc>
                <a:tc>
                  <a:txBody>
                    <a:bodyPr/>
                    <a:lstStyle/>
                    <a:p>
                      <a:pPr algn="l" fontAlgn="ctr"/>
                      <a:r>
                        <a:rPr lang="en-US" sz="1100" u="none" strike="noStrike">
                          <a:effectLst/>
                        </a:rPr>
                        <a:t> </a:t>
                      </a:r>
                      <a:endParaRPr lang="en-US" sz="1100" b="0" i="0" u="none" strike="noStrike">
                        <a:effectLst/>
                        <a:latin typeface="Arial" panose="020B0604020202020204" pitchFamily="34" charset="0"/>
                      </a:endParaRPr>
                    </a:p>
                  </a:txBody>
                  <a:tcPr marL="0" marR="0" marT="0" marB="0" anchor="ctr"/>
                </a:tc>
                <a:tc>
                  <a:txBody>
                    <a:bodyPr/>
                    <a:lstStyle/>
                    <a:p>
                      <a:pPr algn="r" fontAlgn="b"/>
                      <a:r>
                        <a:rPr lang="en-US" sz="1100" u="none" strike="noStrike">
                          <a:effectLst/>
                        </a:rPr>
                        <a:t>791.8</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1027.5</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a:effectLst/>
                        </a:rPr>
                        <a:t>1229.1</a:t>
                      </a:r>
                      <a:endParaRPr lang="en-US" sz="1100" b="0" i="0" u="none" strike="noStrike">
                        <a:effectLst/>
                        <a:latin typeface="Arial" panose="020B0604020202020204" pitchFamily="34" charset="0"/>
                      </a:endParaRPr>
                    </a:p>
                  </a:txBody>
                  <a:tcPr marL="0" marR="0" marT="0" marB="0" anchor="b"/>
                </a:tc>
                <a:tc>
                  <a:txBody>
                    <a:bodyPr/>
                    <a:lstStyle/>
                    <a:p>
                      <a:pPr algn="r" fontAlgn="b"/>
                      <a:r>
                        <a:rPr lang="en-US" sz="1100" u="none" strike="noStrike" dirty="0">
                          <a:effectLst/>
                        </a:rPr>
                        <a:t>119.6</a:t>
                      </a:r>
                      <a:endParaRPr lang="en-US" sz="1100" b="0" i="0" u="none" strike="noStrike" dirty="0">
                        <a:effectLst/>
                        <a:latin typeface="Arial" panose="020B0604020202020204" pitchFamily="34" charset="0"/>
                      </a:endParaRPr>
                    </a:p>
                  </a:txBody>
                  <a:tcPr marL="0" marR="0" marT="0" marB="0" anchor="b"/>
                </a:tc>
                <a:extLst>
                  <a:ext uri="{0D108BD9-81ED-4DB2-BD59-A6C34878D82A}">
                    <a16:rowId xmlns:a16="http://schemas.microsoft.com/office/drawing/2014/main" xmlns="" val="30494050"/>
                  </a:ext>
                </a:extLst>
              </a:tr>
            </a:tbl>
          </a:graphicData>
        </a:graphic>
      </p:graphicFrame>
      <p:sp>
        <p:nvSpPr>
          <p:cNvPr id="2402" name="Line 7">
            <a:extLst>
              <a:ext uri="{FF2B5EF4-FFF2-40B4-BE49-F238E27FC236}">
                <a16:creationId xmlns:a16="http://schemas.microsoft.com/office/drawing/2014/main" xmlns="" id="{00000000-0008-0000-1000-000077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3" name="Line 8">
            <a:extLst>
              <a:ext uri="{FF2B5EF4-FFF2-40B4-BE49-F238E27FC236}">
                <a16:creationId xmlns:a16="http://schemas.microsoft.com/office/drawing/2014/main" xmlns="" id="{00000000-0008-0000-1000-000078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4" name="Line 9">
            <a:extLst>
              <a:ext uri="{FF2B5EF4-FFF2-40B4-BE49-F238E27FC236}">
                <a16:creationId xmlns:a16="http://schemas.microsoft.com/office/drawing/2014/main" xmlns="" id="{00000000-0008-0000-1000-000079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cxnSp>
        <p:nvCxnSpPr>
          <p:cNvPr id="2405" name="Straight Connector 2404">
            <a:extLst>
              <a:ext uri="{FF2B5EF4-FFF2-40B4-BE49-F238E27FC236}">
                <a16:creationId xmlns:a16="http://schemas.microsoft.com/office/drawing/2014/main" xmlns="" id="{00000000-0008-0000-1000-00007A010000}"/>
              </a:ext>
            </a:extLst>
          </p:cNvPr>
          <p:cNvCxnSpPr>
            <a:cxnSpLocks noChangeShapeType="1"/>
          </p:cNvCxnSpPr>
          <p:nvPr/>
        </p:nvCxnSpPr>
        <p:spPr bwMode="auto">
          <a:xfrm>
            <a:off x="6638925" y="10401300"/>
            <a:ext cx="447675" cy="0"/>
          </a:xfrm>
          <a:prstGeom prst="line">
            <a:avLst/>
          </a:prstGeom>
          <a:noFill/>
          <a:ln w="9525" algn="ctr">
            <a:solidFill>
              <a:schemeClr val="bg1"/>
            </a:solidFill>
            <a:round/>
            <a:headEnd/>
            <a:tailEnd/>
          </a:ln>
        </p:spPr>
      </p:cxnSp>
      <p:cxnSp>
        <p:nvCxnSpPr>
          <p:cNvPr id="2406" name="Straight Connector 2405">
            <a:extLst>
              <a:ext uri="{FF2B5EF4-FFF2-40B4-BE49-F238E27FC236}">
                <a16:creationId xmlns:a16="http://schemas.microsoft.com/office/drawing/2014/main" xmlns="" id="{00000000-0008-0000-1000-00007B010000}"/>
              </a:ext>
            </a:extLst>
          </p:cNvPr>
          <p:cNvCxnSpPr>
            <a:cxnSpLocks noChangeShapeType="1"/>
          </p:cNvCxnSpPr>
          <p:nvPr/>
        </p:nvCxnSpPr>
        <p:spPr bwMode="auto">
          <a:xfrm>
            <a:off x="6791325" y="12306300"/>
            <a:ext cx="428625" cy="0"/>
          </a:xfrm>
          <a:prstGeom prst="line">
            <a:avLst/>
          </a:prstGeom>
          <a:noFill/>
          <a:ln w="9525" algn="ctr">
            <a:solidFill>
              <a:schemeClr val="bg1"/>
            </a:solidFill>
            <a:round/>
            <a:headEnd/>
            <a:tailEnd/>
          </a:ln>
        </p:spPr>
      </p:cxnSp>
      <p:sp>
        <p:nvSpPr>
          <p:cNvPr id="2407" name="Line 7">
            <a:extLst>
              <a:ext uri="{FF2B5EF4-FFF2-40B4-BE49-F238E27FC236}">
                <a16:creationId xmlns:a16="http://schemas.microsoft.com/office/drawing/2014/main" xmlns="" id="{00000000-0008-0000-1000-00007C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8" name="Line 8">
            <a:extLst>
              <a:ext uri="{FF2B5EF4-FFF2-40B4-BE49-F238E27FC236}">
                <a16:creationId xmlns:a16="http://schemas.microsoft.com/office/drawing/2014/main" xmlns="" id="{00000000-0008-0000-1000-00007D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09" name="Line 9">
            <a:extLst>
              <a:ext uri="{FF2B5EF4-FFF2-40B4-BE49-F238E27FC236}">
                <a16:creationId xmlns:a16="http://schemas.microsoft.com/office/drawing/2014/main" xmlns="" id="{00000000-0008-0000-1000-00007E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0" name="Line 7">
            <a:extLst>
              <a:ext uri="{FF2B5EF4-FFF2-40B4-BE49-F238E27FC236}">
                <a16:creationId xmlns:a16="http://schemas.microsoft.com/office/drawing/2014/main" xmlns="" id="{00000000-0008-0000-1000-00007F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1" name="Line 8">
            <a:extLst>
              <a:ext uri="{FF2B5EF4-FFF2-40B4-BE49-F238E27FC236}">
                <a16:creationId xmlns:a16="http://schemas.microsoft.com/office/drawing/2014/main" xmlns="" id="{00000000-0008-0000-1000-000080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2" name="Line 9">
            <a:extLst>
              <a:ext uri="{FF2B5EF4-FFF2-40B4-BE49-F238E27FC236}">
                <a16:creationId xmlns:a16="http://schemas.microsoft.com/office/drawing/2014/main" xmlns="" id="{00000000-0008-0000-1000-000081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3" name="Line 7">
            <a:extLst>
              <a:ext uri="{FF2B5EF4-FFF2-40B4-BE49-F238E27FC236}">
                <a16:creationId xmlns:a16="http://schemas.microsoft.com/office/drawing/2014/main" xmlns="" id="{00000000-0008-0000-1000-000082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4" name="Line 8">
            <a:extLst>
              <a:ext uri="{FF2B5EF4-FFF2-40B4-BE49-F238E27FC236}">
                <a16:creationId xmlns:a16="http://schemas.microsoft.com/office/drawing/2014/main" xmlns="" id="{00000000-0008-0000-1000-000083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5" name="Line 9">
            <a:extLst>
              <a:ext uri="{FF2B5EF4-FFF2-40B4-BE49-F238E27FC236}">
                <a16:creationId xmlns:a16="http://schemas.microsoft.com/office/drawing/2014/main" xmlns="" id="{00000000-0008-0000-1000-000084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6" name="Line 7">
            <a:extLst>
              <a:ext uri="{FF2B5EF4-FFF2-40B4-BE49-F238E27FC236}">
                <a16:creationId xmlns:a16="http://schemas.microsoft.com/office/drawing/2014/main" xmlns="" id="{00000000-0008-0000-1000-000085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7" name="Line 8">
            <a:extLst>
              <a:ext uri="{FF2B5EF4-FFF2-40B4-BE49-F238E27FC236}">
                <a16:creationId xmlns:a16="http://schemas.microsoft.com/office/drawing/2014/main" xmlns="" id="{00000000-0008-0000-1000-000086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8" name="Line 9">
            <a:extLst>
              <a:ext uri="{FF2B5EF4-FFF2-40B4-BE49-F238E27FC236}">
                <a16:creationId xmlns:a16="http://schemas.microsoft.com/office/drawing/2014/main" xmlns="" id="{00000000-0008-0000-1000-000087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19" name="Line 7">
            <a:extLst>
              <a:ext uri="{FF2B5EF4-FFF2-40B4-BE49-F238E27FC236}">
                <a16:creationId xmlns:a16="http://schemas.microsoft.com/office/drawing/2014/main" xmlns="" id="{00000000-0008-0000-1000-00008A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0" name="Line 8">
            <a:extLst>
              <a:ext uri="{FF2B5EF4-FFF2-40B4-BE49-F238E27FC236}">
                <a16:creationId xmlns:a16="http://schemas.microsoft.com/office/drawing/2014/main" xmlns="" id="{00000000-0008-0000-1000-00008B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1" name="Line 9">
            <a:extLst>
              <a:ext uri="{FF2B5EF4-FFF2-40B4-BE49-F238E27FC236}">
                <a16:creationId xmlns:a16="http://schemas.microsoft.com/office/drawing/2014/main" xmlns="" id="{00000000-0008-0000-1000-00008C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2" name="Line 7">
            <a:extLst>
              <a:ext uri="{FF2B5EF4-FFF2-40B4-BE49-F238E27FC236}">
                <a16:creationId xmlns:a16="http://schemas.microsoft.com/office/drawing/2014/main" xmlns="" id="{00000000-0008-0000-1000-00008D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3" name="Line 8">
            <a:extLst>
              <a:ext uri="{FF2B5EF4-FFF2-40B4-BE49-F238E27FC236}">
                <a16:creationId xmlns:a16="http://schemas.microsoft.com/office/drawing/2014/main" xmlns="" id="{00000000-0008-0000-1000-00008E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4" name="Line 9">
            <a:extLst>
              <a:ext uri="{FF2B5EF4-FFF2-40B4-BE49-F238E27FC236}">
                <a16:creationId xmlns:a16="http://schemas.microsoft.com/office/drawing/2014/main" xmlns="" id="{00000000-0008-0000-1000-00008F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5" name="Line 7">
            <a:extLst>
              <a:ext uri="{FF2B5EF4-FFF2-40B4-BE49-F238E27FC236}">
                <a16:creationId xmlns:a16="http://schemas.microsoft.com/office/drawing/2014/main" xmlns="" id="{00000000-0008-0000-1000-000090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6" name="Line 8">
            <a:extLst>
              <a:ext uri="{FF2B5EF4-FFF2-40B4-BE49-F238E27FC236}">
                <a16:creationId xmlns:a16="http://schemas.microsoft.com/office/drawing/2014/main" xmlns="" id="{00000000-0008-0000-1000-000091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7" name="Line 9">
            <a:extLst>
              <a:ext uri="{FF2B5EF4-FFF2-40B4-BE49-F238E27FC236}">
                <a16:creationId xmlns:a16="http://schemas.microsoft.com/office/drawing/2014/main" xmlns="" id="{00000000-0008-0000-1000-000092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8" name="Line 7">
            <a:extLst>
              <a:ext uri="{FF2B5EF4-FFF2-40B4-BE49-F238E27FC236}">
                <a16:creationId xmlns:a16="http://schemas.microsoft.com/office/drawing/2014/main" xmlns="" id="{00000000-0008-0000-1000-000093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29" name="Line 8">
            <a:extLst>
              <a:ext uri="{FF2B5EF4-FFF2-40B4-BE49-F238E27FC236}">
                <a16:creationId xmlns:a16="http://schemas.microsoft.com/office/drawing/2014/main" xmlns="" id="{00000000-0008-0000-1000-000094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30" name="Line 9">
            <a:extLst>
              <a:ext uri="{FF2B5EF4-FFF2-40B4-BE49-F238E27FC236}">
                <a16:creationId xmlns:a16="http://schemas.microsoft.com/office/drawing/2014/main" xmlns="" id="{00000000-0008-0000-1000-00009501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2431" name="Line 7">
            <a:extLst>
              <a:ext uri="{FF2B5EF4-FFF2-40B4-BE49-F238E27FC236}">
                <a16:creationId xmlns:a16="http://schemas.microsoft.com/office/drawing/2014/main" xmlns="" id="{00000000-0008-0000-1000-000096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32" name="Line 8">
            <a:extLst>
              <a:ext uri="{FF2B5EF4-FFF2-40B4-BE49-F238E27FC236}">
                <a16:creationId xmlns:a16="http://schemas.microsoft.com/office/drawing/2014/main" xmlns="" id="{00000000-0008-0000-1000-000097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33" name="Line 9">
            <a:extLst>
              <a:ext uri="{FF2B5EF4-FFF2-40B4-BE49-F238E27FC236}">
                <a16:creationId xmlns:a16="http://schemas.microsoft.com/office/drawing/2014/main" xmlns="" id="{00000000-0008-0000-1000-000098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34" name="Line 7">
            <a:extLst>
              <a:ext uri="{FF2B5EF4-FFF2-40B4-BE49-F238E27FC236}">
                <a16:creationId xmlns:a16="http://schemas.microsoft.com/office/drawing/2014/main" xmlns="" id="{00000000-0008-0000-1000-000099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35" name="Line 8">
            <a:extLst>
              <a:ext uri="{FF2B5EF4-FFF2-40B4-BE49-F238E27FC236}">
                <a16:creationId xmlns:a16="http://schemas.microsoft.com/office/drawing/2014/main" xmlns="" id="{00000000-0008-0000-1000-00009A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36" name="Line 9">
            <a:extLst>
              <a:ext uri="{FF2B5EF4-FFF2-40B4-BE49-F238E27FC236}">
                <a16:creationId xmlns:a16="http://schemas.microsoft.com/office/drawing/2014/main" xmlns="" id="{00000000-0008-0000-1000-00009B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37" name="Line 7">
            <a:extLst>
              <a:ext uri="{FF2B5EF4-FFF2-40B4-BE49-F238E27FC236}">
                <a16:creationId xmlns:a16="http://schemas.microsoft.com/office/drawing/2014/main" xmlns="" id="{00000000-0008-0000-1000-00009C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38" name="Line 8">
            <a:extLst>
              <a:ext uri="{FF2B5EF4-FFF2-40B4-BE49-F238E27FC236}">
                <a16:creationId xmlns:a16="http://schemas.microsoft.com/office/drawing/2014/main" xmlns="" id="{00000000-0008-0000-1000-00009D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39" name="Line 9">
            <a:extLst>
              <a:ext uri="{FF2B5EF4-FFF2-40B4-BE49-F238E27FC236}">
                <a16:creationId xmlns:a16="http://schemas.microsoft.com/office/drawing/2014/main" xmlns="" id="{00000000-0008-0000-1000-00009E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40" name="Line 7">
            <a:extLst>
              <a:ext uri="{FF2B5EF4-FFF2-40B4-BE49-F238E27FC236}">
                <a16:creationId xmlns:a16="http://schemas.microsoft.com/office/drawing/2014/main" xmlns="" id="{00000000-0008-0000-1000-00009F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1" name="Line 8">
            <a:extLst>
              <a:ext uri="{FF2B5EF4-FFF2-40B4-BE49-F238E27FC236}">
                <a16:creationId xmlns:a16="http://schemas.microsoft.com/office/drawing/2014/main" xmlns="" id="{00000000-0008-0000-1000-0000A0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2" name="Line 9">
            <a:extLst>
              <a:ext uri="{FF2B5EF4-FFF2-40B4-BE49-F238E27FC236}">
                <a16:creationId xmlns:a16="http://schemas.microsoft.com/office/drawing/2014/main" xmlns="" id="{00000000-0008-0000-1000-0000A1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3" name="Line 7">
            <a:extLst>
              <a:ext uri="{FF2B5EF4-FFF2-40B4-BE49-F238E27FC236}">
                <a16:creationId xmlns:a16="http://schemas.microsoft.com/office/drawing/2014/main" xmlns="" id="{00000000-0008-0000-1000-0000A2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44" name="Line 8">
            <a:extLst>
              <a:ext uri="{FF2B5EF4-FFF2-40B4-BE49-F238E27FC236}">
                <a16:creationId xmlns:a16="http://schemas.microsoft.com/office/drawing/2014/main" xmlns="" id="{00000000-0008-0000-1000-0000A3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45" name="Line 9">
            <a:extLst>
              <a:ext uri="{FF2B5EF4-FFF2-40B4-BE49-F238E27FC236}">
                <a16:creationId xmlns:a16="http://schemas.microsoft.com/office/drawing/2014/main" xmlns="" id="{00000000-0008-0000-1000-0000A4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46" name="Line 7">
            <a:extLst>
              <a:ext uri="{FF2B5EF4-FFF2-40B4-BE49-F238E27FC236}">
                <a16:creationId xmlns:a16="http://schemas.microsoft.com/office/drawing/2014/main" xmlns="" id="{00000000-0008-0000-1000-0000A8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7" name="Line 8">
            <a:extLst>
              <a:ext uri="{FF2B5EF4-FFF2-40B4-BE49-F238E27FC236}">
                <a16:creationId xmlns:a16="http://schemas.microsoft.com/office/drawing/2014/main" xmlns="" id="{00000000-0008-0000-1000-0000A9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8" name="Line 9">
            <a:extLst>
              <a:ext uri="{FF2B5EF4-FFF2-40B4-BE49-F238E27FC236}">
                <a16:creationId xmlns:a16="http://schemas.microsoft.com/office/drawing/2014/main" xmlns="" id="{00000000-0008-0000-1000-0000AA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49" name="Line 7">
            <a:extLst>
              <a:ext uri="{FF2B5EF4-FFF2-40B4-BE49-F238E27FC236}">
                <a16:creationId xmlns:a16="http://schemas.microsoft.com/office/drawing/2014/main" xmlns="" id="{00000000-0008-0000-1000-0000AB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50" name="Line 8">
            <a:extLst>
              <a:ext uri="{FF2B5EF4-FFF2-40B4-BE49-F238E27FC236}">
                <a16:creationId xmlns:a16="http://schemas.microsoft.com/office/drawing/2014/main" xmlns="" id="{00000000-0008-0000-1000-0000AC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51" name="Line 9">
            <a:extLst>
              <a:ext uri="{FF2B5EF4-FFF2-40B4-BE49-F238E27FC236}">
                <a16:creationId xmlns:a16="http://schemas.microsoft.com/office/drawing/2014/main" xmlns="" id="{00000000-0008-0000-1000-0000AD0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452" name="Line 7">
            <a:extLst>
              <a:ext uri="{FF2B5EF4-FFF2-40B4-BE49-F238E27FC236}">
                <a16:creationId xmlns:a16="http://schemas.microsoft.com/office/drawing/2014/main" xmlns="" id="{00000000-0008-0000-1000-0000AE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3" name="Line 8">
            <a:extLst>
              <a:ext uri="{FF2B5EF4-FFF2-40B4-BE49-F238E27FC236}">
                <a16:creationId xmlns:a16="http://schemas.microsoft.com/office/drawing/2014/main" xmlns="" id="{00000000-0008-0000-1000-0000AF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4" name="Line 9">
            <a:extLst>
              <a:ext uri="{FF2B5EF4-FFF2-40B4-BE49-F238E27FC236}">
                <a16:creationId xmlns:a16="http://schemas.microsoft.com/office/drawing/2014/main" xmlns="" id="{00000000-0008-0000-1000-0000B0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5" name="Line 7">
            <a:extLst>
              <a:ext uri="{FF2B5EF4-FFF2-40B4-BE49-F238E27FC236}">
                <a16:creationId xmlns:a16="http://schemas.microsoft.com/office/drawing/2014/main" xmlns="" id="{00000000-0008-0000-1000-0000B1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56" name="Line 8">
            <a:extLst>
              <a:ext uri="{FF2B5EF4-FFF2-40B4-BE49-F238E27FC236}">
                <a16:creationId xmlns:a16="http://schemas.microsoft.com/office/drawing/2014/main" xmlns="" id="{00000000-0008-0000-1000-0000B2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57" name="Line 9">
            <a:extLst>
              <a:ext uri="{FF2B5EF4-FFF2-40B4-BE49-F238E27FC236}">
                <a16:creationId xmlns:a16="http://schemas.microsoft.com/office/drawing/2014/main" xmlns="" id="{00000000-0008-0000-1000-0000B30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458" name="Line 7">
            <a:extLst>
              <a:ext uri="{FF2B5EF4-FFF2-40B4-BE49-F238E27FC236}">
                <a16:creationId xmlns:a16="http://schemas.microsoft.com/office/drawing/2014/main" xmlns="" id="{00000000-0008-0000-1000-0000B7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59" name="Line 8">
            <a:extLst>
              <a:ext uri="{FF2B5EF4-FFF2-40B4-BE49-F238E27FC236}">
                <a16:creationId xmlns:a16="http://schemas.microsoft.com/office/drawing/2014/main" xmlns="" id="{00000000-0008-0000-1000-0000B8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60" name="Line 9">
            <a:extLst>
              <a:ext uri="{FF2B5EF4-FFF2-40B4-BE49-F238E27FC236}">
                <a16:creationId xmlns:a16="http://schemas.microsoft.com/office/drawing/2014/main" xmlns="" id="{00000000-0008-0000-1000-0000B90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461" name="Line 7">
            <a:extLst>
              <a:ext uri="{FF2B5EF4-FFF2-40B4-BE49-F238E27FC236}">
                <a16:creationId xmlns:a16="http://schemas.microsoft.com/office/drawing/2014/main" xmlns="" id="{00000000-0008-0000-1000-0000C0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62" name="Line 8">
            <a:extLst>
              <a:ext uri="{FF2B5EF4-FFF2-40B4-BE49-F238E27FC236}">
                <a16:creationId xmlns:a16="http://schemas.microsoft.com/office/drawing/2014/main" xmlns="" id="{00000000-0008-0000-1000-0000C1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63" name="Line 9">
            <a:extLst>
              <a:ext uri="{FF2B5EF4-FFF2-40B4-BE49-F238E27FC236}">
                <a16:creationId xmlns:a16="http://schemas.microsoft.com/office/drawing/2014/main" xmlns="" id="{00000000-0008-0000-1000-0000C2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64" name="Line 7">
            <a:extLst>
              <a:ext uri="{FF2B5EF4-FFF2-40B4-BE49-F238E27FC236}">
                <a16:creationId xmlns:a16="http://schemas.microsoft.com/office/drawing/2014/main" xmlns="" id="{00000000-0008-0000-1000-0000C3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65" name="Line 8">
            <a:extLst>
              <a:ext uri="{FF2B5EF4-FFF2-40B4-BE49-F238E27FC236}">
                <a16:creationId xmlns:a16="http://schemas.microsoft.com/office/drawing/2014/main" xmlns="" id="{00000000-0008-0000-1000-0000C4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66" name="Line 9">
            <a:extLst>
              <a:ext uri="{FF2B5EF4-FFF2-40B4-BE49-F238E27FC236}">
                <a16:creationId xmlns:a16="http://schemas.microsoft.com/office/drawing/2014/main" xmlns="" id="{00000000-0008-0000-1000-0000C5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67" name="Line 7">
            <a:extLst>
              <a:ext uri="{FF2B5EF4-FFF2-40B4-BE49-F238E27FC236}">
                <a16:creationId xmlns:a16="http://schemas.microsoft.com/office/drawing/2014/main" xmlns="" id="{00000000-0008-0000-1000-0000C6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68" name="Line 8">
            <a:extLst>
              <a:ext uri="{FF2B5EF4-FFF2-40B4-BE49-F238E27FC236}">
                <a16:creationId xmlns:a16="http://schemas.microsoft.com/office/drawing/2014/main" xmlns="" id="{00000000-0008-0000-1000-0000C7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69" name="Line 9">
            <a:extLst>
              <a:ext uri="{FF2B5EF4-FFF2-40B4-BE49-F238E27FC236}">
                <a16:creationId xmlns:a16="http://schemas.microsoft.com/office/drawing/2014/main" xmlns="" id="{00000000-0008-0000-1000-0000C8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0" name="Line 7">
            <a:extLst>
              <a:ext uri="{FF2B5EF4-FFF2-40B4-BE49-F238E27FC236}">
                <a16:creationId xmlns:a16="http://schemas.microsoft.com/office/drawing/2014/main" xmlns="" id="{00000000-0008-0000-1000-0000C9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71" name="Line 8">
            <a:extLst>
              <a:ext uri="{FF2B5EF4-FFF2-40B4-BE49-F238E27FC236}">
                <a16:creationId xmlns:a16="http://schemas.microsoft.com/office/drawing/2014/main" xmlns="" id="{00000000-0008-0000-1000-0000CA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72" name="Line 9">
            <a:extLst>
              <a:ext uri="{FF2B5EF4-FFF2-40B4-BE49-F238E27FC236}">
                <a16:creationId xmlns:a16="http://schemas.microsoft.com/office/drawing/2014/main" xmlns="" id="{00000000-0008-0000-1000-0000CB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473" name="Line 7">
            <a:extLst>
              <a:ext uri="{FF2B5EF4-FFF2-40B4-BE49-F238E27FC236}">
                <a16:creationId xmlns:a16="http://schemas.microsoft.com/office/drawing/2014/main" xmlns="" id="{00000000-0008-0000-1000-0000CC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74" name="Line 8">
            <a:extLst>
              <a:ext uri="{FF2B5EF4-FFF2-40B4-BE49-F238E27FC236}">
                <a16:creationId xmlns:a16="http://schemas.microsoft.com/office/drawing/2014/main" xmlns="" id="{00000000-0008-0000-1000-0000CD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75" name="Line 9">
            <a:extLst>
              <a:ext uri="{FF2B5EF4-FFF2-40B4-BE49-F238E27FC236}">
                <a16:creationId xmlns:a16="http://schemas.microsoft.com/office/drawing/2014/main" xmlns="" id="{00000000-0008-0000-1000-0000CE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76" name="Line 7">
            <a:extLst>
              <a:ext uri="{FF2B5EF4-FFF2-40B4-BE49-F238E27FC236}">
                <a16:creationId xmlns:a16="http://schemas.microsoft.com/office/drawing/2014/main" xmlns="" id="{00000000-0008-0000-1000-0000CF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7" name="Line 8">
            <a:extLst>
              <a:ext uri="{FF2B5EF4-FFF2-40B4-BE49-F238E27FC236}">
                <a16:creationId xmlns:a16="http://schemas.microsoft.com/office/drawing/2014/main" xmlns="" id="{00000000-0008-0000-1000-0000D0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8" name="Line 9">
            <a:extLst>
              <a:ext uri="{FF2B5EF4-FFF2-40B4-BE49-F238E27FC236}">
                <a16:creationId xmlns:a16="http://schemas.microsoft.com/office/drawing/2014/main" xmlns="" id="{00000000-0008-0000-1000-0000D1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79" name="Line 7">
            <a:extLst>
              <a:ext uri="{FF2B5EF4-FFF2-40B4-BE49-F238E27FC236}">
                <a16:creationId xmlns:a16="http://schemas.microsoft.com/office/drawing/2014/main" xmlns="" id="{00000000-0008-0000-1000-0000D2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0" name="Line 8">
            <a:extLst>
              <a:ext uri="{FF2B5EF4-FFF2-40B4-BE49-F238E27FC236}">
                <a16:creationId xmlns:a16="http://schemas.microsoft.com/office/drawing/2014/main" xmlns="" id="{00000000-0008-0000-1000-0000D3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1" name="Line 9">
            <a:extLst>
              <a:ext uri="{FF2B5EF4-FFF2-40B4-BE49-F238E27FC236}">
                <a16:creationId xmlns:a16="http://schemas.microsoft.com/office/drawing/2014/main" xmlns="" id="{00000000-0008-0000-1000-0000D4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2" name="Line 7">
            <a:extLst>
              <a:ext uri="{FF2B5EF4-FFF2-40B4-BE49-F238E27FC236}">
                <a16:creationId xmlns:a16="http://schemas.microsoft.com/office/drawing/2014/main" xmlns="" id="{00000000-0008-0000-1000-0000D5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83" name="Line 8">
            <a:extLst>
              <a:ext uri="{FF2B5EF4-FFF2-40B4-BE49-F238E27FC236}">
                <a16:creationId xmlns:a16="http://schemas.microsoft.com/office/drawing/2014/main" xmlns="" id="{00000000-0008-0000-1000-0000D6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84" name="Line 9">
            <a:extLst>
              <a:ext uri="{FF2B5EF4-FFF2-40B4-BE49-F238E27FC236}">
                <a16:creationId xmlns:a16="http://schemas.microsoft.com/office/drawing/2014/main" xmlns="" id="{00000000-0008-0000-1000-0000D7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85" name="Line 7">
            <a:extLst>
              <a:ext uri="{FF2B5EF4-FFF2-40B4-BE49-F238E27FC236}">
                <a16:creationId xmlns:a16="http://schemas.microsoft.com/office/drawing/2014/main" xmlns="" id="{00000000-0008-0000-1000-0000D8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6" name="Line 8">
            <a:extLst>
              <a:ext uri="{FF2B5EF4-FFF2-40B4-BE49-F238E27FC236}">
                <a16:creationId xmlns:a16="http://schemas.microsoft.com/office/drawing/2014/main" xmlns="" id="{00000000-0008-0000-1000-0000D9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7" name="Line 9">
            <a:extLst>
              <a:ext uri="{FF2B5EF4-FFF2-40B4-BE49-F238E27FC236}">
                <a16:creationId xmlns:a16="http://schemas.microsoft.com/office/drawing/2014/main" xmlns="" id="{00000000-0008-0000-1000-0000DA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88" name="Line 7">
            <a:extLst>
              <a:ext uri="{FF2B5EF4-FFF2-40B4-BE49-F238E27FC236}">
                <a16:creationId xmlns:a16="http://schemas.microsoft.com/office/drawing/2014/main" xmlns="" id="{00000000-0008-0000-1000-0000DB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89" name="Line 8">
            <a:extLst>
              <a:ext uri="{FF2B5EF4-FFF2-40B4-BE49-F238E27FC236}">
                <a16:creationId xmlns:a16="http://schemas.microsoft.com/office/drawing/2014/main" xmlns="" id="{00000000-0008-0000-1000-0000DC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0" name="Line 9">
            <a:extLst>
              <a:ext uri="{FF2B5EF4-FFF2-40B4-BE49-F238E27FC236}">
                <a16:creationId xmlns:a16="http://schemas.microsoft.com/office/drawing/2014/main" xmlns="" id="{00000000-0008-0000-1000-0000DD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1" name="Line 7">
            <a:extLst>
              <a:ext uri="{FF2B5EF4-FFF2-40B4-BE49-F238E27FC236}">
                <a16:creationId xmlns:a16="http://schemas.microsoft.com/office/drawing/2014/main" xmlns="" id="{00000000-0008-0000-1000-0000DE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92" name="Line 8">
            <a:extLst>
              <a:ext uri="{FF2B5EF4-FFF2-40B4-BE49-F238E27FC236}">
                <a16:creationId xmlns:a16="http://schemas.microsoft.com/office/drawing/2014/main" xmlns="" id="{00000000-0008-0000-1000-0000DF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93" name="Line 9">
            <a:extLst>
              <a:ext uri="{FF2B5EF4-FFF2-40B4-BE49-F238E27FC236}">
                <a16:creationId xmlns:a16="http://schemas.microsoft.com/office/drawing/2014/main" xmlns="" id="{00000000-0008-0000-1000-0000E0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494" name="Line 7">
            <a:extLst>
              <a:ext uri="{FF2B5EF4-FFF2-40B4-BE49-F238E27FC236}">
                <a16:creationId xmlns:a16="http://schemas.microsoft.com/office/drawing/2014/main" xmlns="" id="{00000000-0008-0000-1000-0000E1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95" name="Line 8">
            <a:extLst>
              <a:ext uri="{FF2B5EF4-FFF2-40B4-BE49-F238E27FC236}">
                <a16:creationId xmlns:a16="http://schemas.microsoft.com/office/drawing/2014/main" xmlns="" id="{00000000-0008-0000-1000-0000E2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96" name="Line 9">
            <a:extLst>
              <a:ext uri="{FF2B5EF4-FFF2-40B4-BE49-F238E27FC236}">
                <a16:creationId xmlns:a16="http://schemas.microsoft.com/office/drawing/2014/main" xmlns="" id="{00000000-0008-0000-1000-0000E3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497" name="Line 7">
            <a:extLst>
              <a:ext uri="{FF2B5EF4-FFF2-40B4-BE49-F238E27FC236}">
                <a16:creationId xmlns:a16="http://schemas.microsoft.com/office/drawing/2014/main" xmlns="" id="{00000000-0008-0000-1000-0000E4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8" name="Line 8">
            <a:extLst>
              <a:ext uri="{FF2B5EF4-FFF2-40B4-BE49-F238E27FC236}">
                <a16:creationId xmlns:a16="http://schemas.microsoft.com/office/drawing/2014/main" xmlns="" id="{00000000-0008-0000-1000-0000E5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499" name="Line 9">
            <a:extLst>
              <a:ext uri="{FF2B5EF4-FFF2-40B4-BE49-F238E27FC236}">
                <a16:creationId xmlns:a16="http://schemas.microsoft.com/office/drawing/2014/main" xmlns="" id="{00000000-0008-0000-1000-0000E6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00" name="Line 7">
            <a:extLst>
              <a:ext uri="{FF2B5EF4-FFF2-40B4-BE49-F238E27FC236}">
                <a16:creationId xmlns:a16="http://schemas.microsoft.com/office/drawing/2014/main" xmlns="" id="{00000000-0008-0000-1000-0000E7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01" name="Line 8">
            <a:extLst>
              <a:ext uri="{FF2B5EF4-FFF2-40B4-BE49-F238E27FC236}">
                <a16:creationId xmlns:a16="http://schemas.microsoft.com/office/drawing/2014/main" xmlns="" id="{00000000-0008-0000-1000-0000E8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02" name="Line 9">
            <a:extLst>
              <a:ext uri="{FF2B5EF4-FFF2-40B4-BE49-F238E27FC236}">
                <a16:creationId xmlns:a16="http://schemas.microsoft.com/office/drawing/2014/main" xmlns="" id="{00000000-0008-0000-1000-0000E9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03" name="Line 7">
            <a:extLst>
              <a:ext uri="{FF2B5EF4-FFF2-40B4-BE49-F238E27FC236}">
                <a16:creationId xmlns:a16="http://schemas.microsoft.com/office/drawing/2014/main" xmlns="" id="{00000000-0008-0000-1000-0000EA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04" name="Line 8">
            <a:extLst>
              <a:ext uri="{FF2B5EF4-FFF2-40B4-BE49-F238E27FC236}">
                <a16:creationId xmlns:a16="http://schemas.microsoft.com/office/drawing/2014/main" xmlns="" id="{00000000-0008-0000-1000-0000EB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05" name="Line 9">
            <a:extLst>
              <a:ext uri="{FF2B5EF4-FFF2-40B4-BE49-F238E27FC236}">
                <a16:creationId xmlns:a16="http://schemas.microsoft.com/office/drawing/2014/main" xmlns="" id="{00000000-0008-0000-1000-0000EC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06" name="Line 7">
            <a:extLst>
              <a:ext uri="{FF2B5EF4-FFF2-40B4-BE49-F238E27FC236}">
                <a16:creationId xmlns:a16="http://schemas.microsoft.com/office/drawing/2014/main" xmlns="" id="{00000000-0008-0000-1000-0000ED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07" name="Line 8">
            <a:extLst>
              <a:ext uri="{FF2B5EF4-FFF2-40B4-BE49-F238E27FC236}">
                <a16:creationId xmlns:a16="http://schemas.microsoft.com/office/drawing/2014/main" xmlns="" id="{00000000-0008-0000-1000-0000EE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08" name="Line 9">
            <a:extLst>
              <a:ext uri="{FF2B5EF4-FFF2-40B4-BE49-F238E27FC236}">
                <a16:creationId xmlns:a16="http://schemas.microsoft.com/office/drawing/2014/main" xmlns="" id="{00000000-0008-0000-1000-0000EF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09" name="Line 7">
            <a:extLst>
              <a:ext uri="{FF2B5EF4-FFF2-40B4-BE49-F238E27FC236}">
                <a16:creationId xmlns:a16="http://schemas.microsoft.com/office/drawing/2014/main" xmlns="" id="{00000000-0008-0000-1000-0000F0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0" name="Line 8">
            <a:extLst>
              <a:ext uri="{FF2B5EF4-FFF2-40B4-BE49-F238E27FC236}">
                <a16:creationId xmlns:a16="http://schemas.microsoft.com/office/drawing/2014/main" xmlns="" id="{00000000-0008-0000-1000-0000F1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1" name="Line 9">
            <a:extLst>
              <a:ext uri="{FF2B5EF4-FFF2-40B4-BE49-F238E27FC236}">
                <a16:creationId xmlns:a16="http://schemas.microsoft.com/office/drawing/2014/main" xmlns="" id="{00000000-0008-0000-1000-0000F2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2" name="Line 7">
            <a:extLst>
              <a:ext uri="{FF2B5EF4-FFF2-40B4-BE49-F238E27FC236}">
                <a16:creationId xmlns:a16="http://schemas.microsoft.com/office/drawing/2014/main" xmlns="" id="{00000000-0008-0000-1000-0000F3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13" name="Line 8">
            <a:extLst>
              <a:ext uri="{FF2B5EF4-FFF2-40B4-BE49-F238E27FC236}">
                <a16:creationId xmlns:a16="http://schemas.microsoft.com/office/drawing/2014/main" xmlns="" id="{00000000-0008-0000-1000-0000F4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14" name="Line 9">
            <a:extLst>
              <a:ext uri="{FF2B5EF4-FFF2-40B4-BE49-F238E27FC236}">
                <a16:creationId xmlns:a16="http://schemas.microsoft.com/office/drawing/2014/main" xmlns="" id="{00000000-0008-0000-1000-0000F50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15" name="Line 7">
            <a:extLst>
              <a:ext uri="{FF2B5EF4-FFF2-40B4-BE49-F238E27FC236}">
                <a16:creationId xmlns:a16="http://schemas.microsoft.com/office/drawing/2014/main" xmlns="" id="{00000000-0008-0000-1000-0000F6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16" name="Line 8">
            <a:extLst>
              <a:ext uri="{FF2B5EF4-FFF2-40B4-BE49-F238E27FC236}">
                <a16:creationId xmlns:a16="http://schemas.microsoft.com/office/drawing/2014/main" xmlns="" id="{00000000-0008-0000-1000-0000F7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17" name="Line 9">
            <a:extLst>
              <a:ext uri="{FF2B5EF4-FFF2-40B4-BE49-F238E27FC236}">
                <a16:creationId xmlns:a16="http://schemas.microsoft.com/office/drawing/2014/main" xmlns="" id="{00000000-0008-0000-1000-0000F8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18" name="Line 7">
            <a:extLst>
              <a:ext uri="{FF2B5EF4-FFF2-40B4-BE49-F238E27FC236}">
                <a16:creationId xmlns:a16="http://schemas.microsoft.com/office/drawing/2014/main" xmlns="" id="{00000000-0008-0000-1000-0000F9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19" name="Line 8">
            <a:extLst>
              <a:ext uri="{FF2B5EF4-FFF2-40B4-BE49-F238E27FC236}">
                <a16:creationId xmlns:a16="http://schemas.microsoft.com/office/drawing/2014/main" xmlns="" id="{00000000-0008-0000-1000-0000FA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20" name="Line 9">
            <a:extLst>
              <a:ext uri="{FF2B5EF4-FFF2-40B4-BE49-F238E27FC236}">
                <a16:creationId xmlns:a16="http://schemas.microsoft.com/office/drawing/2014/main" xmlns="" id="{00000000-0008-0000-1000-0000FB0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21" name="Line 7">
            <a:extLst>
              <a:ext uri="{FF2B5EF4-FFF2-40B4-BE49-F238E27FC236}">
                <a16:creationId xmlns:a16="http://schemas.microsoft.com/office/drawing/2014/main" xmlns="" id="{00000000-0008-0000-1000-0000FC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2" name="Line 8">
            <a:extLst>
              <a:ext uri="{FF2B5EF4-FFF2-40B4-BE49-F238E27FC236}">
                <a16:creationId xmlns:a16="http://schemas.microsoft.com/office/drawing/2014/main" xmlns="" id="{00000000-0008-0000-1000-0000FD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3" name="Line 9">
            <a:extLst>
              <a:ext uri="{FF2B5EF4-FFF2-40B4-BE49-F238E27FC236}">
                <a16:creationId xmlns:a16="http://schemas.microsoft.com/office/drawing/2014/main" xmlns="" id="{00000000-0008-0000-1000-0000FE01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4" name="Line 7">
            <a:extLst>
              <a:ext uri="{FF2B5EF4-FFF2-40B4-BE49-F238E27FC236}">
                <a16:creationId xmlns:a16="http://schemas.microsoft.com/office/drawing/2014/main" xmlns="" id="{00000000-0008-0000-1000-0000FF0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25" name="Line 8">
            <a:extLst>
              <a:ext uri="{FF2B5EF4-FFF2-40B4-BE49-F238E27FC236}">
                <a16:creationId xmlns:a16="http://schemas.microsoft.com/office/drawing/2014/main" xmlns="" id="{00000000-0008-0000-1000-00000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26" name="Line 9">
            <a:extLst>
              <a:ext uri="{FF2B5EF4-FFF2-40B4-BE49-F238E27FC236}">
                <a16:creationId xmlns:a16="http://schemas.microsoft.com/office/drawing/2014/main" xmlns="" id="{00000000-0008-0000-1000-00000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27" name="Line 7">
            <a:extLst>
              <a:ext uri="{FF2B5EF4-FFF2-40B4-BE49-F238E27FC236}">
                <a16:creationId xmlns:a16="http://schemas.microsoft.com/office/drawing/2014/main" xmlns="" id="{00000000-0008-0000-1000-000002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8" name="Line 8">
            <a:extLst>
              <a:ext uri="{FF2B5EF4-FFF2-40B4-BE49-F238E27FC236}">
                <a16:creationId xmlns:a16="http://schemas.microsoft.com/office/drawing/2014/main" xmlns="" id="{00000000-0008-0000-1000-000003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29" name="Line 9">
            <a:extLst>
              <a:ext uri="{FF2B5EF4-FFF2-40B4-BE49-F238E27FC236}">
                <a16:creationId xmlns:a16="http://schemas.microsoft.com/office/drawing/2014/main" xmlns="" id="{00000000-0008-0000-1000-000004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0" name="Line 7">
            <a:extLst>
              <a:ext uri="{FF2B5EF4-FFF2-40B4-BE49-F238E27FC236}">
                <a16:creationId xmlns:a16="http://schemas.microsoft.com/office/drawing/2014/main" xmlns="" id="{00000000-0008-0000-1000-000005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31" name="Line 8">
            <a:extLst>
              <a:ext uri="{FF2B5EF4-FFF2-40B4-BE49-F238E27FC236}">
                <a16:creationId xmlns:a16="http://schemas.microsoft.com/office/drawing/2014/main" xmlns="" id="{00000000-0008-0000-1000-00000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32" name="Line 9">
            <a:extLst>
              <a:ext uri="{FF2B5EF4-FFF2-40B4-BE49-F238E27FC236}">
                <a16:creationId xmlns:a16="http://schemas.microsoft.com/office/drawing/2014/main" xmlns="" id="{00000000-0008-0000-1000-00000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33" name="Line 7">
            <a:extLst>
              <a:ext uri="{FF2B5EF4-FFF2-40B4-BE49-F238E27FC236}">
                <a16:creationId xmlns:a16="http://schemas.microsoft.com/office/drawing/2014/main" xmlns="" id="{00000000-0008-0000-1000-000008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4" name="Line 8">
            <a:extLst>
              <a:ext uri="{FF2B5EF4-FFF2-40B4-BE49-F238E27FC236}">
                <a16:creationId xmlns:a16="http://schemas.microsoft.com/office/drawing/2014/main" xmlns="" id="{00000000-0008-0000-1000-00000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5" name="Line 9">
            <a:extLst>
              <a:ext uri="{FF2B5EF4-FFF2-40B4-BE49-F238E27FC236}">
                <a16:creationId xmlns:a16="http://schemas.microsoft.com/office/drawing/2014/main" xmlns="" id="{00000000-0008-0000-1000-00000A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36" name="Line 7">
            <a:extLst>
              <a:ext uri="{FF2B5EF4-FFF2-40B4-BE49-F238E27FC236}">
                <a16:creationId xmlns:a16="http://schemas.microsoft.com/office/drawing/2014/main" xmlns="" id="{00000000-0008-0000-1000-00000B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37" name="Line 8">
            <a:extLst>
              <a:ext uri="{FF2B5EF4-FFF2-40B4-BE49-F238E27FC236}">
                <a16:creationId xmlns:a16="http://schemas.microsoft.com/office/drawing/2014/main" xmlns="" id="{00000000-0008-0000-1000-00000C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38" name="Line 9">
            <a:extLst>
              <a:ext uri="{FF2B5EF4-FFF2-40B4-BE49-F238E27FC236}">
                <a16:creationId xmlns:a16="http://schemas.microsoft.com/office/drawing/2014/main" xmlns="" id="{00000000-0008-0000-1000-00000D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39" name="Line 7">
            <a:extLst>
              <a:ext uri="{FF2B5EF4-FFF2-40B4-BE49-F238E27FC236}">
                <a16:creationId xmlns:a16="http://schemas.microsoft.com/office/drawing/2014/main" xmlns="" id="{00000000-0008-0000-1000-00000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40" name="Line 8">
            <a:extLst>
              <a:ext uri="{FF2B5EF4-FFF2-40B4-BE49-F238E27FC236}">
                <a16:creationId xmlns:a16="http://schemas.microsoft.com/office/drawing/2014/main" xmlns="" id="{00000000-0008-0000-1000-00000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41" name="Line 9">
            <a:extLst>
              <a:ext uri="{FF2B5EF4-FFF2-40B4-BE49-F238E27FC236}">
                <a16:creationId xmlns:a16="http://schemas.microsoft.com/office/drawing/2014/main" xmlns="" id="{00000000-0008-0000-1000-000010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42" name="Line 7">
            <a:extLst>
              <a:ext uri="{FF2B5EF4-FFF2-40B4-BE49-F238E27FC236}">
                <a16:creationId xmlns:a16="http://schemas.microsoft.com/office/drawing/2014/main" xmlns="" id="{00000000-0008-0000-1000-000011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43" name="Line 8">
            <a:extLst>
              <a:ext uri="{FF2B5EF4-FFF2-40B4-BE49-F238E27FC236}">
                <a16:creationId xmlns:a16="http://schemas.microsoft.com/office/drawing/2014/main" xmlns="" id="{00000000-0008-0000-1000-00001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44" name="Line 9">
            <a:extLst>
              <a:ext uri="{FF2B5EF4-FFF2-40B4-BE49-F238E27FC236}">
                <a16:creationId xmlns:a16="http://schemas.microsoft.com/office/drawing/2014/main" xmlns="" id="{00000000-0008-0000-1000-00001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45" name="Line 7">
            <a:extLst>
              <a:ext uri="{FF2B5EF4-FFF2-40B4-BE49-F238E27FC236}">
                <a16:creationId xmlns:a16="http://schemas.microsoft.com/office/drawing/2014/main" xmlns="" id="{00000000-0008-0000-1000-000014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46" name="Line 8">
            <a:extLst>
              <a:ext uri="{FF2B5EF4-FFF2-40B4-BE49-F238E27FC236}">
                <a16:creationId xmlns:a16="http://schemas.microsoft.com/office/drawing/2014/main" xmlns="" id="{00000000-0008-0000-1000-000015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47" name="Line 9">
            <a:extLst>
              <a:ext uri="{FF2B5EF4-FFF2-40B4-BE49-F238E27FC236}">
                <a16:creationId xmlns:a16="http://schemas.microsoft.com/office/drawing/2014/main" xmlns="" id="{00000000-0008-0000-1000-000016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48" name="Line 7">
            <a:extLst>
              <a:ext uri="{FF2B5EF4-FFF2-40B4-BE49-F238E27FC236}">
                <a16:creationId xmlns:a16="http://schemas.microsoft.com/office/drawing/2014/main" xmlns="" id="{00000000-0008-0000-1000-000017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49" name="Line 8">
            <a:extLst>
              <a:ext uri="{FF2B5EF4-FFF2-40B4-BE49-F238E27FC236}">
                <a16:creationId xmlns:a16="http://schemas.microsoft.com/office/drawing/2014/main" xmlns="" id="{00000000-0008-0000-1000-000018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0" name="Line 9">
            <a:extLst>
              <a:ext uri="{FF2B5EF4-FFF2-40B4-BE49-F238E27FC236}">
                <a16:creationId xmlns:a16="http://schemas.microsoft.com/office/drawing/2014/main" xmlns="" id="{00000000-0008-0000-1000-000019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1" name="Line 7">
            <a:extLst>
              <a:ext uri="{FF2B5EF4-FFF2-40B4-BE49-F238E27FC236}">
                <a16:creationId xmlns:a16="http://schemas.microsoft.com/office/drawing/2014/main" xmlns="" id="{00000000-0008-0000-1000-00001A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2" name="Line 8">
            <a:extLst>
              <a:ext uri="{FF2B5EF4-FFF2-40B4-BE49-F238E27FC236}">
                <a16:creationId xmlns:a16="http://schemas.microsoft.com/office/drawing/2014/main" xmlns="" id="{00000000-0008-0000-1000-00001B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3" name="Line 9">
            <a:extLst>
              <a:ext uri="{FF2B5EF4-FFF2-40B4-BE49-F238E27FC236}">
                <a16:creationId xmlns:a16="http://schemas.microsoft.com/office/drawing/2014/main" xmlns="" id="{00000000-0008-0000-1000-00001C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4" name="Line 7">
            <a:extLst>
              <a:ext uri="{FF2B5EF4-FFF2-40B4-BE49-F238E27FC236}">
                <a16:creationId xmlns:a16="http://schemas.microsoft.com/office/drawing/2014/main" xmlns="" id="{00000000-0008-0000-1000-000020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5" name="Line 8">
            <a:extLst>
              <a:ext uri="{FF2B5EF4-FFF2-40B4-BE49-F238E27FC236}">
                <a16:creationId xmlns:a16="http://schemas.microsoft.com/office/drawing/2014/main" xmlns="" id="{00000000-0008-0000-1000-000021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6" name="Line 9">
            <a:extLst>
              <a:ext uri="{FF2B5EF4-FFF2-40B4-BE49-F238E27FC236}">
                <a16:creationId xmlns:a16="http://schemas.microsoft.com/office/drawing/2014/main" xmlns="" id="{00000000-0008-0000-1000-000022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57" name="Line 7">
            <a:extLst>
              <a:ext uri="{FF2B5EF4-FFF2-40B4-BE49-F238E27FC236}">
                <a16:creationId xmlns:a16="http://schemas.microsoft.com/office/drawing/2014/main" xmlns="" id="{00000000-0008-0000-1000-000029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8" name="Line 8">
            <a:extLst>
              <a:ext uri="{FF2B5EF4-FFF2-40B4-BE49-F238E27FC236}">
                <a16:creationId xmlns:a16="http://schemas.microsoft.com/office/drawing/2014/main" xmlns="" id="{00000000-0008-0000-1000-00002A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59" name="Line 9">
            <a:extLst>
              <a:ext uri="{FF2B5EF4-FFF2-40B4-BE49-F238E27FC236}">
                <a16:creationId xmlns:a16="http://schemas.microsoft.com/office/drawing/2014/main" xmlns="" id="{00000000-0008-0000-1000-00002B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560" name="Line 7">
            <a:extLst>
              <a:ext uri="{FF2B5EF4-FFF2-40B4-BE49-F238E27FC236}">
                <a16:creationId xmlns:a16="http://schemas.microsoft.com/office/drawing/2014/main" xmlns="" id="{00000000-0008-0000-1000-00002F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61" name="Line 8">
            <a:extLst>
              <a:ext uri="{FF2B5EF4-FFF2-40B4-BE49-F238E27FC236}">
                <a16:creationId xmlns:a16="http://schemas.microsoft.com/office/drawing/2014/main" xmlns="" id="{00000000-0008-0000-1000-000030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62" name="Line 9">
            <a:extLst>
              <a:ext uri="{FF2B5EF4-FFF2-40B4-BE49-F238E27FC236}">
                <a16:creationId xmlns:a16="http://schemas.microsoft.com/office/drawing/2014/main" xmlns="" id="{00000000-0008-0000-1000-000031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563" name="Line 7">
            <a:extLst>
              <a:ext uri="{FF2B5EF4-FFF2-40B4-BE49-F238E27FC236}">
                <a16:creationId xmlns:a16="http://schemas.microsoft.com/office/drawing/2014/main" xmlns="" id="{00000000-0008-0000-1000-00003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64" name="Line 8">
            <a:extLst>
              <a:ext uri="{FF2B5EF4-FFF2-40B4-BE49-F238E27FC236}">
                <a16:creationId xmlns:a16="http://schemas.microsoft.com/office/drawing/2014/main" xmlns="" id="{00000000-0008-0000-1000-00003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65" name="Line 9">
            <a:extLst>
              <a:ext uri="{FF2B5EF4-FFF2-40B4-BE49-F238E27FC236}">
                <a16:creationId xmlns:a16="http://schemas.microsoft.com/office/drawing/2014/main" xmlns="" id="{00000000-0008-0000-1000-00003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66" name="Line 7">
            <a:extLst>
              <a:ext uri="{FF2B5EF4-FFF2-40B4-BE49-F238E27FC236}">
                <a16:creationId xmlns:a16="http://schemas.microsoft.com/office/drawing/2014/main" xmlns="" id="{00000000-0008-0000-1000-00003E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67" name="Line 8">
            <a:extLst>
              <a:ext uri="{FF2B5EF4-FFF2-40B4-BE49-F238E27FC236}">
                <a16:creationId xmlns:a16="http://schemas.microsoft.com/office/drawing/2014/main" xmlns="" id="{00000000-0008-0000-1000-00003F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68" name="Line 9">
            <a:extLst>
              <a:ext uri="{FF2B5EF4-FFF2-40B4-BE49-F238E27FC236}">
                <a16:creationId xmlns:a16="http://schemas.microsoft.com/office/drawing/2014/main" xmlns="" id="{00000000-0008-0000-1000-000040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69" name="Line 7">
            <a:extLst>
              <a:ext uri="{FF2B5EF4-FFF2-40B4-BE49-F238E27FC236}">
                <a16:creationId xmlns:a16="http://schemas.microsoft.com/office/drawing/2014/main" xmlns="" id="{00000000-0008-0000-1000-00004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70" name="Line 8">
            <a:extLst>
              <a:ext uri="{FF2B5EF4-FFF2-40B4-BE49-F238E27FC236}">
                <a16:creationId xmlns:a16="http://schemas.microsoft.com/office/drawing/2014/main" xmlns="" id="{00000000-0008-0000-1000-00004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71" name="Line 9">
            <a:extLst>
              <a:ext uri="{FF2B5EF4-FFF2-40B4-BE49-F238E27FC236}">
                <a16:creationId xmlns:a16="http://schemas.microsoft.com/office/drawing/2014/main" xmlns="" id="{00000000-0008-0000-1000-000043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72" name="Line 7">
            <a:extLst>
              <a:ext uri="{FF2B5EF4-FFF2-40B4-BE49-F238E27FC236}">
                <a16:creationId xmlns:a16="http://schemas.microsoft.com/office/drawing/2014/main" xmlns="" id="{00000000-0008-0000-1000-000044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73" name="Line 8">
            <a:extLst>
              <a:ext uri="{FF2B5EF4-FFF2-40B4-BE49-F238E27FC236}">
                <a16:creationId xmlns:a16="http://schemas.microsoft.com/office/drawing/2014/main" xmlns="" id="{00000000-0008-0000-1000-000045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74" name="Line 9">
            <a:extLst>
              <a:ext uri="{FF2B5EF4-FFF2-40B4-BE49-F238E27FC236}">
                <a16:creationId xmlns:a16="http://schemas.microsoft.com/office/drawing/2014/main" xmlns="" id="{00000000-0008-0000-1000-000046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575" name="Line 7">
            <a:extLst>
              <a:ext uri="{FF2B5EF4-FFF2-40B4-BE49-F238E27FC236}">
                <a16:creationId xmlns:a16="http://schemas.microsoft.com/office/drawing/2014/main" xmlns="" id="{00000000-0008-0000-1000-000047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76" name="Line 8">
            <a:extLst>
              <a:ext uri="{FF2B5EF4-FFF2-40B4-BE49-F238E27FC236}">
                <a16:creationId xmlns:a16="http://schemas.microsoft.com/office/drawing/2014/main" xmlns="" id="{00000000-0008-0000-1000-000048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77" name="Line 9">
            <a:extLst>
              <a:ext uri="{FF2B5EF4-FFF2-40B4-BE49-F238E27FC236}">
                <a16:creationId xmlns:a16="http://schemas.microsoft.com/office/drawing/2014/main" xmlns="" id="{00000000-0008-0000-1000-00004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78" name="Line 7">
            <a:extLst>
              <a:ext uri="{FF2B5EF4-FFF2-40B4-BE49-F238E27FC236}">
                <a16:creationId xmlns:a16="http://schemas.microsoft.com/office/drawing/2014/main" xmlns="" id="{00000000-0008-0000-1000-00004A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79" name="Line 8">
            <a:extLst>
              <a:ext uri="{FF2B5EF4-FFF2-40B4-BE49-F238E27FC236}">
                <a16:creationId xmlns:a16="http://schemas.microsoft.com/office/drawing/2014/main" xmlns="" id="{00000000-0008-0000-1000-00004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0" name="Line 9">
            <a:extLst>
              <a:ext uri="{FF2B5EF4-FFF2-40B4-BE49-F238E27FC236}">
                <a16:creationId xmlns:a16="http://schemas.microsoft.com/office/drawing/2014/main" xmlns="" id="{00000000-0008-0000-1000-00004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1" name="Line 7">
            <a:extLst>
              <a:ext uri="{FF2B5EF4-FFF2-40B4-BE49-F238E27FC236}">
                <a16:creationId xmlns:a16="http://schemas.microsoft.com/office/drawing/2014/main" xmlns="" id="{00000000-0008-0000-1000-00004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82" name="Line 8">
            <a:extLst>
              <a:ext uri="{FF2B5EF4-FFF2-40B4-BE49-F238E27FC236}">
                <a16:creationId xmlns:a16="http://schemas.microsoft.com/office/drawing/2014/main" xmlns="" id="{00000000-0008-0000-1000-00004E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83" name="Line 9">
            <a:extLst>
              <a:ext uri="{FF2B5EF4-FFF2-40B4-BE49-F238E27FC236}">
                <a16:creationId xmlns:a16="http://schemas.microsoft.com/office/drawing/2014/main" xmlns="" id="{00000000-0008-0000-1000-00004F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84" name="Line 7">
            <a:extLst>
              <a:ext uri="{FF2B5EF4-FFF2-40B4-BE49-F238E27FC236}">
                <a16:creationId xmlns:a16="http://schemas.microsoft.com/office/drawing/2014/main" xmlns="" id="{00000000-0008-0000-1000-00005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85" name="Line 8">
            <a:extLst>
              <a:ext uri="{FF2B5EF4-FFF2-40B4-BE49-F238E27FC236}">
                <a16:creationId xmlns:a16="http://schemas.microsoft.com/office/drawing/2014/main" xmlns="" id="{00000000-0008-0000-1000-00005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86" name="Line 9">
            <a:extLst>
              <a:ext uri="{FF2B5EF4-FFF2-40B4-BE49-F238E27FC236}">
                <a16:creationId xmlns:a16="http://schemas.microsoft.com/office/drawing/2014/main" xmlns="" id="{00000000-0008-0000-1000-00005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587" name="Line 7">
            <a:extLst>
              <a:ext uri="{FF2B5EF4-FFF2-40B4-BE49-F238E27FC236}">
                <a16:creationId xmlns:a16="http://schemas.microsoft.com/office/drawing/2014/main" xmlns="" id="{00000000-0008-0000-1000-000053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8" name="Line 8">
            <a:extLst>
              <a:ext uri="{FF2B5EF4-FFF2-40B4-BE49-F238E27FC236}">
                <a16:creationId xmlns:a16="http://schemas.microsoft.com/office/drawing/2014/main" xmlns="" id="{00000000-0008-0000-1000-000054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89" name="Line 9">
            <a:extLst>
              <a:ext uri="{FF2B5EF4-FFF2-40B4-BE49-F238E27FC236}">
                <a16:creationId xmlns:a16="http://schemas.microsoft.com/office/drawing/2014/main" xmlns="" id="{00000000-0008-0000-1000-000055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0" name="Line 7">
            <a:extLst>
              <a:ext uri="{FF2B5EF4-FFF2-40B4-BE49-F238E27FC236}">
                <a16:creationId xmlns:a16="http://schemas.microsoft.com/office/drawing/2014/main" xmlns="" id="{00000000-0008-0000-1000-000056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91" name="Line 8">
            <a:extLst>
              <a:ext uri="{FF2B5EF4-FFF2-40B4-BE49-F238E27FC236}">
                <a16:creationId xmlns:a16="http://schemas.microsoft.com/office/drawing/2014/main" xmlns="" id="{00000000-0008-0000-1000-000057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92" name="Line 9">
            <a:extLst>
              <a:ext uri="{FF2B5EF4-FFF2-40B4-BE49-F238E27FC236}">
                <a16:creationId xmlns:a16="http://schemas.microsoft.com/office/drawing/2014/main" xmlns="" id="{00000000-0008-0000-1000-000058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593" name="Line 7">
            <a:extLst>
              <a:ext uri="{FF2B5EF4-FFF2-40B4-BE49-F238E27FC236}">
                <a16:creationId xmlns:a16="http://schemas.microsoft.com/office/drawing/2014/main" xmlns="" id="{00000000-0008-0000-1000-000059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4" name="Line 8">
            <a:extLst>
              <a:ext uri="{FF2B5EF4-FFF2-40B4-BE49-F238E27FC236}">
                <a16:creationId xmlns:a16="http://schemas.microsoft.com/office/drawing/2014/main" xmlns="" id="{00000000-0008-0000-1000-00005A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5" name="Line 9">
            <a:extLst>
              <a:ext uri="{FF2B5EF4-FFF2-40B4-BE49-F238E27FC236}">
                <a16:creationId xmlns:a16="http://schemas.microsoft.com/office/drawing/2014/main" xmlns="" id="{00000000-0008-0000-1000-00005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596" name="Line 7">
            <a:extLst>
              <a:ext uri="{FF2B5EF4-FFF2-40B4-BE49-F238E27FC236}">
                <a16:creationId xmlns:a16="http://schemas.microsoft.com/office/drawing/2014/main" xmlns="" id="{00000000-0008-0000-1000-00005C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97" name="Line 8">
            <a:extLst>
              <a:ext uri="{FF2B5EF4-FFF2-40B4-BE49-F238E27FC236}">
                <a16:creationId xmlns:a16="http://schemas.microsoft.com/office/drawing/2014/main" xmlns="" id="{00000000-0008-0000-1000-00005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98" name="Line 9">
            <a:extLst>
              <a:ext uri="{FF2B5EF4-FFF2-40B4-BE49-F238E27FC236}">
                <a16:creationId xmlns:a16="http://schemas.microsoft.com/office/drawing/2014/main" xmlns="" id="{00000000-0008-0000-1000-00005E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599" name="Line 7">
            <a:extLst>
              <a:ext uri="{FF2B5EF4-FFF2-40B4-BE49-F238E27FC236}">
                <a16:creationId xmlns:a16="http://schemas.microsoft.com/office/drawing/2014/main" xmlns="" id="{00000000-0008-0000-1000-00005F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0" name="Line 8">
            <a:extLst>
              <a:ext uri="{FF2B5EF4-FFF2-40B4-BE49-F238E27FC236}">
                <a16:creationId xmlns:a16="http://schemas.microsoft.com/office/drawing/2014/main" xmlns="" id="{00000000-0008-0000-1000-00006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1" name="Line 9">
            <a:extLst>
              <a:ext uri="{FF2B5EF4-FFF2-40B4-BE49-F238E27FC236}">
                <a16:creationId xmlns:a16="http://schemas.microsoft.com/office/drawing/2014/main" xmlns="" id="{00000000-0008-0000-1000-00006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2" name="Line 7">
            <a:extLst>
              <a:ext uri="{FF2B5EF4-FFF2-40B4-BE49-F238E27FC236}">
                <a16:creationId xmlns:a16="http://schemas.microsoft.com/office/drawing/2014/main" xmlns="" id="{00000000-0008-0000-1000-000062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03" name="Line 8">
            <a:extLst>
              <a:ext uri="{FF2B5EF4-FFF2-40B4-BE49-F238E27FC236}">
                <a16:creationId xmlns:a16="http://schemas.microsoft.com/office/drawing/2014/main" xmlns="" id="{00000000-0008-0000-1000-000063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04" name="Line 9">
            <a:extLst>
              <a:ext uri="{FF2B5EF4-FFF2-40B4-BE49-F238E27FC236}">
                <a16:creationId xmlns:a16="http://schemas.microsoft.com/office/drawing/2014/main" xmlns="" id="{00000000-0008-0000-1000-000064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05" name="Line 7">
            <a:extLst>
              <a:ext uri="{FF2B5EF4-FFF2-40B4-BE49-F238E27FC236}">
                <a16:creationId xmlns:a16="http://schemas.microsoft.com/office/drawing/2014/main" xmlns="" id="{00000000-0008-0000-1000-000065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06" name="Line 8">
            <a:extLst>
              <a:ext uri="{FF2B5EF4-FFF2-40B4-BE49-F238E27FC236}">
                <a16:creationId xmlns:a16="http://schemas.microsoft.com/office/drawing/2014/main" xmlns="" id="{00000000-0008-0000-1000-000066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07" name="Line 9">
            <a:extLst>
              <a:ext uri="{FF2B5EF4-FFF2-40B4-BE49-F238E27FC236}">
                <a16:creationId xmlns:a16="http://schemas.microsoft.com/office/drawing/2014/main" xmlns="" id="{00000000-0008-0000-1000-000067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08" name="Line 7">
            <a:extLst>
              <a:ext uri="{FF2B5EF4-FFF2-40B4-BE49-F238E27FC236}">
                <a16:creationId xmlns:a16="http://schemas.microsoft.com/office/drawing/2014/main" xmlns="" id="{00000000-0008-0000-1000-000068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09" name="Line 8">
            <a:extLst>
              <a:ext uri="{FF2B5EF4-FFF2-40B4-BE49-F238E27FC236}">
                <a16:creationId xmlns:a16="http://schemas.microsoft.com/office/drawing/2014/main" xmlns="" id="{00000000-0008-0000-1000-000069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10" name="Line 9">
            <a:extLst>
              <a:ext uri="{FF2B5EF4-FFF2-40B4-BE49-F238E27FC236}">
                <a16:creationId xmlns:a16="http://schemas.microsoft.com/office/drawing/2014/main" xmlns="" id="{00000000-0008-0000-1000-00006A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11" name="Line 7">
            <a:extLst>
              <a:ext uri="{FF2B5EF4-FFF2-40B4-BE49-F238E27FC236}">
                <a16:creationId xmlns:a16="http://schemas.microsoft.com/office/drawing/2014/main" xmlns="" id="{00000000-0008-0000-1000-00006B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12" name="Line 8">
            <a:extLst>
              <a:ext uri="{FF2B5EF4-FFF2-40B4-BE49-F238E27FC236}">
                <a16:creationId xmlns:a16="http://schemas.microsoft.com/office/drawing/2014/main" xmlns="" id="{00000000-0008-0000-1000-00006C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13" name="Line 9">
            <a:extLst>
              <a:ext uri="{FF2B5EF4-FFF2-40B4-BE49-F238E27FC236}">
                <a16:creationId xmlns:a16="http://schemas.microsoft.com/office/drawing/2014/main" xmlns="" id="{00000000-0008-0000-1000-00006D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14" name="Line 7">
            <a:extLst>
              <a:ext uri="{FF2B5EF4-FFF2-40B4-BE49-F238E27FC236}">
                <a16:creationId xmlns:a16="http://schemas.microsoft.com/office/drawing/2014/main" xmlns="" id="{00000000-0008-0000-1000-00006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15" name="Line 8">
            <a:extLst>
              <a:ext uri="{FF2B5EF4-FFF2-40B4-BE49-F238E27FC236}">
                <a16:creationId xmlns:a16="http://schemas.microsoft.com/office/drawing/2014/main" xmlns="" id="{00000000-0008-0000-1000-00006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16" name="Line 9">
            <a:extLst>
              <a:ext uri="{FF2B5EF4-FFF2-40B4-BE49-F238E27FC236}">
                <a16:creationId xmlns:a16="http://schemas.microsoft.com/office/drawing/2014/main" xmlns="" id="{00000000-0008-0000-1000-000070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17" name="Line 7">
            <a:extLst>
              <a:ext uri="{FF2B5EF4-FFF2-40B4-BE49-F238E27FC236}">
                <a16:creationId xmlns:a16="http://schemas.microsoft.com/office/drawing/2014/main" xmlns="" id="{00000000-0008-0000-1000-000071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18" name="Line 8">
            <a:extLst>
              <a:ext uri="{FF2B5EF4-FFF2-40B4-BE49-F238E27FC236}">
                <a16:creationId xmlns:a16="http://schemas.microsoft.com/office/drawing/2014/main" xmlns="" id="{00000000-0008-0000-1000-00007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19" name="Line 9">
            <a:extLst>
              <a:ext uri="{FF2B5EF4-FFF2-40B4-BE49-F238E27FC236}">
                <a16:creationId xmlns:a16="http://schemas.microsoft.com/office/drawing/2014/main" xmlns="" id="{00000000-0008-0000-1000-00007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20" name="Line 7">
            <a:extLst>
              <a:ext uri="{FF2B5EF4-FFF2-40B4-BE49-F238E27FC236}">
                <a16:creationId xmlns:a16="http://schemas.microsoft.com/office/drawing/2014/main" xmlns="" id="{00000000-0008-0000-1000-000074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21" name="Line 8">
            <a:extLst>
              <a:ext uri="{FF2B5EF4-FFF2-40B4-BE49-F238E27FC236}">
                <a16:creationId xmlns:a16="http://schemas.microsoft.com/office/drawing/2014/main" xmlns="" id="{00000000-0008-0000-1000-000075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22" name="Line 9">
            <a:extLst>
              <a:ext uri="{FF2B5EF4-FFF2-40B4-BE49-F238E27FC236}">
                <a16:creationId xmlns:a16="http://schemas.microsoft.com/office/drawing/2014/main" xmlns="" id="{00000000-0008-0000-1000-000076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23" name="Line 7">
            <a:extLst>
              <a:ext uri="{FF2B5EF4-FFF2-40B4-BE49-F238E27FC236}">
                <a16:creationId xmlns:a16="http://schemas.microsoft.com/office/drawing/2014/main" xmlns="" id="{00000000-0008-0000-1000-000077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24" name="Line 8">
            <a:extLst>
              <a:ext uri="{FF2B5EF4-FFF2-40B4-BE49-F238E27FC236}">
                <a16:creationId xmlns:a16="http://schemas.microsoft.com/office/drawing/2014/main" xmlns="" id="{00000000-0008-0000-1000-000078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25" name="Line 9">
            <a:extLst>
              <a:ext uri="{FF2B5EF4-FFF2-40B4-BE49-F238E27FC236}">
                <a16:creationId xmlns:a16="http://schemas.microsoft.com/office/drawing/2014/main" xmlns="" id="{00000000-0008-0000-1000-000079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26" name="Line 7">
            <a:extLst>
              <a:ext uri="{FF2B5EF4-FFF2-40B4-BE49-F238E27FC236}">
                <a16:creationId xmlns:a16="http://schemas.microsoft.com/office/drawing/2014/main" xmlns="" id="{00000000-0008-0000-1000-00007A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27" name="Line 8">
            <a:extLst>
              <a:ext uri="{FF2B5EF4-FFF2-40B4-BE49-F238E27FC236}">
                <a16:creationId xmlns:a16="http://schemas.microsoft.com/office/drawing/2014/main" xmlns="" id="{00000000-0008-0000-1000-00007B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28" name="Line 9">
            <a:extLst>
              <a:ext uri="{FF2B5EF4-FFF2-40B4-BE49-F238E27FC236}">
                <a16:creationId xmlns:a16="http://schemas.microsoft.com/office/drawing/2014/main" xmlns="" id="{00000000-0008-0000-1000-00007C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29" name="Line 7">
            <a:extLst>
              <a:ext uri="{FF2B5EF4-FFF2-40B4-BE49-F238E27FC236}">
                <a16:creationId xmlns:a16="http://schemas.microsoft.com/office/drawing/2014/main" xmlns="" id="{00000000-0008-0000-1000-00007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0" name="Line 8">
            <a:extLst>
              <a:ext uri="{FF2B5EF4-FFF2-40B4-BE49-F238E27FC236}">
                <a16:creationId xmlns:a16="http://schemas.microsoft.com/office/drawing/2014/main" xmlns="" id="{00000000-0008-0000-1000-00007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1" name="Line 9">
            <a:extLst>
              <a:ext uri="{FF2B5EF4-FFF2-40B4-BE49-F238E27FC236}">
                <a16:creationId xmlns:a16="http://schemas.microsoft.com/office/drawing/2014/main" xmlns="" id="{00000000-0008-0000-1000-00007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2" name="Line 7">
            <a:extLst>
              <a:ext uri="{FF2B5EF4-FFF2-40B4-BE49-F238E27FC236}">
                <a16:creationId xmlns:a16="http://schemas.microsoft.com/office/drawing/2014/main" xmlns="" id="{00000000-0008-0000-1000-000080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33" name="Line 8">
            <a:extLst>
              <a:ext uri="{FF2B5EF4-FFF2-40B4-BE49-F238E27FC236}">
                <a16:creationId xmlns:a16="http://schemas.microsoft.com/office/drawing/2014/main" xmlns="" id="{00000000-0008-0000-1000-000081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34" name="Line 9">
            <a:extLst>
              <a:ext uri="{FF2B5EF4-FFF2-40B4-BE49-F238E27FC236}">
                <a16:creationId xmlns:a16="http://schemas.microsoft.com/office/drawing/2014/main" xmlns="" id="{00000000-0008-0000-1000-000082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35" name="Line 7">
            <a:extLst>
              <a:ext uri="{FF2B5EF4-FFF2-40B4-BE49-F238E27FC236}">
                <a16:creationId xmlns:a16="http://schemas.microsoft.com/office/drawing/2014/main" xmlns="" id="{00000000-0008-0000-1000-000083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36" name="Line 8">
            <a:extLst>
              <a:ext uri="{FF2B5EF4-FFF2-40B4-BE49-F238E27FC236}">
                <a16:creationId xmlns:a16="http://schemas.microsoft.com/office/drawing/2014/main" xmlns="" id="{00000000-0008-0000-1000-000084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37" name="Line 9">
            <a:extLst>
              <a:ext uri="{FF2B5EF4-FFF2-40B4-BE49-F238E27FC236}">
                <a16:creationId xmlns:a16="http://schemas.microsoft.com/office/drawing/2014/main" xmlns="" id="{00000000-0008-0000-1000-000085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38" name="Line 7">
            <a:extLst>
              <a:ext uri="{FF2B5EF4-FFF2-40B4-BE49-F238E27FC236}">
                <a16:creationId xmlns:a16="http://schemas.microsoft.com/office/drawing/2014/main" xmlns="" id="{00000000-0008-0000-1000-00008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39" name="Line 8">
            <a:extLst>
              <a:ext uri="{FF2B5EF4-FFF2-40B4-BE49-F238E27FC236}">
                <a16:creationId xmlns:a16="http://schemas.microsoft.com/office/drawing/2014/main" xmlns="" id="{00000000-0008-0000-1000-00008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0" name="Line 9">
            <a:extLst>
              <a:ext uri="{FF2B5EF4-FFF2-40B4-BE49-F238E27FC236}">
                <a16:creationId xmlns:a16="http://schemas.microsoft.com/office/drawing/2014/main" xmlns="" id="{00000000-0008-0000-1000-000088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1" name="Line 7">
            <a:extLst>
              <a:ext uri="{FF2B5EF4-FFF2-40B4-BE49-F238E27FC236}">
                <a16:creationId xmlns:a16="http://schemas.microsoft.com/office/drawing/2014/main" xmlns="" id="{00000000-0008-0000-1000-000089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42" name="Line 8">
            <a:extLst>
              <a:ext uri="{FF2B5EF4-FFF2-40B4-BE49-F238E27FC236}">
                <a16:creationId xmlns:a16="http://schemas.microsoft.com/office/drawing/2014/main" xmlns="" id="{00000000-0008-0000-1000-00008A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43" name="Line 9">
            <a:extLst>
              <a:ext uri="{FF2B5EF4-FFF2-40B4-BE49-F238E27FC236}">
                <a16:creationId xmlns:a16="http://schemas.microsoft.com/office/drawing/2014/main" xmlns="" id="{00000000-0008-0000-1000-00008B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44" name="Line 7">
            <a:extLst>
              <a:ext uri="{FF2B5EF4-FFF2-40B4-BE49-F238E27FC236}">
                <a16:creationId xmlns:a16="http://schemas.microsoft.com/office/drawing/2014/main" xmlns="" id="{00000000-0008-0000-1000-00008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5" name="Line 8">
            <a:extLst>
              <a:ext uri="{FF2B5EF4-FFF2-40B4-BE49-F238E27FC236}">
                <a16:creationId xmlns:a16="http://schemas.microsoft.com/office/drawing/2014/main" xmlns="" id="{00000000-0008-0000-1000-00008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6" name="Line 9">
            <a:extLst>
              <a:ext uri="{FF2B5EF4-FFF2-40B4-BE49-F238E27FC236}">
                <a16:creationId xmlns:a16="http://schemas.microsoft.com/office/drawing/2014/main" xmlns="" id="{00000000-0008-0000-1000-00008E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47" name="Line 7">
            <a:extLst>
              <a:ext uri="{FF2B5EF4-FFF2-40B4-BE49-F238E27FC236}">
                <a16:creationId xmlns:a16="http://schemas.microsoft.com/office/drawing/2014/main" xmlns="" id="{00000000-0008-0000-1000-00008F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48" name="Line 8">
            <a:extLst>
              <a:ext uri="{FF2B5EF4-FFF2-40B4-BE49-F238E27FC236}">
                <a16:creationId xmlns:a16="http://schemas.microsoft.com/office/drawing/2014/main" xmlns="" id="{00000000-0008-0000-1000-000090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49" name="Line 9">
            <a:extLst>
              <a:ext uri="{FF2B5EF4-FFF2-40B4-BE49-F238E27FC236}">
                <a16:creationId xmlns:a16="http://schemas.microsoft.com/office/drawing/2014/main" xmlns="" id="{00000000-0008-0000-1000-000091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50" name="Line 7">
            <a:extLst>
              <a:ext uri="{FF2B5EF4-FFF2-40B4-BE49-F238E27FC236}">
                <a16:creationId xmlns:a16="http://schemas.microsoft.com/office/drawing/2014/main" xmlns="" id="{00000000-0008-0000-1000-00009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51" name="Line 8">
            <a:extLst>
              <a:ext uri="{FF2B5EF4-FFF2-40B4-BE49-F238E27FC236}">
                <a16:creationId xmlns:a16="http://schemas.microsoft.com/office/drawing/2014/main" xmlns="" id="{00000000-0008-0000-1000-000093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52" name="Line 9">
            <a:extLst>
              <a:ext uri="{FF2B5EF4-FFF2-40B4-BE49-F238E27FC236}">
                <a16:creationId xmlns:a16="http://schemas.microsoft.com/office/drawing/2014/main" xmlns="" id="{00000000-0008-0000-1000-000094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53" name="Line 7">
            <a:extLst>
              <a:ext uri="{FF2B5EF4-FFF2-40B4-BE49-F238E27FC236}">
                <a16:creationId xmlns:a16="http://schemas.microsoft.com/office/drawing/2014/main" xmlns="" id="{00000000-0008-0000-1000-000095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54" name="Line 8">
            <a:extLst>
              <a:ext uri="{FF2B5EF4-FFF2-40B4-BE49-F238E27FC236}">
                <a16:creationId xmlns:a16="http://schemas.microsoft.com/office/drawing/2014/main" xmlns="" id="{00000000-0008-0000-1000-00009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55" name="Line 9">
            <a:extLst>
              <a:ext uri="{FF2B5EF4-FFF2-40B4-BE49-F238E27FC236}">
                <a16:creationId xmlns:a16="http://schemas.microsoft.com/office/drawing/2014/main" xmlns="" id="{00000000-0008-0000-1000-00009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656" name="Line 7">
            <a:extLst>
              <a:ext uri="{FF2B5EF4-FFF2-40B4-BE49-F238E27FC236}">
                <a16:creationId xmlns:a16="http://schemas.microsoft.com/office/drawing/2014/main" xmlns="" id="{00000000-0008-0000-1000-000098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57" name="Line 8">
            <a:extLst>
              <a:ext uri="{FF2B5EF4-FFF2-40B4-BE49-F238E27FC236}">
                <a16:creationId xmlns:a16="http://schemas.microsoft.com/office/drawing/2014/main" xmlns="" id="{00000000-0008-0000-1000-000099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58" name="Line 9">
            <a:extLst>
              <a:ext uri="{FF2B5EF4-FFF2-40B4-BE49-F238E27FC236}">
                <a16:creationId xmlns:a16="http://schemas.microsoft.com/office/drawing/2014/main" xmlns="" id="{00000000-0008-0000-1000-00009A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59" name="Line 7">
            <a:extLst>
              <a:ext uri="{FF2B5EF4-FFF2-40B4-BE49-F238E27FC236}">
                <a16:creationId xmlns:a16="http://schemas.microsoft.com/office/drawing/2014/main" xmlns="" id="{00000000-0008-0000-1000-00009B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60" name="Line 8">
            <a:extLst>
              <a:ext uri="{FF2B5EF4-FFF2-40B4-BE49-F238E27FC236}">
                <a16:creationId xmlns:a16="http://schemas.microsoft.com/office/drawing/2014/main" xmlns="" id="{00000000-0008-0000-1000-00009C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61" name="Line 9">
            <a:extLst>
              <a:ext uri="{FF2B5EF4-FFF2-40B4-BE49-F238E27FC236}">
                <a16:creationId xmlns:a16="http://schemas.microsoft.com/office/drawing/2014/main" xmlns="" id="{00000000-0008-0000-1000-00009D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62" name="Line 7">
            <a:extLst>
              <a:ext uri="{FF2B5EF4-FFF2-40B4-BE49-F238E27FC236}">
                <a16:creationId xmlns:a16="http://schemas.microsoft.com/office/drawing/2014/main" xmlns="" id="{00000000-0008-0000-1000-00009E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63" name="Line 8">
            <a:extLst>
              <a:ext uri="{FF2B5EF4-FFF2-40B4-BE49-F238E27FC236}">
                <a16:creationId xmlns:a16="http://schemas.microsoft.com/office/drawing/2014/main" xmlns="" id="{00000000-0008-0000-1000-00009F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64" name="Line 9">
            <a:extLst>
              <a:ext uri="{FF2B5EF4-FFF2-40B4-BE49-F238E27FC236}">
                <a16:creationId xmlns:a16="http://schemas.microsoft.com/office/drawing/2014/main" xmlns="" id="{00000000-0008-0000-1000-0000A0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65" name="Line 7">
            <a:extLst>
              <a:ext uri="{FF2B5EF4-FFF2-40B4-BE49-F238E27FC236}">
                <a16:creationId xmlns:a16="http://schemas.microsoft.com/office/drawing/2014/main" xmlns="" id="{00000000-0008-0000-1000-0000A1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66" name="Line 8">
            <a:extLst>
              <a:ext uri="{FF2B5EF4-FFF2-40B4-BE49-F238E27FC236}">
                <a16:creationId xmlns:a16="http://schemas.microsoft.com/office/drawing/2014/main" xmlns="" id="{00000000-0008-0000-1000-0000A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67" name="Line 9">
            <a:extLst>
              <a:ext uri="{FF2B5EF4-FFF2-40B4-BE49-F238E27FC236}">
                <a16:creationId xmlns:a16="http://schemas.microsoft.com/office/drawing/2014/main" xmlns="" id="{00000000-0008-0000-1000-0000A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668" name="Line 7">
            <a:extLst>
              <a:ext uri="{FF2B5EF4-FFF2-40B4-BE49-F238E27FC236}">
                <a16:creationId xmlns:a16="http://schemas.microsoft.com/office/drawing/2014/main" xmlns="" id="{00000000-0008-0000-1000-0000A4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69" name="Line 8">
            <a:extLst>
              <a:ext uri="{FF2B5EF4-FFF2-40B4-BE49-F238E27FC236}">
                <a16:creationId xmlns:a16="http://schemas.microsoft.com/office/drawing/2014/main" xmlns="" id="{00000000-0008-0000-1000-0000A5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0" name="Line 9">
            <a:extLst>
              <a:ext uri="{FF2B5EF4-FFF2-40B4-BE49-F238E27FC236}">
                <a16:creationId xmlns:a16="http://schemas.microsoft.com/office/drawing/2014/main" xmlns="" id="{00000000-0008-0000-1000-0000A6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1" name="Line 7">
            <a:extLst>
              <a:ext uri="{FF2B5EF4-FFF2-40B4-BE49-F238E27FC236}">
                <a16:creationId xmlns:a16="http://schemas.microsoft.com/office/drawing/2014/main" xmlns="" id="{00000000-0008-0000-1000-0000A7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72" name="Line 8">
            <a:extLst>
              <a:ext uri="{FF2B5EF4-FFF2-40B4-BE49-F238E27FC236}">
                <a16:creationId xmlns:a16="http://schemas.microsoft.com/office/drawing/2014/main" xmlns="" id="{00000000-0008-0000-1000-0000A8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73" name="Line 9">
            <a:extLst>
              <a:ext uri="{FF2B5EF4-FFF2-40B4-BE49-F238E27FC236}">
                <a16:creationId xmlns:a16="http://schemas.microsoft.com/office/drawing/2014/main" xmlns="" id="{00000000-0008-0000-1000-0000A9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74" name="Line 7">
            <a:extLst>
              <a:ext uri="{FF2B5EF4-FFF2-40B4-BE49-F238E27FC236}">
                <a16:creationId xmlns:a16="http://schemas.microsoft.com/office/drawing/2014/main" xmlns="" id="{00000000-0008-0000-1000-0000AA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75" name="Line 8">
            <a:extLst>
              <a:ext uri="{FF2B5EF4-FFF2-40B4-BE49-F238E27FC236}">
                <a16:creationId xmlns:a16="http://schemas.microsoft.com/office/drawing/2014/main" xmlns="" id="{00000000-0008-0000-1000-0000AB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76" name="Line 9">
            <a:extLst>
              <a:ext uri="{FF2B5EF4-FFF2-40B4-BE49-F238E27FC236}">
                <a16:creationId xmlns:a16="http://schemas.microsoft.com/office/drawing/2014/main" xmlns="" id="{00000000-0008-0000-1000-0000AC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77" name="Line 7">
            <a:extLst>
              <a:ext uri="{FF2B5EF4-FFF2-40B4-BE49-F238E27FC236}">
                <a16:creationId xmlns:a16="http://schemas.microsoft.com/office/drawing/2014/main" xmlns="" id="{00000000-0008-0000-1000-0000AD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8" name="Line 8">
            <a:extLst>
              <a:ext uri="{FF2B5EF4-FFF2-40B4-BE49-F238E27FC236}">
                <a16:creationId xmlns:a16="http://schemas.microsoft.com/office/drawing/2014/main" xmlns="" id="{00000000-0008-0000-1000-0000AE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79" name="Line 9">
            <a:extLst>
              <a:ext uri="{FF2B5EF4-FFF2-40B4-BE49-F238E27FC236}">
                <a16:creationId xmlns:a16="http://schemas.microsoft.com/office/drawing/2014/main" xmlns="" id="{00000000-0008-0000-1000-0000AF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80" name="Line 7">
            <a:extLst>
              <a:ext uri="{FF2B5EF4-FFF2-40B4-BE49-F238E27FC236}">
                <a16:creationId xmlns:a16="http://schemas.microsoft.com/office/drawing/2014/main" xmlns="" id="{00000000-0008-0000-1000-0000B3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1" name="Line 8">
            <a:extLst>
              <a:ext uri="{FF2B5EF4-FFF2-40B4-BE49-F238E27FC236}">
                <a16:creationId xmlns:a16="http://schemas.microsoft.com/office/drawing/2014/main" xmlns="" id="{00000000-0008-0000-1000-0000B4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2" name="Line 9">
            <a:extLst>
              <a:ext uri="{FF2B5EF4-FFF2-40B4-BE49-F238E27FC236}">
                <a16:creationId xmlns:a16="http://schemas.microsoft.com/office/drawing/2014/main" xmlns="" id="{00000000-0008-0000-1000-0000B5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3" name="Line 7">
            <a:extLst>
              <a:ext uri="{FF2B5EF4-FFF2-40B4-BE49-F238E27FC236}">
                <a16:creationId xmlns:a16="http://schemas.microsoft.com/office/drawing/2014/main" xmlns="" id="{00000000-0008-0000-1000-0000B6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84" name="Line 8">
            <a:extLst>
              <a:ext uri="{FF2B5EF4-FFF2-40B4-BE49-F238E27FC236}">
                <a16:creationId xmlns:a16="http://schemas.microsoft.com/office/drawing/2014/main" xmlns="" id="{00000000-0008-0000-1000-0000B7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85" name="Line 9">
            <a:extLst>
              <a:ext uri="{FF2B5EF4-FFF2-40B4-BE49-F238E27FC236}">
                <a16:creationId xmlns:a16="http://schemas.microsoft.com/office/drawing/2014/main" xmlns="" id="{00000000-0008-0000-1000-0000B80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686" name="Line 7">
            <a:extLst>
              <a:ext uri="{FF2B5EF4-FFF2-40B4-BE49-F238E27FC236}">
                <a16:creationId xmlns:a16="http://schemas.microsoft.com/office/drawing/2014/main" xmlns="" id="{00000000-0008-0000-1000-0000B9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7" name="Line 8">
            <a:extLst>
              <a:ext uri="{FF2B5EF4-FFF2-40B4-BE49-F238E27FC236}">
                <a16:creationId xmlns:a16="http://schemas.microsoft.com/office/drawing/2014/main" xmlns="" id="{00000000-0008-0000-1000-0000BA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8" name="Line 9">
            <a:extLst>
              <a:ext uri="{FF2B5EF4-FFF2-40B4-BE49-F238E27FC236}">
                <a16:creationId xmlns:a16="http://schemas.microsoft.com/office/drawing/2014/main" xmlns="" id="{00000000-0008-0000-1000-0000BB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89" name="Line 7">
            <a:extLst>
              <a:ext uri="{FF2B5EF4-FFF2-40B4-BE49-F238E27FC236}">
                <a16:creationId xmlns:a16="http://schemas.microsoft.com/office/drawing/2014/main" xmlns="" id="{00000000-0008-0000-1000-0000BC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90" name="Line 8">
            <a:extLst>
              <a:ext uri="{FF2B5EF4-FFF2-40B4-BE49-F238E27FC236}">
                <a16:creationId xmlns:a16="http://schemas.microsoft.com/office/drawing/2014/main" xmlns="" id="{00000000-0008-0000-1000-0000BD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91" name="Line 9">
            <a:extLst>
              <a:ext uri="{FF2B5EF4-FFF2-40B4-BE49-F238E27FC236}">
                <a16:creationId xmlns:a16="http://schemas.microsoft.com/office/drawing/2014/main" xmlns="" id="{00000000-0008-0000-1000-0000BE0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692" name="Line 7">
            <a:extLst>
              <a:ext uri="{FF2B5EF4-FFF2-40B4-BE49-F238E27FC236}">
                <a16:creationId xmlns:a16="http://schemas.microsoft.com/office/drawing/2014/main" xmlns="" id="{00000000-0008-0000-1000-0000C2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93" name="Line 8">
            <a:extLst>
              <a:ext uri="{FF2B5EF4-FFF2-40B4-BE49-F238E27FC236}">
                <a16:creationId xmlns:a16="http://schemas.microsoft.com/office/drawing/2014/main" xmlns="" id="{00000000-0008-0000-1000-0000C3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94" name="Line 9">
            <a:extLst>
              <a:ext uri="{FF2B5EF4-FFF2-40B4-BE49-F238E27FC236}">
                <a16:creationId xmlns:a16="http://schemas.microsoft.com/office/drawing/2014/main" xmlns="" id="{00000000-0008-0000-1000-0000C40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695" name="Line 7">
            <a:extLst>
              <a:ext uri="{FF2B5EF4-FFF2-40B4-BE49-F238E27FC236}">
                <a16:creationId xmlns:a16="http://schemas.microsoft.com/office/drawing/2014/main" xmlns="" id="{00000000-0008-0000-1000-0000CB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96" name="Line 8">
            <a:extLst>
              <a:ext uri="{FF2B5EF4-FFF2-40B4-BE49-F238E27FC236}">
                <a16:creationId xmlns:a16="http://schemas.microsoft.com/office/drawing/2014/main" xmlns="" id="{00000000-0008-0000-1000-0000CC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97" name="Line 9">
            <a:extLst>
              <a:ext uri="{FF2B5EF4-FFF2-40B4-BE49-F238E27FC236}">
                <a16:creationId xmlns:a16="http://schemas.microsoft.com/office/drawing/2014/main" xmlns="" id="{00000000-0008-0000-1000-0000C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698" name="Line 7">
            <a:extLst>
              <a:ext uri="{FF2B5EF4-FFF2-40B4-BE49-F238E27FC236}">
                <a16:creationId xmlns:a16="http://schemas.microsoft.com/office/drawing/2014/main" xmlns="" id="{00000000-0008-0000-1000-0000CE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699" name="Line 8">
            <a:extLst>
              <a:ext uri="{FF2B5EF4-FFF2-40B4-BE49-F238E27FC236}">
                <a16:creationId xmlns:a16="http://schemas.microsoft.com/office/drawing/2014/main" xmlns="" id="{00000000-0008-0000-1000-0000CF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00" name="Line 9">
            <a:extLst>
              <a:ext uri="{FF2B5EF4-FFF2-40B4-BE49-F238E27FC236}">
                <a16:creationId xmlns:a16="http://schemas.microsoft.com/office/drawing/2014/main" xmlns="" id="{00000000-0008-0000-1000-0000D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01" name="Line 7">
            <a:extLst>
              <a:ext uri="{FF2B5EF4-FFF2-40B4-BE49-F238E27FC236}">
                <a16:creationId xmlns:a16="http://schemas.microsoft.com/office/drawing/2014/main" xmlns="" id="{00000000-0008-0000-1000-0000D1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02" name="Line 8">
            <a:extLst>
              <a:ext uri="{FF2B5EF4-FFF2-40B4-BE49-F238E27FC236}">
                <a16:creationId xmlns:a16="http://schemas.microsoft.com/office/drawing/2014/main" xmlns="" id="{00000000-0008-0000-1000-0000D2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03" name="Line 9">
            <a:extLst>
              <a:ext uri="{FF2B5EF4-FFF2-40B4-BE49-F238E27FC236}">
                <a16:creationId xmlns:a16="http://schemas.microsoft.com/office/drawing/2014/main" xmlns="" id="{00000000-0008-0000-1000-0000D3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04" name="Line 7">
            <a:extLst>
              <a:ext uri="{FF2B5EF4-FFF2-40B4-BE49-F238E27FC236}">
                <a16:creationId xmlns:a16="http://schemas.microsoft.com/office/drawing/2014/main" xmlns="" id="{00000000-0008-0000-1000-0000D4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05" name="Line 8">
            <a:extLst>
              <a:ext uri="{FF2B5EF4-FFF2-40B4-BE49-F238E27FC236}">
                <a16:creationId xmlns:a16="http://schemas.microsoft.com/office/drawing/2014/main" xmlns="" id="{00000000-0008-0000-1000-0000D5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06" name="Line 9">
            <a:extLst>
              <a:ext uri="{FF2B5EF4-FFF2-40B4-BE49-F238E27FC236}">
                <a16:creationId xmlns:a16="http://schemas.microsoft.com/office/drawing/2014/main" xmlns="" id="{00000000-0008-0000-1000-0000D6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07" name="Line 7">
            <a:extLst>
              <a:ext uri="{FF2B5EF4-FFF2-40B4-BE49-F238E27FC236}">
                <a16:creationId xmlns:a16="http://schemas.microsoft.com/office/drawing/2014/main" xmlns="" id="{00000000-0008-0000-1000-0000D7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08" name="Line 8">
            <a:extLst>
              <a:ext uri="{FF2B5EF4-FFF2-40B4-BE49-F238E27FC236}">
                <a16:creationId xmlns:a16="http://schemas.microsoft.com/office/drawing/2014/main" xmlns="" id="{00000000-0008-0000-1000-0000D8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09" name="Line 9">
            <a:extLst>
              <a:ext uri="{FF2B5EF4-FFF2-40B4-BE49-F238E27FC236}">
                <a16:creationId xmlns:a16="http://schemas.microsoft.com/office/drawing/2014/main" xmlns="" id="{00000000-0008-0000-1000-0000D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0" name="Line 7">
            <a:extLst>
              <a:ext uri="{FF2B5EF4-FFF2-40B4-BE49-F238E27FC236}">
                <a16:creationId xmlns:a16="http://schemas.microsoft.com/office/drawing/2014/main" xmlns="" id="{00000000-0008-0000-1000-0000DA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11" name="Line 8">
            <a:extLst>
              <a:ext uri="{FF2B5EF4-FFF2-40B4-BE49-F238E27FC236}">
                <a16:creationId xmlns:a16="http://schemas.microsoft.com/office/drawing/2014/main" xmlns="" id="{00000000-0008-0000-1000-0000D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12" name="Line 9">
            <a:extLst>
              <a:ext uri="{FF2B5EF4-FFF2-40B4-BE49-F238E27FC236}">
                <a16:creationId xmlns:a16="http://schemas.microsoft.com/office/drawing/2014/main" xmlns="" id="{00000000-0008-0000-1000-0000D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13" name="Line 7">
            <a:extLst>
              <a:ext uri="{FF2B5EF4-FFF2-40B4-BE49-F238E27FC236}">
                <a16:creationId xmlns:a16="http://schemas.microsoft.com/office/drawing/2014/main" xmlns="" id="{00000000-0008-0000-1000-0000DD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4" name="Line 8">
            <a:extLst>
              <a:ext uri="{FF2B5EF4-FFF2-40B4-BE49-F238E27FC236}">
                <a16:creationId xmlns:a16="http://schemas.microsoft.com/office/drawing/2014/main" xmlns="" id="{00000000-0008-0000-1000-0000DE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5" name="Line 9">
            <a:extLst>
              <a:ext uri="{FF2B5EF4-FFF2-40B4-BE49-F238E27FC236}">
                <a16:creationId xmlns:a16="http://schemas.microsoft.com/office/drawing/2014/main" xmlns="" id="{00000000-0008-0000-1000-0000DF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16" name="Line 7">
            <a:extLst>
              <a:ext uri="{FF2B5EF4-FFF2-40B4-BE49-F238E27FC236}">
                <a16:creationId xmlns:a16="http://schemas.microsoft.com/office/drawing/2014/main" xmlns="" id="{00000000-0008-0000-1000-0000E0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17" name="Line 8">
            <a:extLst>
              <a:ext uri="{FF2B5EF4-FFF2-40B4-BE49-F238E27FC236}">
                <a16:creationId xmlns:a16="http://schemas.microsoft.com/office/drawing/2014/main" xmlns="" id="{00000000-0008-0000-1000-0000E1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18" name="Line 9">
            <a:extLst>
              <a:ext uri="{FF2B5EF4-FFF2-40B4-BE49-F238E27FC236}">
                <a16:creationId xmlns:a16="http://schemas.microsoft.com/office/drawing/2014/main" xmlns="" id="{00000000-0008-0000-1000-0000E2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19" name="Line 7">
            <a:extLst>
              <a:ext uri="{FF2B5EF4-FFF2-40B4-BE49-F238E27FC236}">
                <a16:creationId xmlns:a16="http://schemas.microsoft.com/office/drawing/2014/main" xmlns="" id="{00000000-0008-0000-1000-0000E3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0" name="Line 8">
            <a:extLst>
              <a:ext uri="{FF2B5EF4-FFF2-40B4-BE49-F238E27FC236}">
                <a16:creationId xmlns:a16="http://schemas.microsoft.com/office/drawing/2014/main" xmlns="" id="{00000000-0008-0000-1000-0000E4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1" name="Line 9">
            <a:extLst>
              <a:ext uri="{FF2B5EF4-FFF2-40B4-BE49-F238E27FC236}">
                <a16:creationId xmlns:a16="http://schemas.microsoft.com/office/drawing/2014/main" xmlns="" id="{00000000-0008-0000-1000-0000E5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2" name="Line 7">
            <a:extLst>
              <a:ext uri="{FF2B5EF4-FFF2-40B4-BE49-F238E27FC236}">
                <a16:creationId xmlns:a16="http://schemas.microsoft.com/office/drawing/2014/main" xmlns="" id="{00000000-0008-0000-1000-0000E6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23" name="Line 8">
            <a:extLst>
              <a:ext uri="{FF2B5EF4-FFF2-40B4-BE49-F238E27FC236}">
                <a16:creationId xmlns:a16="http://schemas.microsoft.com/office/drawing/2014/main" xmlns="" id="{00000000-0008-0000-1000-0000E7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24" name="Line 9">
            <a:extLst>
              <a:ext uri="{FF2B5EF4-FFF2-40B4-BE49-F238E27FC236}">
                <a16:creationId xmlns:a16="http://schemas.microsoft.com/office/drawing/2014/main" xmlns="" id="{00000000-0008-0000-1000-0000E8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25" name="Line 7">
            <a:extLst>
              <a:ext uri="{FF2B5EF4-FFF2-40B4-BE49-F238E27FC236}">
                <a16:creationId xmlns:a16="http://schemas.microsoft.com/office/drawing/2014/main" xmlns="" id="{00000000-0008-0000-1000-0000E9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6" name="Line 8">
            <a:extLst>
              <a:ext uri="{FF2B5EF4-FFF2-40B4-BE49-F238E27FC236}">
                <a16:creationId xmlns:a16="http://schemas.microsoft.com/office/drawing/2014/main" xmlns="" id="{00000000-0008-0000-1000-0000EA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7" name="Line 9">
            <a:extLst>
              <a:ext uri="{FF2B5EF4-FFF2-40B4-BE49-F238E27FC236}">
                <a16:creationId xmlns:a16="http://schemas.microsoft.com/office/drawing/2014/main" xmlns="" id="{00000000-0008-0000-1000-0000EB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28" name="Line 7">
            <a:extLst>
              <a:ext uri="{FF2B5EF4-FFF2-40B4-BE49-F238E27FC236}">
                <a16:creationId xmlns:a16="http://schemas.microsoft.com/office/drawing/2014/main" xmlns="" id="{00000000-0008-0000-1000-0000EC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29" name="Line 8">
            <a:extLst>
              <a:ext uri="{FF2B5EF4-FFF2-40B4-BE49-F238E27FC236}">
                <a16:creationId xmlns:a16="http://schemas.microsoft.com/office/drawing/2014/main" xmlns="" id="{00000000-0008-0000-1000-0000ED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30" name="Line 9">
            <a:extLst>
              <a:ext uri="{FF2B5EF4-FFF2-40B4-BE49-F238E27FC236}">
                <a16:creationId xmlns:a16="http://schemas.microsoft.com/office/drawing/2014/main" xmlns="" id="{00000000-0008-0000-1000-0000EE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31" name="Line 7">
            <a:extLst>
              <a:ext uri="{FF2B5EF4-FFF2-40B4-BE49-F238E27FC236}">
                <a16:creationId xmlns:a16="http://schemas.microsoft.com/office/drawing/2014/main" xmlns="" id="{00000000-0008-0000-1000-0000EF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32" name="Line 8">
            <a:extLst>
              <a:ext uri="{FF2B5EF4-FFF2-40B4-BE49-F238E27FC236}">
                <a16:creationId xmlns:a16="http://schemas.microsoft.com/office/drawing/2014/main" xmlns="" id="{00000000-0008-0000-1000-0000F0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33" name="Line 9">
            <a:extLst>
              <a:ext uri="{FF2B5EF4-FFF2-40B4-BE49-F238E27FC236}">
                <a16:creationId xmlns:a16="http://schemas.microsoft.com/office/drawing/2014/main" xmlns="" id="{00000000-0008-0000-1000-0000F1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34" name="Line 7">
            <a:extLst>
              <a:ext uri="{FF2B5EF4-FFF2-40B4-BE49-F238E27FC236}">
                <a16:creationId xmlns:a16="http://schemas.microsoft.com/office/drawing/2014/main" xmlns="" id="{00000000-0008-0000-1000-0000F2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35" name="Line 8">
            <a:extLst>
              <a:ext uri="{FF2B5EF4-FFF2-40B4-BE49-F238E27FC236}">
                <a16:creationId xmlns:a16="http://schemas.microsoft.com/office/drawing/2014/main" xmlns="" id="{00000000-0008-0000-1000-0000F3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36" name="Line 9">
            <a:extLst>
              <a:ext uri="{FF2B5EF4-FFF2-40B4-BE49-F238E27FC236}">
                <a16:creationId xmlns:a16="http://schemas.microsoft.com/office/drawing/2014/main" xmlns="" id="{00000000-0008-0000-1000-0000F4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37" name="Line 7">
            <a:extLst>
              <a:ext uri="{FF2B5EF4-FFF2-40B4-BE49-F238E27FC236}">
                <a16:creationId xmlns:a16="http://schemas.microsoft.com/office/drawing/2014/main" xmlns="" id="{00000000-0008-0000-1000-0000F5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38" name="Line 8">
            <a:extLst>
              <a:ext uri="{FF2B5EF4-FFF2-40B4-BE49-F238E27FC236}">
                <a16:creationId xmlns:a16="http://schemas.microsoft.com/office/drawing/2014/main" xmlns="" id="{00000000-0008-0000-1000-0000F6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39" name="Line 9">
            <a:extLst>
              <a:ext uri="{FF2B5EF4-FFF2-40B4-BE49-F238E27FC236}">
                <a16:creationId xmlns:a16="http://schemas.microsoft.com/office/drawing/2014/main" xmlns="" id="{00000000-0008-0000-1000-0000F702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40" name="Line 7">
            <a:extLst>
              <a:ext uri="{FF2B5EF4-FFF2-40B4-BE49-F238E27FC236}">
                <a16:creationId xmlns:a16="http://schemas.microsoft.com/office/drawing/2014/main" xmlns="" id="{00000000-0008-0000-1000-0000F8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41" name="Line 8">
            <a:extLst>
              <a:ext uri="{FF2B5EF4-FFF2-40B4-BE49-F238E27FC236}">
                <a16:creationId xmlns:a16="http://schemas.microsoft.com/office/drawing/2014/main" xmlns="" id="{00000000-0008-0000-1000-0000F9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42" name="Line 9">
            <a:extLst>
              <a:ext uri="{FF2B5EF4-FFF2-40B4-BE49-F238E27FC236}">
                <a16:creationId xmlns:a16="http://schemas.microsoft.com/office/drawing/2014/main" xmlns="" id="{00000000-0008-0000-1000-0000FA0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43" name="Line 7">
            <a:extLst>
              <a:ext uri="{FF2B5EF4-FFF2-40B4-BE49-F238E27FC236}">
                <a16:creationId xmlns:a16="http://schemas.microsoft.com/office/drawing/2014/main" xmlns="" id="{00000000-0008-0000-1000-0000FB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44" name="Line 8">
            <a:extLst>
              <a:ext uri="{FF2B5EF4-FFF2-40B4-BE49-F238E27FC236}">
                <a16:creationId xmlns:a16="http://schemas.microsoft.com/office/drawing/2014/main" xmlns="" id="{00000000-0008-0000-1000-0000FC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45" name="Line 9">
            <a:extLst>
              <a:ext uri="{FF2B5EF4-FFF2-40B4-BE49-F238E27FC236}">
                <a16:creationId xmlns:a16="http://schemas.microsoft.com/office/drawing/2014/main" xmlns="" id="{00000000-0008-0000-1000-0000FD0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46" name="Line 7">
            <a:extLst>
              <a:ext uri="{FF2B5EF4-FFF2-40B4-BE49-F238E27FC236}">
                <a16:creationId xmlns:a16="http://schemas.microsoft.com/office/drawing/2014/main" xmlns="" id="{00000000-0008-0000-1000-0000FE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47" name="Line 8">
            <a:extLst>
              <a:ext uri="{FF2B5EF4-FFF2-40B4-BE49-F238E27FC236}">
                <a16:creationId xmlns:a16="http://schemas.microsoft.com/office/drawing/2014/main" xmlns="" id="{00000000-0008-0000-1000-0000FF0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48" name="Line 9">
            <a:extLst>
              <a:ext uri="{FF2B5EF4-FFF2-40B4-BE49-F238E27FC236}">
                <a16:creationId xmlns:a16="http://schemas.microsoft.com/office/drawing/2014/main" xmlns="" id="{00000000-0008-0000-1000-000000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49" name="Line 7">
            <a:extLst>
              <a:ext uri="{FF2B5EF4-FFF2-40B4-BE49-F238E27FC236}">
                <a16:creationId xmlns:a16="http://schemas.microsoft.com/office/drawing/2014/main" xmlns="" id="{00000000-0008-0000-1000-000001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0" name="Line 8">
            <a:extLst>
              <a:ext uri="{FF2B5EF4-FFF2-40B4-BE49-F238E27FC236}">
                <a16:creationId xmlns:a16="http://schemas.microsoft.com/office/drawing/2014/main" xmlns="" id="{00000000-0008-0000-1000-000002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1" name="Line 9">
            <a:extLst>
              <a:ext uri="{FF2B5EF4-FFF2-40B4-BE49-F238E27FC236}">
                <a16:creationId xmlns:a16="http://schemas.microsoft.com/office/drawing/2014/main" xmlns="" id="{00000000-0008-0000-1000-000003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2" name="Line 7">
            <a:extLst>
              <a:ext uri="{FF2B5EF4-FFF2-40B4-BE49-F238E27FC236}">
                <a16:creationId xmlns:a16="http://schemas.microsoft.com/office/drawing/2014/main" xmlns="" id="{00000000-0008-0000-1000-000004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53" name="Line 8">
            <a:extLst>
              <a:ext uri="{FF2B5EF4-FFF2-40B4-BE49-F238E27FC236}">
                <a16:creationId xmlns:a16="http://schemas.microsoft.com/office/drawing/2014/main" xmlns="" id="{00000000-0008-0000-1000-000005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54" name="Line 9">
            <a:extLst>
              <a:ext uri="{FF2B5EF4-FFF2-40B4-BE49-F238E27FC236}">
                <a16:creationId xmlns:a16="http://schemas.microsoft.com/office/drawing/2014/main" xmlns="" id="{00000000-0008-0000-1000-00000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55" name="Line 7">
            <a:extLst>
              <a:ext uri="{FF2B5EF4-FFF2-40B4-BE49-F238E27FC236}">
                <a16:creationId xmlns:a16="http://schemas.microsoft.com/office/drawing/2014/main" xmlns="" id="{00000000-0008-0000-1000-000007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6" name="Line 8">
            <a:extLst>
              <a:ext uri="{FF2B5EF4-FFF2-40B4-BE49-F238E27FC236}">
                <a16:creationId xmlns:a16="http://schemas.microsoft.com/office/drawing/2014/main" xmlns="" id="{00000000-0008-0000-1000-000008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7" name="Line 9">
            <a:extLst>
              <a:ext uri="{FF2B5EF4-FFF2-40B4-BE49-F238E27FC236}">
                <a16:creationId xmlns:a16="http://schemas.microsoft.com/office/drawing/2014/main" xmlns="" id="{00000000-0008-0000-1000-000009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58" name="Line 7">
            <a:extLst>
              <a:ext uri="{FF2B5EF4-FFF2-40B4-BE49-F238E27FC236}">
                <a16:creationId xmlns:a16="http://schemas.microsoft.com/office/drawing/2014/main" xmlns="" id="{00000000-0008-0000-1000-00000A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59" name="Line 8">
            <a:extLst>
              <a:ext uri="{FF2B5EF4-FFF2-40B4-BE49-F238E27FC236}">
                <a16:creationId xmlns:a16="http://schemas.microsoft.com/office/drawing/2014/main" xmlns="" id="{00000000-0008-0000-1000-00000B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60" name="Line 9">
            <a:extLst>
              <a:ext uri="{FF2B5EF4-FFF2-40B4-BE49-F238E27FC236}">
                <a16:creationId xmlns:a16="http://schemas.microsoft.com/office/drawing/2014/main" xmlns="" id="{00000000-0008-0000-1000-00000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61" name="Line 7">
            <a:extLst>
              <a:ext uri="{FF2B5EF4-FFF2-40B4-BE49-F238E27FC236}">
                <a16:creationId xmlns:a16="http://schemas.microsoft.com/office/drawing/2014/main" xmlns="" id="{00000000-0008-0000-1000-00000D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2" name="Line 8">
            <a:extLst>
              <a:ext uri="{FF2B5EF4-FFF2-40B4-BE49-F238E27FC236}">
                <a16:creationId xmlns:a16="http://schemas.microsoft.com/office/drawing/2014/main" xmlns="" id="{00000000-0008-0000-1000-00000E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3" name="Line 9">
            <a:extLst>
              <a:ext uri="{FF2B5EF4-FFF2-40B4-BE49-F238E27FC236}">
                <a16:creationId xmlns:a16="http://schemas.microsoft.com/office/drawing/2014/main" xmlns="" id="{00000000-0008-0000-1000-00000F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4" name="Line 7">
            <a:extLst>
              <a:ext uri="{FF2B5EF4-FFF2-40B4-BE49-F238E27FC236}">
                <a16:creationId xmlns:a16="http://schemas.microsoft.com/office/drawing/2014/main" xmlns="" id="{00000000-0008-0000-1000-000010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65" name="Line 8">
            <a:extLst>
              <a:ext uri="{FF2B5EF4-FFF2-40B4-BE49-F238E27FC236}">
                <a16:creationId xmlns:a16="http://schemas.microsoft.com/office/drawing/2014/main" xmlns="" id="{00000000-0008-0000-1000-000011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66" name="Line 9">
            <a:extLst>
              <a:ext uri="{FF2B5EF4-FFF2-40B4-BE49-F238E27FC236}">
                <a16:creationId xmlns:a16="http://schemas.microsoft.com/office/drawing/2014/main" xmlns="" id="{00000000-0008-0000-1000-000012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67" name="Line 7">
            <a:extLst>
              <a:ext uri="{FF2B5EF4-FFF2-40B4-BE49-F238E27FC236}">
                <a16:creationId xmlns:a16="http://schemas.microsoft.com/office/drawing/2014/main" xmlns="" id="{00000000-0008-0000-1000-000013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8" name="Line 8">
            <a:extLst>
              <a:ext uri="{FF2B5EF4-FFF2-40B4-BE49-F238E27FC236}">
                <a16:creationId xmlns:a16="http://schemas.microsoft.com/office/drawing/2014/main" xmlns="" id="{00000000-0008-0000-1000-000014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69" name="Line 9">
            <a:extLst>
              <a:ext uri="{FF2B5EF4-FFF2-40B4-BE49-F238E27FC236}">
                <a16:creationId xmlns:a16="http://schemas.microsoft.com/office/drawing/2014/main" xmlns="" id="{00000000-0008-0000-1000-000015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770" name="Line 7">
            <a:extLst>
              <a:ext uri="{FF2B5EF4-FFF2-40B4-BE49-F238E27FC236}">
                <a16:creationId xmlns:a16="http://schemas.microsoft.com/office/drawing/2014/main" xmlns="" id="{00000000-0008-0000-1000-000016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71" name="Line 8">
            <a:extLst>
              <a:ext uri="{FF2B5EF4-FFF2-40B4-BE49-F238E27FC236}">
                <a16:creationId xmlns:a16="http://schemas.microsoft.com/office/drawing/2014/main" xmlns="" id="{00000000-0008-0000-1000-000017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72" name="Line 9">
            <a:extLst>
              <a:ext uri="{FF2B5EF4-FFF2-40B4-BE49-F238E27FC236}">
                <a16:creationId xmlns:a16="http://schemas.microsoft.com/office/drawing/2014/main" xmlns="" id="{00000000-0008-0000-1000-000018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773" name="Line 7">
            <a:extLst>
              <a:ext uri="{FF2B5EF4-FFF2-40B4-BE49-F238E27FC236}">
                <a16:creationId xmlns:a16="http://schemas.microsoft.com/office/drawing/2014/main" xmlns="" id="{00000000-0008-0000-1000-00001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74" name="Line 8">
            <a:extLst>
              <a:ext uri="{FF2B5EF4-FFF2-40B4-BE49-F238E27FC236}">
                <a16:creationId xmlns:a16="http://schemas.microsoft.com/office/drawing/2014/main" xmlns="" id="{00000000-0008-0000-1000-00001A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75" name="Line 9">
            <a:extLst>
              <a:ext uri="{FF2B5EF4-FFF2-40B4-BE49-F238E27FC236}">
                <a16:creationId xmlns:a16="http://schemas.microsoft.com/office/drawing/2014/main" xmlns="" id="{00000000-0008-0000-1000-00001B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76" name="Line 7">
            <a:extLst>
              <a:ext uri="{FF2B5EF4-FFF2-40B4-BE49-F238E27FC236}">
                <a16:creationId xmlns:a16="http://schemas.microsoft.com/office/drawing/2014/main" xmlns="" id="{00000000-0008-0000-1000-00001C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77" name="Line 8">
            <a:extLst>
              <a:ext uri="{FF2B5EF4-FFF2-40B4-BE49-F238E27FC236}">
                <a16:creationId xmlns:a16="http://schemas.microsoft.com/office/drawing/2014/main" xmlns="" id="{00000000-0008-0000-1000-00001D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78" name="Line 9">
            <a:extLst>
              <a:ext uri="{FF2B5EF4-FFF2-40B4-BE49-F238E27FC236}">
                <a16:creationId xmlns:a16="http://schemas.microsoft.com/office/drawing/2014/main" xmlns="" id="{00000000-0008-0000-1000-00001E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779" name="Line 7">
            <a:extLst>
              <a:ext uri="{FF2B5EF4-FFF2-40B4-BE49-F238E27FC236}">
                <a16:creationId xmlns:a16="http://schemas.microsoft.com/office/drawing/2014/main" xmlns="" id="{00000000-0008-0000-1000-00001F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780" name="Line 8">
            <a:extLst>
              <a:ext uri="{FF2B5EF4-FFF2-40B4-BE49-F238E27FC236}">
                <a16:creationId xmlns:a16="http://schemas.microsoft.com/office/drawing/2014/main" xmlns="" id="{00000000-0008-0000-1000-000020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781" name="Line 9">
            <a:extLst>
              <a:ext uri="{FF2B5EF4-FFF2-40B4-BE49-F238E27FC236}">
                <a16:creationId xmlns:a16="http://schemas.microsoft.com/office/drawing/2014/main" xmlns="" id="{00000000-0008-0000-1000-000021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782" name="Line 7">
            <a:extLst>
              <a:ext uri="{FF2B5EF4-FFF2-40B4-BE49-F238E27FC236}">
                <a16:creationId xmlns:a16="http://schemas.microsoft.com/office/drawing/2014/main" xmlns="" id="{00000000-0008-0000-1000-000022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3" name="Line 8">
            <a:extLst>
              <a:ext uri="{FF2B5EF4-FFF2-40B4-BE49-F238E27FC236}">
                <a16:creationId xmlns:a16="http://schemas.microsoft.com/office/drawing/2014/main" xmlns="" id="{00000000-0008-0000-1000-000023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4" name="Line 9">
            <a:extLst>
              <a:ext uri="{FF2B5EF4-FFF2-40B4-BE49-F238E27FC236}">
                <a16:creationId xmlns:a16="http://schemas.microsoft.com/office/drawing/2014/main" xmlns="" id="{00000000-0008-0000-1000-000024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5" name="Line 7">
            <a:extLst>
              <a:ext uri="{FF2B5EF4-FFF2-40B4-BE49-F238E27FC236}">
                <a16:creationId xmlns:a16="http://schemas.microsoft.com/office/drawing/2014/main" xmlns="" id="{00000000-0008-0000-1000-000025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86" name="Line 8">
            <a:extLst>
              <a:ext uri="{FF2B5EF4-FFF2-40B4-BE49-F238E27FC236}">
                <a16:creationId xmlns:a16="http://schemas.microsoft.com/office/drawing/2014/main" xmlns="" id="{00000000-0008-0000-1000-000026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87" name="Line 9">
            <a:extLst>
              <a:ext uri="{FF2B5EF4-FFF2-40B4-BE49-F238E27FC236}">
                <a16:creationId xmlns:a16="http://schemas.microsoft.com/office/drawing/2014/main" xmlns="" id="{00000000-0008-0000-1000-000027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88" name="Line 7">
            <a:extLst>
              <a:ext uri="{FF2B5EF4-FFF2-40B4-BE49-F238E27FC236}">
                <a16:creationId xmlns:a16="http://schemas.microsoft.com/office/drawing/2014/main" xmlns="" id="{00000000-0008-0000-1000-00002B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89" name="Line 8">
            <a:extLst>
              <a:ext uri="{FF2B5EF4-FFF2-40B4-BE49-F238E27FC236}">
                <a16:creationId xmlns:a16="http://schemas.microsoft.com/office/drawing/2014/main" xmlns="" id="{00000000-0008-0000-1000-00002C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0" name="Line 9">
            <a:extLst>
              <a:ext uri="{FF2B5EF4-FFF2-40B4-BE49-F238E27FC236}">
                <a16:creationId xmlns:a16="http://schemas.microsoft.com/office/drawing/2014/main" xmlns="" id="{00000000-0008-0000-1000-00002D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1" name="Line 7">
            <a:extLst>
              <a:ext uri="{FF2B5EF4-FFF2-40B4-BE49-F238E27FC236}">
                <a16:creationId xmlns:a16="http://schemas.microsoft.com/office/drawing/2014/main" xmlns="" id="{00000000-0008-0000-1000-000034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92" name="Line 8">
            <a:extLst>
              <a:ext uri="{FF2B5EF4-FFF2-40B4-BE49-F238E27FC236}">
                <a16:creationId xmlns:a16="http://schemas.microsoft.com/office/drawing/2014/main" xmlns="" id="{00000000-0008-0000-1000-000035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93" name="Line 9">
            <a:extLst>
              <a:ext uri="{FF2B5EF4-FFF2-40B4-BE49-F238E27FC236}">
                <a16:creationId xmlns:a16="http://schemas.microsoft.com/office/drawing/2014/main" xmlns="" id="{00000000-0008-0000-1000-0000360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794" name="Line 7">
            <a:extLst>
              <a:ext uri="{FF2B5EF4-FFF2-40B4-BE49-F238E27FC236}">
                <a16:creationId xmlns:a16="http://schemas.microsoft.com/office/drawing/2014/main" xmlns="" id="{00000000-0008-0000-1000-00003A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5" name="Line 8">
            <a:extLst>
              <a:ext uri="{FF2B5EF4-FFF2-40B4-BE49-F238E27FC236}">
                <a16:creationId xmlns:a16="http://schemas.microsoft.com/office/drawing/2014/main" xmlns="" id="{00000000-0008-0000-1000-00003B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6" name="Line 9">
            <a:extLst>
              <a:ext uri="{FF2B5EF4-FFF2-40B4-BE49-F238E27FC236}">
                <a16:creationId xmlns:a16="http://schemas.microsoft.com/office/drawing/2014/main" xmlns="" id="{00000000-0008-0000-1000-00003C0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797" name="Line 7">
            <a:extLst>
              <a:ext uri="{FF2B5EF4-FFF2-40B4-BE49-F238E27FC236}">
                <a16:creationId xmlns:a16="http://schemas.microsoft.com/office/drawing/2014/main" xmlns="" id="{00000000-0008-0000-1000-00004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98" name="Line 8">
            <a:extLst>
              <a:ext uri="{FF2B5EF4-FFF2-40B4-BE49-F238E27FC236}">
                <a16:creationId xmlns:a16="http://schemas.microsoft.com/office/drawing/2014/main" xmlns="" id="{00000000-0008-0000-1000-000047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799" name="Line 9">
            <a:extLst>
              <a:ext uri="{FF2B5EF4-FFF2-40B4-BE49-F238E27FC236}">
                <a16:creationId xmlns:a16="http://schemas.microsoft.com/office/drawing/2014/main" xmlns="" id="{00000000-0008-0000-1000-000048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00" name="Line 7">
            <a:extLst>
              <a:ext uri="{FF2B5EF4-FFF2-40B4-BE49-F238E27FC236}">
                <a16:creationId xmlns:a16="http://schemas.microsoft.com/office/drawing/2014/main" xmlns="" id="{00000000-0008-0000-1000-000049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01" name="Line 8">
            <a:extLst>
              <a:ext uri="{FF2B5EF4-FFF2-40B4-BE49-F238E27FC236}">
                <a16:creationId xmlns:a16="http://schemas.microsoft.com/office/drawing/2014/main" xmlns="" id="{00000000-0008-0000-1000-00004A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02" name="Line 9">
            <a:extLst>
              <a:ext uri="{FF2B5EF4-FFF2-40B4-BE49-F238E27FC236}">
                <a16:creationId xmlns:a16="http://schemas.microsoft.com/office/drawing/2014/main" xmlns="" id="{00000000-0008-0000-1000-00004B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03" name="Line 7">
            <a:extLst>
              <a:ext uri="{FF2B5EF4-FFF2-40B4-BE49-F238E27FC236}">
                <a16:creationId xmlns:a16="http://schemas.microsoft.com/office/drawing/2014/main" xmlns="" id="{00000000-0008-0000-1000-00004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04" name="Line 8">
            <a:extLst>
              <a:ext uri="{FF2B5EF4-FFF2-40B4-BE49-F238E27FC236}">
                <a16:creationId xmlns:a16="http://schemas.microsoft.com/office/drawing/2014/main" xmlns="" id="{00000000-0008-0000-1000-00004D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05" name="Line 9">
            <a:extLst>
              <a:ext uri="{FF2B5EF4-FFF2-40B4-BE49-F238E27FC236}">
                <a16:creationId xmlns:a16="http://schemas.microsoft.com/office/drawing/2014/main" xmlns="" id="{00000000-0008-0000-1000-00004E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06" name="Line 7">
            <a:extLst>
              <a:ext uri="{FF2B5EF4-FFF2-40B4-BE49-F238E27FC236}">
                <a16:creationId xmlns:a16="http://schemas.microsoft.com/office/drawing/2014/main" xmlns="" id="{00000000-0008-0000-1000-00004F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07" name="Line 8">
            <a:extLst>
              <a:ext uri="{FF2B5EF4-FFF2-40B4-BE49-F238E27FC236}">
                <a16:creationId xmlns:a16="http://schemas.microsoft.com/office/drawing/2014/main" xmlns="" id="{00000000-0008-0000-1000-000050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08" name="Line 9">
            <a:extLst>
              <a:ext uri="{FF2B5EF4-FFF2-40B4-BE49-F238E27FC236}">
                <a16:creationId xmlns:a16="http://schemas.microsoft.com/office/drawing/2014/main" xmlns="" id="{00000000-0008-0000-1000-000051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09" name="Line 7">
            <a:extLst>
              <a:ext uri="{FF2B5EF4-FFF2-40B4-BE49-F238E27FC236}">
                <a16:creationId xmlns:a16="http://schemas.microsoft.com/office/drawing/2014/main" xmlns="" id="{00000000-0008-0000-1000-000052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0" name="Line 8">
            <a:extLst>
              <a:ext uri="{FF2B5EF4-FFF2-40B4-BE49-F238E27FC236}">
                <a16:creationId xmlns:a16="http://schemas.microsoft.com/office/drawing/2014/main" xmlns="" id="{00000000-0008-0000-1000-000053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1" name="Line 9">
            <a:extLst>
              <a:ext uri="{FF2B5EF4-FFF2-40B4-BE49-F238E27FC236}">
                <a16:creationId xmlns:a16="http://schemas.microsoft.com/office/drawing/2014/main" xmlns="" id="{00000000-0008-0000-1000-000054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2" name="Line 7">
            <a:extLst>
              <a:ext uri="{FF2B5EF4-FFF2-40B4-BE49-F238E27FC236}">
                <a16:creationId xmlns:a16="http://schemas.microsoft.com/office/drawing/2014/main" xmlns="" id="{00000000-0008-0000-1000-000055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13" name="Line 8">
            <a:extLst>
              <a:ext uri="{FF2B5EF4-FFF2-40B4-BE49-F238E27FC236}">
                <a16:creationId xmlns:a16="http://schemas.microsoft.com/office/drawing/2014/main" xmlns="" id="{00000000-0008-0000-1000-00005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14" name="Line 9">
            <a:extLst>
              <a:ext uri="{FF2B5EF4-FFF2-40B4-BE49-F238E27FC236}">
                <a16:creationId xmlns:a16="http://schemas.microsoft.com/office/drawing/2014/main" xmlns="" id="{00000000-0008-0000-1000-000057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15" name="Line 7">
            <a:extLst>
              <a:ext uri="{FF2B5EF4-FFF2-40B4-BE49-F238E27FC236}">
                <a16:creationId xmlns:a16="http://schemas.microsoft.com/office/drawing/2014/main" xmlns="" id="{00000000-0008-0000-1000-000058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6" name="Line 8">
            <a:extLst>
              <a:ext uri="{FF2B5EF4-FFF2-40B4-BE49-F238E27FC236}">
                <a16:creationId xmlns:a16="http://schemas.microsoft.com/office/drawing/2014/main" xmlns="" id="{00000000-0008-0000-1000-000059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7" name="Line 9">
            <a:extLst>
              <a:ext uri="{FF2B5EF4-FFF2-40B4-BE49-F238E27FC236}">
                <a16:creationId xmlns:a16="http://schemas.microsoft.com/office/drawing/2014/main" xmlns="" id="{00000000-0008-0000-1000-00005A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18" name="Line 7">
            <a:extLst>
              <a:ext uri="{FF2B5EF4-FFF2-40B4-BE49-F238E27FC236}">
                <a16:creationId xmlns:a16="http://schemas.microsoft.com/office/drawing/2014/main" xmlns="" id="{00000000-0008-0000-1000-00005B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19" name="Line 8">
            <a:extLst>
              <a:ext uri="{FF2B5EF4-FFF2-40B4-BE49-F238E27FC236}">
                <a16:creationId xmlns:a16="http://schemas.microsoft.com/office/drawing/2014/main" xmlns="" id="{00000000-0008-0000-1000-00005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20" name="Line 9">
            <a:extLst>
              <a:ext uri="{FF2B5EF4-FFF2-40B4-BE49-F238E27FC236}">
                <a16:creationId xmlns:a16="http://schemas.microsoft.com/office/drawing/2014/main" xmlns="" id="{00000000-0008-0000-1000-00005D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21" name="Line 7">
            <a:extLst>
              <a:ext uri="{FF2B5EF4-FFF2-40B4-BE49-F238E27FC236}">
                <a16:creationId xmlns:a16="http://schemas.microsoft.com/office/drawing/2014/main" xmlns="" id="{00000000-0008-0000-1000-00005E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2" name="Line 8">
            <a:extLst>
              <a:ext uri="{FF2B5EF4-FFF2-40B4-BE49-F238E27FC236}">
                <a16:creationId xmlns:a16="http://schemas.microsoft.com/office/drawing/2014/main" xmlns="" id="{00000000-0008-0000-1000-00005F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3" name="Line 9">
            <a:extLst>
              <a:ext uri="{FF2B5EF4-FFF2-40B4-BE49-F238E27FC236}">
                <a16:creationId xmlns:a16="http://schemas.microsoft.com/office/drawing/2014/main" xmlns="" id="{00000000-0008-0000-1000-000060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4" name="Line 7">
            <a:extLst>
              <a:ext uri="{FF2B5EF4-FFF2-40B4-BE49-F238E27FC236}">
                <a16:creationId xmlns:a16="http://schemas.microsoft.com/office/drawing/2014/main" xmlns="" id="{00000000-0008-0000-1000-000061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25" name="Line 8">
            <a:extLst>
              <a:ext uri="{FF2B5EF4-FFF2-40B4-BE49-F238E27FC236}">
                <a16:creationId xmlns:a16="http://schemas.microsoft.com/office/drawing/2014/main" xmlns="" id="{00000000-0008-0000-1000-000062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26" name="Line 9">
            <a:extLst>
              <a:ext uri="{FF2B5EF4-FFF2-40B4-BE49-F238E27FC236}">
                <a16:creationId xmlns:a16="http://schemas.microsoft.com/office/drawing/2014/main" xmlns="" id="{00000000-0008-0000-1000-000063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27" name="Line 7">
            <a:extLst>
              <a:ext uri="{FF2B5EF4-FFF2-40B4-BE49-F238E27FC236}">
                <a16:creationId xmlns:a16="http://schemas.microsoft.com/office/drawing/2014/main" xmlns="" id="{00000000-0008-0000-1000-000064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8" name="Line 8">
            <a:extLst>
              <a:ext uri="{FF2B5EF4-FFF2-40B4-BE49-F238E27FC236}">
                <a16:creationId xmlns:a16="http://schemas.microsoft.com/office/drawing/2014/main" xmlns="" id="{00000000-0008-0000-1000-000065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29" name="Line 9">
            <a:extLst>
              <a:ext uri="{FF2B5EF4-FFF2-40B4-BE49-F238E27FC236}">
                <a16:creationId xmlns:a16="http://schemas.microsoft.com/office/drawing/2014/main" xmlns="" id="{00000000-0008-0000-1000-000066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0" name="Line 7">
            <a:extLst>
              <a:ext uri="{FF2B5EF4-FFF2-40B4-BE49-F238E27FC236}">
                <a16:creationId xmlns:a16="http://schemas.microsoft.com/office/drawing/2014/main" xmlns="" id="{00000000-0008-0000-1000-000067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31" name="Line 8">
            <a:extLst>
              <a:ext uri="{FF2B5EF4-FFF2-40B4-BE49-F238E27FC236}">
                <a16:creationId xmlns:a16="http://schemas.microsoft.com/office/drawing/2014/main" xmlns="" id="{00000000-0008-0000-1000-000068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32" name="Line 9">
            <a:extLst>
              <a:ext uri="{FF2B5EF4-FFF2-40B4-BE49-F238E27FC236}">
                <a16:creationId xmlns:a16="http://schemas.microsoft.com/office/drawing/2014/main" xmlns="" id="{00000000-0008-0000-1000-000069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33" name="Line 7">
            <a:extLst>
              <a:ext uri="{FF2B5EF4-FFF2-40B4-BE49-F238E27FC236}">
                <a16:creationId xmlns:a16="http://schemas.microsoft.com/office/drawing/2014/main" xmlns="" id="{00000000-0008-0000-1000-00006A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34" name="Line 8">
            <a:extLst>
              <a:ext uri="{FF2B5EF4-FFF2-40B4-BE49-F238E27FC236}">
                <a16:creationId xmlns:a16="http://schemas.microsoft.com/office/drawing/2014/main" xmlns="" id="{00000000-0008-0000-1000-00006B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35" name="Line 9">
            <a:extLst>
              <a:ext uri="{FF2B5EF4-FFF2-40B4-BE49-F238E27FC236}">
                <a16:creationId xmlns:a16="http://schemas.microsoft.com/office/drawing/2014/main" xmlns="" id="{00000000-0008-0000-1000-00006C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36" name="Line 7">
            <a:extLst>
              <a:ext uri="{FF2B5EF4-FFF2-40B4-BE49-F238E27FC236}">
                <a16:creationId xmlns:a16="http://schemas.microsoft.com/office/drawing/2014/main" xmlns="" id="{00000000-0008-0000-1000-00006D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7" name="Line 8">
            <a:extLst>
              <a:ext uri="{FF2B5EF4-FFF2-40B4-BE49-F238E27FC236}">
                <a16:creationId xmlns:a16="http://schemas.microsoft.com/office/drawing/2014/main" xmlns="" id="{00000000-0008-0000-1000-00006E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8" name="Line 9">
            <a:extLst>
              <a:ext uri="{FF2B5EF4-FFF2-40B4-BE49-F238E27FC236}">
                <a16:creationId xmlns:a16="http://schemas.microsoft.com/office/drawing/2014/main" xmlns="" id="{00000000-0008-0000-1000-00006F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39" name="Line 7">
            <a:extLst>
              <a:ext uri="{FF2B5EF4-FFF2-40B4-BE49-F238E27FC236}">
                <a16:creationId xmlns:a16="http://schemas.microsoft.com/office/drawing/2014/main" xmlns="" id="{00000000-0008-0000-1000-000070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40" name="Line 8">
            <a:extLst>
              <a:ext uri="{FF2B5EF4-FFF2-40B4-BE49-F238E27FC236}">
                <a16:creationId xmlns:a16="http://schemas.microsoft.com/office/drawing/2014/main" xmlns="" id="{00000000-0008-0000-1000-000071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41" name="Line 9">
            <a:extLst>
              <a:ext uri="{FF2B5EF4-FFF2-40B4-BE49-F238E27FC236}">
                <a16:creationId xmlns:a16="http://schemas.microsoft.com/office/drawing/2014/main" xmlns="" id="{00000000-0008-0000-1000-000072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42" name="Line 7">
            <a:extLst>
              <a:ext uri="{FF2B5EF4-FFF2-40B4-BE49-F238E27FC236}">
                <a16:creationId xmlns:a16="http://schemas.microsoft.com/office/drawing/2014/main" xmlns="" id="{00000000-0008-0000-1000-000073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43" name="Line 8">
            <a:extLst>
              <a:ext uri="{FF2B5EF4-FFF2-40B4-BE49-F238E27FC236}">
                <a16:creationId xmlns:a16="http://schemas.microsoft.com/office/drawing/2014/main" xmlns="" id="{00000000-0008-0000-1000-000074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44" name="Line 9">
            <a:extLst>
              <a:ext uri="{FF2B5EF4-FFF2-40B4-BE49-F238E27FC236}">
                <a16:creationId xmlns:a16="http://schemas.microsoft.com/office/drawing/2014/main" xmlns="" id="{00000000-0008-0000-1000-000075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45" name="Line 7">
            <a:extLst>
              <a:ext uri="{FF2B5EF4-FFF2-40B4-BE49-F238E27FC236}">
                <a16:creationId xmlns:a16="http://schemas.microsoft.com/office/drawing/2014/main" xmlns="" id="{00000000-0008-0000-1000-000076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46" name="Line 8">
            <a:extLst>
              <a:ext uri="{FF2B5EF4-FFF2-40B4-BE49-F238E27FC236}">
                <a16:creationId xmlns:a16="http://schemas.microsoft.com/office/drawing/2014/main" xmlns="" id="{00000000-0008-0000-1000-000077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47" name="Line 9">
            <a:extLst>
              <a:ext uri="{FF2B5EF4-FFF2-40B4-BE49-F238E27FC236}">
                <a16:creationId xmlns:a16="http://schemas.microsoft.com/office/drawing/2014/main" xmlns="" id="{00000000-0008-0000-1000-000078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48" name="Line 7">
            <a:extLst>
              <a:ext uri="{FF2B5EF4-FFF2-40B4-BE49-F238E27FC236}">
                <a16:creationId xmlns:a16="http://schemas.microsoft.com/office/drawing/2014/main" xmlns="" id="{00000000-0008-0000-1000-00007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49" name="Line 8">
            <a:extLst>
              <a:ext uri="{FF2B5EF4-FFF2-40B4-BE49-F238E27FC236}">
                <a16:creationId xmlns:a16="http://schemas.microsoft.com/office/drawing/2014/main" xmlns="" id="{00000000-0008-0000-1000-00007A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50" name="Line 9">
            <a:extLst>
              <a:ext uri="{FF2B5EF4-FFF2-40B4-BE49-F238E27FC236}">
                <a16:creationId xmlns:a16="http://schemas.microsoft.com/office/drawing/2014/main" xmlns="" id="{00000000-0008-0000-1000-00007B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51" name="Line 7">
            <a:extLst>
              <a:ext uri="{FF2B5EF4-FFF2-40B4-BE49-F238E27FC236}">
                <a16:creationId xmlns:a16="http://schemas.microsoft.com/office/drawing/2014/main" xmlns="" id="{00000000-0008-0000-1000-00007C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52" name="Line 8">
            <a:extLst>
              <a:ext uri="{FF2B5EF4-FFF2-40B4-BE49-F238E27FC236}">
                <a16:creationId xmlns:a16="http://schemas.microsoft.com/office/drawing/2014/main" xmlns="" id="{00000000-0008-0000-1000-00007D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53" name="Line 9">
            <a:extLst>
              <a:ext uri="{FF2B5EF4-FFF2-40B4-BE49-F238E27FC236}">
                <a16:creationId xmlns:a16="http://schemas.microsoft.com/office/drawing/2014/main" xmlns="" id="{00000000-0008-0000-1000-00007E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54" name="Line 7">
            <a:extLst>
              <a:ext uri="{FF2B5EF4-FFF2-40B4-BE49-F238E27FC236}">
                <a16:creationId xmlns:a16="http://schemas.microsoft.com/office/drawing/2014/main" xmlns="" id="{00000000-0008-0000-1000-00007F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55" name="Line 8">
            <a:extLst>
              <a:ext uri="{FF2B5EF4-FFF2-40B4-BE49-F238E27FC236}">
                <a16:creationId xmlns:a16="http://schemas.microsoft.com/office/drawing/2014/main" xmlns="" id="{00000000-0008-0000-1000-000080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56" name="Line 9">
            <a:extLst>
              <a:ext uri="{FF2B5EF4-FFF2-40B4-BE49-F238E27FC236}">
                <a16:creationId xmlns:a16="http://schemas.microsoft.com/office/drawing/2014/main" xmlns="" id="{00000000-0008-0000-1000-000081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57" name="Line 7">
            <a:extLst>
              <a:ext uri="{FF2B5EF4-FFF2-40B4-BE49-F238E27FC236}">
                <a16:creationId xmlns:a16="http://schemas.microsoft.com/office/drawing/2014/main" xmlns="" id="{00000000-0008-0000-1000-000082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58" name="Line 8">
            <a:extLst>
              <a:ext uri="{FF2B5EF4-FFF2-40B4-BE49-F238E27FC236}">
                <a16:creationId xmlns:a16="http://schemas.microsoft.com/office/drawing/2014/main" xmlns="" id="{00000000-0008-0000-1000-000083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59" name="Line 9">
            <a:extLst>
              <a:ext uri="{FF2B5EF4-FFF2-40B4-BE49-F238E27FC236}">
                <a16:creationId xmlns:a16="http://schemas.microsoft.com/office/drawing/2014/main" xmlns="" id="{00000000-0008-0000-1000-000084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60" name="Line 7">
            <a:extLst>
              <a:ext uri="{FF2B5EF4-FFF2-40B4-BE49-F238E27FC236}">
                <a16:creationId xmlns:a16="http://schemas.microsoft.com/office/drawing/2014/main" xmlns="" id="{00000000-0008-0000-1000-000085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1" name="Line 8">
            <a:extLst>
              <a:ext uri="{FF2B5EF4-FFF2-40B4-BE49-F238E27FC236}">
                <a16:creationId xmlns:a16="http://schemas.microsoft.com/office/drawing/2014/main" xmlns="" id="{00000000-0008-0000-1000-000086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2" name="Line 9">
            <a:extLst>
              <a:ext uri="{FF2B5EF4-FFF2-40B4-BE49-F238E27FC236}">
                <a16:creationId xmlns:a16="http://schemas.microsoft.com/office/drawing/2014/main" xmlns="" id="{00000000-0008-0000-1000-000087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3" name="Line 7">
            <a:extLst>
              <a:ext uri="{FF2B5EF4-FFF2-40B4-BE49-F238E27FC236}">
                <a16:creationId xmlns:a16="http://schemas.microsoft.com/office/drawing/2014/main" xmlns="" id="{00000000-0008-0000-1000-000088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64" name="Line 8">
            <a:extLst>
              <a:ext uri="{FF2B5EF4-FFF2-40B4-BE49-F238E27FC236}">
                <a16:creationId xmlns:a16="http://schemas.microsoft.com/office/drawing/2014/main" xmlns="" id="{00000000-0008-0000-1000-00008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65" name="Line 9">
            <a:extLst>
              <a:ext uri="{FF2B5EF4-FFF2-40B4-BE49-F238E27FC236}">
                <a16:creationId xmlns:a16="http://schemas.microsoft.com/office/drawing/2014/main" xmlns="" id="{00000000-0008-0000-1000-00008A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66" name="Line 7">
            <a:extLst>
              <a:ext uri="{FF2B5EF4-FFF2-40B4-BE49-F238E27FC236}">
                <a16:creationId xmlns:a16="http://schemas.microsoft.com/office/drawing/2014/main" xmlns="" id="{00000000-0008-0000-1000-00008B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7" name="Line 8">
            <a:extLst>
              <a:ext uri="{FF2B5EF4-FFF2-40B4-BE49-F238E27FC236}">
                <a16:creationId xmlns:a16="http://schemas.microsoft.com/office/drawing/2014/main" xmlns="" id="{00000000-0008-0000-1000-00008C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8" name="Line 9">
            <a:extLst>
              <a:ext uri="{FF2B5EF4-FFF2-40B4-BE49-F238E27FC236}">
                <a16:creationId xmlns:a16="http://schemas.microsoft.com/office/drawing/2014/main" xmlns="" id="{00000000-0008-0000-1000-00008D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69" name="Line 7">
            <a:extLst>
              <a:ext uri="{FF2B5EF4-FFF2-40B4-BE49-F238E27FC236}">
                <a16:creationId xmlns:a16="http://schemas.microsoft.com/office/drawing/2014/main" xmlns="" id="{00000000-0008-0000-1000-00008E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70" name="Line 8">
            <a:extLst>
              <a:ext uri="{FF2B5EF4-FFF2-40B4-BE49-F238E27FC236}">
                <a16:creationId xmlns:a16="http://schemas.microsoft.com/office/drawing/2014/main" xmlns="" id="{00000000-0008-0000-1000-00008F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71" name="Line 9">
            <a:extLst>
              <a:ext uri="{FF2B5EF4-FFF2-40B4-BE49-F238E27FC236}">
                <a16:creationId xmlns:a16="http://schemas.microsoft.com/office/drawing/2014/main" xmlns="" id="{00000000-0008-0000-1000-000090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72" name="Line 7">
            <a:extLst>
              <a:ext uri="{FF2B5EF4-FFF2-40B4-BE49-F238E27FC236}">
                <a16:creationId xmlns:a16="http://schemas.microsoft.com/office/drawing/2014/main" xmlns="" id="{00000000-0008-0000-1000-000091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3" name="Line 8">
            <a:extLst>
              <a:ext uri="{FF2B5EF4-FFF2-40B4-BE49-F238E27FC236}">
                <a16:creationId xmlns:a16="http://schemas.microsoft.com/office/drawing/2014/main" xmlns="" id="{00000000-0008-0000-1000-000092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4" name="Line 9">
            <a:extLst>
              <a:ext uri="{FF2B5EF4-FFF2-40B4-BE49-F238E27FC236}">
                <a16:creationId xmlns:a16="http://schemas.microsoft.com/office/drawing/2014/main" xmlns="" id="{00000000-0008-0000-1000-000093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5" name="Line 7">
            <a:extLst>
              <a:ext uri="{FF2B5EF4-FFF2-40B4-BE49-F238E27FC236}">
                <a16:creationId xmlns:a16="http://schemas.microsoft.com/office/drawing/2014/main" xmlns="" id="{00000000-0008-0000-1000-000094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76" name="Line 8">
            <a:extLst>
              <a:ext uri="{FF2B5EF4-FFF2-40B4-BE49-F238E27FC236}">
                <a16:creationId xmlns:a16="http://schemas.microsoft.com/office/drawing/2014/main" xmlns="" id="{00000000-0008-0000-1000-000095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77" name="Line 9">
            <a:extLst>
              <a:ext uri="{FF2B5EF4-FFF2-40B4-BE49-F238E27FC236}">
                <a16:creationId xmlns:a16="http://schemas.microsoft.com/office/drawing/2014/main" xmlns="" id="{00000000-0008-0000-1000-000096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78" name="Line 7">
            <a:extLst>
              <a:ext uri="{FF2B5EF4-FFF2-40B4-BE49-F238E27FC236}">
                <a16:creationId xmlns:a16="http://schemas.microsoft.com/office/drawing/2014/main" xmlns="" id="{00000000-0008-0000-1000-000097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79" name="Line 8">
            <a:extLst>
              <a:ext uri="{FF2B5EF4-FFF2-40B4-BE49-F238E27FC236}">
                <a16:creationId xmlns:a16="http://schemas.microsoft.com/office/drawing/2014/main" xmlns="" id="{00000000-0008-0000-1000-000098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0" name="Line 9">
            <a:extLst>
              <a:ext uri="{FF2B5EF4-FFF2-40B4-BE49-F238E27FC236}">
                <a16:creationId xmlns:a16="http://schemas.microsoft.com/office/drawing/2014/main" xmlns="" id="{00000000-0008-0000-1000-000099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1" name="Line 7">
            <a:extLst>
              <a:ext uri="{FF2B5EF4-FFF2-40B4-BE49-F238E27FC236}">
                <a16:creationId xmlns:a16="http://schemas.microsoft.com/office/drawing/2014/main" xmlns="" id="{00000000-0008-0000-1000-00009A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82" name="Line 8">
            <a:extLst>
              <a:ext uri="{FF2B5EF4-FFF2-40B4-BE49-F238E27FC236}">
                <a16:creationId xmlns:a16="http://schemas.microsoft.com/office/drawing/2014/main" xmlns="" id="{00000000-0008-0000-1000-00009B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83" name="Line 9">
            <a:extLst>
              <a:ext uri="{FF2B5EF4-FFF2-40B4-BE49-F238E27FC236}">
                <a16:creationId xmlns:a16="http://schemas.microsoft.com/office/drawing/2014/main" xmlns="" id="{00000000-0008-0000-1000-00009C03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884" name="Line 7">
            <a:extLst>
              <a:ext uri="{FF2B5EF4-FFF2-40B4-BE49-F238E27FC236}">
                <a16:creationId xmlns:a16="http://schemas.microsoft.com/office/drawing/2014/main" xmlns="" id="{00000000-0008-0000-1000-00009D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85" name="Line 8">
            <a:extLst>
              <a:ext uri="{FF2B5EF4-FFF2-40B4-BE49-F238E27FC236}">
                <a16:creationId xmlns:a16="http://schemas.microsoft.com/office/drawing/2014/main" xmlns="" id="{00000000-0008-0000-1000-00009E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86" name="Line 9">
            <a:extLst>
              <a:ext uri="{FF2B5EF4-FFF2-40B4-BE49-F238E27FC236}">
                <a16:creationId xmlns:a16="http://schemas.microsoft.com/office/drawing/2014/main" xmlns="" id="{00000000-0008-0000-1000-00009F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87" name="Line 7">
            <a:extLst>
              <a:ext uri="{FF2B5EF4-FFF2-40B4-BE49-F238E27FC236}">
                <a16:creationId xmlns:a16="http://schemas.microsoft.com/office/drawing/2014/main" xmlns="" id="{00000000-0008-0000-1000-0000A0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8" name="Line 8">
            <a:extLst>
              <a:ext uri="{FF2B5EF4-FFF2-40B4-BE49-F238E27FC236}">
                <a16:creationId xmlns:a16="http://schemas.microsoft.com/office/drawing/2014/main" xmlns="" id="{00000000-0008-0000-1000-0000A1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89" name="Line 9">
            <a:extLst>
              <a:ext uri="{FF2B5EF4-FFF2-40B4-BE49-F238E27FC236}">
                <a16:creationId xmlns:a16="http://schemas.microsoft.com/office/drawing/2014/main" xmlns="" id="{00000000-0008-0000-1000-0000A20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890" name="Line 7">
            <a:extLst>
              <a:ext uri="{FF2B5EF4-FFF2-40B4-BE49-F238E27FC236}">
                <a16:creationId xmlns:a16="http://schemas.microsoft.com/office/drawing/2014/main" xmlns="" id="{00000000-0008-0000-1000-0000A3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91" name="Line 8">
            <a:extLst>
              <a:ext uri="{FF2B5EF4-FFF2-40B4-BE49-F238E27FC236}">
                <a16:creationId xmlns:a16="http://schemas.microsoft.com/office/drawing/2014/main" xmlns="" id="{00000000-0008-0000-1000-0000A4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92" name="Line 9">
            <a:extLst>
              <a:ext uri="{FF2B5EF4-FFF2-40B4-BE49-F238E27FC236}">
                <a16:creationId xmlns:a16="http://schemas.microsoft.com/office/drawing/2014/main" xmlns="" id="{00000000-0008-0000-1000-0000A50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893" name="Line 7">
            <a:extLst>
              <a:ext uri="{FF2B5EF4-FFF2-40B4-BE49-F238E27FC236}">
                <a16:creationId xmlns:a16="http://schemas.microsoft.com/office/drawing/2014/main" xmlns="" id="{00000000-0008-0000-1000-0000A6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94" name="Line 8">
            <a:extLst>
              <a:ext uri="{FF2B5EF4-FFF2-40B4-BE49-F238E27FC236}">
                <a16:creationId xmlns:a16="http://schemas.microsoft.com/office/drawing/2014/main" xmlns="" id="{00000000-0008-0000-1000-0000A7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95" name="Line 9">
            <a:extLst>
              <a:ext uri="{FF2B5EF4-FFF2-40B4-BE49-F238E27FC236}">
                <a16:creationId xmlns:a16="http://schemas.microsoft.com/office/drawing/2014/main" xmlns="" id="{00000000-0008-0000-1000-0000A80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896" name="Line 7">
            <a:extLst>
              <a:ext uri="{FF2B5EF4-FFF2-40B4-BE49-F238E27FC236}">
                <a16:creationId xmlns:a16="http://schemas.microsoft.com/office/drawing/2014/main" xmlns="" id="{00000000-0008-0000-1000-0000A9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97" name="Line 8">
            <a:extLst>
              <a:ext uri="{FF2B5EF4-FFF2-40B4-BE49-F238E27FC236}">
                <a16:creationId xmlns:a16="http://schemas.microsoft.com/office/drawing/2014/main" xmlns="" id="{00000000-0008-0000-1000-0000AA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98" name="Line 9">
            <a:extLst>
              <a:ext uri="{FF2B5EF4-FFF2-40B4-BE49-F238E27FC236}">
                <a16:creationId xmlns:a16="http://schemas.microsoft.com/office/drawing/2014/main" xmlns="" id="{00000000-0008-0000-1000-0000AB0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899" name="Line 7">
            <a:extLst>
              <a:ext uri="{FF2B5EF4-FFF2-40B4-BE49-F238E27FC236}">
                <a16:creationId xmlns:a16="http://schemas.microsoft.com/office/drawing/2014/main" xmlns="" id="{00000000-0008-0000-1000-000030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00" name="Line 8">
            <a:extLst>
              <a:ext uri="{FF2B5EF4-FFF2-40B4-BE49-F238E27FC236}">
                <a16:creationId xmlns:a16="http://schemas.microsoft.com/office/drawing/2014/main" xmlns="" id="{00000000-0008-0000-1000-000031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01" name="Line 9">
            <a:extLst>
              <a:ext uri="{FF2B5EF4-FFF2-40B4-BE49-F238E27FC236}">
                <a16:creationId xmlns:a16="http://schemas.microsoft.com/office/drawing/2014/main" xmlns="" id="{00000000-0008-0000-1000-000032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02" name="Line 7">
            <a:extLst>
              <a:ext uri="{FF2B5EF4-FFF2-40B4-BE49-F238E27FC236}">
                <a16:creationId xmlns:a16="http://schemas.microsoft.com/office/drawing/2014/main" xmlns="" id="{00000000-0008-0000-1000-000033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03" name="Line 8">
            <a:extLst>
              <a:ext uri="{FF2B5EF4-FFF2-40B4-BE49-F238E27FC236}">
                <a16:creationId xmlns:a16="http://schemas.microsoft.com/office/drawing/2014/main" xmlns="" id="{00000000-0008-0000-1000-000034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04" name="Line 9">
            <a:extLst>
              <a:ext uri="{FF2B5EF4-FFF2-40B4-BE49-F238E27FC236}">
                <a16:creationId xmlns:a16="http://schemas.microsoft.com/office/drawing/2014/main" xmlns="" id="{00000000-0008-0000-1000-000035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05" name="Line 7">
            <a:extLst>
              <a:ext uri="{FF2B5EF4-FFF2-40B4-BE49-F238E27FC236}">
                <a16:creationId xmlns:a16="http://schemas.microsoft.com/office/drawing/2014/main" xmlns="" id="{00000000-0008-0000-1000-000036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06" name="Line 8">
            <a:extLst>
              <a:ext uri="{FF2B5EF4-FFF2-40B4-BE49-F238E27FC236}">
                <a16:creationId xmlns:a16="http://schemas.microsoft.com/office/drawing/2014/main" xmlns="" id="{00000000-0008-0000-1000-000037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07" name="Line 9">
            <a:extLst>
              <a:ext uri="{FF2B5EF4-FFF2-40B4-BE49-F238E27FC236}">
                <a16:creationId xmlns:a16="http://schemas.microsoft.com/office/drawing/2014/main" xmlns="" id="{00000000-0008-0000-1000-000038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08" name="Line 7">
            <a:extLst>
              <a:ext uri="{FF2B5EF4-FFF2-40B4-BE49-F238E27FC236}">
                <a16:creationId xmlns:a16="http://schemas.microsoft.com/office/drawing/2014/main" xmlns="" id="{00000000-0008-0000-1000-000039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09" name="Line 8">
            <a:extLst>
              <a:ext uri="{FF2B5EF4-FFF2-40B4-BE49-F238E27FC236}">
                <a16:creationId xmlns:a16="http://schemas.microsoft.com/office/drawing/2014/main" xmlns="" id="{00000000-0008-0000-1000-00003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0" name="Line 9">
            <a:extLst>
              <a:ext uri="{FF2B5EF4-FFF2-40B4-BE49-F238E27FC236}">
                <a16:creationId xmlns:a16="http://schemas.microsoft.com/office/drawing/2014/main" xmlns="" id="{00000000-0008-0000-1000-00003B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1" name="Line 7">
            <a:extLst>
              <a:ext uri="{FF2B5EF4-FFF2-40B4-BE49-F238E27FC236}">
                <a16:creationId xmlns:a16="http://schemas.microsoft.com/office/drawing/2014/main" xmlns="" id="{00000000-0008-0000-1000-00003C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12" name="Line 8">
            <a:extLst>
              <a:ext uri="{FF2B5EF4-FFF2-40B4-BE49-F238E27FC236}">
                <a16:creationId xmlns:a16="http://schemas.microsoft.com/office/drawing/2014/main" xmlns="" id="{00000000-0008-0000-1000-00003D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13" name="Line 9">
            <a:extLst>
              <a:ext uri="{FF2B5EF4-FFF2-40B4-BE49-F238E27FC236}">
                <a16:creationId xmlns:a16="http://schemas.microsoft.com/office/drawing/2014/main" xmlns="" id="{00000000-0008-0000-1000-00003E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14" name="Line 7">
            <a:extLst>
              <a:ext uri="{FF2B5EF4-FFF2-40B4-BE49-F238E27FC236}">
                <a16:creationId xmlns:a16="http://schemas.microsoft.com/office/drawing/2014/main" xmlns="" id="{00000000-0008-0000-1000-000042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5" name="Line 8">
            <a:extLst>
              <a:ext uri="{FF2B5EF4-FFF2-40B4-BE49-F238E27FC236}">
                <a16:creationId xmlns:a16="http://schemas.microsoft.com/office/drawing/2014/main" xmlns="" id="{00000000-0008-0000-1000-000043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6" name="Line 9">
            <a:extLst>
              <a:ext uri="{FF2B5EF4-FFF2-40B4-BE49-F238E27FC236}">
                <a16:creationId xmlns:a16="http://schemas.microsoft.com/office/drawing/2014/main" xmlns="" id="{00000000-0008-0000-1000-000044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17" name="Line 7">
            <a:extLst>
              <a:ext uri="{FF2B5EF4-FFF2-40B4-BE49-F238E27FC236}">
                <a16:creationId xmlns:a16="http://schemas.microsoft.com/office/drawing/2014/main" xmlns="" id="{00000000-0008-0000-1000-000045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18" name="Line 8">
            <a:extLst>
              <a:ext uri="{FF2B5EF4-FFF2-40B4-BE49-F238E27FC236}">
                <a16:creationId xmlns:a16="http://schemas.microsoft.com/office/drawing/2014/main" xmlns="" id="{00000000-0008-0000-1000-000046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19" name="Line 9">
            <a:extLst>
              <a:ext uri="{FF2B5EF4-FFF2-40B4-BE49-F238E27FC236}">
                <a16:creationId xmlns:a16="http://schemas.microsoft.com/office/drawing/2014/main" xmlns="" id="{00000000-0008-0000-1000-000047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2920" name="Line 7">
            <a:extLst>
              <a:ext uri="{FF2B5EF4-FFF2-40B4-BE49-F238E27FC236}">
                <a16:creationId xmlns:a16="http://schemas.microsoft.com/office/drawing/2014/main" xmlns="" id="{00000000-0008-0000-1000-000048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1" name="Line 8">
            <a:extLst>
              <a:ext uri="{FF2B5EF4-FFF2-40B4-BE49-F238E27FC236}">
                <a16:creationId xmlns:a16="http://schemas.microsoft.com/office/drawing/2014/main" xmlns="" id="{00000000-0008-0000-1000-000049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2" name="Line 9">
            <a:extLst>
              <a:ext uri="{FF2B5EF4-FFF2-40B4-BE49-F238E27FC236}">
                <a16:creationId xmlns:a16="http://schemas.microsoft.com/office/drawing/2014/main" xmlns="" id="{00000000-0008-0000-1000-00004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3" name="Line 7">
            <a:extLst>
              <a:ext uri="{FF2B5EF4-FFF2-40B4-BE49-F238E27FC236}">
                <a16:creationId xmlns:a16="http://schemas.microsoft.com/office/drawing/2014/main" xmlns="" id="{00000000-0008-0000-1000-00004B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24" name="Line 8">
            <a:extLst>
              <a:ext uri="{FF2B5EF4-FFF2-40B4-BE49-F238E27FC236}">
                <a16:creationId xmlns:a16="http://schemas.microsoft.com/office/drawing/2014/main" xmlns="" id="{00000000-0008-0000-1000-00004C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25" name="Line 9">
            <a:extLst>
              <a:ext uri="{FF2B5EF4-FFF2-40B4-BE49-F238E27FC236}">
                <a16:creationId xmlns:a16="http://schemas.microsoft.com/office/drawing/2014/main" xmlns="" id="{00000000-0008-0000-1000-00004D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2926" name="Line 7">
            <a:extLst>
              <a:ext uri="{FF2B5EF4-FFF2-40B4-BE49-F238E27FC236}">
                <a16:creationId xmlns:a16="http://schemas.microsoft.com/office/drawing/2014/main" xmlns="" id="{00000000-0008-0000-1000-000051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7" name="Line 8">
            <a:extLst>
              <a:ext uri="{FF2B5EF4-FFF2-40B4-BE49-F238E27FC236}">
                <a16:creationId xmlns:a16="http://schemas.microsoft.com/office/drawing/2014/main" xmlns="" id="{00000000-0008-0000-1000-000052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8" name="Line 9">
            <a:extLst>
              <a:ext uri="{FF2B5EF4-FFF2-40B4-BE49-F238E27FC236}">
                <a16:creationId xmlns:a16="http://schemas.microsoft.com/office/drawing/2014/main" xmlns="" id="{00000000-0008-0000-1000-000053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2929" name="Line 7">
            <a:extLst>
              <a:ext uri="{FF2B5EF4-FFF2-40B4-BE49-F238E27FC236}">
                <a16:creationId xmlns:a16="http://schemas.microsoft.com/office/drawing/2014/main" xmlns="" id="{00000000-0008-0000-1000-00005A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30" name="Line 8">
            <a:extLst>
              <a:ext uri="{FF2B5EF4-FFF2-40B4-BE49-F238E27FC236}">
                <a16:creationId xmlns:a16="http://schemas.microsoft.com/office/drawing/2014/main" xmlns="" id="{00000000-0008-0000-1000-00005B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31" name="Line 9">
            <a:extLst>
              <a:ext uri="{FF2B5EF4-FFF2-40B4-BE49-F238E27FC236}">
                <a16:creationId xmlns:a16="http://schemas.microsoft.com/office/drawing/2014/main" xmlns="" id="{00000000-0008-0000-1000-00005C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32" name="Line 7">
            <a:extLst>
              <a:ext uri="{FF2B5EF4-FFF2-40B4-BE49-F238E27FC236}">
                <a16:creationId xmlns:a16="http://schemas.microsoft.com/office/drawing/2014/main" xmlns="" id="{00000000-0008-0000-1000-00005D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33" name="Line 8">
            <a:extLst>
              <a:ext uri="{FF2B5EF4-FFF2-40B4-BE49-F238E27FC236}">
                <a16:creationId xmlns:a16="http://schemas.microsoft.com/office/drawing/2014/main" xmlns="" id="{00000000-0008-0000-1000-00005E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34" name="Line 9">
            <a:extLst>
              <a:ext uri="{FF2B5EF4-FFF2-40B4-BE49-F238E27FC236}">
                <a16:creationId xmlns:a16="http://schemas.microsoft.com/office/drawing/2014/main" xmlns="" id="{00000000-0008-0000-1000-00005F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35" name="Line 7">
            <a:extLst>
              <a:ext uri="{FF2B5EF4-FFF2-40B4-BE49-F238E27FC236}">
                <a16:creationId xmlns:a16="http://schemas.microsoft.com/office/drawing/2014/main" xmlns="" id="{00000000-0008-0000-1000-000060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36" name="Line 8">
            <a:extLst>
              <a:ext uri="{FF2B5EF4-FFF2-40B4-BE49-F238E27FC236}">
                <a16:creationId xmlns:a16="http://schemas.microsoft.com/office/drawing/2014/main" xmlns="" id="{00000000-0008-0000-1000-000061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37" name="Line 9">
            <a:extLst>
              <a:ext uri="{FF2B5EF4-FFF2-40B4-BE49-F238E27FC236}">
                <a16:creationId xmlns:a16="http://schemas.microsoft.com/office/drawing/2014/main" xmlns="" id="{00000000-0008-0000-1000-000062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38" name="Line 7">
            <a:extLst>
              <a:ext uri="{FF2B5EF4-FFF2-40B4-BE49-F238E27FC236}">
                <a16:creationId xmlns:a16="http://schemas.microsoft.com/office/drawing/2014/main" xmlns="" id="{00000000-0008-0000-1000-000063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39" name="Line 8">
            <a:extLst>
              <a:ext uri="{FF2B5EF4-FFF2-40B4-BE49-F238E27FC236}">
                <a16:creationId xmlns:a16="http://schemas.microsoft.com/office/drawing/2014/main" xmlns="" id="{00000000-0008-0000-1000-000064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40" name="Line 9">
            <a:extLst>
              <a:ext uri="{FF2B5EF4-FFF2-40B4-BE49-F238E27FC236}">
                <a16:creationId xmlns:a16="http://schemas.microsoft.com/office/drawing/2014/main" xmlns="" id="{00000000-0008-0000-1000-000065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41" name="Line 7">
            <a:extLst>
              <a:ext uri="{FF2B5EF4-FFF2-40B4-BE49-F238E27FC236}">
                <a16:creationId xmlns:a16="http://schemas.microsoft.com/office/drawing/2014/main" xmlns="" id="{00000000-0008-0000-1000-00006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2" name="Line 8">
            <a:extLst>
              <a:ext uri="{FF2B5EF4-FFF2-40B4-BE49-F238E27FC236}">
                <a16:creationId xmlns:a16="http://schemas.microsoft.com/office/drawing/2014/main" xmlns="" id="{00000000-0008-0000-1000-00006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3" name="Line 9">
            <a:extLst>
              <a:ext uri="{FF2B5EF4-FFF2-40B4-BE49-F238E27FC236}">
                <a16:creationId xmlns:a16="http://schemas.microsoft.com/office/drawing/2014/main" xmlns="" id="{00000000-0008-0000-1000-00006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4" name="Line 7">
            <a:extLst>
              <a:ext uri="{FF2B5EF4-FFF2-40B4-BE49-F238E27FC236}">
                <a16:creationId xmlns:a16="http://schemas.microsoft.com/office/drawing/2014/main" xmlns="" id="{00000000-0008-0000-1000-000069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45" name="Line 8">
            <a:extLst>
              <a:ext uri="{FF2B5EF4-FFF2-40B4-BE49-F238E27FC236}">
                <a16:creationId xmlns:a16="http://schemas.microsoft.com/office/drawing/2014/main" xmlns="" id="{00000000-0008-0000-1000-00006A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46" name="Line 9">
            <a:extLst>
              <a:ext uri="{FF2B5EF4-FFF2-40B4-BE49-F238E27FC236}">
                <a16:creationId xmlns:a16="http://schemas.microsoft.com/office/drawing/2014/main" xmlns="" id="{00000000-0008-0000-1000-00006B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47" name="Line 7">
            <a:extLst>
              <a:ext uri="{FF2B5EF4-FFF2-40B4-BE49-F238E27FC236}">
                <a16:creationId xmlns:a16="http://schemas.microsoft.com/office/drawing/2014/main" xmlns="" id="{00000000-0008-0000-1000-00006C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8" name="Line 8">
            <a:extLst>
              <a:ext uri="{FF2B5EF4-FFF2-40B4-BE49-F238E27FC236}">
                <a16:creationId xmlns:a16="http://schemas.microsoft.com/office/drawing/2014/main" xmlns="" id="{00000000-0008-0000-1000-00006D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49" name="Line 9">
            <a:extLst>
              <a:ext uri="{FF2B5EF4-FFF2-40B4-BE49-F238E27FC236}">
                <a16:creationId xmlns:a16="http://schemas.microsoft.com/office/drawing/2014/main" xmlns="" id="{00000000-0008-0000-1000-00006E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0" name="Line 7">
            <a:extLst>
              <a:ext uri="{FF2B5EF4-FFF2-40B4-BE49-F238E27FC236}">
                <a16:creationId xmlns:a16="http://schemas.microsoft.com/office/drawing/2014/main" xmlns="" id="{00000000-0008-0000-1000-00006F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51" name="Line 8">
            <a:extLst>
              <a:ext uri="{FF2B5EF4-FFF2-40B4-BE49-F238E27FC236}">
                <a16:creationId xmlns:a16="http://schemas.microsoft.com/office/drawing/2014/main" xmlns="" id="{00000000-0008-0000-1000-000070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52" name="Line 9">
            <a:extLst>
              <a:ext uri="{FF2B5EF4-FFF2-40B4-BE49-F238E27FC236}">
                <a16:creationId xmlns:a16="http://schemas.microsoft.com/office/drawing/2014/main" xmlns="" id="{00000000-0008-0000-1000-000071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53" name="Line 7">
            <a:extLst>
              <a:ext uri="{FF2B5EF4-FFF2-40B4-BE49-F238E27FC236}">
                <a16:creationId xmlns:a16="http://schemas.microsoft.com/office/drawing/2014/main" xmlns="" id="{00000000-0008-0000-1000-00007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4" name="Line 8">
            <a:extLst>
              <a:ext uri="{FF2B5EF4-FFF2-40B4-BE49-F238E27FC236}">
                <a16:creationId xmlns:a16="http://schemas.microsoft.com/office/drawing/2014/main" xmlns="" id="{00000000-0008-0000-1000-000073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5" name="Line 9">
            <a:extLst>
              <a:ext uri="{FF2B5EF4-FFF2-40B4-BE49-F238E27FC236}">
                <a16:creationId xmlns:a16="http://schemas.microsoft.com/office/drawing/2014/main" xmlns="" id="{00000000-0008-0000-1000-000074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56" name="Line 7">
            <a:extLst>
              <a:ext uri="{FF2B5EF4-FFF2-40B4-BE49-F238E27FC236}">
                <a16:creationId xmlns:a16="http://schemas.microsoft.com/office/drawing/2014/main" xmlns="" id="{00000000-0008-0000-1000-00007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57" name="Line 8">
            <a:extLst>
              <a:ext uri="{FF2B5EF4-FFF2-40B4-BE49-F238E27FC236}">
                <a16:creationId xmlns:a16="http://schemas.microsoft.com/office/drawing/2014/main" xmlns="" id="{00000000-0008-0000-1000-000076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58" name="Line 9">
            <a:extLst>
              <a:ext uri="{FF2B5EF4-FFF2-40B4-BE49-F238E27FC236}">
                <a16:creationId xmlns:a16="http://schemas.microsoft.com/office/drawing/2014/main" xmlns="" id="{00000000-0008-0000-1000-000077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59" name="Line 7">
            <a:extLst>
              <a:ext uri="{FF2B5EF4-FFF2-40B4-BE49-F238E27FC236}">
                <a16:creationId xmlns:a16="http://schemas.microsoft.com/office/drawing/2014/main" xmlns="" id="{00000000-0008-0000-1000-00007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60" name="Line 8">
            <a:extLst>
              <a:ext uri="{FF2B5EF4-FFF2-40B4-BE49-F238E27FC236}">
                <a16:creationId xmlns:a16="http://schemas.microsoft.com/office/drawing/2014/main" xmlns="" id="{00000000-0008-0000-1000-000079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61" name="Line 9">
            <a:extLst>
              <a:ext uri="{FF2B5EF4-FFF2-40B4-BE49-F238E27FC236}">
                <a16:creationId xmlns:a16="http://schemas.microsoft.com/office/drawing/2014/main" xmlns="" id="{00000000-0008-0000-1000-00007A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62" name="Line 7">
            <a:extLst>
              <a:ext uri="{FF2B5EF4-FFF2-40B4-BE49-F238E27FC236}">
                <a16:creationId xmlns:a16="http://schemas.microsoft.com/office/drawing/2014/main" xmlns="" id="{00000000-0008-0000-1000-00007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63" name="Line 8">
            <a:extLst>
              <a:ext uri="{FF2B5EF4-FFF2-40B4-BE49-F238E27FC236}">
                <a16:creationId xmlns:a16="http://schemas.microsoft.com/office/drawing/2014/main" xmlns="" id="{00000000-0008-0000-1000-00007C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64" name="Line 9">
            <a:extLst>
              <a:ext uri="{FF2B5EF4-FFF2-40B4-BE49-F238E27FC236}">
                <a16:creationId xmlns:a16="http://schemas.microsoft.com/office/drawing/2014/main" xmlns="" id="{00000000-0008-0000-1000-00007D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65" name="Line 7">
            <a:extLst>
              <a:ext uri="{FF2B5EF4-FFF2-40B4-BE49-F238E27FC236}">
                <a16:creationId xmlns:a16="http://schemas.microsoft.com/office/drawing/2014/main" xmlns="" id="{00000000-0008-0000-1000-00007E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66" name="Line 8">
            <a:extLst>
              <a:ext uri="{FF2B5EF4-FFF2-40B4-BE49-F238E27FC236}">
                <a16:creationId xmlns:a16="http://schemas.microsoft.com/office/drawing/2014/main" xmlns="" id="{00000000-0008-0000-1000-00007F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67" name="Line 9">
            <a:extLst>
              <a:ext uri="{FF2B5EF4-FFF2-40B4-BE49-F238E27FC236}">
                <a16:creationId xmlns:a16="http://schemas.microsoft.com/office/drawing/2014/main" xmlns="" id="{00000000-0008-0000-1000-000080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68" name="Line 7">
            <a:extLst>
              <a:ext uri="{FF2B5EF4-FFF2-40B4-BE49-F238E27FC236}">
                <a16:creationId xmlns:a16="http://schemas.microsoft.com/office/drawing/2014/main" xmlns="" id="{00000000-0008-0000-1000-000081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69" name="Line 8">
            <a:extLst>
              <a:ext uri="{FF2B5EF4-FFF2-40B4-BE49-F238E27FC236}">
                <a16:creationId xmlns:a16="http://schemas.microsoft.com/office/drawing/2014/main" xmlns="" id="{00000000-0008-0000-1000-000082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70" name="Line 9">
            <a:extLst>
              <a:ext uri="{FF2B5EF4-FFF2-40B4-BE49-F238E27FC236}">
                <a16:creationId xmlns:a16="http://schemas.microsoft.com/office/drawing/2014/main" xmlns="" id="{00000000-0008-0000-1000-000083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71" name="Line 7">
            <a:extLst>
              <a:ext uri="{FF2B5EF4-FFF2-40B4-BE49-F238E27FC236}">
                <a16:creationId xmlns:a16="http://schemas.microsoft.com/office/drawing/2014/main" xmlns="" id="{00000000-0008-0000-1000-000084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72" name="Line 8">
            <a:extLst>
              <a:ext uri="{FF2B5EF4-FFF2-40B4-BE49-F238E27FC236}">
                <a16:creationId xmlns:a16="http://schemas.microsoft.com/office/drawing/2014/main" xmlns="" id="{00000000-0008-0000-1000-000085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73" name="Line 9">
            <a:extLst>
              <a:ext uri="{FF2B5EF4-FFF2-40B4-BE49-F238E27FC236}">
                <a16:creationId xmlns:a16="http://schemas.microsoft.com/office/drawing/2014/main" xmlns="" id="{00000000-0008-0000-1000-00008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74" name="Line 7">
            <a:extLst>
              <a:ext uri="{FF2B5EF4-FFF2-40B4-BE49-F238E27FC236}">
                <a16:creationId xmlns:a16="http://schemas.microsoft.com/office/drawing/2014/main" xmlns="" id="{00000000-0008-0000-1000-000087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75" name="Line 8">
            <a:extLst>
              <a:ext uri="{FF2B5EF4-FFF2-40B4-BE49-F238E27FC236}">
                <a16:creationId xmlns:a16="http://schemas.microsoft.com/office/drawing/2014/main" xmlns="" id="{00000000-0008-0000-1000-000088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76" name="Line 9">
            <a:extLst>
              <a:ext uri="{FF2B5EF4-FFF2-40B4-BE49-F238E27FC236}">
                <a16:creationId xmlns:a16="http://schemas.microsoft.com/office/drawing/2014/main" xmlns="" id="{00000000-0008-0000-1000-000089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77" name="Line 7">
            <a:extLst>
              <a:ext uri="{FF2B5EF4-FFF2-40B4-BE49-F238E27FC236}">
                <a16:creationId xmlns:a16="http://schemas.microsoft.com/office/drawing/2014/main" xmlns="" id="{00000000-0008-0000-1000-00008A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78" name="Line 8">
            <a:extLst>
              <a:ext uri="{FF2B5EF4-FFF2-40B4-BE49-F238E27FC236}">
                <a16:creationId xmlns:a16="http://schemas.microsoft.com/office/drawing/2014/main" xmlns="" id="{00000000-0008-0000-1000-00008B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79" name="Line 9">
            <a:extLst>
              <a:ext uri="{FF2B5EF4-FFF2-40B4-BE49-F238E27FC236}">
                <a16:creationId xmlns:a16="http://schemas.microsoft.com/office/drawing/2014/main" xmlns="" id="{00000000-0008-0000-1000-00008C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0" name="Line 7">
            <a:extLst>
              <a:ext uri="{FF2B5EF4-FFF2-40B4-BE49-F238E27FC236}">
                <a16:creationId xmlns:a16="http://schemas.microsoft.com/office/drawing/2014/main" xmlns="" id="{00000000-0008-0000-1000-00008D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81" name="Line 8">
            <a:extLst>
              <a:ext uri="{FF2B5EF4-FFF2-40B4-BE49-F238E27FC236}">
                <a16:creationId xmlns:a16="http://schemas.microsoft.com/office/drawing/2014/main" xmlns="" id="{00000000-0008-0000-1000-00008E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82" name="Line 9">
            <a:extLst>
              <a:ext uri="{FF2B5EF4-FFF2-40B4-BE49-F238E27FC236}">
                <a16:creationId xmlns:a16="http://schemas.microsoft.com/office/drawing/2014/main" xmlns="" id="{00000000-0008-0000-1000-00008F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2983" name="Line 7">
            <a:extLst>
              <a:ext uri="{FF2B5EF4-FFF2-40B4-BE49-F238E27FC236}">
                <a16:creationId xmlns:a16="http://schemas.microsoft.com/office/drawing/2014/main" xmlns="" id="{00000000-0008-0000-1000-000090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84" name="Line 8">
            <a:extLst>
              <a:ext uri="{FF2B5EF4-FFF2-40B4-BE49-F238E27FC236}">
                <a16:creationId xmlns:a16="http://schemas.microsoft.com/office/drawing/2014/main" xmlns="" id="{00000000-0008-0000-1000-000091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85" name="Line 9">
            <a:extLst>
              <a:ext uri="{FF2B5EF4-FFF2-40B4-BE49-F238E27FC236}">
                <a16:creationId xmlns:a16="http://schemas.microsoft.com/office/drawing/2014/main" xmlns="" id="{00000000-0008-0000-1000-00009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86" name="Line 7">
            <a:extLst>
              <a:ext uri="{FF2B5EF4-FFF2-40B4-BE49-F238E27FC236}">
                <a16:creationId xmlns:a16="http://schemas.microsoft.com/office/drawing/2014/main" xmlns="" id="{00000000-0008-0000-1000-000093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7" name="Line 8">
            <a:extLst>
              <a:ext uri="{FF2B5EF4-FFF2-40B4-BE49-F238E27FC236}">
                <a16:creationId xmlns:a16="http://schemas.microsoft.com/office/drawing/2014/main" xmlns="" id="{00000000-0008-0000-1000-000094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8" name="Line 9">
            <a:extLst>
              <a:ext uri="{FF2B5EF4-FFF2-40B4-BE49-F238E27FC236}">
                <a16:creationId xmlns:a16="http://schemas.microsoft.com/office/drawing/2014/main" xmlns="" id="{00000000-0008-0000-1000-00009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89" name="Line 7">
            <a:extLst>
              <a:ext uri="{FF2B5EF4-FFF2-40B4-BE49-F238E27FC236}">
                <a16:creationId xmlns:a16="http://schemas.microsoft.com/office/drawing/2014/main" xmlns="" id="{00000000-0008-0000-1000-00009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0" name="Line 8">
            <a:extLst>
              <a:ext uri="{FF2B5EF4-FFF2-40B4-BE49-F238E27FC236}">
                <a16:creationId xmlns:a16="http://schemas.microsoft.com/office/drawing/2014/main" xmlns="" id="{00000000-0008-0000-1000-00009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1" name="Line 9">
            <a:extLst>
              <a:ext uri="{FF2B5EF4-FFF2-40B4-BE49-F238E27FC236}">
                <a16:creationId xmlns:a16="http://schemas.microsoft.com/office/drawing/2014/main" xmlns="" id="{00000000-0008-0000-1000-00009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2" name="Line 7">
            <a:extLst>
              <a:ext uri="{FF2B5EF4-FFF2-40B4-BE49-F238E27FC236}">
                <a16:creationId xmlns:a16="http://schemas.microsoft.com/office/drawing/2014/main" xmlns="" id="{00000000-0008-0000-1000-000099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93" name="Line 8">
            <a:extLst>
              <a:ext uri="{FF2B5EF4-FFF2-40B4-BE49-F238E27FC236}">
                <a16:creationId xmlns:a16="http://schemas.microsoft.com/office/drawing/2014/main" xmlns="" id="{00000000-0008-0000-1000-00009A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94" name="Line 9">
            <a:extLst>
              <a:ext uri="{FF2B5EF4-FFF2-40B4-BE49-F238E27FC236}">
                <a16:creationId xmlns:a16="http://schemas.microsoft.com/office/drawing/2014/main" xmlns="" id="{00000000-0008-0000-1000-00009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2995" name="Line 7">
            <a:extLst>
              <a:ext uri="{FF2B5EF4-FFF2-40B4-BE49-F238E27FC236}">
                <a16:creationId xmlns:a16="http://schemas.microsoft.com/office/drawing/2014/main" xmlns="" id="{00000000-0008-0000-1000-00009C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6" name="Line 8">
            <a:extLst>
              <a:ext uri="{FF2B5EF4-FFF2-40B4-BE49-F238E27FC236}">
                <a16:creationId xmlns:a16="http://schemas.microsoft.com/office/drawing/2014/main" xmlns="" id="{00000000-0008-0000-1000-00009D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7" name="Line 9">
            <a:extLst>
              <a:ext uri="{FF2B5EF4-FFF2-40B4-BE49-F238E27FC236}">
                <a16:creationId xmlns:a16="http://schemas.microsoft.com/office/drawing/2014/main" xmlns="" id="{00000000-0008-0000-1000-00009E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2998" name="Line 7">
            <a:extLst>
              <a:ext uri="{FF2B5EF4-FFF2-40B4-BE49-F238E27FC236}">
                <a16:creationId xmlns:a16="http://schemas.microsoft.com/office/drawing/2014/main" xmlns="" id="{00000000-0008-0000-1000-00009F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2999" name="Line 8">
            <a:extLst>
              <a:ext uri="{FF2B5EF4-FFF2-40B4-BE49-F238E27FC236}">
                <a16:creationId xmlns:a16="http://schemas.microsoft.com/office/drawing/2014/main" xmlns="" id="{00000000-0008-0000-1000-0000A0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0" name="Line 9">
            <a:extLst>
              <a:ext uri="{FF2B5EF4-FFF2-40B4-BE49-F238E27FC236}">
                <a16:creationId xmlns:a16="http://schemas.microsoft.com/office/drawing/2014/main" xmlns="" id="{00000000-0008-0000-1000-0000A1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1" name="Line 7">
            <a:extLst>
              <a:ext uri="{FF2B5EF4-FFF2-40B4-BE49-F238E27FC236}">
                <a16:creationId xmlns:a16="http://schemas.microsoft.com/office/drawing/2014/main" xmlns="" id="{00000000-0008-0000-1000-0000A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02" name="Line 8">
            <a:extLst>
              <a:ext uri="{FF2B5EF4-FFF2-40B4-BE49-F238E27FC236}">
                <a16:creationId xmlns:a16="http://schemas.microsoft.com/office/drawing/2014/main" xmlns="" id="{00000000-0008-0000-1000-0000A3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03" name="Line 9">
            <a:extLst>
              <a:ext uri="{FF2B5EF4-FFF2-40B4-BE49-F238E27FC236}">
                <a16:creationId xmlns:a16="http://schemas.microsoft.com/office/drawing/2014/main" xmlns="" id="{00000000-0008-0000-1000-0000A4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04" name="Line 7">
            <a:extLst>
              <a:ext uri="{FF2B5EF4-FFF2-40B4-BE49-F238E27FC236}">
                <a16:creationId xmlns:a16="http://schemas.microsoft.com/office/drawing/2014/main" xmlns="" id="{00000000-0008-0000-1000-0000A5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05" name="Line 8">
            <a:extLst>
              <a:ext uri="{FF2B5EF4-FFF2-40B4-BE49-F238E27FC236}">
                <a16:creationId xmlns:a16="http://schemas.microsoft.com/office/drawing/2014/main" xmlns="" id="{00000000-0008-0000-1000-0000A6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06" name="Line 9">
            <a:extLst>
              <a:ext uri="{FF2B5EF4-FFF2-40B4-BE49-F238E27FC236}">
                <a16:creationId xmlns:a16="http://schemas.microsoft.com/office/drawing/2014/main" xmlns="" id="{00000000-0008-0000-1000-0000A7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07" name="Line 7">
            <a:extLst>
              <a:ext uri="{FF2B5EF4-FFF2-40B4-BE49-F238E27FC236}">
                <a16:creationId xmlns:a16="http://schemas.microsoft.com/office/drawing/2014/main" xmlns="" id="{00000000-0008-0000-1000-0000A8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8" name="Line 8">
            <a:extLst>
              <a:ext uri="{FF2B5EF4-FFF2-40B4-BE49-F238E27FC236}">
                <a16:creationId xmlns:a16="http://schemas.microsoft.com/office/drawing/2014/main" xmlns="" id="{00000000-0008-0000-1000-0000A9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09" name="Line 9">
            <a:extLst>
              <a:ext uri="{FF2B5EF4-FFF2-40B4-BE49-F238E27FC236}">
                <a16:creationId xmlns:a16="http://schemas.microsoft.com/office/drawing/2014/main" xmlns="" id="{00000000-0008-0000-1000-0000AA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10" name="Line 7">
            <a:extLst>
              <a:ext uri="{FF2B5EF4-FFF2-40B4-BE49-F238E27FC236}">
                <a16:creationId xmlns:a16="http://schemas.microsoft.com/office/drawing/2014/main" xmlns="" id="{00000000-0008-0000-1000-0000AB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11" name="Line 8">
            <a:extLst>
              <a:ext uri="{FF2B5EF4-FFF2-40B4-BE49-F238E27FC236}">
                <a16:creationId xmlns:a16="http://schemas.microsoft.com/office/drawing/2014/main" xmlns="" id="{00000000-0008-0000-1000-0000AC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12" name="Line 9">
            <a:extLst>
              <a:ext uri="{FF2B5EF4-FFF2-40B4-BE49-F238E27FC236}">
                <a16:creationId xmlns:a16="http://schemas.microsoft.com/office/drawing/2014/main" xmlns="" id="{00000000-0008-0000-1000-0000AD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13" name="Line 7">
            <a:extLst>
              <a:ext uri="{FF2B5EF4-FFF2-40B4-BE49-F238E27FC236}">
                <a16:creationId xmlns:a16="http://schemas.microsoft.com/office/drawing/2014/main" xmlns="" id="{00000000-0008-0000-1000-0000AE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14" name="Line 8">
            <a:extLst>
              <a:ext uri="{FF2B5EF4-FFF2-40B4-BE49-F238E27FC236}">
                <a16:creationId xmlns:a16="http://schemas.microsoft.com/office/drawing/2014/main" xmlns="" id="{00000000-0008-0000-1000-0000AF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15" name="Line 9">
            <a:extLst>
              <a:ext uri="{FF2B5EF4-FFF2-40B4-BE49-F238E27FC236}">
                <a16:creationId xmlns:a16="http://schemas.microsoft.com/office/drawing/2014/main" xmlns="" id="{00000000-0008-0000-1000-0000B0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16" name="Line 7">
            <a:extLst>
              <a:ext uri="{FF2B5EF4-FFF2-40B4-BE49-F238E27FC236}">
                <a16:creationId xmlns:a16="http://schemas.microsoft.com/office/drawing/2014/main" xmlns="" id="{00000000-0008-0000-1000-0000B1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17" name="Line 8">
            <a:extLst>
              <a:ext uri="{FF2B5EF4-FFF2-40B4-BE49-F238E27FC236}">
                <a16:creationId xmlns:a16="http://schemas.microsoft.com/office/drawing/2014/main" xmlns="" id="{00000000-0008-0000-1000-0000B2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18" name="Line 9">
            <a:extLst>
              <a:ext uri="{FF2B5EF4-FFF2-40B4-BE49-F238E27FC236}">
                <a16:creationId xmlns:a16="http://schemas.microsoft.com/office/drawing/2014/main" xmlns="" id="{00000000-0008-0000-1000-0000B3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19" name="Line 7">
            <a:extLst>
              <a:ext uri="{FF2B5EF4-FFF2-40B4-BE49-F238E27FC236}">
                <a16:creationId xmlns:a16="http://schemas.microsoft.com/office/drawing/2014/main" xmlns="" id="{00000000-0008-0000-1000-0000B4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0" name="Line 8">
            <a:extLst>
              <a:ext uri="{FF2B5EF4-FFF2-40B4-BE49-F238E27FC236}">
                <a16:creationId xmlns:a16="http://schemas.microsoft.com/office/drawing/2014/main" xmlns="" id="{00000000-0008-0000-1000-0000B5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1" name="Line 9">
            <a:extLst>
              <a:ext uri="{FF2B5EF4-FFF2-40B4-BE49-F238E27FC236}">
                <a16:creationId xmlns:a16="http://schemas.microsoft.com/office/drawing/2014/main" xmlns="" id="{00000000-0008-0000-1000-0000B6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2" name="Line 7">
            <a:extLst>
              <a:ext uri="{FF2B5EF4-FFF2-40B4-BE49-F238E27FC236}">
                <a16:creationId xmlns:a16="http://schemas.microsoft.com/office/drawing/2014/main" xmlns="" id="{00000000-0008-0000-1000-0000B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3" name="Line 8">
            <a:extLst>
              <a:ext uri="{FF2B5EF4-FFF2-40B4-BE49-F238E27FC236}">
                <a16:creationId xmlns:a16="http://schemas.microsoft.com/office/drawing/2014/main" xmlns="" id="{00000000-0008-0000-1000-0000BB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4" name="Line 9">
            <a:extLst>
              <a:ext uri="{FF2B5EF4-FFF2-40B4-BE49-F238E27FC236}">
                <a16:creationId xmlns:a16="http://schemas.microsoft.com/office/drawing/2014/main" xmlns="" id="{00000000-0008-0000-1000-0000BC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5" name="Line 7">
            <a:extLst>
              <a:ext uri="{FF2B5EF4-FFF2-40B4-BE49-F238E27FC236}">
                <a16:creationId xmlns:a16="http://schemas.microsoft.com/office/drawing/2014/main" xmlns="" id="{00000000-0008-0000-1000-0000C3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6" name="Line 8">
            <a:extLst>
              <a:ext uri="{FF2B5EF4-FFF2-40B4-BE49-F238E27FC236}">
                <a16:creationId xmlns:a16="http://schemas.microsoft.com/office/drawing/2014/main" xmlns="" id="{00000000-0008-0000-1000-0000C4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7" name="Line 9">
            <a:extLst>
              <a:ext uri="{FF2B5EF4-FFF2-40B4-BE49-F238E27FC236}">
                <a16:creationId xmlns:a16="http://schemas.microsoft.com/office/drawing/2014/main" xmlns="" id="{00000000-0008-0000-1000-0000C50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028" name="Line 7">
            <a:extLst>
              <a:ext uri="{FF2B5EF4-FFF2-40B4-BE49-F238E27FC236}">
                <a16:creationId xmlns:a16="http://schemas.microsoft.com/office/drawing/2014/main" xmlns="" id="{00000000-0008-0000-1000-0000C9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29" name="Line 8">
            <a:extLst>
              <a:ext uri="{FF2B5EF4-FFF2-40B4-BE49-F238E27FC236}">
                <a16:creationId xmlns:a16="http://schemas.microsoft.com/office/drawing/2014/main" xmlns="" id="{00000000-0008-0000-1000-0000CA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30" name="Line 9">
            <a:extLst>
              <a:ext uri="{FF2B5EF4-FFF2-40B4-BE49-F238E27FC236}">
                <a16:creationId xmlns:a16="http://schemas.microsoft.com/office/drawing/2014/main" xmlns="" id="{00000000-0008-0000-1000-0000CB0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031" name="Line 7">
            <a:extLst>
              <a:ext uri="{FF2B5EF4-FFF2-40B4-BE49-F238E27FC236}">
                <a16:creationId xmlns:a16="http://schemas.microsoft.com/office/drawing/2014/main" xmlns="" id="{00000000-0008-0000-1000-0000D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32" name="Line 8">
            <a:extLst>
              <a:ext uri="{FF2B5EF4-FFF2-40B4-BE49-F238E27FC236}">
                <a16:creationId xmlns:a16="http://schemas.microsoft.com/office/drawing/2014/main" xmlns="" id="{00000000-0008-0000-1000-0000D6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33" name="Line 9">
            <a:extLst>
              <a:ext uri="{FF2B5EF4-FFF2-40B4-BE49-F238E27FC236}">
                <a16:creationId xmlns:a16="http://schemas.microsoft.com/office/drawing/2014/main" xmlns="" id="{00000000-0008-0000-1000-0000D7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34" name="Line 7">
            <a:extLst>
              <a:ext uri="{FF2B5EF4-FFF2-40B4-BE49-F238E27FC236}">
                <a16:creationId xmlns:a16="http://schemas.microsoft.com/office/drawing/2014/main" xmlns="" id="{00000000-0008-0000-1000-0000D8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35" name="Line 8">
            <a:extLst>
              <a:ext uri="{FF2B5EF4-FFF2-40B4-BE49-F238E27FC236}">
                <a16:creationId xmlns:a16="http://schemas.microsoft.com/office/drawing/2014/main" xmlns="" id="{00000000-0008-0000-1000-0000D9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36" name="Line 9">
            <a:extLst>
              <a:ext uri="{FF2B5EF4-FFF2-40B4-BE49-F238E27FC236}">
                <a16:creationId xmlns:a16="http://schemas.microsoft.com/office/drawing/2014/main" xmlns="" id="{00000000-0008-0000-1000-0000DA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37" name="Line 7">
            <a:extLst>
              <a:ext uri="{FF2B5EF4-FFF2-40B4-BE49-F238E27FC236}">
                <a16:creationId xmlns:a16="http://schemas.microsoft.com/office/drawing/2014/main" xmlns="" id="{00000000-0008-0000-1000-0000D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38" name="Line 8">
            <a:extLst>
              <a:ext uri="{FF2B5EF4-FFF2-40B4-BE49-F238E27FC236}">
                <a16:creationId xmlns:a16="http://schemas.microsoft.com/office/drawing/2014/main" xmlns="" id="{00000000-0008-0000-1000-0000DC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39" name="Line 9">
            <a:extLst>
              <a:ext uri="{FF2B5EF4-FFF2-40B4-BE49-F238E27FC236}">
                <a16:creationId xmlns:a16="http://schemas.microsoft.com/office/drawing/2014/main" xmlns="" id="{00000000-0008-0000-1000-0000DD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40" name="Line 7">
            <a:extLst>
              <a:ext uri="{FF2B5EF4-FFF2-40B4-BE49-F238E27FC236}">
                <a16:creationId xmlns:a16="http://schemas.microsoft.com/office/drawing/2014/main" xmlns="" id="{00000000-0008-0000-1000-0000DE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41" name="Line 8">
            <a:extLst>
              <a:ext uri="{FF2B5EF4-FFF2-40B4-BE49-F238E27FC236}">
                <a16:creationId xmlns:a16="http://schemas.microsoft.com/office/drawing/2014/main" xmlns="" id="{00000000-0008-0000-1000-0000DF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42" name="Line 9">
            <a:extLst>
              <a:ext uri="{FF2B5EF4-FFF2-40B4-BE49-F238E27FC236}">
                <a16:creationId xmlns:a16="http://schemas.microsoft.com/office/drawing/2014/main" xmlns="" id="{00000000-0008-0000-1000-0000E00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43" name="Line 7">
            <a:extLst>
              <a:ext uri="{FF2B5EF4-FFF2-40B4-BE49-F238E27FC236}">
                <a16:creationId xmlns:a16="http://schemas.microsoft.com/office/drawing/2014/main" xmlns="" id="{00000000-0008-0000-1000-0000E1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44" name="Line 8">
            <a:extLst>
              <a:ext uri="{FF2B5EF4-FFF2-40B4-BE49-F238E27FC236}">
                <a16:creationId xmlns:a16="http://schemas.microsoft.com/office/drawing/2014/main" xmlns="" id="{00000000-0008-0000-1000-0000E2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45" name="Line 9">
            <a:extLst>
              <a:ext uri="{FF2B5EF4-FFF2-40B4-BE49-F238E27FC236}">
                <a16:creationId xmlns:a16="http://schemas.microsoft.com/office/drawing/2014/main" xmlns="" id="{00000000-0008-0000-1000-0000E3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46" name="Line 7">
            <a:extLst>
              <a:ext uri="{FF2B5EF4-FFF2-40B4-BE49-F238E27FC236}">
                <a16:creationId xmlns:a16="http://schemas.microsoft.com/office/drawing/2014/main" xmlns="" id="{00000000-0008-0000-1000-0000E4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47" name="Line 8">
            <a:extLst>
              <a:ext uri="{FF2B5EF4-FFF2-40B4-BE49-F238E27FC236}">
                <a16:creationId xmlns:a16="http://schemas.microsoft.com/office/drawing/2014/main" xmlns="" id="{00000000-0008-0000-1000-0000E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48" name="Line 9">
            <a:extLst>
              <a:ext uri="{FF2B5EF4-FFF2-40B4-BE49-F238E27FC236}">
                <a16:creationId xmlns:a16="http://schemas.microsoft.com/office/drawing/2014/main" xmlns="" id="{00000000-0008-0000-1000-0000E6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49" name="Line 7">
            <a:extLst>
              <a:ext uri="{FF2B5EF4-FFF2-40B4-BE49-F238E27FC236}">
                <a16:creationId xmlns:a16="http://schemas.microsoft.com/office/drawing/2014/main" xmlns="" id="{00000000-0008-0000-1000-0000E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50" name="Line 8">
            <a:extLst>
              <a:ext uri="{FF2B5EF4-FFF2-40B4-BE49-F238E27FC236}">
                <a16:creationId xmlns:a16="http://schemas.microsoft.com/office/drawing/2014/main" xmlns="" id="{00000000-0008-0000-1000-0000E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51" name="Line 9">
            <a:extLst>
              <a:ext uri="{FF2B5EF4-FFF2-40B4-BE49-F238E27FC236}">
                <a16:creationId xmlns:a16="http://schemas.microsoft.com/office/drawing/2014/main" xmlns="" id="{00000000-0008-0000-1000-0000E9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52" name="Line 7">
            <a:extLst>
              <a:ext uri="{FF2B5EF4-FFF2-40B4-BE49-F238E27FC236}">
                <a16:creationId xmlns:a16="http://schemas.microsoft.com/office/drawing/2014/main" xmlns="" id="{00000000-0008-0000-1000-0000EA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53" name="Line 8">
            <a:extLst>
              <a:ext uri="{FF2B5EF4-FFF2-40B4-BE49-F238E27FC236}">
                <a16:creationId xmlns:a16="http://schemas.microsoft.com/office/drawing/2014/main" xmlns="" id="{00000000-0008-0000-1000-0000E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54" name="Line 9">
            <a:extLst>
              <a:ext uri="{FF2B5EF4-FFF2-40B4-BE49-F238E27FC236}">
                <a16:creationId xmlns:a16="http://schemas.microsoft.com/office/drawing/2014/main" xmlns="" id="{00000000-0008-0000-1000-0000EC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55" name="Line 7">
            <a:extLst>
              <a:ext uri="{FF2B5EF4-FFF2-40B4-BE49-F238E27FC236}">
                <a16:creationId xmlns:a16="http://schemas.microsoft.com/office/drawing/2014/main" xmlns="" id="{00000000-0008-0000-1000-0000ED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56" name="Line 8">
            <a:extLst>
              <a:ext uri="{FF2B5EF4-FFF2-40B4-BE49-F238E27FC236}">
                <a16:creationId xmlns:a16="http://schemas.microsoft.com/office/drawing/2014/main" xmlns="" id="{00000000-0008-0000-1000-0000EE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57" name="Line 9">
            <a:extLst>
              <a:ext uri="{FF2B5EF4-FFF2-40B4-BE49-F238E27FC236}">
                <a16:creationId xmlns:a16="http://schemas.microsoft.com/office/drawing/2014/main" xmlns="" id="{00000000-0008-0000-1000-0000EF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58" name="Line 7">
            <a:extLst>
              <a:ext uri="{FF2B5EF4-FFF2-40B4-BE49-F238E27FC236}">
                <a16:creationId xmlns:a16="http://schemas.microsoft.com/office/drawing/2014/main" xmlns="" id="{00000000-0008-0000-1000-0000F0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59" name="Line 8">
            <a:extLst>
              <a:ext uri="{FF2B5EF4-FFF2-40B4-BE49-F238E27FC236}">
                <a16:creationId xmlns:a16="http://schemas.microsoft.com/office/drawing/2014/main" xmlns="" id="{00000000-0008-0000-1000-0000F1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60" name="Line 9">
            <a:extLst>
              <a:ext uri="{FF2B5EF4-FFF2-40B4-BE49-F238E27FC236}">
                <a16:creationId xmlns:a16="http://schemas.microsoft.com/office/drawing/2014/main" xmlns="" id="{00000000-0008-0000-1000-0000F2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61" name="Line 7">
            <a:extLst>
              <a:ext uri="{FF2B5EF4-FFF2-40B4-BE49-F238E27FC236}">
                <a16:creationId xmlns:a16="http://schemas.microsoft.com/office/drawing/2014/main" xmlns="" id="{00000000-0008-0000-1000-0000F3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62" name="Line 8">
            <a:extLst>
              <a:ext uri="{FF2B5EF4-FFF2-40B4-BE49-F238E27FC236}">
                <a16:creationId xmlns:a16="http://schemas.microsoft.com/office/drawing/2014/main" xmlns="" id="{00000000-0008-0000-1000-0000F4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63" name="Line 9">
            <a:extLst>
              <a:ext uri="{FF2B5EF4-FFF2-40B4-BE49-F238E27FC236}">
                <a16:creationId xmlns:a16="http://schemas.microsoft.com/office/drawing/2014/main" xmlns="" id="{00000000-0008-0000-1000-0000F5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64" name="Line 7">
            <a:extLst>
              <a:ext uri="{FF2B5EF4-FFF2-40B4-BE49-F238E27FC236}">
                <a16:creationId xmlns:a16="http://schemas.microsoft.com/office/drawing/2014/main" xmlns="" id="{00000000-0008-0000-1000-0000F6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65" name="Line 8">
            <a:extLst>
              <a:ext uri="{FF2B5EF4-FFF2-40B4-BE49-F238E27FC236}">
                <a16:creationId xmlns:a16="http://schemas.microsoft.com/office/drawing/2014/main" xmlns="" id="{00000000-0008-0000-1000-0000F7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66" name="Line 9">
            <a:extLst>
              <a:ext uri="{FF2B5EF4-FFF2-40B4-BE49-F238E27FC236}">
                <a16:creationId xmlns:a16="http://schemas.microsoft.com/office/drawing/2014/main" xmlns="" id="{00000000-0008-0000-1000-0000F804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67" name="Line 7">
            <a:extLst>
              <a:ext uri="{FF2B5EF4-FFF2-40B4-BE49-F238E27FC236}">
                <a16:creationId xmlns:a16="http://schemas.microsoft.com/office/drawing/2014/main" xmlns="" id="{00000000-0008-0000-1000-0000F9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68" name="Line 8">
            <a:extLst>
              <a:ext uri="{FF2B5EF4-FFF2-40B4-BE49-F238E27FC236}">
                <a16:creationId xmlns:a16="http://schemas.microsoft.com/office/drawing/2014/main" xmlns="" id="{00000000-0008-0000-1000-0000FA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69" name="Line 9">
            <a:extLst>
              <a:ext uri="{FF2B5EF4-FFF2-40B4-BE49-F238E27FC236}">
                <a16:creationId xmlns:a16="http://schemas.microsoft.com/office/drawing/2014/main" xmlns="" id="{00000000-0008-0000-1000-0000FB0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0" name="Line 7">
            <a:extLst>
              <a:ext uri="{FF2B5EF4-FFF2-40B4-BE49-F238E27FC236}">
                <a16:creationId xmlns:a16="http://schemas.microsoft.com/office/drawing/2014/main" xmlns="" id="{00000000-0008-0000-1000-0000FC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71" name="Line 8">
            <a:extLst>
              <a:ext uri="{FF2B5EF4-FFF2-40B4-BE49-F238E27FC236}">
                <a16:creationId xmlns:a16="http://schemas.microsoft.com/office/drawing/2014/main" xmlns="" id="{00000000-0008-0000-1000-0000FD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72" name="Line 9">
            <a:extLst>
              <a:ext uri="{FF2B5EF4-FFF2-40B4-BE49-F238E27FC236}">
                <a16:creationId xmlns:a16="http://schemas.microsoft.com/office/drawing/2014/main" xmlns="" id="{00000000-0008-0000-1000-0000FE0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73" name="Line 7">
            <a:extLst>
              <a:ext uri="{FF2B5EF4-FFF2-40B4-BE49-F238E27FC236}">
                <a16:creationId xmlns:a16="http://schemas.microsoft.com/office/drawing/2014/main" xmlns="" id="{00000000-0008-0000-1000-0000FF0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74" name="Line 8">
            <a:extLst>
              <a:ext uri="{FF2B5EF4-FFF2-40B4-BE49-F238E27FC236}">
                <a16:creationId xmlns:a16="http://schemas.microsoft.com/office/drawing/2014/main" xmlns="" id="{00000000-0008-0000-1000-000000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75" name="Line 9">
            <a:extLst>
              <a:ext uri="{FF2B5EF4-FFF2-40B4-BE49-F238E27FC236}">
                <a16:creationId xmlns:a16="http://schemas.microsoft.com/office/drawing/2014/main" xmlns="" id="{00000000-0008-0000-1000-000001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76" name="Line 7">
            <a:extLst>
              <a:ext uri="{FF2B5EF4-FFF2-40B4-BE49-F238E27FC236}">
                <a16:creationId xmlns:a16="http://schemas.microsoft.com/office/drawing/2014/main" xmlns="" id="{00000000-0008-0000-1000-000002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7" name="Line 8">
            <a:extLst>
              <a:ext uri="{FF2B5EF4-FFF2-40B4-BE49-F238E27FC236}">
                <a16:creationId xmlns:a16="http://schemas.microsoft.com/office/drawing/2014/main" xmlns="" id="{00000000-0008-0000-1000-000003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8" name="Line 9">
            <a:extLst>
              <a:ext uri="{FF2B5EF4-FFF2-40B4-BE49-F238E27FC236}">
                <a16:creationId xmlns:a16="http://schemas.microsoft.com/office/drawing/2014/main" xmlns="" id="{00000000-0008-0000-1000-000004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79" name="Line 7">
            <a:extLst>
              <a:ext uri="{FF2B5EF4-FFF2-40B4-BE49-F238E27FC236}">
                <a16:creationId xmlns:a16="http://schemas.microsoft.com/office/drawing/2014/main" xmlns="" id="{00000000-0008-0000-1000-000005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80" name="Line 8">
            <a:extLst>
              <a:ext uri="{FF2B5EF4-FFF2-40B4-BE49-F238E27FC236}">
                <a16:creationId xmlns:a16="http://schemas.microsoft.com/office/drawing/2014/main" xmlns="" id="{00000000-0008-0000-1000-000006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81" name="Line 9">
            <a:extLst>
              <a:ext uri="{FF2B5EF4-FFF2-40B4-BE49-F238E27FC236}">
                <a16:creationId xmlns:a16="http://schemas.microsoft.com/office/drawing/2014/main" xmlns="" id="{00000000-0008-0000-1000-000007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82" name="Line 7">
            <a:extLst>
              <a:ext uri="{FF2B5EF4-FFF2-40B4-BE49-F238E27FC236}">
                <a16:creationId xmlns:a16="http://schemas.microsoft.com/office/drawing/2014/main" xmlns="" id="{00000000-0008-0000-1000-00000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83" name="Line 8">
            <a:extLst>
              <a:ext uri="{FF2B5EF4-FFF2-40B4-BE49-F238E27FC236}">
                <a16:creationId xmlns:a16="http://schemas.microsoft.com/office/drawing/2014/main" xmlns="" id="{00000000-0008-0000-1000-00000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84" name="Line 9">
            <a:extLst>
              <a:ext uri="{FF2B5EF4-FFF2-40B4-BE49-F238E27FC236}">
                <a16:creationId xmlns:a16="http://schemas.microsoft.com/office/drawing/2014/main" xmlns="" id="{00000000-0008-0000-1000-00000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85" name="Line 7">
            <a:extLst>
              <a:ext uri="{FF2B5EF4-FFF2-40B4-BE49-F238E27FC236}">
                <a16:creationId xmlns:a16="http://schemas.microsoft.com/office/drawing/2014/main" xmlns="" id="{00000000-0008-0000-1000-00000B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86" name="Line 8">
            <a:extLst>
              <a:ext uri="{FF2B5EF4-FFF2-40B4-BE49-F238E27FC236}">
                <a16:creationId xmlns:a16="http://schemas.microsoft.com/office/drawing/2014/main" xmlns="" id="{00000000-0008-0000-1000-00000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87" name="Line 9">
            <a:extLst>
              <a:ext uri="{FF2B5EF4-FFF2-40B4-BE49-F238E27FC236}">
                <a16:creationId xmlns:a16="http://schemas.microsoft.com/office/drawing/2014/main" xmlns="" id="{00000000-0008-0000-1000-00000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088" name="Line 7">
            <a:extLst>
              <a:ext uri="{FF2B5EF4-FFF2-40B4-BE49-F238E27FC236}">
                <a16:creationId xmlns:a16="http://schemas.microsoft.com/office/drawing/2014/main" xmlns="" id="{00000000-0008-0000-1000-00000E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89" name="Line 8">
            <a:extLst>
              <a:ext uri="{FF2B5EF4-FFF2-40B4-BE49-F238E27FC236}">
                <a16:creationId xmlns:a16="http://schemas.microsoft.com/office/drawing/2014/main" xmlns="" id="{00000000-0008-0000-1000-00000F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90" name="Line 9">
            <a:extLst>
              <a:ext uri="{FF2B5EF4-FFF2-40B4-BE49-F238E27FC236}">
                <a16:creationId xmlns:a16="http://schemas.microsoft.com/office/drawing/2014/main" xmlns="" id="{00000000-0008-0000-1000-000010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091" name="Line 7">
            <a:extLst>
              <a:ext uri="{FF2B5EF4-FFF2-40B4-BE49-F238E27FC236}">
                <a16:creationId xmlns:a16="http://schemas.microsoft.com/office/drawing/2014/main" xmlns="" id="{00000000-0008-0000-1000-000011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92" name="Line 8">
            <a:extLst>
              <a:ext uri="{FF2B5EF4-FFF2-40B4-BE49-F238E27FC236}">
                <a16:creationId xmlns:a16="http://schemas.microsoft.com/office/drawing/2014/main" xmlns="" id="{00000000-0008-0000-1000-000012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93" name="Line 9">
            <a:extLst>
              <a:ext uri="{FF2B5EF4-FFF2-40B4-BE49-F238E27FC236}">
                <a16:creationId xmlns:a16="http://schemas.microsoft.com/office/drawing/2014/main" xmlns="" id="{00000000-0008-0000-1000-000013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094" name="Line 7">
            <a:extLst>
              <a:ext uri="{FF2B5EF4-FFF2-40B4-BE49-F238E27FC236}">
                <a16:creationId xmlns:a16="http://schemas.microsoft.com/office/drawing/2014/main" xmlns="" id="{00000000-0008-0000-1000-000014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95" name="Line 8">
            <a:extLst>
              <a:ext uri="{FF2B5EF4-FFF2-40B4-BE49-F238E27FC236}">
                <a16:creationId xmlns:a16="http://schemas.microsoft.com/office/drawing/2014/main" xmlns="" id="{00000000-0008-0000-1000-000015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96" name="Line 9">
            <a:extLst>
              <a:ext uri="{FF2B5EF4-FFF2-40B4-BE49-F238E27FC236}">
                <a16:creationId xmlns:a16="http://schemas.microsoft.com/office/drawing/2014/main" xmlns="" id="{00000000-0008-0000-1000-000016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097" name="Line 7">
            <a:extLst>
              <a:ext uri="{FF2B5EF4-FFF2-40B4-BE49-F238E27FC236}">
                <a16:creationId xmlns:a16="http://schemas.microsoft.com/office/drawing/2014/main" xmlns="" id="{00000000-0008-0000-1000-000017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98" name="Line 8">
            <a:extLst>
              <a:ext uri="{FF2B5EF4-FFF2-40B4-BE49-F238E27FC236}">
                <a16:creationId xmlns:a16="http://schemas.microsoft.com/office/drawing/2014/main" xmlns="" id="{00000000-0008-0000-1000-00001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099" name="Line 9">
            <a:extLst>
              <a:ext uri="{FF2B5EF4-FFF2-40B4-BE49-F238E27FC236}">
                <a16:creationId xmlns:a16="http://schemas.microsoft.com/office/drawing/2014/main" xmlns="" id="{00000000-0008-0000-1000-00001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0" name="Line 7">
            <a:extLst>
              <a:ext uri="{FF2B5EF4-FFF2-40B4-BE49-F238E27FC236}">
                <a16:creationId xmlns:a16="http://schemas.microsoft.com/office/drawing/2014/main" xmlns="" id="{00000000-0008-0000-1000-00001A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01" name="Line 8">
            <a:extLst>
              <a:ext uri="{FF2B5EF4-FFF2-40B4-BE49-F238E27FC236}">
                <a16:creationId xmlns:a16="http://schemas.microsoft.com/office/drawing/2014/main" xmlns="" id="{00000000-0008-0000-1000-00001B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02" name="Line 9">
            <a:extLst>
              <a:ext uri="{FF2B5EF4-FFF2-40B4-BE49-F238E27FC236}">
                <a16:creationId xmlns:a16="http://schemas.microsoft.com/office/drawing/2014/main" xmlns="" id="{00000000-0008-0000-1000-00001C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03" name="Line 7">
            <a:extLst>
              <a:ext uri="{FF2B5EF4-FFF2-40B4-BE49-F238E27FC236}">
                <a16:creationId xmlns:a16="http://schemas.microsoft.com/office/drawing/2014/main" xmlns="" id="{00000000-0008-0000-1000-00001D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04" name="Line 8">
            <a:extLst>
              <a:ext uri="{FF2B5EF4-FFF2-40B4-BE49-F238E27FC236}">
                <a16:creationId xmlns:a16="http://schemas.microsoft.com/office/drawing/2014/main" xmlns="" id="{00000000-0008-0000-1000-00001E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05" name="Line 9">
            <a:extLst>
              <a:ext uri="{FF2B5EF4-FFF2-40B4-BE49-F238E27FC236}">
                <a16:creationId xmlns:a16="http://schemas.microsoft.com/office/drawing/2014/main" xmlns="" id="{00000000-0008-0000-1000-00001F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06" name="Line 7">
            <a:extLst>
              <a:ext uri="{FF2B5EF4-FFF2-40B4-BE49-F238E27FC236}">
                <a16:creationId xmlns:a16="http://schemas.microsoft.com/office/drawing/2014/main" xmlns="" id="{00000000-0008-0000-1000-00002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7" name="Line 8">
            <a:extLst>
              <a:ext uri="{FF2B5EF4-FFF2-40B4-BE49-F238E27FC236}">
                <a16:creationId xmlns:a16="http://schemas.microsoft.com/office/drawing/2014/main" xmlns="" id="{00000000-0008-0000-1000-00002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8" name="Line 9">
            <a:extLst>
              <a:ext uri="{FF2B5EF4-FFF2-40B4-BE49-F238E27FC236}">
                <a16:creationId xmlns:a16="http://schemas.microsoft.com/office/drawing/2014/main" xmlns="" id="{00000000-0008-0000-1000-000022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09" name="Line 7">
            <a:extLst>
              <a:ext uri="{FF2B5EF4-FFF2-40B4-BE49-F238E27FC236}">
                <a16:creationId xmlns:a16="http://schemas.microsoft.com/office/drawing/2014/main" xmlns="" id="{00000000-0008-0000-1000-000023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10" name="Line 8">
            <a:extLst>
              <a:ext uri="{FF2B5EF4-FFF2-40B4-BE49-F238E27FC236}">
                <a16:creationId xmlns:a16="http://schemas.microsoft.com/office/drawing/2014/main" xmlns="" id="{00000000-0008-0000-1000-000024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11" name="Line 9">
            <a:extLst>
              <a:ext uri="{FF2B5EF4-FFF2-40B4-BE49-F238E27FC236}">
                <a16:creationId xmlns:a16="http://schemas.microsoft.com/office/drawing/2014/main" xmlns="" id="{00000000-0008-0000-1000-000025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12" name="Line 7">
            <a:extLst>
              <a:ext uri="{FF2B5EF4-FFF2-40B4-BE49-F238E27FC236}">
                <a16:creationId xmlns:a16="http://schemas.microsoft.com/office/drawing/2014/main" xmlns="" id="{00000000-0008-0000-1000-000026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13" name="Line 8">
            <a:extLst>
              <a:ext uri="{FF2B5EF4-FFF2-40B4-BE49-F238E27FC236}">
                <a16:creationId xmlns:a16="http://schemas.microsoft.com/office/drawing/2014/main" xmlns="" id="{00000000-0008-0000-1000-000027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14" name="Line 9">
            <a:extLst>
              <a:ext uri="{FF2B5EF4-FFF2-40B4-BE49-F238E27FC236}">
                <a16:creationId xmlns:a16="http://schemas.microsoft.com/office/drawing/2014/main" xmlns="" id="{00000000-0008-0000-1000-00002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15" name="Line 7">
            <a:extLst>
              <a:ext uri="{FF2B5EF4-FFF2-40B4-BE49-F238E27FC236}">
                <a16:creationId xmlns:a16="http://schemas.microsoft.com/office/drawing/2014/main" xmlns="" id="{00000000-0008-0000-1000-000029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16" name="Line 8">
            <a:extLst>
              <a:ext uri="{FF2B5EF4-FFF2-40B4-BE49-F238E27FC236}">
                <a16:creationId xmlns:a16="http://schemas.microsoft.com/office/drawing/2014/main" xmlns="" id="{00000000-0008-0000-1000-00002A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17" name="Line 9">
            <a:extLst>
              <a:ext uri="{FF2B5EF4-FFF2-40B4-BE49-F238E27FC236}">
                <a16:creationId xmlns:a16="http://schemas.microsoft.com/office/drawing/2014/main" xmlns="" id="{00000000-0008-0000-1000-00002B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18" name="Line 7">
            <a:extLst>
              <a:ext uri="{FF2B5EF4-FFF2-40B4-BE49-F238E27FC236}">
                <a16:creationId xmlns:a16="http://schemas.microsoft.com/office/drawing/2014/main" xmlns="" id="{00000000-0008-0000-1000-00002C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19" name="Line 8">
            <a:extLst>
              <a:ext uri="{FF2B5EF4-FFF2-40B4-BE49-F238E27FC236}">
                <a16:creationId xmlns:a16="http://schemas.microsoft.com/office/drawing/2014/main" xmlns="" id="{00000000-0008-0000-1000-00002D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0" name="Line 9">
            <a:extLst>
              <a:ext uri="{FF2B5EF4-FFF2-40B4-BE49-F238E27FC236}">
                <a16:creationId xmlns:a16="http://schemas.microsoft.com/office/drawing/2014/main" xmlns="" id="{00000000-0008-0000-1000-00002E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1" name="Line 7">
            <a:extLst>
              <a:ext uri="{FF2B5EF4-FFF2-40B4-BE49-F238E27FC236}">
                <a16:creationId xmlns:a16="http://schemas.microsoft.com/office/drawing/2014/main" xmlns="" id="{00000000-0008-0000-1000-00002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22" name="Line 8">
            <a:extLst>
              <a:ext uri="{FF2B5EF4-FFF2-40B4-BE49-F238E27FC236}">
                <a16:creationId xmlns:a16="http://schemas.microsoft.com/office/drawing/2014/main" xmlns="" id="{00000000-0008-0000-1000-00003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23" name="Line 9">
            <a:extLst>
              <a:ext uri="{FF2B5EF4-FFF2-40B4-BE49-F238E27FC236}">
                <a16:creationId xmlns:a16="http://schemas.microsoft.com/office/drawing/2014/main" xmlns="" id="{00000000-0008-0000-1000-00003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24" name="Line 7">
            <a:extLst>
              <a:ext uri="{FF2B5EF4-FFF2-40B4-BE49-F238E27FC236}">
                <a16:creationId xmlns:a16="http://schemas.microsoft.com/office/drawing/2014/main" xmlns="" id="{00000000-0008-0000-1000-000032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25" name="Line 8">
            <a:extLst>
              <a:ext uri="{FF2B5EF4-FFF2-40B4-BE49-F238E27FC236}">
                <a16:creationId xmlns:a16="http://schemas.microsoft.com/office/drawing/2014/main" xmlns="" id="{00000000-0008-0000-1000-000033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26" name="Line 9">
            <a:extLst>
              <a:ext uri="{FF2B5EF4-FFF2-40B4-BE49-F238E27FC236}">
                <a16:creationId xmlns:a16="http://schemas.microsoft.com/office/drawing/2014/main" xmlns="" id="{00000000-0008-0000-1000-000034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27" name="Line 7">
            <a:extLst>
              <a:ext uri="{FF2B5EF4-FFF2-40B4-BE49-F238E27FC236}">
                <a16:creationId xmlns:a16="http://schemas.microsoft.com/office/drawing/2014/main" xmlns="" id="{00000000-0008-0000-1000-000035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8" name="Line 8">
            <a:extLst>
              <a:ext uri="{FF2B5EF4-FFF2-40B4-BE49-F238E27FC236}">
                <a16:creationId xmlns:a16="http://schemas.microsoft.com/office/drawing/2014/main" xmlns="" id="{00000000-0008-0000-1000-00003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29" name="Line 9">
            <a:extLst>
              <a:ext uri="{FF2B5EF4-FFF2-40B4-BE49-F238E27FC236}">
                <a16:creationId xmlns:a16="http://schemas.microsoft.com/office/drawing/2014/main" xmlns="" id="{00000000-0008-0000-1000-00003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30" name="Line 7">
            <a:extLst>
              <a:ext uri="{FF2B5EF4-FFF2-40B4-BE49-F238E27FC236}">
                <a16:creationId xmlns:a16="http://schemas.microsoft.com/office/drawing/2014/main" xmlns="" id="{00000000-0008-0000-1000-000038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31" name="Line 8">
            <a:extLst>
              <a:ext uri="{FF2B5EF4-FFF2-40B4-BE49-F238E27FC236}">
                <a16:creationId xmlns:a16="http://schemas.microsoft.com/office/drawing/2014/main" xmlns="" id="{00000000-0008-0000-1000-000039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32" name="Line 9">
            <a:extLst>
              <a:ext uri="{FF2B5EF4-FFF2-40B4-BE49-F238E27FC236}">
                <a16:creationId xmlns:a16="http://schemas.microsoft.com/office/drawing/2014/main" xmlns="" id="{00000000-0008-0000-1000-00003A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33" name="Line 7">
            <a:extLst>
              <a:ext uri="{FF2B5EF4-FFF2-40B4-BE49-F238E27FC236}">
                <a16:creationId xmlns:a16="http://schemas.microsoft.com/office/drawing/2014/main" xmlns="" id="{00000000-0008-0000-1000-00003B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34" name="Line 8">
            <a:extLst>
              <a:ext uri="{FF2B5EF4-FFF2-40B4-BE49-F238E27FC236}">
                <a16:creationId xmlns:a16="http://schemas.microsoft.com/office/drawing/2014/main" xmlns="" id="{00000000-0008-0000-1000-00003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35" name="Line 9">
            <a:extLst>
              <a:ext uri="{FF2B5EF4-FFF2-40B4-BE49-F238E27FC236}">
                <a16:creationId xmlns:a16="http://schemas.microsoft.com/office/drawing/2014/main" xmlns="" id="{00000000-0008-0000-1000-00003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36" name="Line 7">
            <a:extLst>
              <a:ext uri="{FF2B5EF4-FFF2-40B4-BE49-F238E27FC236}">
                <a16:creationId xmlns:a16="http://schemas.microsoft.com/office/drawing/2014/main" xmlns="" id="{00000000-0008-0000-1000-00003E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37" name="Line 8">
            <a:extLst>
              <a:ext uri="{FF2B5EF4-FFF2-40B4-BE49-F238E27FC236}">
                <a16:creationId xmlns:a16="http://schemas.microsoft.com/office/drawing/2014/main" xmlns="" id="{00000000-0008-0000-1000-00003F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38" name="Line 9">
            <a:extLst>
              <a:ext uri="{FF2B5EF4-FFF2-40B4-BE49-F238E27FC236}">
                <a16:creationId xmlns:a16="http://schemas.microsoft.com/office/drawing/2014/main" xmlns="" id="{00000000-0008-0000-1000-000040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39" name="Line 7">
            <a:extLst>
              <a:ext uri="{FF2B5EF4-FFF2-40B4-BE49-F238E27FC236}">
                <a16:creationId xmlns:a16="http://schemas.microsoft.com/office/drawing/2014/main" xmlns="" id="{00000000-0008-0000-1000-000041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40" name="Line 8">
            <a:extLst>
              <a:ext uri="{FF2B5EF4-FFF2-40B4-BE49-F238E27FC236}">
                <a16:creationId xmlns:a16="http://schemas.microsoft.com/office/drawing/2014/main" xmlns="" id="{00000000-0008-0000-1000-000042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41" name="Line 9">
            <a:extLst>
              <a:ext uri="{FF2B5EF4-FFF2-40B4-BE49-F238E27FC236}">
                <a16:creationId xmlns:a16="http://schemas.microsoft.com/office/drawing/2014/main" xmlns="" id="{00000000-0008-0000-1000-000043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42" name="Line 7">
            <a:extLst>
              <a:ext uri="{FF2B5EF4-FFF2-40B4-BE49-F238E27FC236}">
                <a16:creationId xmlns:a16="http://schemas.microsoft.com/office/drawing/2014/main" xmlns="" id="{00000000-0008-0000-1000-000044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3" name="Line 8">
            <a:extLst>
              <a:ext uri="{FF2B5EF4-FFF2-40B4-BE49-F238E27FC236}">
                <a16:creationId xmlns:a16="http://schemas.microsoft.com/office/drawing/2014/main" xmlns="" id="{00000000-0008-0000-1000-00004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4" name="Line 9">
            <a:extLst>
              <a:ext uri="{FF2B5EF4-FFF2-40B4-BE49-F238E27FC236}">
                <a16:creationId xmlns:a16="http://schemas.microsoft.com/office/drawing/2014/main" xmlns="" id="{00000000-0008-0000-1000-000046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5" name="Line 7">
            <a:extLst>
              <a:ext uri="{FF2B5EF4-FFF2-40B4-BE49-F238E27FC236}">
                <a16:creationId xmlns:a16="http://schemas.microsoft.com/office/drawing/2014/main" xmlns="" id="{00000000-0008-0000-1000-000047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46" name="Line 8">
            <a:extLst>
              <a:ext uri="{FF2B5EF4-FFF2-40B4-BE49-F238E27FC236}">
                <a16:creationId xmlns:a16="http://schemas.microsoft.com/office/drawing/2014/main" xmlns="" id="{00000000-0008-0000-1000-000048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47" name="Line 9">
            <a:extLst>
              <a:ext uri="{FF2B5EF4-FFF2-40B4-BE49-F238E27FC236}">
                <a16:creationId xmlns:a16="http://schemas.microsoft.com/office/drawing/2014/main" xmlns="" id="{00000000-0008-0000-1000-000049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48" name="Line 7">
            <a:extLst>
              <a:ext uri="{FF2B5EF4-FFF2-40B4-BE49-F238E27FC236}">
                <a16:creationId xmlns:a16="http://schemas.microsoft.com/office/drawing/2014/main" xmlns="" id="{00000000-0008-0000-1000-00004D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49" name="Line 8">
            <a:extLst>
              <a:ext uri="{FF2B5EF4-FFF2-40B4-BE49-F238E27FC236}">
                <a16:creationId xmlns:a16="http://schemas.microsoft.com/office/drawing/2014/main" xmlns="" id="{00000000-0008-0000-1000-00004E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0" name="Line 9">
            <a:extLst>
              <a:ext uri="{FF2B5EF4-FFF2-40B4-BE49-F238E27FC236}">
                <a16:creationId xmlns:a16="http://schemas.microsoft.com/office/drawing/2014/main" xmlns="" id="{00000000-0008-0000-1000-00004F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1" name="Line 7">
            <a:extLst>
              <a:ext uri="{FF2B5EF4-FFF2-40B4-BE49-F238E27FC236}">
                <a16:creationId xmlns:a16="http://schemas.microsoft.com/office/drawing/2014/main" xmlns="" id="{00000000-0008-0000-1000-000050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52" name="Line 8">
            <a:extLst>
              <a:ext uri="{FF2B5EF4-FFF2-40B4-BE49-F238E27FC236}">
                <a16:creationId xmlns:a16="http://schemas.microsoft.com/office/drawing/2014/main" xmlns="" id="{00000000-0008-0000-1000-000051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53" name="Line 9">
            <a:extLst>
              <a:ext uri="{FF2B5EF4-FFF2-40B4-BE49-F238E27FC236}">
                <a16:creationId xmlns:a16="http://schemas.microsoft.com/office/drawing/2014/main" xmlns="" id="{00000000-0008-0000-1000-000052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154" name="Line 7">
            <a:extLst>
              <a:ext uri="{FF2B5EF4-FFF2-40B4-BE49-F238E27FC236}">
                <a16:creationId xmlns:a16="http://schemas.microsoft.com/office/drawing/2014/main" xmlns="" id="{00000000-0008-0000-1000-000053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5" name="Line 8">
            <a:extLst>
              <a:ext uri="{FF2B5EF4-FFF2-40B4-BE49-F238E27FC236}">
                <a16:creationId xmlns:a16="http://schemas.microsoft.com/office/drawing/2014/main" xmlns="" id="{00000000-0008-0000-1000-000054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6" name="Line 9">
            <a:extLst>
              <a:ext uri="{FF2B5EF4-FFF2-40B4-BE49-F238E27FC236}">
                <a16:creationId xmlns:a16="http://schemas.microsoft.com/office/drawing/2014/main" xmlns="" id="{00000000-0008-0000-1000-00005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57" name="Line 7">
            <a:extLst>
              <a:ext uri="{FF2B5EF4-FFF2-40B4-BE49-F238E27FC236}">
                <a16:creationId xmlns:a16="http://schemas.microsoft.com/office/drawing/2014/main" xmlns="" id="{00000000-0008-0000-1000-000056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58" name="Line 8">
            <a:extLst>
              <a:ext uri="{FF2B5EF4-FFF2-40B4-BE49-F238E27FC236}">
                <a16:creationId xmlns:a16="http://schemas.microsoft.com/office/drawing/2014/main" xmlns="" id="{00000000-0008-0000-1000-000057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59" name="Line 9">
            <a:extLst>
              <a:ext uri="{FF2B5EF4-FFF2-40B4-BE49-F238E27FC236}">
                <a16:creationId xmlns:a16="http://schemas.microsoft.com/office/drawing/2014/main" xmlns="" id="{00000000-0008-0000-1000-000058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160" name="Line 7">
            <a:extLst>
              <a:ext uri="{FF2B5EF4-FFF2-40B4-BE49-F238E27FC236}">
                <a16:creationId xmlns:a16="http://schemas.microsoft.com/office/drawing/2014/main" xmlns="" id="{00000000-0008-0000-1000-00005C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61" name="Line 8">
            <a:extLst>
              <a:ext uri="{FF2B5EF4-FFF2-40B4-BE49-F238E27FC236}">
                <a16:creationId xmlns:a16="http://schemas.microsoft.com/office/drawing/2014/main" xmlns="" id="{00000000-0008-0000-1000-00005D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62" name="Line 9">
            <a:extLst>
              <a:ext uri="{FF2B5EF4-FFF2-40B4-BE49-F238E27FC236}">
                <a16:creationId xmlns:a16="http://schemas.microsoft.com/office/drawing/2014/main" xmlns="" id="{00000000-0008-0000-1000-00005E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163" name="Line 7">
            <a:extLst>
              <a:ext uri="{FF2B5EF4-FFF2-40B4-BE49-F238E27FC236}">
                <a16:creationId xmlns:a16="http://schemas.microsoft.com/office/drawing/2014/main" xmlns="" id="{00000000-0008-0000-1000-000065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64" name="Line 8">
            <a:extLst>
              <a:ext uri="{FF2B5EF4-FFF2-40B4-BE49-F238E27FC236}">
                <a16:creationId xmlns:a16="http://schemas.microsoft.com/office/drawing/2014/main" xmlns="" id="{00000000-0008-0000-1000-000066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65" name="Line 9">
            <a:extLst>
              <a:ext uri="{FF2B5EF4-FFF2-40B4-BE49-F238E27FC236}">
                <a16:creationId xmlns:a16="http://schemas.microsoft.com/office/drawing/2014/main" xmlns="" id="{00000000-0008-0000-1000-000067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66" name="Line 7">
            <a:extLst>
              <a:ext uri="{FF2B5EF4-FFF2-40B4-BE49-F238E27FC236}">
                <a16:creationId xmlns:a16="http://schemas.microsoft.com/office/drawing/2014/main" xmlns="" id="{00000000-0008-0000-1000-000068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67" name="Line 8">
            <a:extLst>
              <a:ext uri="{FF2B5EF4-FFF2-40B4-BE49-F238E27FC236}">
                <a16:creationId xmlns:a16="http://schemas.microsoft.com/office/drawing/2014/main" xmlns="" id="{00000000-0008-0000-1000-000069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68" name="Line 9">
            <a:extLst>
              <a:ext uri="{FF2B5EF4-FFF2-40B4-BE49-F238E27FC236}">
                <a16:creationId xmlns:a16="http://schemas.microsoft.com/office/drawing/2014/main" xmlns="" id="{00000000-0008-0000-1000-00006A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69" name="Line 7">
            <a:extLst>
              <a:ext uri="{FF2B5EF4-FFF2-40B4-BE49-F238E27FC236}">
                <a16:creationId xmlns:a16="http://schemas.microsoft.com/office/drawing/2014/main" xmlns="" id="{00000000-0008-0000-1000-00006B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0" name="Line 8">
            <a:extLst>
              <a:ext uri="{FF2B5EF4-FFF2-40B4-BE49-F238E27FC236}">
                <a16:creationId xmlns:a16="http://schemas.microsoft.com/office/drawing/2014/main" xmlns="" id="{00000000-0008-0000-1000-00006C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1" name="Line 9">
            <a:extLst>
              <a:ext uri="{FF2B5EF4-FFF2-40B4-BE49-F238E27FC236}">
                <a16:creationId xmlns:a16="http://schemas.microsoft.com/office/drawing/2014/main" xmlns="" id="{00000000-0008-0000-1000-00006D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2" name="Line 7">
            <a:extLst>
              <a:ext uri="{FF2B5EF4-FFF2-40B4-BE49-F238E27FC236}">
                <a16:creationId xmlns:a16="http://schemas.microsoft.com/office/drawing/2014/main" xmlns="" id="{00000000-0008-0000-1000-00006E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73" name="Line 8">
            <a:extLst>
              <a:ext uri="{FF2B5EF4-FFF2-40B4-BE49-F238E27FC236}">
                <a16:creationId xmlns:a16="http://schemas.microsoft.com/office/drawing/2014/main" xmlns="" id="{00000000-0008-0000-1000-00006F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74" name="Line 9">
            <a:extLst>
              <a:ext uri="{FF2B5EF4-FFF2-40B4-BE49-F238E27FC236}">
                <a16:creationId xmlns:a16="http://schemas.microsoft.com/office/drawing/2014/main" xmlns="" id="{00000000-0008-0000-1000-000070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175" name="Line 7">
            <a:extLst>
              <a:ext uri="{FF2B5EF4-FFF2-40B4-BE49-F238E27FC236}">
                <a16:creationId xmlns:a16="http://schemas.microsoft.com/office/drawing/2014/main" xmlns="" id="{00000000-0008-0000-1000-000071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76" name="Line 8">
            <a:extLst>
              <a:ext uri="{FF2B5EF4-FFF2-40B4-BE49-F238E27FC236}">
                <a16:creationId xmlns:a16="http://schemas.microsoft.com/office/drawing/2014/main" xmlns="" id="{00000000-0008-0000-1000-000072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77" name="Line 9">
            <a:extLst>
              <a:ext uri="{FF2B5EF4-FFF2-40B4-BE49-F238E27FC236}">
                <a16:creationId xmlns:a16="http://schemas.microsoft.com/office/drawing/2014/main" xmlns="" id="{00000000-0008-0000-1000-00007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78" name="Line 7">
            <a:extLst>
              <a:ext uri="{FF2B5EF4-FFF2-40B4-BE49-F238E27FC236}">
                <a16:creationId xmlns:a16="http://schemas.microsoft.com/office/drawing/2014/main" xmlns="" id="{00000000-0008-0000-1000-000074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79" name="Line 8">
            <a:extLst>
              <a:ext uri="{FF2B5EF4-FFF2-40B4-BE49-F238E27FC236}">
                <a16:creationId xmlns:a16="http://schemas.microsoft.com/office/drawing/2014/main" xmlns="" id="{00000000-0008-0000-1000-000075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80" name="Line 9">
            <a:extLst>
              <a:ext uri="{FF2B5EF4-FFF2-40B4-BE49-F238E27FC236}">
                <a16:creationId xmlns:a16="http://schemas.microsoft.com/office/drawing/2014/main" xmlns="" id="{00000000-0008-0000-1000-000076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81" name="Line 7">
            <a:extLst>
              <a:ext uri="{FF2B5EF4-FFF2-40B4-BE49-F238E27FC236}">
                <a16:creationId xmlns:a16="http://schemas.microsoft.com/office/drawing/2014/main" xmlns="" id="{00000000-0008-0000-1000-000077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2" name="Line 8">
            <a:extLst>
              <a:ext uri="{FF2B5EF4-FFF2-40B4-BE49-F238E27FC236}">
                <a16:creationId xmlns:a16="http://schemas.microsoft.com/office/drawing/2014/main" xmlns="" id="{00000000-0008-0000-1000-000078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3" name="Line 9">
            <a:extLst>
              <a:ext uri="{FF2B5EF4-FFF2-40B4-BE49-F238E27FC236}">
                <a16:creationId xmlns:a16="http://schemas.microsoft.com/office/drawing/2014/main" xmlns="" id="{00000000-0008-0000-1000-000079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4" name="Line 7">
            <a:extLst>
              <a:ext uri="{FF2B5EF4-FFF2-40B4-BE49-F238E27FC236}">
                <a16:creationId xmlns:a16="http://schemas.microsoft.com/office/drawing/2014/main" xmlns="" id="{00000000-0008-0000-1000-00007A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85" name="Line 8">
            <a:extLst>
              <a:ext uri="{FF2B5EF4-FFF2-40B4-BE49-F238E27FC236}">
                <a16:creationId xmlns:a16="http://schemas.microsoft.com/office/drawing/2014/main" xmlns="" id="{00000000-0008-0000-1000-00007B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86" name="Line 9">
            <a:extLst>
              <a:ext uri="{FF2B5EF4-FFF2-40B4-BE49-F238E27FC236}">
                <a16:creationId xmlns:a16="http://schemas.microsoft.com/office/drawing/2014/main" xmlns="" id="{00000000-0008-0000-1000-00007C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87" name="Line 7">
            <a:extLst>
              <a:ext uri="{FF2B5EF4-FFF2-40B4-BE49-F238E27FC236}">
                <a16:creationId xmlns:a16="http://schemas.microsoft.com/office/drawing/2014/main" xmlns="" id="{00000000-0008-0000-1000-00007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8" name="Line 8">
            <a:extLst>
              <a:ext uri="{FF2B5EF4-FFF2-40B4-BE49-F238E27FC236}">
                <a16:creationId xmlns:a16="http://schemas.microsoft.com/office/drawing/2014/main" xmlns="" id="{00000000-0008-0000-1000-00007E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89" name="Line 9">
            <a:extLst>
              <a:ext uri="{FF2B5EF4-FFF2-40B4-BE49-F238E27FC236}">
                <a16:creationId xmlns:a16="http://schemas.microsoft.com/office/drawing/2014/main" xmlns="" id="{00000000-0008-0000-1000-00007F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0" name="Line 7">
            <a:extLst>
              <a:ext uri="{FF2B5EF4-FFF2-40B4-BE49-F238E27FC236}">
                <a16:creationId xmlns:a16="http://schemas.microsoft.com/office/drawing/2014/main" xmlns="" id="{00000000-0008-0000-1000-00008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91" name="Line 8">
            <a:extLst>
              <a:ext uri="{FF2B5EF4-FFF2-40B4-BE49-F238E27FC236}">
                <a16:creationId xmlns:a16="http://schemas.microsoft.com/office/drawing/2014/main" xmlns="" id="{00000000-0008-0000-1000-00008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92" name="Line 9">
            <a:extLst>
              <a:ext uri="{FF2B5EF4-FFF2-40B4-BE49-F238E27FC236}">
                <a16:creationId xmlns:a16="http://schemas.microsoft.com/office/drawing/2014/main" xmlns="" id="{00000000-0008-0000-1000-000082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193" name="Line 7">
            <a:extLst>
              <a:ext uri="{FF2B5EF4-FFF2-40B4-BE49-F238E27FC236}">
                <a16:creationId xmlns:a16="http://schemas.microsoft.com/office/drawing/2014/main" xmlns="" id="{00000000-0008-0000-1000-00008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4" name="Line 8">
            <a:extLst>
              <a:ext uri="{FF2B5EF4-FFF2-40B4-BE49-F238E27FC236}">
                <a16:creationId xmlns:a16="http://schemas.microsoft.com/office/drawing/2014/main" xmlns="" id="{00000000-0008-0000-1000-000084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5" name="Line 9">
            <a:extLst>
              <a:ext uri="{FF2B5EF4-FFF2-40B4-BE49-F238E27FC236}">
                <a16:creationId xmlns:a16="http://schemas.microsoft.com/office/drawing/2014/main" xmlns="" id="{00000000-0008-0000-1000-000085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196" name="Line 7">
            <a:extLst>
              <a:ext uri="{FF2B5EF4-FFF2-40B4-BE49-F238E27FC236}">
                <a16:creationId xmlns:a16="http://schemas.microsoft.com/office/drawing/2014/main" xmlns="" id="{00000000-0008-0000-1000-00008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97" name="Line 8">
            <a:extLst>
              <a:ext uri="{FF2B5EF4-FFF2-40B4-BE49-F238E27FC236}">
                <a16:creationId xmlns:a16="http://schemas.microsoft.com/office/drawing/2014/main" xmlns="" id="{00000000-0008-0000-1000-00008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98" name="Line 9">
            <a:extLst>
              <a:ext uri="{FF2B5EF4-FFF2-40B4-BE49-F238E27FC236}">
                <a16:creationId xmlns:a16="http://schemas.microsoft.com/office/drawing/2014/main" xmlns="" id="{00000000-0008-0000-1000-000088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199" name="Line 7">
            <a:extLst>
              <a:ext uri="{FF2B5EF4-FFF2-40B4-BE49-F238E27FC236}">
                <a16:creationId xmlns:a16="http://schemas.microsoft.com/office/drawing/2014/main" xmlns="" id="{00000000-0008-0000-1000-00008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00" name="Line 8">
            <a:extLst>
              <a:ext uri="{FF2B5EF4-FFF2-40B4-BE49-F238E27FC236}">
                <a16:creationId xmlns:a16="http://schemas.microsoft.com/office/drawing/2014/main" xmlns="" id="{00000000-0008-0000-1000-00008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01" name="Line 9">
            <a:extLst>
              <a:ext uri="{FF2B5EF4-FFF2-40B4-BE49-F238E27FC236}">
                <a16:creationId xmlns:a16="http://schemas.microsoft.com/office/drawing/2014/main" xmlns="" id="{00000000-0008-0000-1000-00008B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02" name="Line 7">
            <a:extLst>
              <a:ext uri="{FF2B5EF4-FFF2-40B4-BE49-F238E27FC236}">
                <a16:creationId xmlns:a16="http://schemas.microsoft.com/office/drawing/2014/main" xmlns="" id="{00000000-0008-0000-1000-00008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03" name="Line 8">
            <a:extLst>
              <a:ext uri="{FF2B5EF4-FFF2-40B4-BE49-F238E27FC236}">
                <a16:creationId xmlns:a16="http://schemas.microsoft.com/office/drawing/2014/main" xmlns="" id="{00000000-0008-0000-1000-00008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04" name="Line 9">
            <a:extLst>
              <a:ext uri="{FF2B5EF4-FFF2-40B4-BE49-F238E27FC236}">
                <a16:creationId xmlns:a16="http://schemas.microsoft.com/office/drawing/2014/main" xmlns="" id="{00000000-0008-0000-1000-00008E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05" name="Line 7">
            <a:extLst>
              <a:ext uri="{FF2B5EF4-FFF2-40B4-BE49-F238E27FC236}">
                <a16:creationId xmlns:a16="http://schemas.microsoft.com/office/drawing/2014/main" xmlns="" id="{00000000-0008-0000-1000-00008F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06" name="Line 8">
            <a:extLst>
              <a:ext uri="{FF2B5EF4-FFF2-40B4-BE49-F238E27FC236}">
                <a16:creationId xmlns:a16="http://schemas.microsoft.com/office/drawing/2014/main" xmlns="" id="{00000000-0008-0000-1000-000090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07" name="Line 9">
            <a:extLst>
              <a:ext uri="{FF2B5EF4-FFF2-40B4-BE49-F238E27FC236}">
                <a16:creationId xmlns:a16="http://schemas.microsoft.com/office/drawing/2014/main" xmlns="" id="{00000000-0008-0000-1000-000091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08" name="Line 7">
            <a:extLst>
              <a:ext uri="{FF2B5EF4-FFF2-40B4-BE49-F238E27FC236}">
                <a16:creationId xmlns:a16="http://schemas.microsoft.com/office/drawing/2014/main" xmlns="" id="{00000000-0008-0000-1000-000092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09" name="Line 8">
            <a:extLst>
              <a:ext uri="{FF2B5EF4-FFF2-40B4-BE49-F238E27FC236}">
                <a16:creationId xmlns:a16="http://schemas.microsoft.com/office/drawing/2014/main" xmlns="" id="{00000000-0008-0000-1000-000093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10" name="Line 9">
            <a:extLst>
              <a:ext uri="{FF2B5EF4-FFF2-40B4-BE49-F238E27FC236}">
                <a16:creationId xmlns:a16="http://schemas.microsoft.com/office/drawing/2014/main" xmlns="" id="{00000000-0008-0000-1000-000094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11" name="Line 7">
            <a:extLst>
              <a:ext uri="{FF2B5EF4-FFF2-40B4-BE49-F238E27FC236}">
                <a16:creationId xmlns:a16="http://schemas.microsoft.com/office/drawing/2014/main" xmlns="" id="{00000000-0008-0000-1000-000095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12" name="Line 8">
            <a:extLst>
              <a:ext uri="{FF2B5EF4-FFF2-40B4-BE49-F238E27FC236}">
                <a16:creationId xmlns:a16="http://schemas.microsoft.com/office/drawing/2014/main" xmlns="" id="{00000000-0008-0000-1000-000096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13" name="Line 9">
            <a:extLst>
              <a:ext uri="{FF2B5EF4-FFF2-40B4-BE49-F238E27FC236}">
                <a16:creationId xmlns:a16="http://schemas.microsoft.com/office/drawing/2014/main" xmlns="" id="{00000000-0008-0000-1000-000097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14" name="Line 7">
            <a:extLst>
              <a:ext uri="{FF2B5EF4-FFF2-40B4-BE49-F238E27FC236}">
                <a16:creationId xmlns:a16="http://schemas.microsoft.com/office/drawing/2014/main" xmlns="" id="{00000000-0008-0000-1000-000098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15" name="Line 8">
            <a:extLst>
              <a:ext uri="{FF2B5EF4-FFF2-40B4-BE49-F238E27FC236}">
                <a16:creationId xmlns:a16="http://schemas.microsoft.com/office/drawing/2014/main" xmlns="" id="{00000000-0008-0000-1000-000099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16" name="Line 9">
            <a:extLst>
              <a:ext uri="{FF2B5EF4-FFF2-40B4-BE49-F238E27FC236}">
                <a16:creationId xmlns:a16="http://schemas.microsoft.com/office/drawing/2014/main" xmlns="" id="{00000000-0008-0000-1000-00009A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17" name="Line 7">
            <a:extLst>
              <a:ext uri="{FF2B5EF4-FFF2-40B4-BE49-F238E27FC236}">
                <a16:creationId xmlns:a16="http://schemas.microsoft.com/office/drawing/2014/main" xmlns="" id="{00000000-0008-0000-1000-00009B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18" name="Line 8">
            <a:extLst>
              <a:ext uri="{FF2B5EF4-FFF2-40B4-BE49-F238E27FC236}">
                <a16:creationId xmlns:a16="http://schemas.microsoft.com/office/drawing/2014/main" xmlns="" id="{00000000-0008-0000-1000-00009C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19" name="Line 9">
            <a:extLst>
              <a:ext uri="{FF2B5EF4-FFF2-40B4-BE49-F238E27FC236}">
                <a16:creationId xmlns:a16="http://schemas.microsoft.com/office/drawing/2014/main" xmlns="" id="{00000000-0008-0000-1000-00009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0" name="Line 7">
            <a:extLst>
              <a:ext uri="{FF2B5EF4-FFF2-40B4-BE49-F238E27FC236}">
                <a16:creationId xmlns:a16="http://schemas.microsoft.com/office/drawing/2014/main" xmlns="" id="{00000000-0008-0000-1000-00009E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21" name="Line 8">
            <a:extLst>
              <a:ext uri="{FF2B5EF4-FFF2-40B4-BE49-F238E27FC236}">
                <a16:creationId xmlns:a16="http://schemas.microsoft.com/office/drawing/2014/main" xmlns="" id="{00000000-0008-0000-1000-00009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22" name="Line 9">
            <a:extLst>
              <a:ext uri="{FF2B5EF4-FFF2-40B4-BE49-F238E27FC236}">
                <a16:creationId xmlns:a16="http://schemas.microsoft.com/office/drawing/2014/main" xmlns="" id="{00000000-0008-0000-1000-0000A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23" name="Line 7">
            <a:extLst>
              <a:ext uri="{FF2B5EF4-FFF2-40B4-BE49-F238E27FC236}">
                <a16:creationId xmlns:a16="http://schemas.microsoft.com/office/drawing/2014/main" xmlns="" id="{00000000-0008-0000-1000-0000A1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4" name="Line 8">
            <a:extLst>
              <a:ext uri="{FF2B5EF4-FFF2-40B4-BE49-F238E27FC236}">
                <a16:creationId xmlns:a16="http://schemas.microsoft.com/office/drawing/2014/main" xmlns="" id="{00000000-0008-0000-1000-0000A2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5" name="Line 9">
            <a:extLst>
              <a:ext uri="{FF2B5EF4-FFF2-40B4-BE49-F238E27FC236}">
                <a16:creationId xmlns:a16="http://schemas.microsoft.com/office/drawing/2014/main" xmlns="" id="{00000000-0008-0000-1000-0000A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26" name="Line 7">
            <a:extLst>
              <a:ext uri="{FF2B5EF4-FFF2-40B4-BE49-F238E27FC236}">
                <a16:creationId xmlns:a16="http://schemas.microsoft.com/office/drawing/2014/main" xmlns="" id="{00000000-0008-0000-1000-0000A4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27" name="Line 8">
            <a:extLst>
              <a:ext uri="{FF2B5EF4-FFF2-40B4-BE49-F238E27FC236}">
                <a16:creationId xmlns:a16="http://schemas.microsoft.com/office/drawing/2014/main" xmlns="" id="{00000000-0008-0000-1000-0000A5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28" name="Line 9">
            <a:extLst>
              <a:ext uri="{FF2B5EF4-FFF2-40B4-BE49-F238E27FC236}">
                <a16:creationId xmlns:a16="http://schemas.microsoft.com/office/drawing/2014/main" xmlns="" id="{00000000-0008-0000-1000-0000A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29" name="Line 7">
            <a:extLst>
              <a:ext uri="{FF2B5EF4-FFF2-40B4-BE49-F238E27FC236}">
                <a16:creationId xmlns:a16="http://schemas.microsoft.com/office/drawing/2014/main" xmlns="" id="{00000000-0008-0000-1000-0000A7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0" name="Line 8">
            <a:extLst>
              <a:ext uri="{FF2B5EF4-FFF2-40B4-BE49-F238E27FC236}">
                <a16:creationId xmlns:a16="http://schemas.microsoft.com/office/drawing/2014/main" xmlns="" id="{00000000-0008-0000-1000-0000A8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1" name="Line 9">
            <a:extLst>
              <a:ext uri="{FF2B5EF4-FFF2-40B4-BE49-F238E27FC236}">
                <a16:creationId xmlns:a16="http://schemas.microsoft.com/office/drawing/2014/main" xmlns="" id="{00000000-0008-0000-1000-0000A9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2" name="Line 7">
            <a:extLst>
              <a:ext uri="{FF2B5EF4-FFF2-40B4-BE49-F238E27FC236}">
                <a16:creationId xmlns:a16="http://schemas.microsoft.com/office/drawing/2014/main" xmlns="" id="{00000000-0008-0000-1000-0000A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33" name="Line 8">
            <a:extLst>
              <a:ext uri="{FF2B5EF4-FFF2-40B4-BE49-F238E27FC236}">
                <a16:creationId xmlns:a16="http://schemas.microsoft.com/office/drawing/2014/main" xmlns="" id="{00000000-0008-0000-1000-0000AB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34" name="Line 9">
            <a:extLst>
              <a:ext uri="{FF2B5EF4-FFF2-40B4-BE49-F238E27FC236}">
                <a16:creationId xmlns:a16="http://schemas.microsoft.com/office/drawing/2014/main" xmlns="" id="{00000000-0008-0000-1000-0000AC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35" name="Line 7">
            <a:extLst>
              <a:ext uri="{FF2B5EF4-FFF2-40B4-BE49-F238E27FC236}">
                <a16:creationId xmlns:a16="http://schemas.microsoft.com/office/drawing/2014/main" xmlns="" id="{00000000-0008-0000-1000-0000A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6" name="Line 8">
            <a:extLst>
              <a:ext uri="{FF2B5EF4-FFF2-40B4-BE49-F238E27FC236}">
                <a16:creationId xmlns:a16="http://schemas.microsoft.com/office/drawing/2014/main" xmlns="" id="{00000000-0008-0000-1000-0000AE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7" name="Line 9">
            <a:extLst>
              <a:ext uri="{FF2B5EF4-FFF2-40B4-BE49-F238E27FC236}">
                <a16:creationId xmlns:a16="http://schemas.microsoft.com/office/drawing/2014/main" xmlns="" id="{00000000-0008-0000-1000-0000AF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38" name="Line 7">
            <a:extLst>
              <a:ext uri="{FF2B5EF4-FFF2-40B4-BE49-F238E27FC236}">
                <a16:creationId xmlns:a16="http://schemas.microsoft.com/office/drawing/2014/main" xmlns="" id="{00000000-0008-0000-1000-0000B0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39" name="Line 8">
            <a:extLst>
              <a:ext uri="{FF2B5EF4-FFF2-40B4-BE49-F238E27FC236}">
                <a16:creationId xmlns:a16="http://schemas.microsoft.com/office/drawing/2014/main" xmlns="" id="{00000000-0008-0000-1000-0000B1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40" name="Line 9">
            <a:extLst>
              <a:ext uri="{FF2B5EF4-FFF2-40B4-BE49-F238E27FC236}">
                <a16:creationId xmlns:a16="http://schemas.microsoft.com/office/drawing/2014/main" xmlns="" id="{00000000-0008-0000-1000-0000B2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41" name="Line 7">
            <a:extLst>
              <a:ext uri="{FF2B5EF4-FFF2-40B4-BE49-F238E27FC236}">
                <a16:creationId xmlns:a16="http://schemas.microsoft.com/office/drawing/2014/main" xmlns="" id="{00000000-0008-0000-1000-0000B3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42" name="Line 8">
            <a:extLst>
              <a:ext uri="{FF2B5EF4-FFF2-40B4-BE49-F238E27FC236}">
                <a16:creationId xmlns:a16="http://schemas.microsoft.com/office/drawing/2014/main" xmlns="" id="{00000000-0008-0000-1000-0000B4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43" name="Line 9">
            <a:extLst>
              <a:ext uri="{FF2B5EF4-FFF2-40B4-BE49-F238E27FC236}">
                <a16:creationId xmlns:a16="http://schemas.microsoft.com/office/drawing/2014/main" xmlns="" id="{00000000-0008-0000-1000-0000B5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44" name="Line 7">
            <a:extLst>
              <a:ext uri="{FF2B5EF4-FFF2-40B4-BE49-F238E27FC236}">
                <a16:creationId xmlns:a16="http://schemas.microsoft.com/office/drawing/2014/main" xmlns="" id="{00000000-0008-0000-1000-0000B6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45" name="Line 8">
            <a:extLst>
              <a:ext uri="{FF2B5EF4-FFF2-40B4-BE49-F238E27FC236}">
                <a16:creationId xmlns:a16="http://schemas.microsoft.com/office/drawing/2014/main" xmlns="" id="{00000000-0008-0000-1000-0000B7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46" name="Line 9">
            <a:extLst>
              <a:ext uri="{FF2B5EF4-FFF2-40B4-BE49-F238E27FC236}">
                <a16:creationId xmlns:a16="http://schemas.microsoft.com/office/drawing/2014/main" xmlns="" id="{00000000-0008-0000-1000-0000B8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47" name="Line 7">
            <a:extLst>
              <a:ext uri="{FF2B5EF4-FFF2-40B4-BE49-F238E27FC236}">
                <a16:creationId xmlns:a16="http://schemas.microsoft.com/office/drawing/2014/main" xmlns="" id="{00000000-0008-0000-1000-0000B9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48" name="Line 8">
            <a:extLst>
              <a:ext uri="{FF2B5EF4-FFF2-40B4-BE49-F238E27FC236}">
                <a16:creationId xmlns:a16="http://schemas.microsoft.com/office/drawing/2014/main" xmlns="" id="{00000000-0008-0000-1000-0000BA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49" name="Line 9">
            <a:extLst>
              <a:ext uri="{FF2B5EF4-FFF2-40B4-BE49-F238E27FC236}">
                <a16:creationId xmlns:a16="http://schemas.microsoft.com/office/drawing/2014/main" xmlns="" id="{00000000-0008-0000-1000-0000BB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50" name="Line 7">
            <a:extLst>
              <a:ext uri="{FF2B5EF4-FFF2-40B4-BE49-F238E27FC236}">
                <a16:creationId xmlns:a16="http://schemas.microsoft.com/office/drawing/2014/main" xmlns="" id="{00000000-0008-0000-1000-0000BC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1" name="Line 8">
            <a:extLst>
              <a:ext uri="{FF2B5EF4-FFF2-40B4-BE49-F238E27FC236}">
                <a16:creationId xmlns:a16="http://schemas.microsoft.com/office/drawing/2014/main" xmlns="" id="{00000000-0008-0000-1000-0000BD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2" name="Line 9">
            <a:extLst>
              <a:ext uri="{FF2B5EF4-FFF2-40B4-BE49-F238E27FC236}">
                <a16:creationId xmlns:a16="http://schemas.microsoft.com/office/drawing/2014/main" xmlns="" id="{00000000-0008-0000-1000-0000BE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3" name="Line 7">
            <a:extLst>
              <a:ext uri="{FF2B5EF4-FFF2-40B4-BE49-F238E27FC236}">
                <a16:creationId xmlns:a16="http://schemas.microsoft.com/office/drawing/2014/main" xmlns="" id="{00000000-0008-0000-1000-0000BF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54" name="Line 8">
            <a:extLst>
              <a:ext uri="{FF2B5EF4-FFF2-40B4-BE49-F238E27FC236}">
                <a16:creationId xmlns:a16="http://schemas.microsoft.com/office/drawing/2014/main" xmlns="" id="{00000000-0008-0000-1000-0000C0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55" name="Line 9">
            <a:extLst>
              <a:ext uri="{FF2B5EF4-FFF2-40B4-BE49-F238E27FC236}">
                <a16:creationId xmlns:a16="http://schemas.microsoft.com/office/drawing/2014/main" xmlns="" id="{00000000-0008-0000-1000-0000C1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56" name="Line 7">
            <a:extLst>
              <a:ext uri="{FF2B5EF4-FFF2-40B4-BE49-F238E27FC236}">
                <a16:creationId xmlns:a16="http://schemas.microsoft.com/office/drawing/2014/main" xmlns="" id="{00000000-0008-0000-1000-0000C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7" name="Line 8">
            <a:extLst>
              <a:ext uri="{FF2B5EF4-FFF2-40B4-BE49-F238E27FC236}">
                <a16:creationId xmlns:a16="http://schemas.microsoft.com/office/drawing/2014/main" xmlns="" id="{00000000-0008-0000-1000-0000C6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8" name="Line 9">
            <a:extLst>
              <a:ext uri="{FF2B5EF4-FFF2-40B4-BE49-F238E27FC236}">
                <a16:creationId xmlns:a16="http://schemas.microsoft.com/office/drawing/2014/main" xmlns="" id="{00000000-0008-0000-1000-0000C7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59" name="Line 7">
            <a:extLst>
              <a:ext uri="{FF2B5EF4-FFF2-40B4-BE49-F238E27FC236}">
                <a16:creationId xmlns:a16="http://schemas.microsoft.com/office/drawing/2014/main" xmlns="" id="{00000000-0008-0000-1000-0000CE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60" name="Line 8">
            <a:extLst>
              <a:ext uri="{FF2B5EF4-FFF2-40B4-BE49-F238E27FC236}">
                <a16:creationId xmlns:a16="http://schemas.microsoft.com/office/drawing/2014/main" xmlns="" id="{00000000-0008-0000-1000-0000CF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61" name="Line 9">
            <a:extLst>
              <a:ext uri="{FF2B5EF4-FFF2-40B4-BE49-F238E27FC236}">
                <a16:creationId xmlns:a16="http://schemas.microsoft.com/office/drawing/2014/main" xmlns="" id="{00000000-0008-0000-1000-0000D00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262" name="Line 7">
            <a:extLst>
              <a:ext uri="{FF2B5EF4-FFF2-40B4-BE49-F238E27FC236}">
                <a16:creationId xmlns:a16="http://schemas.microsoft.com/office/drawing/2014/main" xmlns="" id="{00000000-0008-0000-1000-0000D4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63" name="Line 8">
            <a:extLst>
              <a:ext uri="{FF2B5EF4-FFF2-40B4-BE49-F238E27FC236}">
                <a16:creationId xmlns:a16="http://schemas.microsoft.com/office/drawing/2014/main" xmlns="" id="{00000000-0008-0000-1000-0000D5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64" name="Line 9">
            <a:extLst>
              <a:ext uri="{FF2B5EF4-FFF2-40B4-BE49-F238E27FC236}">
                <a16:creationId xmlns:a16="http://schemas.microsoft.com/office/drawing/2014/main" xmlns="" id="{00000000-0008-0000-1000-0000D60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265" name="Line 7">
            <a:extLst>
              <a:ext uri="{FF2B5EF4-FFF2-40B4-BE49-F238E27FC236}">
                <a16:creationId xmlns:a16="http://schemas.microsoft.com/office/drawing/2014/main" xmlns="" id="{00000000-0008-0000-1000-0000E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66" name="Line 8">
            <a:extLst>
              <a:ext uri="{FF2B5EF4-FFF2-40B4-BE49-F238E27FC236}">
                <a16:creationId xmlns:a16="http://schemas.microsoft.com/office/drawing/2014/main" xmlns="" id="{00000000-0008-0000-1000-0000E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67" name="Line 9">
            <a:extLst>
              <a:ext uri="{FF2B5EF4-FFF2-40B4-BE49-F238E27FC236}">
                <a16:creationId xmlns:a16="http://schemas.microsoft.com/office/drawing/2014/main" xmlns="" id="{00000000-0008-0000-1000-0000E2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68" name="Line 7">
            <a:extLst>
              <a:ext uri="{FF2B5EF4-FFF2-40B4-BE49-F238E27FC236}">
                <a16:creationId xmlns:a16="http://schemas.microsoft.com/office/drawing/2014/main" xmlns="" id="{00000000-0008-0000-1000-0000E3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69" name="Line 8">
            <a:extLst>
              <a:ext uri="{FF2B5EF4-FFF2-40B4-BE49-F238E27FC236}">
                <a16:creationId xmlns:a16="http://schemas.microsoft.com/office/drawing/2014/main" xmlns="" id="{00000000-0008-0000-1000-0000E4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70" name="Line 9">
            <a:extLst>
              <a:ext uri="{FF2B5EF4-FFF2-40B4-BE49-F238E27FC236}">
                <a16:creationId xmlns:a16="http://schemas.microsoft.com/office/drawing/2014/main" xmlns="" id="{00000000-0008-0000-1000-0000E5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71" name="Line 7">
            <a:extLst>
              <a:ext uri="{FF2B5EF4-FFF2-40B4-BE49-F238E27FC236}">
                <a16:creationId xmlns:a16="http://schemas.microsoft.com/office/drawing/2014/main" xmlns="" id="{00000000-0008-0000-1000-0000E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72" name="Line 8">
            <a:extLst>
              <a:ext uri="{FF2B5EF4-FFF2-40B4-BE49-F238E27FC236}">
                <a16:creationId xmlns:a16="http://schemas.microsoft.com/office/drawing/2014/main" xmlns="" id="{00000000-0008-0000-1000-0000E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73" name="Line 9">
            <a:extLst>
              <a:ext uri="{FF2B5EF4-FFF2-40B4-BE49-F238E27FC236}">
                <a16:creationId xmlns:a16="http://schemas.microsoft.com/office/drawing/2014/main" xmlns="" id="{00000000-0008-0000-1000-0000E8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74" name="Line 7">
            <a:extLst>
              <a:ext uri="{FF2B5EF4-FFF2-40B4-BE49-F238E27FC236}">
                <a16:creationId xmlns:a16="http://schemas.microsoft.com/office/drawing/2014/main" xmlns="" id="{00000000-0008-0000-1000-0000E9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75" name="Line 8">
            <a:extLst>
              <a:ext uri="{FF2B5EF4-FFF2-40B4-BE49-F238E27FC236}">
                <a16:creationId xmlns:a16="http://schemas.microsoft.com/office/drawing/2014/main" xmlns="" id="{00000000-0008-0000-1000-0000EA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76" name="Line 9">
            <a:extLst>
              <a:ext uri="{FF2B5EF4-FFF2-40B4-BE49-F238E27FC236}">
                <a16:creationId xmlns:a16="http://schemas.microsoft.com/office/drawing/2014/main" xmlns="" id="{00000000-0008-0000-1000-0000EB0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277" name="Line 7">
            <a:extLst>
              <a:ext uri="{FF2B5EF4-FFF2-40B4-BE49-F238E27FC236}">
                <a16:creationId xmlns:a16="http://schemas.microsoft.com/office/drawing/2014/main" xmlns="" id="{00000000-0008-0000-1000-0000EC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78" name="Line 8">
            <a:extLst>
              <a:ext uri="{FF2B5EF4-FFF2-40B4-BE49-F238E27FC236}">
                <a16:creationId xmlns:a16="http://schemas.microsoft.com/office/drawing/2014/main" xmlns="" id="{00000000-0008-0000-1000-0000ED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79" name="Line 9">
            <a:extLst>
              <a:ext uri="{FF2B5EF4-FFF2-40B4-BE49-F238E27FC236}">
                <a16:creationId xmlns:a16="http://schemas.microsoft.com/office/drawing/2014/main" xmlns="" id="{00000000-0008-0000-1000-0000EE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0" name="Line 7">
            <a:extLst>
              <a:ext uri="{FF2B5EF4-FFF2-40B4-BE49-F238E27FC236}">
                <a16:creationId xmlns:a16="http://schemas.microsoft.com/office/drawing/2014/main" xmlns="" id="{00000000-0008-0000-1000-0000E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81" name="Line 8">
            <a:extLst>
              <a:ext uri="{FF2B5EF4-FFF2-40B4-BE49-F238E27FC236}">
                <a16:creationId xmlns:a16="http://schemas.microsoft.com/office/drawing/2014/main" xmlns="" id="{00000000-0008-0000-1000-0000F0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82" name="Line 9">
            <a:extLst>
              <a:ext uri="{FF2B5EF4-FFF2-40B4-BE49-F238E27FC236}">
                <a16:creationId xmlns:a16="http://schemas.microsoft.com/office/drawing/2014/main" xmlns="" id="{00000000-0008-0000-1000-0000F1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83" name="Line 7">
            <a:extLst>
              <a:ext uri="{FF2B5EF4-FFF2-40B4-BE49-F238E27FC236}">
                <a16:creationId xmlns:a16="http://schemas.microsoft.com/office/drawing/2014/main" xmlns="" id="{00000000-0008-0000-1000-0000F2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4" name="Line 8">
            <a:extLst>
              <a:ext uri="{FF2B5EF4-FFF2-40B4-BE49-F238E27FC236}">
                <a16:creationId xmlns:a16="http://schemas.microsoft.com/office/drawing/2014/main" xmlns="" id="{00000000-0008-0000-1000-0000F3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5" name="Line 9">
            <a:extLst>
              <a:ext uri="{FF2B5EF4-FFF2-40B4-BE49-F238E27FC236}">
                <a16:creationId xmlns:a16="http://schemas.microsoft.com/office/drawing/2014/main" xmlns="" id="{00000000-0008-0000-1000-0000F405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86" name="Line 7">
            <a:extLst>
              <a:ext uri="{FF2B5EF4-FFF2-40B4-BE49-F238E27FC236}">
                <a16:creationId xmlns:a16="http://schemas.microsoft.com/office/drawing/2014/main" xmlns="" id="{00000000-0008-0000-1000-0000F5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87" name="Line 8">
            <a:extLst>
              <a:ext uri="{FF2B5EF4-FFF2-40B4-BE49-F238E27FC236}">
                <a16:creationId xmlns:a16="http://schemas.microsoft.com/office/drawing/2014/main" xmlns="" id="{00000000-0008-0000-1000-0000F6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88" name="Line 9">
            <a:extLst>
              <a:ext uri="{FF2B5EF4-FFF2-40B4-BE49-F238E27FC236}">
                <a16:creationId xmlns:a16="http://schemas.microsoft.com/office/drawing/2014/main" xmlns="" id="{00000000-0008-0000-1000-0000F70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289" name="Line 7">
            <a:extLst>
              <a:ext uri="{FF2B5EF4-FFF2-40B4-BE49-F238E27FC236}">
                <a16:creationId xmlns:a16="http://schemas.microsoft.com/office/drawing/2014/main" xmlns="" id="{00000000-0008-0000-1000-0000F8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0" name="Line 8">
            <a:extLst>
              <a:ext uri="{FF2B5EF4-FFF2-40B4-BE49-F238E27FC236}">
                <a16:creationId xmlns:a16="http://schemas.microsoft.com/office/drawing/2014/main" xmlns="" id="{00000000-0008-0000-1000-0000F9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1" name="Line 9">
            <a:extLst>
              <a:ext uri="{FF2B5EF4-FFF2-40B4-BE49-F238E27FC236}">
                <a16:creationId xmlns:a16="http://schemas.microsoft.com/office/drawing/2014/main" xmlns="" id="{00000000-0008-0000-1000-0000FA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2" name="Line 7">
            <a:extLst>
              <a:ext uri="{FF2B5EF4-FFF2-40B4-BE49-F238E27FC236}">
                <a16:creationId xmlns:a16="http://schemas.microsoft.com/office/drawing/2014/main" xmlns="" id="{00000000-0008-0000-1000-0000FB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93" name="Line 8">
            <a:extLst>
              <a:ext uri="{FF2B5EF4-FFF2-40B4-BE49-F238E27FC236}">
                <a16:creationId xmlns:a16="http://schemas.microsoft.com/office/drawing/2014/main" xmlns="" id="{00000000-0008-0000-1000-0000FC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94" name="Line 9">
            <a:extLst>
              <a:ext uri="{FF2B5EF4-FFF2-40B4-BE49-F238E27FC236}">
                <a16:creationId xmlns:a16="http://schemas.microsoft.com/office/drawing/2014/main" xmlns="" id="{00000000-0008-0000-1000-0000FD0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295" name="Line 7">
            <a:extLst>
              <a:ext uri="{FF2B5EF4-FFF2-40B4-BE49-F238E27FC236}">
                <a16:creationId xmlns:a16="http://schemas.microsoft.com/office/drawing/2014/main" xmlns="" id="{00000000-0008-0000-1000-0000FE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6" name="Line 8">
            <a:extLst>
              <a:ext uri="{FF2B5EF4-FFF2-40B4-BE49-F238E27FC236}">
                <a16:creationId xmlns:a16="http://schemas.microsoft.com/office/drawing/2014/main" xmlns="" id="{00000000-0008-0000-1000-0000FF0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7" name="Line 9">
            <a:extLst>
              <a:ext uri="{FF2B5EF4-FFF2-40B4-BE49-F238E27FC236}">
                <a16:creationId xmlns:a16="http://schemas.microsoft.com/office/drawing/2014/main" xmlns="" id="{00000000-0008-0000-1000-000000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298" name="Line 7">
            <a:extLst>
              <a:ext uri="{FF2B5EF4-FFF2-40B4-BE49-F238E27FC236}">
                <a16:creationId xmlns:a16="http://schemas.microsoft.com/office/drawing/2014/main" xmlns="" id="{00000000-0008-0000-1000-000001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299" name="Line 8">
            <a:extLst>
              <a:ext uri="{FF2B5EF4-FFF2-40B4-BE49-F238E27FC236}">
                <a16:creationId xmlns:a16="http://schemas.microsoft.com/office/drawing/2014/main" xmlns="" id="{00000000-0008-0000-1000-000002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00" name="Line 9">
            <a:extLst>
              <a:ext uri="{FF2B5EF4-FFF2-40B4-BE49-F238E27FC236}">
                <a16:creationId xmlns:a16="http://schemas.microsoft.com/office/drawing/2014/main" xmlns="" id="{00000000-0008-0000-1000-000003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01" name="Line 7">
            <a:extLst>
              <a:ext uri="{FF2B5EF4-FFF2-40B4-BE49-F238E27FC236}">
                <a16:creationId xmlns:a16="http://schemas.microsoft.com/office/drawing/2014/main" xmlns="" id="{00000000-0008-0000-1000-000004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02" name="Line 8">
            <a:extLst>
              <a:ext uri="{FF2B5EF4-FFF2-40B4-BE49-F238E27FC236}">
                <a16:creationId xmlns:a16="http://schemas.microsoft.com/office/drawing/2014/main" xmlns="" id="{00000000-0008-0000-1000-000005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03" name="Line 9">
            <a:extLst>
              <a:ext uri="{FF2B5EF4-FFF2-40B4-BE49-F238E27FC236}">
                <a16:creationId xmlns:a16="http://schemas.microsoft.com/office/drawing/2014/main" xmlns="" id="{00000000-0008-0000-1000-000006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04" name="Line 7">
            <a:extLst>
              <a:ext uri="{FF2B5EF4-FFF2-40B4-BE49-F238E27FC236}">
                <a16:creationId xmlns:a16="http://schemas.microsoft.com/office/drawing/2014/main" xmlns="" id="{00000000-0008-0000-1000-000007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05" name="Line 8">
            <a:extLst>
              <a:ext uri="{FF2B5EF4-FFF2-40B4-BE49-F238E27FC236}">
                <a16:creationId xmlns:a16="http://schemas.microsoft.com/office/drawing/2014/main" xmlns="" id="{00000000-0008-0000-1000-000008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06" name="Line 9">
            <a:extLst>
              <a:ext uri="{FF2B5EF4-FFF2-40B4-BE49-F238E27FC236}">
                <a16:creationId xmlns:a16="http://schemas.microsoft.com/office/drawing/2014/main" xmlns="" id="{00000000-0008-0000-1000-000009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07" name="Line 7">
            <a:extLst>
              <a:ext uri="{FF2B5EF4-FFF2-40B4-BE49-F238E27FC236}">
                <a16:creationId xmlns:a16="http://schemas.microsoft.com/office/drawing/2014/main" xmlns="" id="{00000000-0008-0000-1000-00000A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08" name="Line 8">
            <a:extLst>
              <a:ext uri="{FF2B5EF4-FFF2-40B4-BE49-F238E27FC236}">
                <a16:creationId xmlns:a16="http://schemas.microsoft.com/office/drawing/2014/main" xmlns="" id="{00000000-0008-0000-1000-00000B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09" name="Line 9">
            <a:extLst>
              <a:ext uri="{FF2B5EF4-FFF2-40B4-BE49-F238E27FC236}">
                <a16:creationId xmlns:a16="http://schemas.microsoft.com/office/drawing/2014/main" xmlns="" id="{00000000-0008-0000-1000-00000C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10" name="Line 7">
            <a:extLst>
              <a:ext uri="{FF2B5EF4-FFF2-40B4-BE49-F238E27FC236}">
                <a16:creationId xmlns:a16="http://schemas.microsoft.com/office/drawing/2014/main" xmlns="" id="{00000000-0008-0000-1000-00000D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11" name="Line 8">
            <a:extLst>
              <a:ext uri="{FF2B5EF4-FFF2-40B4-BE49-F238E27FC236}">
                <a16:creationId xmlns:a16="http://schemas.microsoft.com/office/drawing/2014/main" xmlns="" id="{00000000-0008-0000-1000-00000E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12" name="Line 9">
            <a:extLst>
              <a:ext uri="{FF2B5EF4-FFF2-40B4-BE49-F238E27FC236}">
                <a16:creationId xmlns:a16="http://schemas.microsoft.com/office/drawing/2014/main" xmlns="" id="{00000000-0008-0000-1000-00000F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13" name="Line 7">
            <a:extLst>
              <a:ext uri="{FF2B5EF4-FFF2-40B4-BE49-F238E27FC236}">
                <a16:creationId xmlns:a16="http://schemas.microsoft.com/office/drawing/2014/main" xmlns="" id="{00000000-0008-0000-1000-000010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14" name="Line 8">
            <a:extLst>
              <a:ext uri="{FF2B5EF4-FFF2-40B4-BE49-F238E27FC236}">
                <a16:creationId xmlns:a16="http://schemas.microsoft.com/office/drawing/2014/main" xmlns="" id="{00000000-0008-0000-1000-000011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15" name="Line 9">
            <a:extLst>
              <a:ext uri="{FF2B5EF4-FFF2-40B4-BE49-F238E27FC236}">
                <a16:creationId xmlns:a16="http://schemas.microsoft.com/office/drawing/2014/main" xmlns="" id="{00000000-0008-0000-1000-000012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16" name="Line 7">
            <a:extLst>
              <a:ext uri="{FF2B5EF4-FFF2-40B4-BE49-F238E27FC236}">
                <a16:creationId xmlns:a16="http://schemas.microsoft.com/office/drawing/2014/main" xmlns="" id="{00000000-0008-0000-1000-000013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17" name="Line 8">
            <a:extLst>
              <a:ext uri="{FF2B5EF4-FFF2-40B4-BE49-F238E27FC236}">
                <a16:creationId xmlns:a16="http://schemas.microsoft.com/office/drawing/2014/main" xmlns="" id="{00000000-0008-0000-1000-000014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18" name="Line 9">
            <a:extLst>
              <a:ext uri="{FF2B5EF4-FFF2-40B4-BE49-F238E27FC236}">
                <a16:creationId xmlns:a16="http://schemas.microsoft.com/office/drawing/2014/main" xmlns="" id="{00000000-0008-0000-1000-000015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19" name="Line 7">
            <a:extLst>
              <a:ext uri="{FF2B5EF4-FFF2-40B4-BE49-F238E27FC236}">
                <a16:creationId xmlns:a16="http://schemas.microsoft.com/office/drawing/2014/main" xmlns="" id="{00000000-0008-0000-1000-000016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20" name="Line 8">
            <a:extLst>
              <a:ext uri="{FF2B5EF4-FFF2-40B4-BE49-F238E27FC236}">
                <a16:creationId xmlns:a16="http://schemas.microsoft.com/office/drawing/2014/main" xmlns="" id="{00000000-0008-0000-1000-000017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21" name="Line 9">
            <a:extLst>
              <a:ext uri="{FF2B5EF4-FFF2-40B4-BE49-F238E27FC236}">
                <a16:creationId xmlns:a16="http://schemas.microsoft.com/office/drawing/2014/main" xmlns="" id="{00000000-0008-0000-1000-000018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22" name="Line 7">
            <a:extLst>
              <a:ext uri="{FF2B5EF4-FFF2-40B4-BE49-F238E27FC236}">
                <a16:creationId xmlns:a16="http://schemas.microsoft.com/office/drawing/2014/main" xmlns="" id="{00000000-0008-0000-1000-000019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23" name="Line 8">
            <a:extLst>
              <a:ext uri="{FF2B5EF4-FFF2-40B4-BE49-F238E27FC236}">
                <a16:creationId xmlns:a16="http://schemas.microsoft.com/office/drawing/2014/main" xmlns="" id="{00000000-0008-0000-1000-00001A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24" name="Line 9">
            <a:extLst>
              <a:ext uri="{FF2B5EF4-FFF2-40B4-BE49-F238E27FC236}">
                <a16:creationId xmlns:a16="http://schemas.microsoft.com/office/drawing/2014/main" xmlns="" id="{00000000-0008-0000-1000-00001B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25" name="Line 7">
            <a:extLst>
              <a:ext uri="{FF2B5EF4-FFF2-40B4-BE49-F238E27FC236}">
                <a16:creationId xmlns:a16="http://schemas.microsoft.com/office/drawing/2014/main" xmlns="" id="{00000000-0008-0000-1000-00001C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26" name="Line 8">
            <a:extLst>
              <a:ext uri="{FF2B5EF4-FFF2-40B4-BE49-F238E27FC236}">
                <a16:creationId xmlns:a16="http://schemas.microsoft.com/office/drawing/2014/main" xmlns="" id="{00000000-0008-0000-1000-00001D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27" name="Line 9">
            <a:extLst>
              <a:ext uri="{FF2B5EF4-FFF2-40B4-BE49-F238E27FC236}">
                <a16:creationId xmlns:a16="http://schemas.microsoft.com/office/drawing/2014/main" xmlns="" id="{00000000-0008-0000-1000-00001E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28" name="Line 7">
            <a:extLst>
              <a:ext uri="{FF2B5EF4-FFF2-40B4-BE49-F238E27FC236}">
                <a16:creationId xmlns:a16="http://schemas.microsoft.com/office/drawing/2014/main" xmlns="" id="{00000000-0008-0000-1000-00001F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29" name="Line 8">
            <a:extLst>
              <a:ext uri="{FF2B5EF4-FFF2-40B4-BE49-F238E27FC236}">
                <a16:creationId xmlns:a16="http://schemas.microsoft.com/office/drawing/2014/main" xmlns="" id="{00000000-0008-0000-1000-000020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0" name="Line 9">
            <a:extLst>
              <a:ext uri="{FF2B5EF4-FFF2-40B4-BE49-F238E27FC236}">
                <a16:creationId xmlns:a16="http://schemas.microsoft.com/office/drawing/2014/main" xmlns="" id="{00000000-0008-0000-1000-000021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1" name="Line 7">
            <a:extLst>
              <a:ext uri="{FF2B5EF4-FFF2-40B4-BE49-F238E27FC236}">
                <a16:creationId xmlns:a16="http://schemas.microsoft.com/office/drawing/2014/main" xmlns="" id="{00000000-0008-0000-1000-000022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32" name="Line 8">
            <a:extLst>
              <a:ext uri="{FF2B5EF4-FFF2-40B4-BE49-F238E27FC236}">
                <a16:creationId xmlns:a16="http://schemas.microsoft.com/office/drawing/2014/main" xmlns="" id="{00000000-0008-0000-1000-000023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33" name="Line 9">
            <a:extLst>
              <a:ext uri="{FF2B5EF4-FFF2-40B4-BE49-F238E27FC236}">
                <a16:creationId xmlns:a16="http://schemas.microsoft.com/office/drawing/2014/main" xmlns="" id="{00000000-0008-0000-1000-000024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34" name="Line 7">
            <a:extLst>
              <a:ext uri="{FF2B5EF4-FFF2-40B4-BE49-F238E27FC236}">
                <a16:creationId xmlns:a16="http://schemas.microsoft.com/office/drawing/2014/main" xmlns="" id="{00000000-0008-0000-1000-000025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5" name="Line 8">
            <a:extLst>
              <a:ext uri="{FF2B5EF4-FFF2-40B4-BE49-F238E27FC236}">
                <a16:creationId xmlns:a16="http://schemas.microsoft.com/office/drawing/2014/main" xmlns="" id="{00000000-0008-0000-1000-000026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6" name="Line 9">
            <a:extLst>
              <a:ext uri="{FF2B5EF4-FFF2-40B4-BE49-F238E27FC236}">
                <a16:creationId xmlns:a16="http://schemas.microsoft.com/office/drawing/2014/main" xmlns="" id="{00000000-0008-0000-1000-000027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37" name="Line 7">
            <a:extLst>
              <a:ext uri="{FF2B5EF4-FFF2-40B4-BE49-F238E27FC236}">
                <a16:creationId xmlns:a16="http://schemas.microsoft.com/office/drawing/2014/main" xmlns="" id="{00000000-0008-0000-1000-000028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38" name="Line 8">
            <a:extLst>
              <a:ext uri="{FF2B5EF4-FFF2-40B4-BE49-F238E27FC236}">
                <a16:creationId xmlns:a16="http://schemas.microsoft.com/office/drawing/2014/main" xmlns="" id="{00000000-0008-0000-1000-000029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39" name="Line 9">
            <a:extLst>
              <a:ext uri="{FF2B5EF4-FFF2-40B4-BE49-F238E27FC236}">
                <a16:creationId xmlns:a16="http://schemas.microsoft.com/office/drawing/2014/main" xmlns="" id="{00000000-0008-0000-1000-00002A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40" name="Line 7">
            <a:extLst>
              <a:ext uri="{FF2B5EF4-FFF2-40B4-BE49-F238E27FC236}">
                <a16:creationId xmlns:a16="http://schemas.microsoft.com/office/drawing/2014/main" xmlns="" id="{00000000-0008-0000-1000-00002B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1" name="Line 8">
            <a:extLst>
              <a:ext uri="{FF2B5EF4-FFF2-40B4-BE49-F238E27FC236}">
                <a16:creationId xmlns:a16="http://schemas.microsoft.com/office/drawing/2014/main" xmlns="" id="{00000000-0008-0000-1000-00002C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2" name="Line 9">
            <a:extLst>
              <a:ext uri="{FF2B5EF4-FFF2-40B4-BE49-F238E27FC236}">
                <a16:creationId xmlns:a16="http://schemas.microsoft.com/office/drawing/2014/main" xmlns="" id="{00000000-0008-0000-1000-00002D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3" name="Line 7">
            <a:extLst>
              <a:ext uri="{FF2B5EF4-FFF2-40B4-BE49-F238E27FC236}">
                <a16:creationId xmlns:a16="http://schemas.microsoft.com/office/drawing/2014/main" xmlns="" id="{00000000-0008-0000-1000-00002E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44" name="Line 8">
            <a:extLst>
              <a:ext uri="{FF2B5EF4-FFF2-40B4-BE49-F238E27FC236}">
                <a16:creationId xmlns:a16="http://schemas.microsoft.com/office/drawing/2014/main" xmlns="" id="{00000000-0008-0000-1000-00002F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45" name="Line 9">
            <a:extLst>
              <a:ext uri="{FF2B5EF4-FFF2-40B4-BE49-F238E27FC236}">
                <a16:creationId xmlns:a16="http://schemas.microsoft.com/office/drawing/2014/main" xmlns="" id="{00000000-0008-0000-1000-000030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46" name="Line 7">
            <a:extLst>
              <a:ext uri="{FF2B5EF4-FFF2-40B4-BE49-F238E27FC236}">
                <a16:creationId xmlns:a16="http://schemas.microsoft.com/office/drawing/2014/main" xmlns="" id="{00000000-0008-0000-1000-000031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7" name="Line 8">
            <a:extLst>
              <a:ext uri="{FF2B5EF4-FFF2-40B4-BE49-F238E27FC236}">
                <a16:creationId xmlns:a16="http://schemas.microsoft.com/office/drawing/2014/main" xmlns="" id="{00000000-0008-0000-1000-000032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8" name="Line 9">
            <a:extLst>
              <a:ext uri="{FF2B5EF4-FFF2-40B4-BE49-F238E27FC236}">
                <a16:creationId xmlns:a16="http://schemas.microsoft.com/office/drawing/2014/main" xmlns="" id="{00000000-0008-0000-1000-000033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49" name="Line 7">
            <a:extLst>
              <a:ext uri="{FF2B5EF4-FFF2-40B4-BE49-F238E27FC236}">
                <a16:creationId xmlns:a16="http://schemas.microsoft.com/office/drawing/2014/main" xmlns="" id="{00000000-0008-0000-1000-000034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50" name="Line 8">
            <a:extLst>
              <a:ext uri="{FF2B5EF4-FFF2-40B4-BE49-F238E27FC236}">
                <a16:creationId xmlns:a16="http://schemas.microsoft.com/office/drawing/2014/main" xmlns="" id="{00000000-0008-0000-1000-000035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51" name="Line 9">
            <a:extLst>
              <a:ext uri="{FF2B5EF4-FFF2-40B4-BE49-F238E27FC236}">
                <a16:creationId xmlns:a16="http://schemas.microsoft.com/office/drawing/2014/main" xmlns="" id="{00000000-0008-0000-1000-00003606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3352" name="Line 7">
            <a:extLst>
              <a:ext uri="{FF2B5EF4-FFF2-40B4-BE49-F238E27FC236}">
                <a16:creationId xmlns:a16="http://schemas.microsoft.com/office/drawing/2014/main" xmlns="" id="{00000000-0008-0000-1000-000037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53" name="Line 8">
            <a:extLst>
              <a:ext uri="{FF2B5EF4-FFF2-40B4-BE49-F238E27FC236}">
                <a16:creationId xmlns:a16="http://schemas.microsoft.com/office/drawing/2014/main" xmlns="" id="{00000000-0008-0000-1000-000038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54" name="Line 9">
            <a:extLst>
              <a:ext uri="{FF2B5EF4-FFF2-40B4-BE49-F238E27FC236}">
                <a16:creationId xmlns:a16="http://schemas.microsoft.com/office/drawing/2014/main" xmlns="" id="{00000000-0008-0000-1000-000039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55" name="Line 7">
            <a:extLst>
              <a:ext uri="{FF2B5EF4-FFF2-40B4-BE49-F238E27FC236}">
                <a16:creationId xmlns:a16="http://schemas.microsoft.com/office/drawing/2014/main" xmlns="" id="{00000000-0008-0000-1000-00003A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56" name="Line 8">
            <a:extLst>
              <a:ext uri="{FF2B5EF4-FFF2-40B4-BE49-F238E27FC236}">
                <a16:creationId xmlns:a16="http://schemas.microsoft.com/office/drawing/2014/main" xmlns="" id="{00000000-0008-0000-1000-00003B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57" name="Line 9">
            <a:extLst>
              <a:ext uri="{FF2B5EF4-FFF2-40B4-BE49-F238E27FC236}">
                <a16:creationId xmlns:a16="http://schemas.microsoft.com/office/drawing/2014/main" xmlns="" id="{00000000-0008-0000-1000-00003C06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358" name="Line 7">
            <a:extLst>
              <a:ext uri="{FF2B5EF4-FFF2-40B4-BE49-F238E27FC236}">
                <a16:creationId xmlns:a16="http://schemas.microsoft.com/office/drawing/2014/main" xmlns="" id="{00000000-0008-0000-1000-00003D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59" name="Line 8">
            <a:extLst>
              <a:ext uri="{FF2B5EF4-FFF2-40B4-BE49-F238E27FC236}">
                <a16:creationId xmlns:a16="http://schemas.microsoft.com/office/drawing/2014/main" xmlns="" id="{00000000-0008-0000-1000-00003E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60" name="Line 9">
            <a:extLst>
              <a:ext uri="{FF2B5EF4-FFF2-40B4-BE49-F238E27FC236}">
                <a16:creationId xmlns:a16="http://schemas.microsoft.com/office/drawing/2014/main" xmlns="" id="{00000000-0008-0000-1000-00003F0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361" name="Line 7">
            <a:extLst>
              <a:ext uri="{FF2B5EF4-FFF2-40B4-BE49-F238E27FC236}">
                <a16:creationId xmlns:a16="http://schemas.microsoft.com/office/drawing/2014/main" xmlns="" id="{00000000-0008-0000-1000-000040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62" name="Line 8">
            <a:extLst>
              <a:ext uri="{FF2B5EF4-FFF2-40B4-BE49-F238E27FC236}">
                <a16:creationId xmlns:a16="http://schemas.microsoft.com/office/drawing/2014/main" xmlns="" id="{00000000-0008-0000-1000-000041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63" name="Line 9">
            <a:extLst>
              <a:ext uri="{FF2B5EF4-FFF2-40B4-BE49-F238E27FC236}">
                <a16:creationId xmlns:a16="http://schemas.microsoft.com/office/drawing/2014/main" xmlns="" id="{00000000-0008-0000-1000-00004206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364" name="Line 7">
            <a:extLst>
              <a:ext uri="{FF2B5EF4-FFF2-40B4-BE49-F238E27FC236}">
                <a16:creationId xmlns:a16="http://schemas.microsoft.com/office/drawing/2014/main" xmlns="" id="{00000000-0008-0000-1000-000043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65" name="Line 8">
            <a:extLst>
              <a:ext uri="{FF2B5EF4-FFF2-40B4-BE49-F238E27FC236}">
                <a16:creationId xmlns:a16="http://schemas.microsoft.com/office/drawing/2014/main" xmlns="" id="{00000000-0008-0000-1000-000044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366" name="Line 9">
            <a:extLst>
              <a:ext uri="{FF2B5EF4-FFF2-40B4-BE49-F238E27FC236}">
                <a16:creationId xmlns:a16="http://schemas.microsoft.com/office/drawing/2014/main" xmlns="" id="{00000000-0008-0000-1000-00004506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cxnSp>
        <p:nvCxnSpPr>
          <p:cNvPr id="3367" name="Straight Connector 3366">
            <a:extLst>
              <a:ext uri="{FF2B5EF4-FFF2-40B4-BE49-F238E27FC236}">
                <a16:creationId xmlns:a16="http://schemas.microsoft.com/office/drawing/2014/main" xmlns="" id="{00000000-0008-0000-1000-000048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cxnSp>
        <p:nvCxnSpPr>
          <p:cNvPr id="3368" name="Straight Connector 3367">
            <a:extLst>
              <a:ext uri="{FF2B5EF4-FFF2-40B4-BE49-F238E27FC236}">
                <a16:creationId xmlns:a16="http://schemas.microsoft.com/office/drawing/2014/main" xmlns="" id="{00000000-0008-0000-1000-000049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cxnSp>
        <p:nvCxnSpPr>
          <p:cNvPr id="3369" name="Straight Connector 3368">
            <a:extLst>
              <a:ext uri="{FF2B5EF4-FFF2-40B4-BE49-F238E27FC236}">
                <a16:creationId xmlns:a16="http://schemas.microsoft.com/office/drawing/2014/main" xmlns="" id="{00000000-0008-0000-1000-00004A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cxnSp>
        <p:nvCxnSpPr>
          <p:cNvPr id="3370" name="Straight Connector 3369">
            <a:extLst>
              <a:ext uri="{FF2B5EF4-FFF2-40B4-BE49-F238E27FC236}">
                <a16:creationId xmlns:a16="http://schemas.microsoft.com/office/drawing/2014/main" xmlns="" id="{00000000-0008-0000-1000-00004B060000}"/>
              </a:ext>
            </a:extLst>
          </p:cNvPr>
          <p:cNvCxnSpPr>
            <a:cxnSpLocks noChangeShapeType="1"/>
          </p:cNvCxnSpPr>
          <p:nvPr/>
        </p:nvCxnSpPr>
        <p:spPr bwMode="auto">
          <a:xfrm>
            <a:off x="6638925" y="10915650"/>
            <a:ext cx="447675" cy="0"/>
          </a:xfrm>
          <a:prstGeom prst="line">
            <a:avLst/>
          </a:prstGeom>
          <a:noFill/>
          <a:ln w="9525" algn="ctr">
            <a:solidFill>
              <a:schemeClr val="bg1"/>
            </a:solidFill>
            <a:round/>
            <a:headEnd/>
            <a:tailEnd/>
          </a:ln>
        </p:spPr>
      </p:cxnSp>
      <p:sp>
        <p:nvSpPr>
          <p:cNvPr id="3371" name="Line 7">
            <a:extLst>
              <a:ext uri="{FF2B5EF4-FFF2-40B4-BE49-F238E27FC236}">
                <a16:creationId xmlns:a16="http://schemas.microsoft.com/office/drawing/2014/main" xmlns="" id="{00000000-0008-0000-1000-0000E7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2" name="Line 8">
            <a:extLst>
              <a:ext uri="{FF2B5EF4-FFF2-40B4-BE49-F238E27FC236}">
                <a16:creationId xmlns:a16="http://schemas.microsoft.com/office/drawing/2014/main" xmlns="" id="{00000000-0008-0000-1000-0000E8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3" name="Line 9">
            <a:extLst>
              <a:ext uri="{FF2B5EF4-FFF2-40B4-BE49-F238E27FC236}">
                <a16:creationId xmlns:a16="http://schemas.microsoft.com/office/drawing/2014/main" xmlns="" id="{00000000-0008-0000-1000-0000E9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3374" name="Straight Connector 3373">
            <a:extLst>
              <a:ext uri="{FF2B5EF4-FFF2-40B4-BE49-F238E27FC236}">
                <a16:creationId xmlns:a16="http://schemas.microsoft.com/office/drawing/2014/main" xmlns="" id="{00000000-0008-0000-1000-0000EA060000}"/>
              </a:ext>
            </a:extLst>
          </p:cNvPr>
          <p:cNvCxnSpPr>
            <a:cxnSpLocks noChangeShapeType="1"/>
          </p:cNvCxnSpPr>
          <p:nvPr/>
        </p:nvCxnSpPr>
        <p:spPr bwMode="auto">
          <a:xfrm>
            <a:off x="6638925" y="10572750"/>
            <a:ext cx="447675" cy="0"/>
          </a:xfrm>
          <a:prstGeom prst="line">
            <a:avLst/>
          </a:prstGeom>
          <a:noFill/>
          <a:ln w="9525" algn="ctr">
            <a:solidFill>
              <a:schemeClr val="bg1"/>
            </a:solidFill>
            <a:round/>
            <a:headEnd/>
            <a:tailEnd/>
          </a:ln>
        </p:spPr>
      </p:cxnSp>
      <p:cxnSp>
        <p:nvCxnSpPr>
          <p:cNvPr id="3375" name="Straight Connector 3374">
            <a:extLst>
              <a:ext uri="{FF2B5EF4-FFF2-40B4-BE49-F238E27FC236}">
                <a16:creationId xmlns:a16="http://schemas.microsoft.com/office/drawing/2014/main" xmlns="" id="{00000000-0008-0000-1000-0000EB060000}"/>
              </a:ext>
            </a:extLst>
          </p:cNvPr>
          <p:cNvCxnSpPr>
            <a:cxnSpLocks noChangeShapeType="1"/>
          </p:cNvCxnSpPr>
          <p:nvPr/>
        </p:nvCxnSpPr>
        <p:spPr bwMode="auto">
          <a:xfrm>
            <a:off x="6638925" y="10572750"/>
            <a:ext cx="447675" cy="0"/>
          </a:xfrm>
          <a:prstGeom prst="line">
            <a:avLst/>
          </a:prstGeom>
          <a:noFill/>
          <a:ln w="9525" algn="ctr">
            <a:solidFill>
              <a:schemeClr val="bg1"/>
            </a:solidFill>
            <a:round/>
            <a:headEnd/>
            <a:tailEnd/>
          </a:ln>
        </p:spPr>
      </p:cxnSp>
      <p:sp>
        <p:nvSpPr>
          <p:cNvPr id="3376" name="Line 7">
            <a:extLst>
              <a:ext uri="{FF2B5EF4-FFF2-40B4-BE49-F238E27FC236}">
                <a16:creationId xmlns:a16="http://schemas.microsoft.com/office/drawing/2014/main" xmlns="" id="{00000000-0008-0000-1000-0000EC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7" name="Line 8">
            <a:extLst>
              <a:ext uri="{FF2B5EF4-FFF2-40B4-BE49-F238E27FC236}">
                <a16:creationId xmlns:a16="http://schemas.microsoft.com/office/drawing/2014/main" xmlns="" id="{00000000-0008-0000-1000-0000ED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8" name="Line 9">
            <a:extLst>
              <a:ext uri="{FF2B5EF4-FFF2-40B4-BE49-F238E27FC236}">
                <a16:creationId xmlns:a16="http://schemas.microsoft.com/office/drawing/2014/main" xmlns="" id="{00000000-0008-0000-1000-0000EE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79" name="Line 7">
            <a:extLst>
              <a:ext uri="{FF2B5EF4-FFF2-40B4-BE49-F238E27FC236}">
                <a16:creationId xmlns:a16="http://schemas.microsoft.com/office/drawing/2014/main" xmlns="" id="{00000000-0008-0000-1000-0000EF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0" name="Line 8">
            <a:extLst>
              <a:ext uri="{FF2B5EF4-FFF2-40B4-BE49-F238E27FC236}">
                <a16:creationId xmlns:a16="http://schemas.microsoft.com/office/drawing/2014/main" xmlns="" id="{00000000-0008-0000-1000-0000F0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1" name="Line 9">
            <a:extLst>
              <a:ext uri="{FF2B5EF4-FFF2-40B4-BE49-F238E27FC236}">
                <a16:creationId xmlns:a16="http://schemas.microsoft.com/office/drawing/2014/main" xmlns="" id="{00000000-0008-0000-1000-0000F1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2" name="Line 7">
            <a:extLst>
              <a:ext uri="{FF2B5EF4-FFF2-40B4-BE49-F238E27FC236}">
                <a16:creationId xmlns:a16="http://schemas.microsoft.com/office/drawing/2014/main" xmlns="" id="{00000000-0008-0000-1000-0000F2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3" name="Line 8">
            <a:extLst>
              <a:ext uri="{FF2B5EF4-FFF2-40B4-BE49-F238E27FC236}">
                <a16:creationId xmlns:a16="http://schemas.microsoft.com/office/drawing/2014/main" xmlns="" id="{00000000-0008-0000-1000-0000F3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4" name="Line 9">
            <a:extLst>
              <a:ext uri="{FF2B5EF4-FFF2-40B4-BE49-F238E27FC236}">
                <a16:creationId xmlns:a16="http://schemas.microsoft.com/office/drawing/2014/main" xmlns="" id="{00000000-0008-0000-1000-0000F4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5" name="Line 7">
            <a:extLst>
              <a:ext uri="{FF2B5EF4-FFF2-40B4-BE49-F238E27FC236}">
                <a16:creationId xmlns:a16="http://schemas.microsoft.com/office/drawing/2014/main" xmlns="" id="{00000000-0008-0000-1000-0000F5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6" name="Line 8">
            <a:extLst>
              <a:ext uri="{FF2B5EF4-FFF2-40B4-BE49-F238E27FC236}">
                <a16:creationId xmlns:a16="http://schemas.microsoft.com/office/drawing/2014/main" xmlns="" id="{00000000-0008-0000-1000-0000F6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87" name="Line 9">
            <a:extLst>
              <a:ext uri="{FF2B5EF4-FFF2-40B4-BE49-F238E27FC236}">
                <a16:creationId xmlns:a16="http://schemas.microsoft.com/office/drawing/2014/main" xmlns="" id="{00000000-0008-0000-1000-0000F7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3388" name="Straight Connector 3387">
            <a:extLst>
              <a:ext uri="{FF2B5EF4-FFF2-40B4-BE49-F238E27FC236}">
                <a16:creationId xmlns:a16="http://schemas.microsoft.com/office/drawing/2014/main" xmlns="" id="{00000000-0008-0000-1000-0000F8060000}"/>
              </a:ext>
            </a:extLst>
          </p:cNvPr>
          <p:cNvCxnSpPr>
            <a:cxnSpLocks noChangeShapeType="1"/>
          </p:cNvCxnSpPr>
          <p:nvPr/>
        </p:nvCxnSpPr>
        <p:spPr bwMode="auto">
          <a:xfrm>
            <a:off x="6638925" y="10572750"/>
            <a:ext cx="447675" cy="0"/>
          </a:xfrm>
          <a:prstGeom prst="line">
            <a:avLst/>
          </a:prstGeom>
          <a:noFill/>
          <a:ln w="9525" algn="ctr">
            <a:solidFill>
              <a:schemeClr val="bg1"/>
            </a:solidFill>
            <a:round/>
            <a:headEnd/>
            <a:tailEnd/>
          </a:ln>
        </p:spPr>
      </p:cxnSp>
      <p:sp>
        <p:nvSpPr>
          <p:cNvPr id="3389" name="Line 7">
            <a:extLst>
              <a:ext uri="{FF2B5EF4-FFF2-40B4-BE49-F238E27FC236}">
                <a16:creationId xmlns:a16="http://schemas.microsoft.com/office/drawing/2014/main" xmlns="" id="{00000000-0008-0000-1000-0000FA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0" name="Line 8">
            <a:extLst>
              <a:ext uri="{FF2B5EF4-FFF2-40B4-BE49-F238E27FC236}">
                <a16:creationId xmlns:a16="http://schemas.microsoft.com/office/drawing/2014/main" xmlns="" id="{00000000-0008-0000-1000-0000FB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1" name="Line 9">
            <a:extLst>
              <a:ext uri="{FF2B5EF4-FFF2-40B4-BE49-F238E27FC236}">
                <a16:creationId xmlns:a16="http://schemas.microsoft.com/office/drawing/2014/main" xmlns="" id="{00000000-0008-0000-1000-0000FC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2" name="Line 7">
            <a:extLst>
              <a:ext uri="{FF2B5EF4-FFF2-40B4-BE49-F238E27FC236}">
                <a16:creationId xmlns:a16="http://schemas.microsoft.com/office/drawing/2014/main" xmlns="" id="{00000000-0008-0000-1000-0000FD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3" name="Line 8">
            <a:extLst>
              <a:ext uri="{FF2B5EF4-FFF2-40B4-BE49-F238E27FC236}">
                <a16:creationId xmlns:a16="http://schemas.microsoft.com/office/drawing/2014/main" xmlns="" id="{00000000-0008-0000-1000-0000FE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4" name="Line 9">
            <a:extLst>
              <a:ext uri="{FF2B5EF4-FFF2-40B4-BE49-F238E27FC236}">
                <a16:creationId xmlns:a16="http://schemas.microsoft.com/office/drawing/2014/main" xmlns="" id="{00000000-0008-0000-1000-0000FF06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5" name="Line 7">
            <a:extLst>
              <a:ext uri="{FF2B5EF4-FFF2-40B4-BE49-F238E27FC236}">
                <a16:creationId xmlns:a16="http://schemas.microsoft.com/office/drawing/2014/main" xmlns="" id="{00000000-0008-0000-1000-000000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6" name="Line 8">
            <a:extLst>
              <a:ext uri="{FF2B5EF4-FFF2-40B4-BE49-F238E27FC236}">
                <a16:creationId xmlns:a16="http://schemas.microsoft.com/office/drawing/2014/main" xmlns="" id="{00000000-0008-0000-1000-000001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7" name="Line 9">
            <a:extLst>
              <a:ext uri="{FF2B5EF4-FFF2-40B4-BE49-F238E27FC236}">
                <a16:creationId xmlns:a16="http://schemas.microsoft.com/office/drawing/2014/main" xmlns="" id="{00000000-0008-0000-1000-000002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8" name="Line 7">
            <a:extLst>
              <a:ext uri="{FF2B5EF4-FFF2-40B4-BE49-F238E27FC236}">
                <a16:creationId xmlns:a16="http://schemas.microsoft.com/office/drawing/2014/main" xmlns="" id="{00000000-0008-0000-1000-000003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399" name="Line 8">
            <a:extLst>
              <a:ext uri="{FF2B5EF4-FFF2-40B4-BE49-F238E27FC236}">
                <a16:creationId xmlns:a16="http://schemas.microsoft.com/office/drawing/2014/main" xmlns="" id="{00000000-0008-0000-1000-000004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400" name="Line 9">
            <a:extLst>
              <a:ext uri="{FF2B5EF4-FFF2-40B4-BE49-F238E27FC236}">
                <a16:creationId xmlns:a16="http://schemas.microsoft.com/office/drawing/2014/main" xmlns="" id="{00000000-0008-0000-1000-00000507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3401" name="Line 7">
            <a:extLst>
              <a:ext uri="{FF2B5EF4-FFF2-40B4-BE49-F238E27FC236}">
                <a16:creationId xmlns:a16="http://schemas.microsoft.com/office/drawing/2014/main" xmlns="" id="{00000000-0008-0000-1000-000006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02" name="Line 8">
            <a:extLst>
              <a:ext uri="{FF2B5EF4-FFF2-40B4-BE49-F238E27FC236}">
                <a16:creationId xmlns:a16="http://schemas.microsoft.com/office/drawing/2014/main" xmlns="" id="{00000000-0008-0000-1000-00000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03" name="Line 9">
            <a:extLst>
              <a:ext uri="{FF2B5EF4-FFF2-40B4-BE49-F238E27FC236}">
                <a16:creationId xmlns:a16="http://schemas.microsoft.com/office/drawing/2014/main" xmlns="" id="{00000000-0008-0000-1000-000008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04" name="Line 7">
            <a:extLst>
              <a:ext uri="{FF2B5EF4-FFF2-40B4-BE49-F238E27FC236}">
                <a16:creationId xmlns:a16="http://schemas.microsoft.com/office/drawing/2014/main" xmlns="" id="{00000000-0008-0000-1000-000009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05" name="Line 8">
            <a:extLst>
              <a:ext uri="{FF2B5EF4-FFF2-40B4-BE49-F238E27FC236}">
                <a16:creationId xmlns:a16="http://schemas.microsoft.com/office/drawing/2014/main" xmlns="" id="{00000000-0008-0000-1000-00000A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06" name="Line 9">
            <a:extLst>
              <a:ext uri="{FF2B5EF4-FFF2-40B4-BE49-F238E27FC236}">
                <a16:creationId xmlns:a16="http://schemas.microsoft.com/office/drawing/2014/main" xmlns="" id="{00000000-0008-0000-1000-00000B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07" name="Line 7">
            <a:extLst>
              <a:ext uri="{FF2B5EF4-FFF2-40B4-BE49-F238E27FC236}">
                <a16:creationId xmlns:a16="http://schemas.microsoft.com/office/drawing/2014/main" xmlns="" id="{00000000-0008-0000-1000-00000C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08" name="Line 8">
            <a:extLst>
              <a:ext uri="{FF2B5EF4-FFF2-40B4-BE49-F238E27FC236}">
                <a16:creationId xmlns:a16="http://schemas.microsoft.com/office/drawing/2014/main" xmlns="" id="{00000000-0008-0000-1000-00000D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09" name="Line 9">
            <a:extLst>
              <a:ext uri="{FF2B5EF4-FFF2-40B4-BE49-F238E27FC236}">
                <a16:creationId xmlns:a16="http://schemas.microsoft.com/office/drawing/2014/main" xmlns="" id="{00000000-0008-0000-1000-00000E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0" name="Line 7">
            <a:extLst>
              <a:ext uri="{FF2B5EF4-FFF2-40B4-BE49-F238E27FC236}">
                <a16:creationId xmlns:a16="http://schemas.microsoft.com/office/drawing/2014/main" xmlns="" id="{00000000-0008-0000-1000-000012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1" name="Line 8">
            <a:extLst>
              <a:ext uri="{FF2B5EF4-FFF2-40B4-BE49-F238E27FC236}">
                <a16:creationId xmlns:a16="http://schemas.microsoft.com/office/drawing/2014/main" xmlns="" id="{00000000-0008-0000-1000-000013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2" name="Line 9">
            <a:extLst>
              <a:ext uri="{FF2B5EF4-FFF2-40B4-BE49-F238E27FC236}">
                <a16:creationId xmlns:a16="http://schemas.microsoft.com/office/drawing/2014/main" xmlns="" id="{00000000-0008-0000-1000-000014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3" name="Line 7">
            <a:extLst>
              <a:ext uri="{FF2B5EF4-FFF2-40B4-BE49-F238E27FC236}">
                <a16:creationId xmlns:a16="http://schemas.microsoft.com/office/drawing/2014/main" xmlns="" id="{00000000-0008-0000-1000-00001B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4" name="Line 8">
            <a:extLst>
              <a:ext uri="{FF2B5EF4-FFF2-40B4-BE49-F238E27FC236}">
                <a16:creationId xmlns:a16="http://schemas.microsoft.com/office/drawing/2014/main" xmlns="" id="{00000000-0008-0000-1000-00001C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5" name="Line 9">
            <a:extLst>
              <a:ext uri="{FF2B5EF4-FFF2-40B4-BE49-F238E27FC236}">
                <a16:creationId xmlns:a16="http://schemas.microsoft.com/office/drawing/2014/main" xmlns="" id="{00000000-0008-0000-1000-00001D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416" name="Line 7">
            <a:extLst>
              <a:ext uri="{FF2B5EF4-FFF2-40B4-BE49-F238E27FC236}">
                <a16:creationId xmlns:a16="http://schemas.microsoft.com/office/drawing/2014/main" xmlns="" id="{00000000-0008-0000-1000-000021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7" name="Line 8">
            <a:extLst>
              <a:ext uri="{FF2B5EF4-FFF2-40B4-BE49-F238E27FC236}">
                <a16:creationId xmlns:a16="http://schemas.microsoft.com/office/drawing/2014/main" xmlns="" id="{00000000-0008-0000-1000-000022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8" name="Line 9">
            <a:extLst>
              <a:ext uri="{FF2B5EF4-FFF2-40B4-BE49-F238E27FC236}">
                <a16:creationId xmlns:a16="http://schemas.microsoft.com/office/drawing/2014/main" xmlns="" id="{00000000-0008-0000-1000-000023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419" name="Line 7">
            <a:extLst>
              <a:ext uri="{FF2B5EF4-FFF2-40B4-BE49-F238E27FC236}">
                <a16:creationId xmlns:a16="http://schemas.microsoft.com/office/drawing/2014/main" xmlns="" id="{00000000-0008-0000-1000-000030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20" name="Line 8">
            <a:extLst>
              <a:ext uri="{FF2B5EF4-FFF2-40B4-BE49-F238E27FC236}">
                <a16:creationId xmlns:a16="http://schemas.microsoft.com/office/drawing/2014/main" xmlns="" id="{00000000-0008-0000-1000-000031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21" name="Line 9">
            <a:extLst>
              <a:ext uri="{FF2B5EF4-FFF2-40B4-BE49-F238E27FC236}">
                <a16:creationId xmlns:a16="http://schemas.microsoft.com/office/drawing/2014/main" xmlns="" id="{00000000-0008-0000-1000-00003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22" name="Line 7">
            <a:extLst>
              <a:ext uri="{FF2B5EF4-FFF2-40B4-BE49-F238E27FC236}">
                <a16:creationId xmlns:a16="http://schemas.microsoft.com/office/drawing/2014/main" xmlns="" id="{00000000-0008-0000-1000-00003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23" name="Line 8">
            <a:extLst>
              <a:ext uri="{FF2B5EF4-FFF2-40B4-BE49-F238E27FC236}">
                <a16:creationId xmlns:a16="http://schemas.microsoft.com/office/drawing/2014/main" xmlns="" id="{00000000-0008-0000-1000-000034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24" name="Line 9">
            <a:extLst>
              <a:ext uri="{FF2B5EF4-FFF2-40B4-BE49-F238E27FC236}">
                <a16:creationId xmlns:a16="http://schemas.microsoft.com/office/drawing/2014/main" xmlns="" id="{00000000-0008-0000-1000-00003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25" name="Line 7">
            <a:extLst>
              <a:ext uri="{FF2B5EF4-FFF2-40B4-BE49-F238E27FC236}">
                <a16:creationId xmlns:a16="http://schemas.microsoft.com/office/drawing/2014/main" xmlns="" id="{00000000-0008-0000-1000-00003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26" name="Line 8">
            <a:extLst>
              <a:ext uri="{FF2B5EF4-FFF2-40B4-BE49-F238E27FC236}">
                <a16:creationId xmlns:a16="http://schemas.microsoft.com/office/drawing/2014/main" xmlns="" id="{00000000-0008-0000-1000-000037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27" name="Line 9">
            <a:extLst>
              <a:ext uri="{FF2B5EF4-FFF2-40B4-BE49-F238E27FC236}">
                <a16:creationId xmlns:a16="http://schemas.microsoft.com/office/drawing/2014/main" xmlns="" id="{00000000-0008-0000-1000-000038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28" name="Line 7">
            <a:extLst>
              <a:ext uri="{FF2B5EF4-FFF2-40B4-BE49-F238E27FC236}">
                <a16:creationId xmlns:a16="http://schemas.microsoft.com/office/drawing/2014/main" xmlns="" id="{00000000-0008-0000-1000-000039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29" name="Line 8">
            <a:extLst>
              <a:ext uri="{FF2B5EF4-FFF2-40B4-BE49-F238E27FC236}">
                <a16:creationId xmlns:a16="http://schemas.microsoft.com/office/drawing/2014/main" xmlns="" id="{00000000-0008-0000-1000-00003A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30" name="Line 9">
            <a:extLst>
              <a:ext uri="{FF2B5EF4-FFF2-40B4-BE49-F238E27FC236}">
                <a16:creationId xmlns:a16="http://schemas.microsoft.com/office/drawing/2014/main" xmlns="" id="{00000000-0008-0000-1000-00003B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31" name="Line 7">
            <a:extLst>
              <a:ext uri="{FF2B5EF4-FFF2-40B4-BE49-F238E27FC236}">
                <a16:creationId xmlns:a16="http://schemas.microsoft.com/office/drawing/2014/main" xmlns="" id="{00000000-0008-0000-1000-00003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2" name="Line 8">
            <a:extLst>
              <a:ext uri="{FF2B5EF4-FFF2-40B4-BE49-F238E27FC236}">
                <a16:creationId xmlns:a16="http://schemas.microsoft.com/office/drawing/2014/main" xmlns="" id="{00000000-0008-0000-1000-00003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3" name="Line 9">
            <a:extLst>
              <a:ext uri="{FF2B5EF4-FFF2-40B4-BE49-F238E27FC236}">
                <a16:creationId xmlns:a16="http://schemas.microsoft.com/office/drawing/2014/main" xmlns="" id="{00000000-0008-0000-1000-00003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4" name="Line 7">
            <a:extLst>
              <a:ext uri="{FF2B5EF4-FFF2-40B4-BE49-F238E27FC236}">
                <a16:creationId xmlns:a16="http://schemas.microsoft.com/office/drawing/2014/main" xmlns="" id="{00000000-0008-0000-1000-00003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35" name="Line 8">
            <a:extLst>
              <a:ext uri="{FF2B5EF4-FFF2-40B4-BE49-F238E27FC236}">
                <a16:creationId xmlns:a16="http://schemas.microsoft.com/office/drawing/2014/main" xmlns="" id="{00000000-0008-0000-1000-00004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36" name="Line 9">
            <a:extLst>
              <a:ext uri="{FF2B5EF4-FFF2-40B4-BE49-F238E27FC236}">
                <a16:creationId xmlns:a16="http://schemas.microsoft.com/office/drawing/2014/main" xmlns="" id="{00000000-0008-0000-1000-000041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37" name="Line 7">
            <a:extLst>
              <a:ext uri="{FF2B5EF4-FFF2-40B4-BE49-F238E27FC236}">
                <a16:creationId xmlns:a16="http://schemas.microsoft.com/office/drawing/2014/main" xmlns="" id="{00000000-0008-0000-1000-00004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8" name="Line 8">
            <a:extLst>
              <a:ext uri="{FF2B5EF4-FFF2-40B4-BE49-F238E27FC236}">
                <a16:creationId xmlns:a16="http://schemas.microsoft.com/office/drawing/2014/main" xmlns="" id="{00000000-0008-0000-1000-000043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39" name="Line 9">
            <a:extLst>
              <a:ext uri="{FF2B5EF4-FFF2-40B4-BE49-F238E27FC236}">
                <a16:creationId xmlns:a16="http://schemas.microsoft.com/office/drawing/2014/main" xmlns="" id="{00000000-0008-0000-1000-000044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0" name="Line 7">
            <a:extLst>
              <a:ext uri="{FF2B5EF4-FFF2-40B4-BE49-F238E27FC236}">
                <a16:creationId xmlns:a16="http://schemas.microsoft.com/office/drawing/2014/main" xmlns="" id="{00000000-0008-0000-1000-00004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41" name="Line 8">
            <a:extLst>
              <a:ext uri="{FF2B5EF4-FFF2-40B4-BE49-F238E27FC236}">
                <a16:creationId xmlns:a16="http://schemas.microsoft.com/office/drawing/2014/main" xmlns="" id="{00000000-0008-0000-1000-000046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42" name="Line 9">
            <a:extLst>
              <a:ext uri="{FF2B5EF4-FFF2-40B4-BE49-F238E27FC236}">
                <a16:creationId xmlns:a16="http://schemas.microsoft.com/office/drawing/2014/main" xmlns="" id="{00000000-0008-0000-1000-000047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43" name="Line 7">
            <a:extLst>
              <a:ext uri="{FF2B5EF4-FFF2-40B4-BE49-F238E27FC236}">
                <a16:creationId xmlns:a16="http://schemas.microsoft.com/office/drawing/2014/main" xmlns="" id="{00000000-0008-0000-1000-00004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4" name="Line 8">
            <a:extLst>
              <a:ext uri="{FF2B5EF4-FFF2-40B4-BE49-F238E27FC236}">
                <a16:creationId xmlns:a16="http://schemas.microsoft.com/office/drawing/2014/main" xmlns="" id="{00000000-0008-0000-1000-000049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5" name="Line 9">
            <a:extLst>
              <a:ext uri="{FF2B5EF4-FFF2-40B4-BE49-F238E27FC236}">
                <a16:creationId xmlns:a16="http://schemas.microsoft.com/office/drawing/2014/main" xmlns="" id="{00000000-0008-0000-1000-00004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46" name="Line 7">
            <a:extLst>
              <a:ext uri="{FF2B5EF4-FFF2-40B4-BE49-F238E27FC236}">
                <a16:creationId xmlns:a16="http://schemas.microsoft.com/office/drawing/2014/main" xmlns="" id="{00000000-0008-0000-1000-00004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47" name="Line 8">
            <a:extLst>
              <a:ext uri="{FF2B5EF4-FFF2-40B4-BE49-F238E27FC236}">
                <a16:creationId xmlns:a16="http://schemas.microsoft.com/office/drawing/2014/main" xmlns="" id="{00000000-0008-0000-1000-00004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48" name="Line 9">
            <a:extLst>
              <a:ext uri="{FF2B5EF4-FFF2-40B4-BE49-F238E27FC236}">
                <a16:creationId xmlns:a16="http://schemas.microsoft.com/office/drawing/2014/main" xmlns="" id="{00000000-0008-0000-1000-00004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49" name="Line 7">
            <a:extLst>
              <a:ext uri="{FF2B5EF4-FFF2-40B4-BE49-F238E27FC236}">
                <a16:creationId xmlns:a16="http://schemas.microsoft.com/office/drawing/2014/main" xmlns="" id="{00000000-0008-0000-1000-00004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50" name="Line 8">
            <a:extLst>
              <a:ext uri="{FF2B5EF4-FFF2-40B4-BE49-F238E27FC236}">
                <a16:creationId xmlns:a16="http://schemas.microsoft.com/office/drawing/2014/main" xmlns="" id="{00000000-0008-0000-1000-00004F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51" name="Line 9">
            <a:extLst>
              <a:ext uri="{FF2B5EF4-FFF2-40B4-BE49-F238E27FC236}">
                <a16:creationId xmlns:a16="http://schemas.microsoft.com/office/drawing/2014/main" xmlns="" id="{00000000-0008-0000-1000-000050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52" name="Line 7">
            <a:extLst>
              <a:ext uri="{FF2B5EF4-FFF2-40B4-BE49-F238E27FC236}">
                <a16:creationId xmlns:a16="http://schemas.microsoft.com/office/drawing/2014/main" xmlns="" id="{00000000-0008-0000-1000-00005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53" name="Line 8">
            <a:extLst>
              <a:ext uri="{FF2B5EF4-FFF2-40B4-BE49-F238E27FC236}">
                <a16:creationId xmlns:a16="http://schemas.microsoft.com/office/drawing/2014/main" xmlns="" id="{00000000-0008-0000-1000-000052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54" name="Line 9">
            <a:extLst>
              <a:ext uri="{FF2B5EF4-FFF2-40B4-BE49-F238E27FC236}">
                <a16:creationId xmlns:a16="http://schemas.microsoft.com/office/drawing/2014/main" xmlns="" id="{00000000-0008-0000-1000-00005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55" name="Line 7">
            <a:extLst>
              <a:ext uri="{FF2B5EF4-FFF2-40B4-BE49-F238E27FC236}">
                <a16:creationId xmlns:a16="http://schemas.microsoft.com/office/drawing/2014/main" xmlns="" id="{00000000-0008-0000-1000-000054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56" name="Line 8">
            <a:extLst>
              <a:ext uri="{FF2B5EF4-FFF2-40B4-BE49-F238E27FC236}">
                <a16:creationId xmlns:a16="http://schemas.microsoft.com/office/drawing/2014/main" xmlns="" id="{00000000-0008-0000-1000-000055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57" name="Line 9">
            <a:extLst>
              <a:ext uri="{FF2B5EF4-FFF2-40B4-BE49-F238E27FC236}">
                <a16:creationId xmlns:a16="http://schemas.microsoft.com/office/drawing/2014/main" xmlns="" id="{00000000-0008-0000-1000-00005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58" name="Line 7">
            <a:extLst>
              <a:ext uri="{FF2B5EF4-FFF2-40B4-BE49-F238E27FC236}">
                <a16:creationId xmlns:a16="http://schemas.microsoft.com/office/drawing/2014/main" xmlns="" id="{00000000-0008-0000-1000-00005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59" name="Line 8">
            <a:extLst>
              <a:ext uri="{FF2B5EF4-FFF2-40B4-BE49-F238E27FC236}">
                <a16:creationId xmlns:a16="http://schemas.microsoft.com/office/drawing/2014/main" xmlns="" id="{00000000-0008-0000-1000-000058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60" name="Line 9">
            <a:extLst>
              <a:ext uri="{FF2B5EF4-FFF2-40B4-BE49-F238E27FC236}">
                <a16:creationId xmlns:a16="http://schemas.microsoft.com/office/drawing/2014/main" xmlns="" id="{00000000-0008-0000-1000-000059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61" name="Line 7">
            <a:extLst>
              <a:ext uri="{FF2B5EF4-FFF2-40B4-BE49-F238E27FC236}">
                <a16:creationId xmlns:a16="http://schemas.microsoft.com/office/drawing/2014/main" xmlns="" id="{00000000-0008-0000-1000-00005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62" name="Line 8">
            <a:extLst>
              <a:ext uri="{FF2B5EF4-FFF2-40B4-BE49-F238E27FC236}">
                <a16:creationId xmlns:a16="http://schemas.microsoft.com/office/drawing/2014/main" xmlns="" id="{00000000-0008-0000-1000-00005B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63" name="Line 9">
            <a:extLst>
              <a:ext uri="{FF2B5EF4-FFF2-40B4-BE49-F238E27FC236}">
                <a16:creationId xmlns:a16="http://schemas.microsoft.com/office/drawing/2014/main" xmlns="" id="{00000000-0008-0000-1000-00005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64" name="Line 7">
            <a:extLst>
              <a:ext uri="{FF2B5EF4-FFF2-40B4-BE49-F238E27FC236}">
                <a16:creationId xmlns:a16="http://schemas.microsoft.com/office/drawing/2014/main" xmlns="" id="{00000000-0008-0000-1000-00005D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65" name="Line 8">
            <a:extLst>
              <a:ext uri="{FF2B5EF4-FFF2-40B4-BE49-F238E27FC236}">
                <a16:creationId xmlns:a16="http://schemas.microsoft.com/office/drawing/2014/main" xmlns="" id="{00000000-0008-0000-1000-00005E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66" name="Line 9">
            <a:extLst>
              <a:ext uri="{FF2B5EF4-FFF2-40B4-BE49-F238E27FC236}">
                <a16:creationId xmlns:a16="http://schemas.microsoft.com/office/drawing/2014/main" xmlns="" id="{00000000-0008-0000-1000-00005F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67" name="Line 7">
            <a:extLst>
              <a:ext uri="{FF2B5EF4-FFF2-40B4-BE49-F238E27FC236}">
                <a16:creationId xmlns:a16="http://schemas.microsoft.com/office/drawing/2014/main" xmlns="" id="{00000000-0008-0000-1000-00006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68" name="Line 8">
            <a:extLst>
              <a:ext uri="{FF2B5EF4-FFF2-40B4-BE49-F238E27FC236}">
                <a16:creationId xmlns:a16="http://schemas.microsoft.com/office/drawing/2014/main" xmlns="" id="{00000000-0008-0000-1000-000061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69" name="Line 9">
            <a:extLst>
              <a:ext uri="{FF2B5EF4-FFF2-40B4-BE49-F238E27FC236}">
                <a16:creationId xmlns:a16="http://schemas.microsoft.com/office/drawing/2014/main" xmlns="" id="{00000000-0008-0000-1000-000062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0" name="Line 7">
            <a:extLst>
              <a:ext uri="{FF2B5EF4-FFF2-40B4-BE49-F238E27FC236}">
                <a16:creationId xmlns:a16="http://schemas.microsoft.com/office/drawing/2014/main" xmlns="" id="{00000000-0008-0000-1000-000063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71" name="Line 8">
            <a:extLst>
              <a:ext uri="{FF2B5EF4-FFF2-40B4-BE49-F238E27FC236}">
                <a16:creationId xmlns:a16="http://schemas.microsoft.com/office/drawing/2014/main" xmlns="" id="{00000000-0008-0000-1000-000064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72" name="Line 9">
            <a:extLst>
              <a:ext uri="{FF2B5EF4-FFF2-40B4-BE49-F238E27FC236}">
                <a16:creationId xmlns:a16="http://schemas.microsoft.com/office/drawing/2014/main" xmlns="" id="{00000000-0008-0000-1000-000065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473" name="Line 7">
            <a:extLst>
              <a:ext uri="{FF2B5EF4-FFF2-40B4-BE49-F238E27FC236}">
                <a16:creationId xmlns:a16="http://schemas.microsoft.com/office/drawing/2014/main" xmlns="" id="{00000000-0008-0000-1000-000066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74" name="Line 8">
            <a:extLst>
              <a:ext uri="{FF2B5EF4-FFF2-40B4-BE49-F238E27FC236}">
                <a16:creationId xmlns:a16="http://schemas.microsoft.com/office/drawing/2014/main" xmlns="" id="{00000000-0008-0000-1000-000067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75" name="Line 9">
            <a:extLst>
              <a:ext uri="{FF2B5EF4-FFF2-40B4-BE49-F238E27FC236}">
                <a16:creationId xmlns:a16="http://schemas.microsoft.com/office/drawing/2014/main" xmlns="" id="{00000000-0008-0000-1000-00006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76" name="Line 7">
            <a:extLst>
              <a:ext uri="{FF2B5EF4-FFF2-40B4-BE49-F238E27FC236}">
                <a16:creationId xmlns:a16="http://schemas.microsoft.com/office/drawing/2014/main" xmlns="" id="{00000000-0008-0000-1000-000069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7" name="Line 8">
            <a:extLst>
              <a:ext uri="{FF2B5EF4-FFF2-40B4-BE49-F238E27FC236}">
                <a16:creationId xmlns:a16="http://schemas.microsoft.com/office/drawing/2014/main" xmlns="" id="{00000000-0008-0000-1000-00006A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8" name="Line 9">
            <a:extLst>
              <a:ext uri="{FF2B5EF4-FFF2-40B4-BE49-F238E27FC236}">
                <a16:creationId xmlns:a16="http://schemas.microsoft.com/office/drawing/2014/main" xmlns="" id="{00000000-0008-0000-1000-00006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79" name="Line 7">
            <a:extLst>
              <a:ext uri="{FF2B5EF4-FFF2-40B4-BE49-F238E27FC236}">
                <a16:creationId xmlns:a16="http://schemas.microsoft.com/office/drawing/2014/main" xmlns="" id="{00000000-0008-0000-1000-00006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0" name="Line 8">
            <a:extLst>
              <a:ext uri="{FF2B5EF4-FFF2-40B4-BE49-F238E27FC236}">
                <a16:creationId xmlns:a16="http://schemas.microsoft.com/office/drawing/2014/main" xmlns="" id="{00000000-0008-0000-1000-00006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1" name="Line 9">
            <a:extLst>
              <a:ext uri="{FF2B5EF4-FFF2-40B4-BE49-F238E27FC236}">
                <a16:creationId xmlns:a16="http://schemas.microsoft.com/office/drawing/2014/main" xmlns="" id="{00000000-0008-0000-1000-00006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2" name="Line 7">
            <a:extLst>
              <a:ext uri="{FF2B5EF4-FFF2-40B4-BE49-F238E27FC236}">
                <a16:creationId xmlns:a16="http://schemas.microsoft.com/office/drawing/2014/main" xmlns="" id="{00000000-0008-0000-1000-00006F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83" name="Line 8">
            <a:extLst>
              <a:ext uri="{FF2B5EF4-FFF2-40B4-BE49-F238E27FC236}">
                <a16:creationId xmlns:a16="http://schemas.microsoft.com/office/drawing/2014/main" xmlns="" id="{00000000-0008-0000-1000-000070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84" name="Line 9">
            <a:extLst>
              <a:ext uri="{FF2B5EF4-FFF2-40B4-BE49-F238E27FC236}">
                <a16:creationId xmlns:a16="http://schemas.microsoft.com/office/drawing/2014/main" xmlns="" id="{00000000-0008-0000-1000-00007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85" name="Line 7">
            <a:extLst>
              <a:ext uri="{FF2B5EF4-FFF2-40B4-BE49-F238E27FC236}">
                <a16:creationId xmlns:a16="http://schemas.microsoft.com/office/drawing/2014/main" xmlns="" id="{00000000-0008-0000-1000-00007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6" name="Line 8">
            <a:extLst>
              <a:ext uri="{FF2B5EF4-FFF2-40B4-BE49-F238E27FC236}">
                <a16:creationId xmlns:a16="http://schemas.microsoft.com/office/drawing/2014/main" xmlns="" id="{00000000-0008-0000-1000-000073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7" name="Line 9">
            <a:extLst>
              <a:ext uri="{FF2B5EF4-FFF2-40B4-BE49-F238E27FC236}">
                <a16:creationId xmlns:a16="http://schemas.microsoft.com/office/drawing/2014/main" xmlns="" id="{00000000-0008-0000-1000-000074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88" name="Line 7">
            <a:extLst>
              <a:ext uri="{FF2B5EF4-FFF2-40B4-BE49-F238E27FC236}">
                <a16:creationId xmlns:a16="http://schemas.microsoft.com/office/drawing/2014/main" xmlns="" id="{00000000-0008-0000-1000-000075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89" name="Line 8">
            <a:extLst>
              <a:ext uri="{FF2B5EF4-FFF2-40B4-BE49-F238E27FC236}">
                <a16:creationId xmlns:a16="http://schemas.microsoft.com/office/drawing/2014/main" xmlns="" id="{00000000-0008-0000-1000-00007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0" name="Line 9">
            <a:extLst>
              <a:ext uri="{FF2B5EF4-FFF2-40B4-BE49-F238E27FC236}">
                <a16:creationId xmlns:a16="http://schemas.microsoft.com/office/drawing/2014/main" xmlns="" id="{00000000-0008-0000-1000-000077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1" name="Line 7">
            <a:extLst>
              <a:ext uri="{FF2B5EF4-FFF2-40B4-BE49-F238E27FC236}">
                <a16:creationId xmlns:a16="http://schemas.microsoft.com/office/drawing/2014/main" xmlns="" id="{00000000-0008-0000-1000-00007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92" name="Line 8">
            <a:extLst>
              <a:ext uri="{FF2B5EF4-FFF2-40B4-BE49-F238E27FC236}">
                <a16:creationId xmlns:a16="http://schemas.microsoft.com/office/drawing/2014/main" xmlns="" id="{00000000-0008-0000-1000-000079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93" name="Line 9">
            <a:extLst>
              <a:ext uri="{FF2B5EF4-FFF2-40B4-BE49-F238E27FC236}">
                <a16:creationId xmlns:a16="http://schemas.microsoft.com/office/drawing/2014/main" xmlns="" id="{00000000-0008-0000-1000-00007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494" name="Line 7">
            <a:extLst>
              <a:ext uri="{FF2B5EF4-FFF2-40B4-BE49-F238E27FC236}">
                <a16:creationId xmlns:a16="http://schemas.microsoft.com/office/drawing/2014/main" xmlns="" id="{00000000-0008-0000-1000-00007B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95" name="Line 8">
            <a:extLst>
              <a:ext uri="{FF2B5EF4-FFF2-40B4-BE49-F238E27FC236}">
                <a16:creationId xmlns:a16="http://schemas.microsoft.com/office/drawing/2014/main" xmlns="" id="{00000000-0008-0000-1000-00007C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96" name="Line 9">
            <a:extLst>
              <a:ext uri="{FF2B5EF4-FFF2-40B4-BE49-F238E27FC236}">
                <a16:creationId xmlns:a16="http://schemas.microsoft.com/office/drawing/2014/main" xmlns="" id="{00000000-0008-0000-1000-00007D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497" name="Line 7">
            <a:extLst>
              <a:ext uri="{FF2B5EF4-FFF2-40B4-BE49-F238E27FC236}">
                <a16:creationId xmlns:a16="http://schemas.microsoft.com/office/drawing/2014/main" xmlns="" id="{00000000-0008-0000-1000-00007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8" name="Line 8">
            <a:extLst>
              <a:ext uri="{FF2B5EF4-FFF2-40B4-BE49-F238E27FC236}">
                <a16:creationId xmlns:a16="http://schemas.microsoft.com/office/drawing/2014/main" xmlns="" id="{00000000-0008-0000-1000-00007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499" name="Line 9">
            <a:extLst>
              <a:ext uri="{FF2B5EF4-FFF2-40B4-BE49-F238E27FC236}">
                <a16:creationId xmlns:a16="http://schemas.microsoft.com/office/drawing/2014/main" xmlns="" id="{00000000-0008-0000-1000-00008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00" name="Line 7">
            <a:extLst>
              <a:ext uri="{FF2B5EF4-FFF2-40B4-BE49-F238E27FC236}">
                <a16:creationId xmlns:a16="http://schemas.microsoft.com/office/drawing/2014/main" xmlns="" id="{00000000-0008-0000-1000-000081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01" name="Line 8">
            <a:extLst>
              <a:ext uri="{FF2B5EF4-FFF2-40B4-BE49-F238E27FC236}">
                <a16:creationId xmlns:a16="http://schemas.microsoft.com/office/drawing/2014/main" xmlns="" id="{00000000-0008-0000-1000-000082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02" name="Line 9">
            <a:extLst>
              <a:ext uri="{FF2B5EF4-FFF2-40B4-BE49-F238E27FC236}">
                <a16:creationId xmlns:a16="http://schemas.microsoft.com/office/drawing/2014/main" xmlns="" id="{00000000-0008-0000-1000-000083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03" name="Line 7">
            <a:extLst>
              <a:ext uri="{FF2B5EF4-FFF2-40B4-BE49-F238E27FC236}">
                <a16:creationId xmlns:a16="http://schemas.microsoft.com/office/drawing/2014/main" xmlns="" id="{00000000-0008-0000-1000-000084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04" name="Line 8">
            <a:extLst>
              <a:ext uri="{FF2B5EF4-FFF2-40B4-BE49-F238E27FC236}">
                <a16:creationId xmlns:a16="http://schemas.microsoft.com/office/drawing/2014/main" xmlns="" id="{00000000-0008-0000-1000-000085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05" name="Line 9">
            <a:extLst>
              <a:ext uri="{FF2B5EF4-FFF2-40B4-BE49-F238E27FC236}">
                <a16:creationId xmlns:a16="http://schemas.microsoft.com/office/drawing/2014/main" xmlns="" id="{00000000-0008-0000-1000-000086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06" name="Line 7">
            <a:extLst>
              <a:ext uri="{FF2B5EF4-FFF2-40B4-BE49-F238E27FC236}">
                <a16:creationId xmlns:a16="http://schemas.microsoft.com/office/drawing/2014/main" xmlns="" id="{00000000-0008-0000-1000-00008A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07" name="Line 8">
            <a:extLst>
              <a:ext uri="{FF2B5EF4-FFF2-40B4-BE49-F238E27FC236}">
                <a16:creationId xmlns:a16="http://schemas.microsoft.com/office/drawing/2014/main" xmlns="" id="{00000000-0008-0000-1000-00008B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08" name="Line 9">
            <a:extLst>
              <a:ext uri="{FF2B5EF4-FFF2-40B4-BE49-F238E27FC236}">
                <a16:creationId xmlns:a16="http://schemas.microsoft.com/office/drawing/2014/main" xmlns="" id="{00000000-0008-0000-1000-00008C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09" name="Line 7">
            <a:extLst>
              <a:ext uri="{FF2B5EF4-FFF2-40B4-BE49-F238E27FC236}">
                <a16:creationId xmlns:a16="http://schemas.microsoft.com/office/drawing/2014/main" xmlns="" id="{00000000-0008-0000-1000-000099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10" name="Line 8">
            <a:extLst>
              <a:ext uri="{FF2B5EF4-FFF2-40B4-BE49-F238E27FC236}">
                <a16:creationId xmlns:a16="http://schemas.microsoft.com/office/drawing/2014/main" xmlns="" id="{00000000-0008-0000-1000-00009A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11" name="Line 9">
            <a:extLst>
              <a:ext uri="{FF2B5EF4-FFF2-40B4-BE49-F238E27FC236}">
                <a16:creationId xmlns:a16="http://schemas.microsoft.com/office/drawing/2014/main" xmlns="" id="{00000000-0008-0000-1000-00009B07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512" name="Line 7">
            <a:extLst>
              <a:ext uri="{FF2B5EF4-FFF2-40B4-BE49-F238E27FC236}">
                <a16:creationId xmlns:a16="http://schemas.microsoft.com/office/drawing/2014/main" xmlns="" id="{00000000-0008-0000-1000-0000A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13" name="Line 8">
            <a:extLst>
              <a:ext uri="{FF2B5EF4-FFF2-40B4-BE49-F238E27FC236}">
                <a16:creationId xmlns:a16="http://schemas.microsoft.com/office/drawing/2014/main" xmlns="" id="{00000000-0008-0000-1000-0000A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14" name="Line 9">
            <a:extLst>
              <a:ext uri="{FF2B5EF4-FFF2-40B4-BE49-F238E27FC236}">
                <a16:creationId xmlns:a16="http://schemas.microsoft.com/office/drawing/2014/main" xmlns="" id="{00000000-0008-0000-1000-0000A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15" name="Line 7">
            <a:extLst>
              <a:ext uri="{FF2B5EF4-FFF2-40B4-BE49-F238E27FC236}">
                <a16:creationId xmlns:a16="http://schemas.microsoft.com/office/drawing/2014/main" xmlns="" id="{00000000-0008-0000-1000-0000AE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16" name="Line 8">
            <a:extLst>
              <a:ext uri="{FF2B5EF4-FFF2-40B4-BE49-F238E27FC236}">
                <a16:creationId xmlns:a16="http://schemas.microsoft.com/office/drawing/2014/main" xmlns="" id="{00000000-0008-0000-1000-0000AF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17" name="Line 9">
            <a:extLst>
              <a:ext uri="{FF2B5EF4-FFF2-40B4-BE49-F238E27FC236}">
                <a16:creationId xmlns:a16="http://schemas.microsoft.com/office/drawing/2014/main" xmlns="" id="{00000000-0008-0000-1000-0000B0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18" name="Line 7">
            <a:extLst>
              <a:ext uri="{FF2B5EF4-FFF2-40B4-BE49-F238E27FC236}">
                <a16:creationId xmlns:a16="http://schemas.microsoft.com/office/drawing/2014/main" xmlns="" id="{00000000-0008-0000-1000-0000B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19" name="Line 8">
            <a:extLst>
              <a:ext uri="{FF2B5EF4-FFF2-40B4-BE49-F238E27FC236}">
                <a16:creationId xmlns:a16="http://schemas.microsoft.com/office/drawing/2014/main" xmlns="" id="{00000000-0008-0000-1000-0000B2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20" name="Line 9">
            <a:extLst>
              <a:ext uri="{FF2B5EF4-FFF2-40B4-BE49-F238E27FC236}">
                <a16:creationId xmlns:a16="http://schemas.microsoft.com/office/drawing/2014/main" xmlns="" id="{00000000-0008-0000-1000-0000B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21" name="Line 7">
            <a:extLst>
              <a:ext uri="{FF2B5EF4-FFF2-40B4-BE49-F238E27FC236}">
                <a16:creationId xmlns:a16="http://schemas.microsoft.com/office/drawing/2014/main" xmlns="" id="{00000000-0008-0000-1000-0000B4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22" name="Line 8">
            <a:extLst>
              <a:ext uri="{FF2B5EF4-FFF2-40B4-BE49-F238E27FC236}">
                <a16:creationId xmlns:a16="http://schemas.microsoft.com/office/drawing/2014/main" xmlns="" id="{00000000-0008-0000-1000-0000B5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23" name="Line 9">
            <a:extLst>
              <a:ext uri="{FF2B5EF4-FFF2-40B4-BE49-F238E27FC236}">
                <a16:creationId xmlns:a16="http://schemas.microsoft.com/office/drawing/2014/main" xmlns="" id="{00000000-0008-0000-1000-0000B6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24" name="Line 7">
            <a:extLst>
              <a:ext uri="{FF2B5EF4-FFF2-40B4-BE49-F238E27FC236}">
                <a16:creationId xmlns:a16="http://schemas.microsoft.com/office/drawing/2014/main" xmlns="" id="{00000000-0008-0000-1000-0000B7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25" name="Line 8">
            <a:extLst>
              <a:ext uri="{FF2B5EF4-FFF2-40B4-BE49-F238E27FC236}">
                <a16:creationId xmlns:a16="http://schemas.microsoft.com/office/drawing/2014/main" xmlns="" id="{00000000-0008-0000-1000-0000B8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26" name="Line 9">
            <a:extLst>
              <a:ext uri="{FF2B5EF4-FFF2-40B4-BE49-F238E27FC236}">
                <a16:creationId xmlns:a16="http://schemas.microsoft.com/office/drawing/2014/main" xmlns="" id="{00000000-0008-0000-1000-0000B9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27" name="Line 7">
            <a:extLst>
              <a:ext uri="{FF2B5EF4-FFF2-40B4-BE49-F238E27FC236}">
                <a16:creationId xmlns:a16="http://schemas.microsoft.com/office/drawing/2014/main" xmlns="" id="{00000000-0008-0000-1000-0000BA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28" name="Line 8">
            <a:extLst>
              <a:ext uri="{FF2B5EF4-FFF2-40B4-BE49-F238E27FC236}">
                <a16:creationId xmlns:a16="http://schemas.microsoft.com/office/drawing/2014/main" xmlns="" id="{00000000-0008-0000-1000-0000B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29" name="Line 9">
            <a:extLst>
              <a:ext uri="{FF2B5EF4-FFF2-40B4-BE49-F238E27FC236}">
                <a16:creationId xmlns:a16="http://schemas.microsoft.com/office/drawing/2014/main" xmlns="" id="{00000000-0008-0000-1000-0000B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0" name="Line 7">
            <a:extLst>
              <a:ext uri="{FF2B5EF4-FFF2-40B4-BE49-F238E27FC236}">
                <a16:creationId xmlns:a16="http://schemas.microsoft.com/office/drawing/2014/main" xmlns="" id="{00000000-0008-0000-1000-0000B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31" name="Line 8">
            <a:extLst>
              <a:ext uri="{FF2B5EF4-FFF2-40B4-BE49-F238E27FC236}">
                <a16:creationId xmlns:a16="http://schemas.microsoft.com/office/drawing/2014/main" xmlns="" id="{00000000-0008-0000-1000-0000B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32" name="Line 9">
            <a:extLst>
              <a:ext uri="{FF2B5EF4-FFF2-40B4-BE49-F238E27FC236}">
                <a16:creationId xmlns:a16="http://schemas.microsoft.com/office/drawing/2014/main" xmlns="" id="{00000000-0008-0000-1000-0000BF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33" name="Line 7">
            <a:extLst>
              <a:ext uri="{FF2B5EF4-FFF2-40B4-BE49-F238E27FC236}">
                <a16:creationId xmlns:a16="http://schemas.microsoft.com/office/drawing/2014/main" xmlns="" id="{00000000-0008-0000-1000-0000C0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34" name="Line 8">
            <a:extLst>
              <a:ext uri="{FF2B5EF4-FFF2-40B4-BE49-F238E27FC236}">
                <a16:creationId xmlns:a16="http://schemas.microsoft.com/office/drawing/2014/main" xmlns="" id="{00000000-0008-0000-1000-0000C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35" name="Line 9">
            <a:extLst>
              <a:ext uri="{FF2B5EF4-FFF2-40B4-BE49-F238E27FC236}">
                <a16:creationId xmlns:a16="http://schemas.microsoft.com/office/drawing/2014/main" xmlns="" id="{00000000-0008-0000-1000-0000C2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36" name="Line 7">
            <a:extLst>
              <a:ext uri="{FF2B5EF4-FFF2-40B4-BE49-F238E27FC236}">
                <a16:creationId xmlns:a16="http://schemas.microsoft.com/office/drawing/2014/main" xmlns="" id="{00000000-0008-0000-1000-0000C3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7" name="Line 8">
            <a:extLst>
              <a:ext uri="{FF2B5EF4-FFF2-40B4-BE49-F238E27FC236}">
                <a16:creationId xmlns:a16="http://schemas.microsoft.com/office/drawing/2014/main" xmlns="" id="{00000000-0008-0000-1000-0000C4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8" name="Line 9">
            <a:extLst>
              <a:ext uri="{FF2B5EF4-FFF2-40B4-BE49-F238E27FC236}">
                <a16:creationId xmlns:a16="http://schemas.microsoft.com/office/drawing/2014/main" xmlns="" id="{00000000-0008-0000-1000-0000C5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39" name="Line 7">
            <a:extLst>
              <a:ext uri="{FF2B5EF4-FFF2-40B4-BE49-F238E27FC236}">
                <a16:creationId xmlns:a16="http://schemas.microsoft.com/office/drawing/2014/main" xmlns="" id="{00000000-0008-0000-1000-0000C6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40" name="Line 8">
            <a:extLst>
              <a:ext uri="{FF2B5EF4-FFF2-40B4-BE49-F238E27FC236}">
                <a16:creationId xmlns:a16="http://schemas.microsoft.com/office/drawing/2014/main" xmlns="" id="{00000000-0008-0000-1000-0000C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41" name="Line 9">
            <a:extLst>
              <a:ext uri="{FF2B5EF4-FFF2-40B4-BE49-F238E27FC236}">
                <a16:creationId xmlns:a16="http://schemas.microsoft.com/office/drawing/2014/main" xmlns="" id="{00000000-0008-0000-1000-0000C8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42" name="Line 7">
            <a:extLst>
              <a:ext uri="{FF2B5EF4-FFF2-40B4-BE49-F238E27FC236}">
                <a16:creationId xmlns:a16="http://schemas.microsoft.com/office/drawing/2014/main" xmlns="" id="{00000000-0008-0000-1000-0000C9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43" name="Line 8">
            <a:extLst>
              <a:ext uri="{FF2B5EF4-FFF2-40B4-BE49-F238E27FC236}">
                <a16:creationId xmlns:a16="http://schemas.microsoft.com/office/drawing/2014/main" xmlns="" id="{00000000-0008-0000-1000-0000CA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44" name="Line 9">
            <a:extLst>
              <a:ext uri="{FF2B5EF4-FFF2-40B4-BE49-F238E27FC236}">
                <a16:creationId xmlns:a16="http://schemas.microsoft.com/office/drawing/2014/main" xmlns="" id="{00000000-0008-0000-1000-0000CB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45" name="Line 7">
            <a:extLst>
              <a:ext uri="{FF2B5EF4-FFF2-40B4-BE49-F238E27FC236}">
                <a16:creationId xmlns:a16="http://schemas.microsoft.com/office/drawing/2014/main" xmlns="" id="{00000000-0008-0000-1000-0000C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46" name="Line 8">
            <a:extLst>
              <a:ext uri="{FF2B5EF4-FFF2-40B4-BE49-F238E27FC236}">
                <a16:creationId xmlns:a16="http://schemas.microsoft.com/office/drawing/2014/main" xmlns="" id="{00000000-0008-0000-1000-0000CD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47" name="Line 9">
            <a:extLst>
              <a:ext uri="{FF2B5EF4-FFF2-40B4-BE49-F238E27FC236}">
                <a16:creationId xmlns:a16="http://schemas.microsoft.com/office/drawing/2014/main" xmlns="" id="{00000000-0008-0000-1000-0000CE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48" name="Line 7">
            <a:extLst>
              <a:ext uri="{FF2B5EF4-FFF2-40B4-BE49-F238E27FC236}">
                <a16:creationId xmlns:a16="http://schemas.microsoft.com/office/drawing/2014/main" xmlns="" id="{00000000-0008-0000-1000-0000CF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49" name="Line 8">
            <a:extLst>
              <a:ext uri="{FF2B5EF4-FFF2-40B4-BE49-F238E27FC236}">
                <a16:creationId xmlns:a16="http://schemas.microsoft.com/office/drawing/2014/main" xmlns="" id="{00000000-0008-0000-1000-0000D0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0" name="Line 9">
            <a:extLst>
              <a:ext uri="{FF2B5EF4-FFF2-40B4-BE49-F238E27FC236}">
                <a16:creationId xmlns:a16="http://schemas.microsoft.com/office/drawing/2014/main" xmlns="" id="{00000000-0008-0000-1000-0000D1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1" name="Line 7">
            <a:extLst>
              <a:ext uri="{FF2B5EF4-FFF2-40B4-BE49-F238E27FC236}">
                <a16:creationId xmlns:a16="http://schemas.microsoft.com/office/drawing/2014/main" xmlns="" id="{00000000-0008-0000-1000-0000D2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52" name="Line 8">
            <a:extLst>
              <a:ext uri="{FF2B5EF4-FFF2-40B4-BE49-F238E27FC236}">
                <a16:creationId xmlns:a16="http://schemas.microsoft.com/office/drawing/2014/main" xmlns="" id="{00000000-0008-0000-1000-0000D3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53" name="Line 9">
            <a:extLst>
              <a:ext uri="{FF2B5EF4-FFF2-40B4-BE49-F238E27FC236}">
                <a16:creationId xmlns:a16="http://schemas.microsoft.com/office/drawing/2014/main" xmlns="" id="{00000000-0008-0000-1000-0000D4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54" name="Line 7">
            <a:extLst>
              <a:ext uri="{FF2B5EF4-FFF2-40B4-BE49-F238E27FC236}">
                <a16:creationId xmlns:a16="http://schemas.microsoft.com/office/drawing/2014/main" xmlns="" id="{00000000-0008-0000-1000-0000D5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55" name="Line 8">
            <a:extLst>
              <a:ext uri="{FF2B5EF4-FFF2-40B4-BE49-F238E27FC236}">
                <a16:creationId xmlns:a16="http://schemas.microsoft.com/office/drawing/2014/main" xmlns="" id="{00000000-0008-0000-1000-0000D6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56" name="Line 9">
            <a:extLst>
              <a:ext uri="{FF2B5EF4-FFF2-40B4-BE49-F238E27FC236}">
                <a16:creationId xmlns:a16="http://schemas.microsoft.com/office/drawing/2014/main" xmlns="" id="{00000000-0008-0000-1000-0000D7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57" name="Line 7">
            <a:extLst>
              <a:ext uri="{FF2B5EF4-FFF2-40B4-BE49-F238E27FC236}">
                <a16:creationId xmlns:a16="http://schemas.microsoft.com/office/drawing/2014/main" xmlns="" id="{00000000-0008-0000-1000-0000D8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8" name="Line 8">
            <a:extLst>
              <a:ext uri="{FF2B5EF4-FFF2-40B4-BE49-F238E27FC236}">
                <a16:creationId xmlns:a16="http://schemas.microsoft.com/office/drawing/2014/main" xmlns="" id="{00000000-0008-0000-1000-0000D9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59" name="Line 9">
            <a:extLst>
              <a:ext uri="{FF2B5EF4-FFF2-40B4-BE49-F238E27FC236}">
                <a16:creationId xmlns:a16="http://schemas.microsoft.com/office/drawing/2014/main" xmlns="" id="{00000000-0008-0000-1000-0000DA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60" name="Line 7">
            <a:extLst>
              <a:ext uri="{FF2B5EF4-FFF2-40B4-BE49-F238E27FC236}">
                <a16:creationId xmlns:a16="http://schemas.microsoft.com/office/drawing/2014/main" xmlns="" id="{00000000-0008-0000-1000-0000DB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61" name="Line 8">
            <a:extLst>
              <a:ext uri="{FF2B5EF4-FFF2-40B4-BE49-F238E27FC236}">
                <a16:creationId xmlns:a16="http://schemas.microsoft.com/office/drawing/2014/main" xmlns="" id="{00000000-0008-0000-1000-0000DC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62" name="Line 9">
            <a:extLst>
              <a:ext uri="{FF2B5EF4-FFF2-40B4-BE49-F238E27FC236}">
                <a16:creationId xmlns:a16="http://schemas.microsoft.com/office/drawing/2014/main" xmlns="" id="{00000000-0008-0000-1000-0000DD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63" name="Line 7">
            <a:extLst>
              <a:ext uri="{FF2B5EF4-FFF2-40B4-BE49-F238E27FC236}">
                <a16:creationId xmlns:a16="http://schemas.microsoft.com/office/drawing/2014/main" xmlns="" id="{00000000-0008-0000-1000-0000D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64" name="Line 8">
            <a:extLst>
              <a:ext uri="{FF2B5EF4-FFF2-40B4-BE49-F238E27FC236}">
                <a16:creationId xmlns:a16="http://schemas.microsoft.com/office/drawing/2014/main" xmlns="" id="{00000000-0008-0000-1000-0000D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65" name="Line 9">
            <a:extLst>
              <a:ext uri="{FF2B5EF4-FFF2-40B4-BE49-F238E27FC236}">
                <a16:creationId xmlns:a16="http://schemas.microsoft.com/office/drawing/2014/main" xmlns="" id="{00000000-0008-0000-1000-0000E0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66" name="Line 7">
            <a:extLst>
              <a:ext uri="{FF2B5EF4-FFF2-40B4-BE49-F238E27FC236}">
                <a16:creationId xmlns:a16="http://schemas.microsoft.com/office/drawing/2014/main" xmlns="" id="{00000000-0008-0000-1000-0000E1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67" name="Line 8">
            <a:extLst>
              <a:ext uri="{FF2B5EF4-FFF2-40B4-BE49-F238E27FC236}">
                <a16:creationId xmlns:a16="http://schemas.microsoft.com/office/drawing/2014/main" xmlns="" id="{00000000-0008-0000-1000-0000E2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68" name="Line 9">
            <a:extLst>
              <a:ext uri="{FF2B5EF4-FFF2-40B4-BE49-F238E27FC236}">
                <a16:creationId xmlns:a16="http://schemas.microsoft.com/office/drawing/2014/main" xmlns="" id="{00000000-0008-0000-1000-0000E3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69" name="Line 7">
            <a:extLst>
              <a:ext uri="{FF2B5EF4-FFF2-40B4-BE49-F238E27FC236}">
                <a16:creationId xmlns:a16="http://schemas.microsoft.com/office/drawing/2014/main" xmlns="" id="{00000000-0008-0000-1000-0000E4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70" name="Line 8">
            <a:extLst>
              <a:ext uri="{FF2B5EF4-FFF2-40B4-BE49-F238E27FC236}">
                <a16:creationId xmlns:a16="http://schemas.microsoft.com/office/drawing/2014/main" xmlns="" id="{00000000-0008-0000-1000-0000E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71" name="Line 9">
            <a:extLst>
              <a:ext uri="{FF2B5EF4-FFF2-40B4-BE49-F238E27FC236}">
                <a16:creationId xmlns:a16="http://schemas.microsoft.com/office/drawing/2014/main" xmlns="" id="{00000000-0008-0000-1000-0000E6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72" name="Line 7">
            <a:extLst>
              <a:ext uri="{FF2B5EF4-FFF2-40B4-BE49-F238E27FC236}">
                <a16:creationId xmlns:a16="http://schemas.microsoft.com/office/drawing/2014/main" xmlns="" id="{00000000-0008-0000-1000-0000E7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73" name="Line 8">
            <a:extLst>
              <a:ext uri="{FF2B5EF4-FFF2-40B4-BE49-F238E27FC236}">
                <a16:creationId xmlns:a16="http://schemas.microsoft.com/office/drawing/2014/main" xmlns="" id="{00000000-0008-0000-1000-0000E8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74" name="Line 9">
            <a:extLst>
              <a:ext uri="{FF2B5EF4-FFF2-40B4-BE49-F238E27FC236}">
                <a16:creationId xmlns:a16="http://schemas.microsoft.com/office/drawing/2014/main" xmlns="" id="{00000000-0008-0000-1000-0000E907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575" name="Line 7">
            <a:extLst>
              <a:ext uri="{FF2B5EF4-FFF2-40B4-BE49-F238E27FC236}">
                <a16:creationId xmlns:a16="http://schemas.microsoft.com/office/drawing/2014/main" xmlns="" id="{00000000-0008-0000-1000-0000EA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76" name="Line 8">
            <a:extLst>
              <a:ext uri="{FF2B5EF4-FFF2-40B4-BE49-F238E27FC236}">
                <a16:creationId xmlns:a16="http://schemas.microsoft.com/office/drawing/2014/main" xmlns="" id="{00000000-0008-0000-1000-0000EB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77" name="Line 9">
            <a:extLst>
              <a:ext uri="{FF2B5EF4-FFF2-40B4-BE49-F238E27FC236}">
                <a16:creationId xmlns:a16="http://schemas.microsoft.com/office/drawing/2014/main" xmlns="" id="{00000000-0008-0000-1000-0000EC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78" name="Line 7">
            <a:extLst>
              <a:ext uri="{FF2B5EF4-FFF2-40B4-BE49-F238E27FC236}">
                <a16:creationId xmlns:a16="http://schemas.microsoft.com/office/drawing/2014/main" xmlns="" id="{00000000-0008-0000-1000-0000E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79" name="Line 8">
            <a:extLst>
              <a:ext uri="{FF2B5EF4-FFF2-40B4-BE49-F238E27FC236}">
                <a16:creationId xmlns:a16="http://schemas.microsoft.com/office/drawing/2014/main" xmlns="" id="{00000000-0008-0000-1000-0000E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0" name="Line 9">
            <a:extLst>
              <a:ext uri="{FF2B5EF4-FFF2-40B4-BE49-F238E27FC236}">
                <a16:creationId xmlns:a16="http://schemas.microsoft.com/office/drawing/2014/main" xmlns="" id="{00000000-0008-0000-1000-0000EF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1" name="Line 7">
            <a:extLst>
              <a:ext uri="{FF2B5EF4-FFF2-40B4-BE49-F238E27FC236}">
                <a16:creationId xmlns:a16="http://schemas.microsoft.com/office/drawing/2014/main" xmlns="" id="{00000000-0008-0000-1000-0000F0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82" name="Line 8">
            <a:extLst>
              <a:ext uri="{FF2B5EF4-FFF2-40B4-BE49-F238E27FC236}">
                <a16:creationId xmlns:a16="http://schemas.microsoft.com/office/drawing/2014/main" xmlns="" id="{00000000-0008-0000-1000-0000F1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83" name="Line 9">
            <a:extLst>
              <a:ext uri="{FF2B5EF4-FFF2-40B4-BE49-F238E27FC236}">
                <a16:creationId xmlns:a16="http://schemas.microsoft.com/office/drawing/2014/main" xmlns="" id="{00000000-0008-0000-1000-0000F2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84" name="Line 7">
            <a:extLst>
              <a:ext uri="{FF2B5EF4-FFF2-40B4-BE49-F238E27FC236}">
                <a16:creationId xmlns:a16="http://schemas.microsoft.com/office/drawing/2014/main" xmlns="" id="{00000000-0008-0000-1000-0000F3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85" name="Line 8">
            <a:extLst>
              <a:ext uri="{FF2B5EF4-FFF2-40B4-BE49-F238E27FC236}">
                <a16:creationId xmlns:a16="http://schemas.microsoft.com/office/drawing/2014/main" xmlns="" id="{00000000-0008-0000-1000-0000F4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86" name="Line 9">
            <a:extLst>
              <a:ext uri="{FF2B5EF4-FFF2-40B4-BE49-F238E27FC236}">
                <a16:creationId xmlns:a16="http://schemas.microsoft.com/office/drawing/2014/main" xmlns="" id="{00000000-0008-0000-1000-0000F507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587" name="Line 7">
            <a:extLst>
              <a:ext uri="{FF2B5EF4-FFF2-40B4-BE49-F238E27FC236}">
                <a16:creationId xmlns:a16="http://schemas.microsoft.com/office/drawing/2014/main" xmlns="" id="{00000000-0008-0000-1000-0000F6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8" name="Line 8">
            <a:extLst>
              <a:ext uri="{FF2B5EF4-FFF2-40B4-BE49-F238E27FC236}">
                <a16:creationId xmlns:a16="http://schemas.microsoft.com/office/drawing/2014/main" xmlns="" id="{00000000-0008-0000-1000-0000F7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89" name="Line 9">
            <a:extLst>
              <a:ext uri="{FF2B5EF4-FFF2-40B4-BE49-F238E27FC236}">
                <a16:creationId xmlns:a16="http://schemas.microsoft.com/office/drawing/2014/main" xmlns="" id="{00000000-0008-0000-1000-0000F8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0" name="Line 7">
            <a:extLst>
              <a:ext uri="{FF2B5EF4-FFF2-40B4-BE49-F238E27FC236}">
                <a16:creationId xmlns:a16="http://schemas.microsoft.com/office/drawing/2014/main" xmlns="" id="{00000000-0008-0000-1000-0000F9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91" name="Line 8">
            <a:extLst>
              <a:ext uri="{FF2B5EF4-FFF2-40B4-BE49-F238E27FC236}">
                <a16:creationId xmlns:a16="http://schemas.microsoft.com/office/drawing/2014/main" xmlns="" id="{00000000-0008-0000-1000-0000FA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92" name="Line 9">
            <a:extLst>
              <a:ext uri="{FF2B5EF4-FFF2-40B4-BE49-F238E27FC236}">
                <a16:creationId xmlns:a16="http://schemas.microsoft.com/office/drawing/2014/main" xmlns="" id="{00000000-0008-0000-1000-0000FB07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593" name="Line 7">
            <a:extLst>
              <a:ext uri="{FF2B5EF4-FFF2-40B4-BE49-F238E27FC236}">
                <a16:creationId xmlns:a16="http://schemas.microsoft.com/office/drawing/2014/main" xmlns="" id="{00000000-0008-0000-1000-0000FC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4" name="Line 8">
            <a:extLst>
              <a:ext uri="{FF2B5EF4-FFF2-40B4-BE49-F238E27FC236}">
                <a16:creationId xmlns:a16="http://schemas.microsoft.com/office/drawing/2014/main" xmlns="" id="{00000000-0008-0000-1000-0000FD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5" name="Line 9">
            <a:extLst>
              <a:ext uri="{FF2B5EF4-FFF2-40B4-BE49-F238E27FC236}">
                <a16:creationId xmlns:a16="http://schemas.microsoft.com/office/drawing/2014/main" xmlns="" id="{00000000-0008-0000-1000-0000FE07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596" name="Line 7">
            <a:extLst>
              <a:ext uri="{FF2B5EF4-FFF2-40B4-BE49-F238E27FC236}">
                <a16:creationId xmlns:a16="http://schemas.microsoft.com/office/drawing/2014/main" xmlns="" id="{00000000-0008-0000-1000-0000FF07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97" name="Line 8">
            <a:extLst>
              <a:ext uri="{FF2B5EF4-FFF2-40B4-BE49-F238E27FC236}">
                <a16:creationId xmlns:a16="http://schemas.microsoft.com/office/drawing/2014/main" xmlns="" id="{00000000-0008-0000-1000-000000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98" name="Line 9">
            <a:extLst>
              <a:ext uri="{FF2B5EF4-FFF2-40B4-BE49-F238E27FC236}">
                <a16:creationId xmlns:a16="http://schemas.microsoft.com/office/drawing/2014/main" xmlns="" id="{00000000-0008-0000-1000-000001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599" name="Line 7">
            <a:extLst>
              <a:ext uri="{FF2B5EF4-FFF2-40B4-BE49-F238E27FC236}">
                <a16:creationId xmlns:a16="http://schemas.microsoft.com/office/drawing/2014/main" xmlns="" id="{00000000-0008-0000-1000-000002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0" name="Line 8">
            <a:extLst>
              <a:ext uri="{FF2B5EF4-FFF2-40B4-BE49-F238E27FC236}">
                <a16:creationId xmlns:a16="http://schemas.microsoft.com/office/drawing/2014/main" xmlns="" id="{00000000-0008-0000-1000-000003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1" name="Line 9">
            <a:extLst>
              <a:ext uri="{FF2B5EF4-FFF2-40B4-BE49-F238E27FC236}">
                <a16:creationId xmlns:a16="http://schemas.microsoft.com/office/drawing/2014/main" xmlns="" id="{00000000-0008-0000-1000-000004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2" name="Line 7">
            <a:extLst>
              <a:ext uri="{FF2B5EF4-FFF2-40B4-BE49-F238E27FC236}">
                <a16:creationId xmlns:a16="http://schemas.microsoft.com/office/drawing/2014/main" xmlns="" id="{00000000-0008-0000-1000-00000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03" name="Line 8">
            <a:extLst>
              <a:ext uri="{FF2B5EF4-FFF2-40B4-BE49-F238E27FC236}">
                <a16:creationId xmlns:a16="http://schemas.microsoft.com/office/drawing/2014/main" xmlns="" id="{00000000-0008-0000-1000-00000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04" name="Line 9">
            <a:extLst>
              <a:ext uri="{FF2B5EF4-FFF2-40B4-BE49-F238E27FC236}">
                <a16:creationId xmlns:a16="http://schemas.microsoft.com/office/drawing/2014/main" xmlns="" id="{00000000-0008-0000-1000-00000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05" name="Line 7">
            <a:extLst>
              <a:ext uri="{FF2B5EF4-FFF2-40B4-BE49-F238E27FC236}">
                <a16:creationId xmlns:a16="http://schemas.microsoft.com/office/drawing/2014/main" xmlns="" id="{00000000-0008-0000-1000-000008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06" name="Line 8">
            <a:extLst>
              <a:ext uri="{FF2B5EF4-FFF2-40B4-BE49-F238E27FC236}">
                <a16:creationId xmlns:a16="http://schemas.microsoft.com/office/drawing/2014/main" xmlns="" id="{00000000-0008-0000-1000-000009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07" name="Line 9">
            <a:extLst>
              <a:ext uri="{FF2B5EF4-FFF2-40B4-BE49-F238E27FC236}">
                <a16:creationId xmlns:a16="http://schemas.microsoft.com/office/drawing/2014/main" xmlns="" id="{00000000-0008-0000-1000-00000A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08" name="Line 7">
            <a:extLst>
              <a:ext uri="{FF2B5EF4-FFF2-40B4-BE49-F238E27FC236}">
                <a16:creationId xmlns:a16="http://schemas.microsoft.com/office/drawing/2014/main" xmlns="" id="{00000000-0008-0000-1000-00000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09" name="Line 8">
            <a:extLst>
              <a:ext uri="{FF2B5EF4-FFF2-40B4-BE49-F238E27FC236}">
                <a16:creationId xmlns:a16="http://schemas.microsoft.com/office/drawing/2014/main" xmlns="" id="{00000000-0008-0000-1000-00000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10" name="Line 9">
            <a:extLst>
              <a:ext uri="{FF2B5EF4-FFF2-40B4-BE49-F238E27FC236}">
                <a16:creationId xmlns:a16="http://schemas.microsoft.com/office/drawing/2014/main" xmlns="" id="{00000000-0008-0000-1000-00000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11" name="Line 7">
            <a:extLst>
              <a:ext uri="{FF2B5EF4-FFF2-40B4-BE49-F238E27FC236}">
                <a16:creationId xmlns:a16="http://schemas.microsoft.com/office/drawing/2014/main" xmlns="" id="{00000000-0008-0000-1000-00000E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12" name="Line 8">
            <a:extLst>
              <a:ext uri="{FF2B5EF4-FFF2-40B4-BE49-F238E27FC236}">
                <a16:creationId xmlns:a16="http://schemas.microsoft.com/office/drawing/2014/main" xmlns="" id="{00000000-0008-0000-1000-00000F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13" name="Line 9">
            <a:extLst>
              <a:ext uri="{FF2B5EF4-FFF2-40B4-BE49-F238E27FC236}">
                <a16:creationId xmlns:a16="http://schemas.microsoft.com/office/drawing/2014/main" xmlns="" id="{00000000-0008-0000-1000-000010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14" name="Line 7">
            <a:extLst>
              <a:ext uri="{FF2B5EF4-FFF2-40B4-BE49-F238E27FC236}">
                <a16:creationId xmlns:a16="http://schemas.microsoft.com/office/drawing/2014/main" xmlns="" id="{00000000-0008-0000-1000-000011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15" name="Line 8">
            <a:extLst>
              <a:ext uri="{FF2B5EF4-FFF2-40B4-BE49-F238E27FC236}">
                <a16:creationId xmlns:a16="http://schemas.microsoft.com/office/drawing/2014/main" xmlns="" id="{00000000-0008-0000-1000-00001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16" name="Line 9">
            <a:extLst>
              <a:ext uri="{FF2B5EF4-FFF2-40B4-BE49-F238E27FC236}">
                <a16:creationId xmlns:a16="http://schemas.microsoft.com/office/drawing/2014/main" xmlns="" id="{00000000-0008-0000-1000-000013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17" name="Line 7">
            <a:extLst>
              <a:ext uri="{FF2B5EF4-FFF2-40B4-BE49-F238E27FC236}">
                <a16:creationId xmlns:a16="http://schemas.microsoft.com/office/drawing/2014/main" xmlns="" id="{00000000-0008-0000-1000-000014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18" name="Line 8">
            <a:extLst>
              <a:ext uri="{FF2B5EF4-FFF2-40B4-BE49-F238E27FC236}">
                <a16:creationId xmlns:a16="http://schemas.microsoft.com/office/drawing/2014/main" xmlns="" id="{00000000-0008-0000-1000-000015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19" name="Line 9">
            <a:extLst>
              <a:ext uri="{FF2B5EF4-FFF2-40B4-BE49-F238E27FC236}">
                <a16:creationId xmlns:a16="http://schemas.microsoft.com/office/drawing/2014/main" xmlns="" id="{00000000-0008-0000-1000-000016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0" name="Line 7">
            <a:extLst>
              <a:ext uri="{FF2B5EF4-FFF2-40B4-BE49-F238E27FC236}">
                <a16:creationId xmlns:a16="http://schemas.microsoft.com/office/drawing/2014/main" xmlns="" id="{00000000-0008-0000-1000-000017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1" name="Line 8">
            <a:extLst>
              <a:ext uri="{FF2B5EF4-FFF2-40B4-BE49-F238E27FC236}">
                <a16:creationId xmlns:a16="http://schemas.microsoft.com/office/drawing/2014/main" xmlns="" id="{00000000-0008-0000-1000-000018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2" name="Line 9">
            <a:extLst>
              <a:ext uri="{FF2B5EF4-FFF2-40B4-BE49-F238E27FC236}">
                <a16:creationId xmlns:a16="http://schemas.microsoft.com/office/drawing/2014/main" xmlns="" id="{00000000-0008-0000-1000-000019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3" name="Line 7">
            <a:extLst>
              <a:ext uri="{FF2B5EF4-FFF2-40B4-BE49-F238E27FC236}">
                <a16:creationId xmlns:a16="http://schemas.microsoft.com/office/drawing/2014/main" xmlns="" id="{00000000-0008-0000-1000-00001D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4" name="Line 8">
            <a:extLst>
              <a:ext uri="{FF2B5EF4-FFF2-40B4-BE49-F238E27FC236}">
                <a16:creationId xmlns:a16="http://schemas.microsoft.com/office/drawing/2014/main" xmlns="" id="{00000000-0008-0000-1000-00001E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5" name="Line 9">
            <a:extLst>
              <a:ext uri="{FF2B5EF4-FFF2-40B4-BE49-F238E27FC236}">
                <a16:creationId xmlns:a16="http://schemas.microsoft.com/office/drawing/2014/main" xmlns="" id="{00000000-0008-0000-1000-00001F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26" name="Line 7">
            <a:extLst>
              <a:ext uri="{FF2B5EF4-FFF2-40B4-BE49-F238E27FC236}">
                <a16:creationId xmlns:a16="http://schemas.microsoft.com/office/drawing/2014/main" xmlns="" id="{00000000-0008-0000-1000-000026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7" name="Line 8">
            <a:extLst>
              <a:ext uri="{FF2B5EF4-FFF2-40B4-BE49-F238E27FC236}">
                <a16:creationId xmlns:a16="http://schemas.microsoft.com/office/drawing/2014/main" xmlns="" id="{00000000-0008-0000-1000-000027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8" name="Line 9">
            <a:extLst>
              <a:ext uri="{FF2B5EF4-FFF2-40B4-BE49-F238E27FC236}">
                <a16:creationId xmlns:a16="http://schemas.microsoft.com/office/drawing/2014/main" xmlns="" id="{00000000-0008-0000-1000-000028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629" name="Line 7">
            <a:extLst>
              <a:ext uri="{FF2B5EF4-FFF2-40B4-BE49-F238E27FC236}">
                <a16:creationId xmlns:a16="http://schemas.microsoft.com/office/drawing/2014/main" xmlns="" id="{00000000-0008-0000-1000-00002C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30" name="Line 8">
            <a:extLst>
              <a:ext uri="{FF2B5EF4-FFF2-40B4-BE49-F238E27FC236}">
                <a16:creationId xmlns:a16="http://schemas.microsoft.com/office/drawing/2014/main" xmlns="" id="{00000000-0008-0000-1000-00002D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31" name="Line 9">
            <a:extLst>
              <a:ext uri="{FF2B5EF4-FFF2-40B4-BE49-F238E27FC236}">
                <a16:creationId xmlns:a16="http://schemas.microsoft.com/office/drawing/2014/main" xmlns="" id="{00000000-0008-0000-1000-00002E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632" name="Line 7">
            <a:extLst>
              <a:ext uri="{FF2B5EF4-FFF2-40B4-BE49-F238E27FC236}">
                <a16:creationId xmlns:a16="http://schemas.microsoft.com/office/drawing/2014/main" xmlns="" id="{00000000-0008-0000-1000-00003B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33" name="Line 8">
            <a:extLst>
              <a:ext uri="{FF2B5EF4-FFF2-40B4-BE49-F238E27FC236}">
                <a16:creationId xmlns:a16="http://schemas.microsoft.com/office/drawing/2014/main" xmlns="" id="{00000000-0008-0000-1000-00003C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34" name="Line 9">
            <a:extLst>
              <a:ext uri="{FF2B5EF4-FFF2-40B4-BE49-F238E27FC236}">
                <a16:creationId xmlns:a16="http://schemas.microsoft.com/office/drawing/2014/main" xmlns="" id="{00000000-0008-0000-1000-00003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35" name="Line 7">
            <a:extLst>
              <a:ext uri="{FF2B5EF4-FFF2-40B4-BE49-F238E27FC236}">
                <a16:creationId xmlns:a16="http://schemas.microsoft.com/office/drawing/2014/main" xmlns="" id="{00000000-0008-0000-1000-00003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36" name="Line 8">
            <a:extLst>
              <a:ext uri="{FF2B5EF4-FFF2-40B4-BE49-F238E27FC236}">
                <a16:creationId xmlns:a16="http://schemas.microsoft.com/office/drawing/2014/main" xmlns="" id="{00000000-0008-0000-1000-00003F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37" name="Line 9">
            <a:extLst>
              <a:ext uri="{FF2B5EF4-FFF2-40B4-BE49-F238E27FC236}">
                <a16:creationId xmlns:a16="http://schemas.microsoft.com/office/drawing/2014/main" xmlns="" id="{00000000-0008-0000-1000-000040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38" name="Line 7">
            <a:extLst>
              <a:ext uri="{FF2B5EF4-FFF2-40B4-BE49-F238E27FC236}">
                <a16:creationId xmlns:a16="http://schemas.microsoft.com/office/drawing/2014/main" xmlns="" id="{00000000-0008-0000-1000-000041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39" name="Line 8">
            <a:extLst>
              <a:ext uri="{FF2B5EF4-FFF2-40B4-BE49-F238E27FC236}">
                <a16:creationId xmlns:a16="http://schemas.microsoft.com/office/drawing/2014/main" xmlns="" id="{00000000-0008-0000-1000-000042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0" name="Line 9">
            <a:extLst>
              <a:ext uri="{FF2B5EF4-FFF2-40B4-BE49-F238E27FC236}">
                <a16:creationId xmlns:a16="http://schemas.microsoft.com/office/drawing/2014/main" xmlns="" id="{00000000-0008-0000-1000-000043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1" name="Line 7">
            <a:extLst>
              <a:ext uri="{FF2B5EF4-FFF2-40B4-BE49-F238E27FC236}">
                <a16:creationId xmlns:a16="http://schemas.microsoft.com/office/drawing/2014/main" xmlns="" id="{00000000-0008-0000-1000-000044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42" name="Line 8">
            <a:extLst>
              <a:ext uri="{FF2B5EF4-FFF2-40B4-BE49-F238E27FC236}">
                <a16:creationId xmlns:a16="http://schemas.microsoft.com/office/drawing/2014/main" xmlns="" id="{00000000-0008-0000-1000-000045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43" name="Line 9">
            <a:extLst>
              <a:ext uri="{FF2B5EF4-FFF2-40B4-BE49-F238E27FC236}">
                <a16:creationId xmlns:a16="http://schemas.microsoft.com/office/drawing/2014/main" xmlns="" id="{00000000-0008-0000-1000-000046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44" name="Line 7">
            <a:extLst>
              <a:ext uri="{FF2B5EF4-FFF2-40B4-BE49-F238E27FC236}">
                <a16:creationId xmlns:a16="http://schemas.microsoft.com/office/drawing/2014/main" xmlns="" id="{00000000-0008-0000-1000-00004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45" name="Line 8">
            <a:extLst>
              <a:ext uri="{FF2B5EF4-FFF2-40B4-BE49-F238E27FC236}">
                <a16:creationId xmlns:a16="http://schemas.microsoft.com/office/drawing/2014/main" xmlns="" id="{00000000-0008-0000-1000-00004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46" name="Line 9">
            <a:extLst>
              <a:ext uri="{FF2B5EF4-FFF2-40B4-BE49-F238E27FC236}">
                <a16:creationId xmlns:a16="http://schemas.microsoft.com/office/drawing/2014/main" xmlns="" id="{00000000-0008-0000-1000-00004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47" name="Line 7">
            <a:extLst>
              <a:ext uri="{FF2B5EF4-FFF2-40B4-BE49-F238E27FC236}">
                <a16:creationId xmlns:a16="http://schemas.microsoft.com/office/drawing/2014/main" xmlns="" id="{00000000-0008-0000-1000-00004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8" name="Line 8">
            <a:extLst>
              <a:ext uri="{FF2B5EF4-FFF2-40B4-BE49-F238E27FC236}">
                <a16:creationId xmlns:a16="http://schemas.microsoft.com/office/drawing/2014/main" xmlns="" id="{00000000-0008-0000-1000-00004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49" name="Line 9">
            <a:extLst>
              <a:ext uri="{FF2B5EF4-FFF2-40B4-BE49-F238E27FC236}">
                <a16:creationId xmlns:a16="http://schemas.microsoft.com/office/drawing/2014/main" xmlns="" id="{00000000-0008-0000-1000-00004C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50" name="Line 7">
            <a:extLst>
              <a:ext uri="{FF2B5EF4-FFF2-40B4-BE49-F238E27FC236}">
                <a16:creationId xmlns:a16="http://schemas.microsoft.com/office/drawing/2014/main" xmlns="" id="{00000000-0008-0000-1000-00004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1" name="Line 8">
            <a:extLst>
              <a:ext uri="{FF2B5EF4-FFF2-40B4-BE49-F238E27FC236}">
                <a16:creationId xmlns:a16="http://schemas.microsoft.com/office/drawing/2014/main" xmlns="" id="{00000000-0008-0000-1000-00004E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2" name="Line 9">
            <a:extLst>
              <a:ext uri="{FF2B5EF4-FFF2-40B4-BE49-F238E27FC236}">
                <a16:creationId xmlns:a16="http://schemas.microsoft.com/office/drawing/2014/main" xmlns="" id="{00000000-0008-0000-1000-00004F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3" name="Line 7">
            <a:extLst>
              <a:ext uri="{FF2B5EF4-FFF2-40B4-BE49-F238E27FC236}">
                <a16:creationId xmlns:a16="http://schemas.microsoft.com/office/drawing/2014/main" xmlns="" id="{00000000-0008-0000-1000-000050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54" name="Line 8">
            <a:extLst>
              <a:ext uri="{FF2B5EF4-FFF2-40B4-BE49-F238E27FC236}">
                <a16:creationId xmlns:a16="http://schemas.microsoft.com/office/drawing/2014/main" xmlns="" id="{00000000-0008-0000-1000-000051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55" name="Line 9">
            <a:extLst>
              <a:ext uri="{FF2B5EF4-FFF2-40B4-BE49-F238E27FC236}">
                <a16:creationId xmlns:a16="http://schemas.microsoft.com/office/drawing/2014/main" xmlns="" id="{00000000-0008-0000-1000-000052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56" name="Line 7">
            <a:extLst>
              <a:ext uri="{FF2B5EF4-FFF2-40B4-BE49-F238E27FC236}">
                <a16:creationId xmlns:a16="http://schemas.microsoft.com/office/drawing/2014/main" xmlns="" id="{00000000-0008-0000-1000-00005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7" name="Line 8">
            <a:extLst>
              <a:ext uri="{FF2B5EF4-FFF2-40B4-BE49-F238E27FC236}">
                <a16:creationId xmlns:a16="http://schemas.microsoft.com/office/drawing/2014/main" xmlns="" id="{00000000-0008-0000-1000-000054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8" name="Line 9">
            <a:extLst>
              <a:ext uri="{FF2B5EF4-FFF2-40B4-BE49-F238E27FC236}">
                <a16:creationId xmlns:a16="http://schemas.microsoft.com/office/drawing/2014/main" xmlns="" id="{00000000-0008-0000-1000-00005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59" name="Line 7">
            <a:extLst>
              <a:ext uri="{FF2B5EF4-FFF2-40B4-BE49-F238E27FC236}">
                <a16:creationId xmlns:a16="http://schemas.microsoft.com/office/drawing/2014/main" xmlns="" id="{00000000-0008-0000-1000-00005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0" name="Line 8">
            <a:extLst>
              <a:ext uri="{FF2B5EF4-FFF2-40B4-BE49-F238E27FC236}">
                <a16:creationId xmlns:a16="http://schemas.microsoft.com/office/drawing/2014/main" xmlns="" id="{00000000-0008-0000-1000-00005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1" name="Line 9">
            <a:extLst>
              <a:ext uri="{FF2B5EF4-FFF2-40B4-BE49-F238E27FC236}">
                <a16:creationId xmlns:a16="http://schemas.microsoft.com/office/drawing/2014/main" xmlns="" id="{00000000-0008-0000-1000-000058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2" name="Line 7">
            <a:extLst>
              <a:ext uri="{FF2B5EF4-FFF2-40B4-BE49-F238E27FC236}">
                <a16:creationId xmlns:a16="http://schemas.microsoft.com/office/drawing/2014/main" xmlns="" id="{00000000-0008-0000-1000-00005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63" name="Line 8">
            <a:extLst>
              <a:ext uri="{FF2B5EF4-FFF2-40B4-BE49-F238E27FC236}">
                <a16:creationId xmlns:a16="http://schemas.microsoft.com/office/drawing/2014/main" xmlns="" id="{00000000-0008-0000-1000-00005A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64" name="Line 9">
            <a:extLst>
              <a:ext uri="{FF2B5EF4-FFF2-40B4-BE49-F238E27FC236}">
                <a16:creationId xmlns:a16="http://schemas.microsoft.com/office/drawing/2014/main" xmlns="" id="{00000000-0008-0000-1000-00005B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65" name="Line 7">
            <a:extLst>
              <a:ext uri="{FF2B5EF4-FFF2-40B4-BE49-F238E27FC236}">
                <a16:creationId xmlns:a16="http://schemas.microsoft.com/office/drawing/2014/main" xmlns="" id="{00000000-0008-0000-1000-00005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66" name="Line 8">
            <a:extLst>
              <a:ext uri="{FF2B5EF4-FFF2-40B4-BE49-F238E27FC236}">
                <a16:creationId xmlns:a16="http://schemas.microsoft.com/office/drawing/2014/main" xmlns="" id="{00000000-0008-0000-1000-00005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67" name="Line 9">
            <a:extLst>
              <a:ext uri="{FF2B5EF4-FFF2-40B4-BE49-F238E27FC236}">
                <a16:creationId xmlns:a16="http://schemas.microsoft.com/office/drawing/2014/main" xmlns="" id="{00000000-0008-0000-1000-00005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68" name="Line 7">
            <a:extLst>
              <a:ext uri="{FF2B5EF4-FFF2-40B4-BE49-F238E27FC236}">
                <a16:creationId xmlns:a16="http://schemas.microsoft.com/office/drawing/2014/main" xmlns="" id="{00000000-0008-0000-1000-00005F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69" name="Line 8">
            <a:extLst>
              <a:ext uri="{FF2B5EF4-FFF2-40B4-BE49-F238E27FC236}">
                <a16:creationId xmlns:a16="http://schemas.microsoft.com/office/drawing/2014/main" xmlns="" id="{00000000-0008-0000-1000-000060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70" name="Line 9">
            <a:extLst>
              <a:ext uri="{FF2B5EF4-FFF2-40B4-BE49-F238E27FC236}">
                <a16:creationId xmlns:a16="http://schemas.microsoft.com/office/drawing/2014/main" xmlns="" id="{00000000-0008-0000-1000-000061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71" name="Line 7">
            <a:extLst>
              <a:ext uri="{FF2B5EF4-FFF2-40B4-BE49-F238E27FC236}">
                <a16:creationId xmlns:a16="http://schemas.microsoft.com/office/drawing/2014/main" xmlns="" id="{00000000-0008-0000-1000-00006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72" name="Line 8">
            <a:extLst>
              <a:ext uri="{FF2B5EF4-FFF2-40B4-BE49-F238E27FC236}">
                <a16:creationId xmlns:a16="http://schemas.microsoft.com/office/drawing/2014/main" xmlns="" id="{00000000-0008-0000-1000-000063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73" name="Line 9">
            <a:extLst>
              <a:ext uri="{FF2B5EF4-FFF2-40B4-BE49-F238E27FC236}">
                <a16:creationId xmlns:a16="http://schemas.microsoft.com/office/drawing/2014/main" xmlns="" id="{00000000-0008-0000-1000-000064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74" name="Line 7">
            <a:extLst>
              <a:ext uri="{FF2B5EF4-FFF2-40B4-BE49-F238E27FC236}">
                <a16:creationId xmlns:a16="http://schemas.microsoft.com/office/drawing/2014/main" xmlns="" id="{00000000-0008-0000-1000-00006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75" name="Line 8">
            <a:extLst>
              <a:ext uri="{FF2B5EF4-FFF2-40B4-BE49-F238E27FC236}">
                <a16:creationId xmlns:a16="http://schemas.microsoft.com/office/drawing/2014/main" xmlns="" id="{00000000-0008-0000-1000-000066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76" name="Line 9">
            <a:extLst>
              <a:ext uri="{FF2B5EF4-FFF2-40B4-BE49-F238E27FC236}">
                <a16:creationId xmlns:a16="http://schemas.microsoft.com/office/drawing/2014/main" xmlns="" id="{00000000-0008-0000-1000-00006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77" name="Line 7">
            <a:extLst>
              <a:ext uri="{FF2B5EF4-FFF2-40B4-BE49-F238E27FC236}">
                <a16:creationId xmlns:a16="http://schemas.microsoft.com/office/drawing/2014/main" xmlns="" id="{00000000-0008-0000-1000-000068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78" name="Line 8">
            <a:extLst>
              <a:ext uri="{FF2B5EF4-FFF2-40B4-BE49-F238E27FC236}">
                <a16:creationId xmlns:a16="http://schemas.microsoft.com/office/drawing/2014/main" xmlns="" id="{00000000-0008-0000-1000-000069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79" name="Line 9">
            <a:extLst>
              <a:ext uri="{FF2B5EF4-FFF2-40B4-BE49-F238E27FC236}">
                <a16:creationId xmlns:a16="http://schemas.microsoft.com/office/drawing/2014/main" xmlns="" id="{00000000-0008-0000-1000-00006A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80" name="Line 7">
            <a:extLst>
              <a:ext uri="{FF2B5EF4-FFF2-40B4-BE49-F238E27FC236}">
                <a16:creationId xmlns:a16="http://schemas.microsoft.com/office/drawing/2014/main" xmlns="" id="{00000000-0008-0000-1000-00006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81" name="Line 8">
            <a:extLst>
              <a:ext uri="{FF2B5EF4-FFF2-40B4-BE49-F238E27FC236}">
                <a16:creationId xmlns:a16="http://schemas.microsoft.com/office/drawing/2014/main" xmlns="" id="{00000000-0008-0000-1000-00006C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82" name="Line 9">
            <a:extLst>
              <a:ext uri="{FF2B5EF4-FFF2-40B4-BE49-F238E27FC236}">
                <a16:creationId xmlns:a16="http://schemas.microsoft.com/office/drawing/2014/main" xmlns="" id="{00000000-0008-0000-1000-00006D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83" name="Line 7">
            <a:extLst>
              <a:ext uri="{FF2B5EF4-FFF2-40B4-BE49-F238E27FC236}">
                <a16:creationId xmlns:a16="http://schemas.microsoft.com/office/drawing/2014/main" xmlns="" id="{00000000-0008-0000-1000-00006E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84" name="Line 8">
            <a:extLst>
              <a:ext uri="{FF2B5EF4-FFF2-40B4-BE49-F238E27FC236}">
                <a16:creationId xmlns:a16="http://schemas.microsoft.com/office/drawing/2014/main" xmlns="" id="{00000000-0008-0000-1000-00006F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85" name="Line 9">
            <a:extLst>
              <a:ext uri="{FF2B5EF4-FFF2-40B4-BE49-F238E27FC236}">
                <a16:creationId xmlns:a16="http://schemas.microsoft.com/office/drawing/2014/main" xmlns="" id="{00000000-0008-0000-1000-000070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686" name="Line 7">
            <a:extLst>
              <a:ext uri="{FF2B5EF4-FFF2-40B4-BE49-F238E27FC236}">
                <a16:creationId xmlns:a16="http://schemas.microsoft.com/office/drawing/2014/main" xmlns="" id="{00000000-0008-0000-1000-000071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87" name="Line 8">
            <a:extLst>
              <a:ext uri="{FF2B5EF4-FFF2-40B4-BE49-F238E27FC236}">
                <a16:creationId xmlns:a16="http://schemas.microsoft.com/office/drawing/2014/main" xmlns="" id="{00000000-0008-0000-1000-000072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88" name="Line 9">
            <a:extLst>
              <a:ext uri="{FF2B5EF4-FFF2-40B4-BE49-F238E27FC236}">
                <a16:creationId xmlns:a16="http://schemas.microsoft.com/office/drawing/2014/main" xmlns="" id="{00000000-0008-0000-1000-00007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89" name="Line 7">
            <a:extLst>
              <a:ext uri="{FF2B5EF4-FFF2-40B4-BE49-F238E27FC236}">
                <a16:creationId xmlns:a16="http://schemas.microsoft.com/office/drawing/2014/main" xmlns="" id="{00000000-0008-0000-1000-000074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90" name="Line 8">
            <a:extLst>
              <a:ext uri="{FF2B5EF4-FFF2-40B4-BE49-F238E27FC236}">
                <a16:creationId xmlns:a16="http://schemas.microsoft.com/office/drawing/2014/main" xmlns="" id="{00000000-0008-0000-1000-00007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91" name="Line 9">
            <a:extLst>
              <a:ext uri="{FF2B5EF4-FFF2-40B4-BE49-F238E27FC236}">
                <a16:creationId xmlns:a16="http://schemas.microsoft.com/office/drawing/2014/main" xmlns="" id="{00000000-0008-0000-1000-00007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692" name="Line 7">
            <a:extLst>
              <a:ext uri="{FF2B5EF4-FFF2-40B4-BE49-F238E27FC236}">
                <a16:creationId xmlns:a16="http://schemas.microsoft.com/office/drawing/2014/main" xmlns="" id="{00000000-0008-0000-1000-00007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3" name="Line 8">
            <a:extLst>
              <a:ext uri="{FF2B5EF4-FFF2-40B4-BE49-F238E27FC236}">
                <a16:creationId xmlns:a16="http://schemas.microsoft.com/office/drawing/2014/main" xmlns="" id="{00000000-0008-0000-1000-00007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4" name="Line 9">
            <a:extLst>
              <a:ext uri="{FF2B5EF4-FFF2-40B4-BE49-F238E27FC236}">
                <a16:creationId xmlns:a16="http://schemas.microsoft.com/office/drawing/2014/main" xmlns="" id="{00000000-0008-0000-1000-00007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5" name="Line 7">
            <a:extLst>
              <a:ext uri="{FF2B5EF4-FFF2-40B4-BE49-F238E27FC236}">
                <a16:creationId xmlns:a16="http://schemas.microsoft.com/office/drawing/2014/main" xmlns="" id="{00000000-0008-0000-1000-00007A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96" name="Line 8">
            <a:extLst>
              <a:ext uri="{FF2B5EF4-FFF2-40B4-BE49-F238E27FC236}">
                <a16:creationId xmlns:a16="http://schemas.microsoft.com/office/drawing/2014/main" xmlns="" id="{00000000-0008-0000-1000-00007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97" name="Line 9">
            <a:extLst>
              <a:ext uri="{FF2B5EF4-FFF2-40B4-BE49-F238E27FC236}">
                <a16:creationId xmlns:a16="http://schemas.microsoft.com/office/drawing/2014/main" xmlns="" id="{00000000-0008-0000-1000-00007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698" name="Line 7">
            <a:extLst>
              <a:ext uri="{FF2B5EF4-FFF2-40B4-BE49-F238E27FC236}">
                <a16:creationId xmlns:a16="http://schemas.microsoft.com/office/drawing/2014/main" xmlns="" id="{00000000-0008-0000-1000-00007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699" name="Line 8">
            <a:extLst>
              <a:ext uri="{FF2B5EF4-FFF2-40B4-BE49-F238E27FC236}">
                <a16:creationId xmlns:a16="http://schemas.microsoft.com/office/drawing/2014/main" xmlns="" id="{00000000-0008-0000-1000-00007E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0" name="Line 9">
            <a:extLst>
              <a:ext uri="{FF2B5EF4-FFF2-40B4-BE49-F238E27FC236}">
                <a16:creationId xmlns:a16="http://schemas.microsoft.com/office/drawing/2014/main" xmlns="" id="{00000000-0008-0000-1000-00007F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1" name="Line 7">
            <a:extLst>
              <a:ext uri="{FF2B5EF4-FFF2-40B4-BE49-F238E27FC236}">
                <a16:creationId xmlns:a16="http://schemas.microsoft.com/office/drawing/2014/main" xmlns="" id="{00000000-0008-0000-1000-000080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02" name="Line 8">
            <a:extLst>
              <a:ext uri="{FF2B5EF4-FFF2-40B4-BE49-F238E27FC236}">
                <a16:creationId xmlns:a16="http://schemas.microsoft.com/office/drawing/2014/main" xmlns="" id="{00000000-0008-0000-1000-000081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03" name="Line 9">
            <a:extLst>
              <a:ext uri="{FF2B5EF4-FFF2-40B4-BE49-F238E27FC236}">
                <a16:creationId xmlns:a16="http://schemas.microsoft.com/office/drawing/2014/main" xmlns="" id="{00000000-0008-0000-1000-000082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04" name="Line 7">
            <a:extLst>
              <a:ext uri="{FF2B5EF4-FFF2-40B4-BE49-F238E27FC236}">
                <a16:creationId xmlns:a16="http://schemas.microsoft.com/office/drawing/2014/main" xmlns="" id="{00000000-0008-0000-1000-00008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5" name="Line 8">
            <a:extLst>
              <a:ext uri="{FF2B5EF4-FFF2-40B4-BE49-F238E27FC236}">
                <a16:creationId xmlns:a16="http://schemas.microsoft.com/office/drawing/2014/main" xmlns="" id="{00000000-0008-0000-1000-000084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6" name="Line 9">
            <a:extLst>
              <a:ext uri="{FF2B5EF4-FFF2-40B4-BE49-F238E27FC236}">
                <a16:creationId xmlns:a16="http://schemas.microsoft.com/office/drawing/2014/main" xmlns="" id="{00000000-0008-0000-1000-00008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07" name="Line 7">
            <a:extLst>
              <a:ext uri="{FF2B5EF4-FFF2-40B4-BE49-F238E27FC236}">
                <a16:creationId xmlns:a16="http://schemas.microsoft.com/office/drawing/2014/main" xmlns="" id="{00000000-0008-0000-1000-000086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08" name="Line 8">
            <a:extLst>
              <a:ext uri="{FF2B5EF4-FFF2-40B4-BE49-F238E27FC236}">
                <a16:creationId xmlns:a16="http://schemas.microsoft.com/office/drawing/2014/main" xmlns="" id="{00000000-0008-0000-1000-000087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09" name="Line 9">
            <a:extLst>
              <a:ext uri="{FF2B5EF4-FFF2-40B4-BE49-F238E27FC236}">
                <a16:creationId xmlns:a16="http://schemas.microsoft.com/office/drawing/2014/main" xmlns="" id="{00000000-0008-0000-1000-000088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10" name="Line 7">
            <a:extLst>
              <a:ext uri="{FF2B5EF4-FFF2-40B4-BE49-F238E27FC236}">
                <a16:creationId xmlns:a16="http://schemas.microsoft.com/office/drawing/2014/main" xmlns="" id="{00000000-0008-0000-1000-000089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11" name="Line 8">
            <a:extLst>
              <a:ext uri="{FF2B5EF4-FFF2-40B4-BE49-F238E27FC236}">
                <a16:creationId xmlns:a16="http://schemas.microsoft.com/office/drawing/2014/main" xmlns="" id="{00000000-0008-0000-1000-00008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12" name="Line 9">
            <a:extLst>
              <a:ext uri="{FF2B5EF4-FFF2-40B4-BE49-F238E27FC236}">
                <a16:creationId xmlns:a16="http://schemas.microsoft.com/office/drawing/2014/main" xmlns="" id="{00000000-0008-0000-1000-00008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13" name="Line 7">
            <a:extLst>
              <a:ext uri="{FF2B5EF4-FFF2-40B4-BE49-F238E27FC236}">
                <a16:creationId xmlns:a16="http://schemas.microsoft.com/office/drawing/2014/main" xmlns="" id="{00000000-0008-0000-1000-00008C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14" name="Line 8">
            <a:extLst>
              <a:ext uri="{FF2B5EF4-FFF2-40B4-BE49-F238E27FC236}">
                <a16:creationId xmlns:a16="http://schemas.microsoft.com/office/drawing/2014/main" xmlns="" id="{00000000-0008-0000-1000-00008D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15" name="Line 9">
            <a:extLst>
              <a:ext uri="{FF2B5EF4-FFF2-40B4-BE49-F238E27FC236}">
                <a16:creationId xmlns:a16="http://schemas.microsoft.com/office/drawing/2014/main" xmlns="" id="{00000000-0008-0000-1000-00008E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16" name="Line 7">
            <a:extLst>
              <a:ext uri="{FF2B5EF4-FFF2-40B4-BE49-F238E27FC236}">
                <a16:creationId xmlns:a16="http://schemas.microsoft.com/office/drawing/2014/main" xmlns="" id="{00000000-0008-0000-1000-00008F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17" name="Line 8">
            <a:extLst>
              <a:ext uri="{FF2B5EF4-FFF2-40B4-BE49-F238E27FC236}">
                <a16:creationId xmlns:a16="http://schemas.microsoft.com/office/drawing/2014/main" xmlns="" id="{00000000-0008-0000-1000-000090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18" name="Line 9">
            <a:extLst>
              <a:ext uri="{FF2B5EF4-FFF2-40B4-BE49-F238E27FC236}">
                <a16:creationId xmlns:a16="http://schemas.microsoft.com/office/drawing/2014/main" xmlns="" id="{00000000-0008-0000-1000-000091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19" name="Line 7">
            <a:extLst>
              <a:ext uri="{FF2B5EF4-FFF2-40B4-BE49-F238E27FC236}">
                <a16:creationId xmlns:a16="http://schemas.microsoft.com/office/drawing/2014/main" xmlns="" id="{00000000-0008-0000-1000-000095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0" name="Line 8">
            <a:extLst>
              <a:ext uri="{FF2B5EF4-FFF2-40B4-BE49-F238E27FC236}">
                <a16:creationId xmlns:a16="http://schemas.microsoft.com/office/drawing/2014/main" xmlns="" id="{00000000-0008-0000-1000-000096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1" name="Line 9">
            <a:extLst>
              <a:ext uri="{FF2B5EF4-FFF2-40B4-BE49-F238E27FC236}">
                <a16:creationId xmlns:a16="http://schemas.microsoft.com/office/drawing/2014/main" xmlns="" id="{00000000-0008-0000-1000-000097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2" name="Line 7">
            <a:extLst>
              <a:ext uri="{FF2B5EF4-FFF2-40B4-BE49-F238E27FC236}">
                <a16:creationId xmlns:a16="http://schemas.microsoft.com/office/drawing/2014/main" xmlns="" id="{00000000-0008-0000-1000-0000A4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3" name="Line 8">
            <a:extLst>
              <a:ext uri="{FF2B5EF4-FFF2-40B4-BE49-F238E27FC236}">
                <a16:creationId xmlns:a16="http://schemas.microsoft.com/office/drawing/2014/main" xmlns="" id="{00000000-0008-0000-1000-0000A5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4" name="Line 9">
            <a:extLst>
              <a:ext uri="{FF2B5EF4-FFF2-40B4-BE49-F238E27FC236}">
                <a16:creationId xmlns:a16="http://schemas.microsoft.com/office/drawing/2014/main" xmlns="" id="{00000000-0008-0000-1000-0000A608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725" name="Line 7">
            <a:extLst>
              <a:ext uri="{FF2B5EF4-FFF2-40B4-BE49-F238E27FC236}">
                <a16:creationId xmlns:a16="http://schemas.microsoft.com/office/drawing/2014/main" xmlns="" id="{00000000-0008-0000-1000-0000B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26" name="Line 8">
            <a:extLst>
              <a:ext uri="{FF2B5EF4-FFF2-40B4-BE49-F238E27FC236}">
                <a16:creationId xmlns:a16="http://schemas.microsoft.com/office/drawing/2014/main" xmlns="" id="{00000000-0008-0000-1000-0000B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27" name="Line 9">
            <a:extLst>
              <a:ext uri="{FF2B5EF4-FFF2-40B4-BE49-F238E27FC236}">
                <a16:creationId xmlns:a16="http://schemas.microsoft.com/office/drawing/2014/main" xmlns="" id="{00000000-0008-0000-1000-0000B8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28" name="Line 7">
            <a:extLst>
              <a:ext uri="{FF2B5EF4-FFF2-40B4-BE49-F238E27FC236}">
                <a16:creationId xmlns:a16="http://schemas.microsoft.com/office/drawing/2014/main" xmlns="" id="{00000000-0008-0000-1000-0000B9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29" name="Line 8">
            <a:extLst>
              <a:ext uri="{FF2B5EF4-FFF2-40B4-BE49-F238E27FC236}">
                <a16:creationId xmlns:a16="http://schemas.microsoft.com/office/drawing/2014/main" xmlns="" id="{00000000-0008-0000-1000-0000BA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30" name="Line 9">
            <a:extLst>
              <a:ext uri="{FF2B5EF4-FFF2-40B4-BE49-F238E27FC236}">
                <a16:creationId xmlns:a16="http://schemas.microsoft.com/office/drawing/2014/main" xmlns="" id="{00000000-0008-0000-1000-0000BB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31" name="Line 7">
            <a:extLst>
              <a:ext uri="{FF2B5EF4-FFF2-40B4-BE49-F238E27FC236}">
                <a16:creationId xmlns:a16="http://schemas.microsoft.com/office/drawing/2014/main" xmlns="" id="{00000000-0008-0000-1000-0000B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32" name="Line 8">
            <a:extLst>
              <a:ext uri="{FF2B5EF4-FFF2-40B4-BE49-F238E27FC236}">
                <a16:creationId xmlns:a16="http://schemas.microsoft.com/office/drawing/2014/main" xmlns="" id="{00000000-0008-0000-1000-0000B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33" name="Line 9">
            <a:extLst>
              <a:ext uri="{FF2B5EF4-FFF2-40B4-BE49-F238E27FC236}">
                <a16:creationId xmlns:a16="http://schemas.microsoft.com/office/drawing/2014/main" xmlns="" id="{00000000-0008-0000-1000-0000B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34" name="Line 7">
            <a:extLst>
              <a:ext uri="{FF2B5EF4-FFF2-40B4-BE49-F238E27FC236}">
                <a16:creationId xmlns:a16="http://schemas.microsoft.com/office/drawing/2014/main" xmlns="" id="{00000000-0008-0000-1000-0000BF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35" name="Line 8">
            <a:extLst>
              <a:ext uri="{FF2B5EF4-FFF2-40B4-BE49-F238E27FC236}">
                <a16:creationId xmlns:a16="http://schemas.microsoft.com/office/drawing/2014/main" xmlns="" id="{00000000-0008-0000-1000-0000C0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36" name="Line 9">
            <a:extLst>
              <a:ext uri="{FF2B5EF4-FFF2-40B4-BE49-F238E27FC236}">
                <a16:creationId xmlns:a16="http://schemas.microsoft.com/office/drawing/2014/main" xmlns="" id="{00000000-0008-0000-1000-0000C1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37" name="Line 7">
            <a:extLst>
              <a:ext uri="{FF2B5EF4-FFF2-40B4-BE49-F238E27FC236}">
                <a16:creationId xmlns:a16="http://schemas.microsoft.com/office/drawing/2014/main" xmlns="" id="{00000000-0008-0000-1000-0000C2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38" name="Line 8">
            <a:extLst>
              <a:ext uri="{FF2B5EF4-FFF2-40B4-BE49-F238E27FC236}">
                <a16:creationId xmlns:a16="http://schemas.microsoft.com/office/drawing/2014/main" xmlns="" id="{00000000-0008-0000-1000-0000C3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39" name="Line 9">
            <a:extLst>
              <a:ext uri="{FF2B5EF4-FFF2-40B4-BE49-F238E27FC236}">
                <a16:creationId xmlns:a16="http://schemas.microsoft.com/office/drawing/2014/main" xmlns="" id="{00000000-0008-0000-1000-0000C4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0" name="Line 7">
            <a:extLst>
              <a:ext uri="{FF2B5EF4-FFF2-40B4-BE49-F238E27FC236}">
                <a16:creationId xmlns:a16="http://schemas.microsoft.com/office/drawing/2014/main" xmlns="" id="{00000000-0008-0000-1000-0000C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41" name="Line 8">
            <a:extLst>
              <a:ext uri="{FF2B5EF4-FFF2-40B4-BE49-F238E27FC236}">
                <a16:creationId xmlns:a16="http://schemas.microsoft.com/office/drawing/2014/main" xmlns="" id="{00000000-0008-0000-1000-0000C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42" name="Line 9">
            <a:extLst>
              <a:ext uri="{FF2B5EF4-FFF2-40B4-BE49-F238E27FC236}">
                <a16:creationId xmlns:a16="http://schemas.microsoft.com/office/drawing/2014/main" xmlns="" id="{00000000-0008-0000-1000-0000C7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43" name="Line 7">
            <a:extLst>
              <a:ext uri="{FF2B5EF4-FFF2-40B4-BE49-F238E27FC236}">
                <a16:creationId xmlns:a16="http://schemas.microsoft.com/office/drawing/2014/main" xmlns="" id="{00000000-0008-0000-1000-0000C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4" name="Line 8">
            <a:extLst>
              <a:ext uri="{FF2B5EF4-FFF2-40B4-BE49-F238E27FC236}">
                <a16:creationId xmlns:a16="http://schemas.microsoft.com/office/drawing/2014/main" xmlns="" id="{00000000-0008-0000-1000-0000C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5" name="Line 9">
            <a:extLst>
              <a:ext uri="{FF2B5EF4-FFF2-40B4-BE49-F238E27FC236}">
                <a16:creationId xmlns:a16="http://schemas.microsoft.com/office/drawing/2014/main" xmlns="" id="{00000000-0008-0000-1000-0000CA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46" name="Line 7">
            <a:extLst>
              <a:ext uri="{FF2B5EF4-FFF2-40B4-BE49-F238E27FC236}">
                <a16:creationId xmlns:a16="http://schemas.microsoft.com/office/drawing/2014/main" xmlns="" id="{00000000-0008-0000-1000-0000C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47" name="Line 8">
            <a:extLst>
              <a:ext uri="{FF2B5EF4-FFF2-40B4-BE49-F238E27FC236}">
                <a16:creationId xmlns:a16="http://schemas.microsoft.com/office/drawing/2014/main" xmlns="" id="{00000000-0008-0000-1000-0000C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48" name="Line 9">
            <a:extLst>
              <a:ext uri="{FF2B5EF4-FFF2-40B4-BE49-F238E27FC236}">
                <a16:creationId xmlns:a16="http://schemas.microsoft.com/office/drawing/2014/main" xmlns="" id="{00000000-0008-0000-1000-0000CD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49" name="Line 7">
            <a:extLst>
              <a:ext uri="{FF2B5EF4-FFF2-40B4-BE49-F238E27FC236}">
                <a16:creationId xmlns:a16="http://schemas.microsoft.com/office/drawing/2014/main" xmlns="" id="{00000000-0008-0000-1000-0000CE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0" name="Line 8">
            <a:extLst>
              <a:ext uri="{FF2B5EF4-FFF2-40B4-BE49-F238E27FC236}">
                <a16:creationId xmlns:a16="http://schemas.microsoft.com/office/drawing/2014/main" xmlns="" id="{00000000-0008-0000-1000-0000CF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1" name="Line 9">
            <a:extLst>
              <a:ext uri="{FF2B5EF4-FFF2-40B4-BE49-F238E27FC236}">
                <a16:creationId xmlns:a16="http://schemas.microsoft.com/office/drawing/2014/main" xmlns="" id="{00000000-0008-0000-1000-0000D0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2" name="Line 7">
            <a:extLst>
              <a:ext uri="{FF2B5EF4-FFF2-40B4-BE49-F238E27FC236}">
                <a16:creationId xmlns:a16="http://schemas.microsoft.com/office/drawing/2014/main" xmlns="" id="{00000000-0008-0000-1000-0000D1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53" name="Line 8">
            <a:extLst>
              <a:ext uri="{FF2B5EF4-FFF2-40B4-BE49-F238E27FC236}">
                <a16:creationId xmlns:a16="http://schemas.microsoft.com/office/drawing/2014/main" xmlns="" id="{00000000-0008-0000-1000-0000D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54" name="Line 9">
            <a:extLst>
              <a:ext uri="{FF2B5EF4-FFF2-40B4-BE49-F238E27FC236}">
                <a16:creationId xmlns:a16="http://schemas.microsoft.com/office/drawing/2014/main" xmlns="" id="{00000000-0008-0000-1000-0000D3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55" name="Line 7">
            <a:extLst>
              <a:ext uri="{FF2B5EF4-FFF2-40B4-BE49-F238E27FC236}">
                <a16:creationId xmlns:a16="http://schemas.microsoft.com/office/drawing/2014/main" xmlns="" id="{00000000-0008-0000-1000-0000D4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6" name="Line 8">
            <a:extLst>
              <a:ext uri="{FF2B5EF4-FFF2-40B4-BE49-F238E27FC236}">
                <a16:creationId xmlns:a16="http://schemas.microsoft.com/office/drawing/2014/main" xmlns="" id="{00000000-0008-0000-1000-0000D5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7" name="Line 9">
            <a:extLst>
              <a:ext uri="{FF2B5EF4-FFF2-40B4-BE49-F238E27FC236}">
                <a16:creationId xmlns:a16="http://schemas.microsoft.com/office/drawing/2014/main" xmlns="" id="{00000000-0008-0000-1000-0000D6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58" name="Line 7">
            <a:extLst>
              <a:ext uri="{FF2B5EF4-FFF2-40B4-BE49-F238E27FC236}">
                <a16:creationId xmlns:a16="http://schemas.microsoft.com/office/drawing/2014/main" xmlns="" id="{00000000-0008-0000-1000-0000D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59" name="Line 8">
            <a:extLst>
              <a:ext uri="{FF2B5EF4-FFF2-40B4-BE49-F238E27FC236}">
                <a16:creationId xmlns:a16="http://schemas.microsoft.com/office/drawing/2014/main" xmlns="" id="{00000000-0008-0000-1000-0000D8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60" name="Line 9">
            <a:extLst>
              <a:ext uri="{FF2B5EF4-FFF2-40B4-BE49-F238E27FC236}">
                <a16:creationId xmlns:a16="http://schemas.microsoft.com/office/drawing/2014/main" xmlns="" id="{00000000-0008-0000-1000-0000D9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61" name="Line 7">
            <a:extLst>
              <a:ext uri="{FF2B5EF4-FFF2-40B4-BE49-F238E27FC236}">
                <a16:creationId xmlns:a16="http://schemas.microsoft.com/office/drawing/2014/main" xmlns="" id="{00000000-0008-0000-1000-0000DA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62" name="Line 8">
            <a:extLst>
              <a:ext uri="{FF2B5EF4-FFF2-40B4-BE49-F238E27FC236}">
                <a16:creationId xmlns:a16="http://schemas.microsoft.com/office/drawing/2014/main" xmlns="" id="{00000000-0008-0000-1000-0000DB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63" name="Line 9">
            <a:extLst>
              <a:ext uri="{FF2B5EF4-FFF2-40B4-BE49-F238E27FC236}">
                <a16:creationId xmlns:a16="http://schemas.microsoft.com/office/drawing/2014/main" xmlns="" id="{00000000-0008-0000-1000-0000DC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64" name="Line 7">
            <a:extLst>
              <a:ext uri="{FF2B5EF4-FFF2-40B4-BE49-F238E27FC236}">
                <a16:creationId xmlns:a16="http://schemas.microsoft.com/office/drawing/2014/main" xmlns="" id="{00000000-0008-0000-1000-0000DD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65" name="Line 8">
            <a:extLst>
              <a:ext uri="{FF2B5EF4-FFF2-40B4-BE49-F238E27FC236}">
                <a16:creationId xmlns:a16="http://schemas.microsoft.com/office/drawing/2014/main" xmlns="" id="{00000000-0008-0000-1000-0000DE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66" name="Line 9">
            <a:extLst>
              <a:ext uri="{FF2B5EF4-FFF2-40B4-BE49-F238E27FC236}">
                <a16:creationId xmlns:a16="http://schemas.microsoft.com/office/drawing/2014/main" xmlns="" id="{00000000-0008-0000-1000-0000DF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67" name="Line 7">
            <a:extLst>
              <a:ext uri="{FF2B5EF4-FFF2-40B4-BE49-F238E27FC236}">
                <a16:creationId xmlns:a16="http://schemas.microsoft.com/office/drawing/2014/main" xmlns="" id="{00000000-0008-0000-1000-0000E0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68" name="Line 8">
            <a:extLst>
              <a:ext uri="{FF2B5EF4-FFF2-40B4-BE49-F238E27FC236}">
                <a16:creationId xmlns:a16="http://schemas.microsoft.com/office/drawing/2014/main" xmlns="" id="{00000000-0008-0000-1000-0000E1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69" name="Line 9">
            <a:extLst>
              <a:ext uri="{FF2B5EF4-FFF2-40B4-BE49-F238E27FC236}">
                <a16:creationId xmlns:a16="http://schemas.microsoft.com/office/drawing/2014/main" xmlns="" id="{00000000-0008-0000-1000-0000E2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70" name="Line 7">
            <a:extLst>
              <a:ext uri="{FF2B5EF4-FFF2-40B4-BE49-F238E27FC236}">
                <a16:creationId xmlns:a16="http://schemas.microsoft.com/office/drawing/2014/main" xmlns="" id="{00000000-0008-0000-1000-0000E3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71" name="Line 8">
            <a:extLst>
              <a:ext uri="{FF2B5EF4-FFF2-40B4-BE49-F238E27FC236}">
                <a16:creationId xmlns:a16="http://schemas.microsoft.com/office/drawing/2014/main" xmlns="" id="{00000000-0008-0000-1000-0000E4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72" name="Line 9">
            <a:extLst>
              <a:ext uri="{FF2B5EF4-FFF2-40B4-BE49-F238E27FC236}">
                <a16:creationId xmlns:a16="http://schemas.microsoft.com/office/drawing/2014/main" xmlns="" id="{00000000-0008-0000-1000-0000E5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73" name="Line 7">
            <a:extLst>
              <a:ext uri="{FF2B5EF4-FFF2-40B4-BE49-F238E27FC236}">
                <a16:creationId xmlns:a16="http://schemas.microsoft.com/office/drawing/2014/main" xmlns="" id="{00000000-0008-0000-1000-0000E6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74" name="Line 8">
            <a:extLst>
              <a:ext uri="{FF2B5EF4-FFF2-40B4-BE49-F238E27FC236}">
                <a16:creationId xmlns:a16="http://schemas.microsoft.com/office/drawing/2014/main" xmlns="" id="{00000000-0008-0000-1000-0000E7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75" name="Line 9">
            <a:extLst>
              <a:ext uri="{FF2B5EF4-FFF2-40B4-BE49-F238E27FC236}">
                <a16:creationId xmlns:a16="http://schemas.microsoft.com/office/drawing/2014/main" xmlns="" id="{00000000-0008-0000-1000-0000E8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76" name="Line 7">
            <a:extLst>
              <a:ext uri="{FF2B5EF4-FFF2-40B4-BE49-F238E27FC236}">
                <a16:creationId xmlns:a16="http://schemas.microsoft.com/office/drawing/2014/main" xmlns="" id="{00000000-0008-0000-1000-0000E9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77" name="Line 8">
            <a:extLst>
              <a:ext uri="{FF2B5EF4-FFF2-40B4-BE49-F238E27FC236}">
                <a16:creationId xmlns:a16="http://schemas.microsoft.com/office/drawing/2014/main" xmlns="" id="{00000000-0008-0000-1000-0000E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78" name="Line 9">
            <a:extLst>
              <a:ext uri="{FF2B5EF4-FFF2-40B4-BE49-F238E27FC236}">
                <a16:creationId xmlns:a16="http://schemas.microsoft.com/office/drawing/2014/main" xmlns="" id="{00000000-0008-0000-1000-0000EB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79" name="Line 7">
            <a:extLst>
              <a:ext uri="{FF2B5EF4-FFF2-40B4-BE49-F238E27FC236}">
                <a16:creationId xmlns:a16="http://schemas.microsoft.com/office/drawing/2014/main" xmlns="" id="{00000000-0008-0000-1000-0000EC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80" name="Line 8">
            <a:extLst>
              <a:ext uri="{FF2B5EF4-FFF2-40B4-BE49-F238E27FC236}">
                <a16:creationId xmlns:a16="http://schemas.microsoft.com/office/drawing/2014/main" xmlns="" id="{00000000-0008-0000-1000-0000ED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81" name="Line 9">
            <a:extLst>
              <a:ext uri="{FF2B5EF4-FFF2-40B4-BE49-F238E27FC236}">
                <a16:creationId xmlns:a16="http://schemas.microsoft.com/office/drawing/2014/main" xmlns="" id="{00000000-0008-0000-1000-0000EE08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782" name="Line 7">
            <a:extLst>
              <a:ext uri="{FF2B5EF4-FFF2-40B4-BE49-F238E27FC236}">
                <a16:creationId xmlns:a16="http://schemas.microsoft.com/office/drawing/2014/main" xmlns="" id="{00000000-0008-0000-1000-0000EF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83" name="Line 8">
            <a:extLst>
              <a:ext uri="{FF2B5EF4-FFF2-40B4-BE49-F238E27FC236}">
                <a16:creationId xmlns:a16="http://schemas.microsoft.com/office/drawing/2014/main" xmlns="" id="{00000000-0008-0000-1000-0000F0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84" name="Line 9">
            <a:extLst>
              <a:ext uri="{FF2B5EF4-FFF2-40B4-BE49-F238E27FC236}">
                <a16:creationId xmlns:a16="http://schemas.microsoft.com/office/drawing/2014/main" xmlns="" id="{00000000-0008-0000-1000-0000F1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85" name="Line 7">
            <a:extLst>
              <a:ext uri="{FF2B5EF4-FFF2-40B4-BE49-F238E27FC236}">
                <a16:creationId xmlns:a16="http://schemas.microsoft.com/office/drawing/2014/main" xmlns="" id="{00000000-0008-0000-1000-0000F2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86" name="Line 8">
            <a:extLst>
              <a:ext uri="{FF2B5EF4-FFF2-40B4-BE49-F238E27FC236}">
                <a16:creationId xmlns:a16="http://schemas.microsoft.com/office/drawing/2014/main" xmlns="" id="{00000000-0008-0000-1000-0000F3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87" name="Line 9">
            <a:extLst>
              <a:ext uri="{FF2B5EF4-FFF2-40B4-BE49-F238E27FC236}">
                <a16:creationId xmlns:a16="http://schemas.microsoft.com/office/drawing/2014/main" xmlns="" id="{00000000-0008-0000-1000-0000F408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788" name="Line 7">
            <a:extLst>
              <a:ext uri="{FF2B5EF4-FFF2-40B4-BE49-F238E27FC236}">
                <a16:creationId xmlns:a16="http://schemas.microsoft.com/office/drawing/2014/main" xmlns="" id="{00000000-0008-0000-1000-0000F5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89" name="Line 8">
            <a:extLst>
              <a:ext uri="{FF2B5EF4-FFF2-40B4-BE49-F238E27FC236}">
                <a16:creationId xmlns:a16="http://schemas.microsoft.com/office/drawing/2014/main" xmlns="" id="{00000000-0008-0000-1000-0000F6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0" name="Line 9">
            <a:extLst>
              <a:ext uri="{FF2B5EF4-FFF2-40B4-BE49-F238E27FC236}">
                <a16:creationId xmlns:a16="http://schemas.microsoft.com/office/drawing/2014/main" xmlns="" id="{00000000-0008-0000-1000-0000F7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1" name="Line 7">
            <a:extLst>
              <a:ext uri="{FF2B5EF4-FFF2-40B4-BE49-F238E27FC236}">
                <a16:creationId xmlns:a16="http://schemas.microsoft.com/office/drawing/2014/main" xmlns="" id="{00000000-0008-0000-1000-0000F8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92" name="Line 8">
            <a:extLst>
              <a:ext uri="{FF2B5EF4-FFF2-40B4-BE49-F238E27FC236}">
                <a16:creationId xmlns:a16="http://schemas.microsoft.com/office/drawing/2014/main" xmlns="" id="{00000000-0008-0000-1000-0000F9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93" name="Line 9">
            <a:extLst>
              <a:ext uri="{FF2B5EF4-FFF2-40B4-BE49-F238E27FC236}">
                <a16:creationId xmlns:a16="http://schemas.microsoft.com/office/drawing/2014/main" xmlns="" id="{00000000-0008-0000-1000-0000FA08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794" name="Line 7">
            <a:extLst>
              <a:ext uri="{FF2B5EF4-FFF2-40B4-BE49-F238E27FC236}">
                <a16:creationId xmlns:a16="http://schemas.microsoft.com/office/drawing/2014/main" xmlns="" id="{00000000-0008-0000-1000-0000FB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5" name="Line 8">
            <a:extLst>
              <a:ext uri="{FF2B5EF4-FFF2-40B4-BE49-F238E27FC236}">
                <a16:creationId xmlns:a16="http://schemas.microsoft.com/office/drawing/2014/main" xmlns="" id="{00000000-0008-0000-1000-0000FC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6" name="Line 9">
            <a:extLst>
              <a:ext uri="{FF2B5EF4-FFF2-40B4-BE49-F238E27FC236}">
                <a16:creationId xmlns:a16="http://schemas.microsoft.com/office/drawing/2014/main" xmlns="" id="{00000000-0008-0000-1000-0000FD08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797" name="Line 7">
            <a:extLst>
              <a:ext uri="{FF2B5EF4-FFF2-40B4-BE49-F238E27FC236}">
                <a16:creationId xmlns:a16="http://schemas.microsoft.com/office/drawing/2014/main" xmlns="" id="{00000000-0008-0000-1000-0000FE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98" name="Line 8">
            <a:extLst>
              <a:ext uri="{FF2B5EF4-FFF2-40B4-BE49-F238E27FC236}">
                <a16:creationId xmlns:a16="http://schemas.microsoft.com/office/drawing/2014/main" xmlns="" id="{00000000-0008-0000-1000-0000FF08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799" name="Line 9">
            <a:extLst>
              <a:ext uri="{FF2B5EF4-FFF2-40B4-BE49-F238E27FC236}">
                <a16:creationId xmlns:a16="http://schemas.microsoft.com/office/drawing/2014/main" xmlns="" id="{00000000-0008-0000-1000-000000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00" name="Line 7">
            <a:extLst>
              <a:ext uri="{FF2B5EF4-FFF2-40B4-BE49-F238E27FC236}">
                <a16:creationId xmlns:a16="http://schemas.microsoft.com/office/drawing/2014/main" xmlns="" id="{00000000-0008-0000-1000-000001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1" name="Line 8">
            <a:extLst>
              <a:ext uri="{FF2B5EF4-FFF2-40B4-BE49-F238E27FC236}">
                <a16:creationId xmlns:a16="http://schemas.microsoft.com/office/drawing/2014/main" xmlns="" id="{00000000-0008-0000-1000-000002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2" name="Line 9">
            <a:extLst>
              <a:ext uri="{FF2B5EF4-FFF2-40B4-BE49-F238E27FC236}">
                <a16:creationId xmlns:a16="http://schemas.microsoft.com/office/drawing/2014/main" xmlns="" id="{00000000-0008-0000-1000-000003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3" name="Line 7">
            <a:extLst>
              <a:ext uri="{FF2B5EF4-FFF2-40B4-BE49-F238E27FC236}">
                <a16:creationId xmlns:a16="http://schemas.microsoft.com/office/drawing/2014/main" xmlns="" id="{00000000-0008-0000-1000-000004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04" name="Line 8">
            <a:extLst>
              <a:ext uri="{FF2B5EF4-FFF2-40B4-BE49-F238E27FC236}">
                <a16:creationId xmlns:a16="http://schemas.microsoft.com/office/drawing/2014/main" xmlns="" id="{00000000-0008-0000-1000-000005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05" name="Line 9">
            <a:extLst>
              <a:ext uri="{FF2B5EF4-FFF2-40B4-BE49-F238E27FC236}">
                <a16:creationId xmlns:a16="http://schemas.microsoft.com/office/drawing/2014/main" xmlns="" id="{00000000-0008-0000-1000-000006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06" name="Line 7">
            <a:extLst>
              <a:ext uri="{FF2B5EF4-FFF2-40B4-BE49-F238E27FC236}">
                <a16:creationId xmlns:a16="http://schemas.microsoft.com/office/drawing/2014/main" xmlns="" id="{00000000-0008-0000-1000-000007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7" name="Line 8">
            <a:extLst>
              <a:ext uri="{FF2B5EF4-FFF2-40B4-BE49-F238E27FC236}">
                <a16:creationId xmlns:a16="http://schemas.microsoft.com/office/drawing/2014/main" xmlns="" id="{00000000-0008-0000-1000-000008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8" name="Line 9">
            <a:extLst>
              <a:ext uri="{FF2B5EF4-FFF2-40B4-BE49-F238E27FC236}">
                <a16:creationId xmlns:a16="http://schemas.microsoft.com/office/drawing/2014/main" xmlns="" id="{00000000-0008-0000-1000-000009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09" name="Line 7">
            <a:extLst>
              <a:ext uri="{FF2B5EF4-FFF2-40B4-BE49-F238E27FC236}">
                <a16:creationId xmlns:a16="http://schemas.microsoft.com/office/drawing/2014/main" xmlns="" id="{00000000-0008-0000-1000-00000A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10" name="Line 8">
            <a:extLst>
              <a:ext uri="{FF2B5EF4-FFF2-40B4-BE49-F238E27FC236}">
                <a16:creationId xmlns:a16="http://schemas.microsoft.com/office/drawing/2014/main" xmlns="" id="{00000000-0008-0000-1000-00000B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11" name="Line 9">
            <a:extLst>
              <a:ext uri="{FF2B5EF4-FFF2-40B4-BE49-F238E27FC236}">
                <a16:creationId xmlns:a16="http://schemas.microsoft.com/office/drawing/2014/main" xmlns="" id="{00000000-0008-0000-1000-00000C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12" name="Line 7">
            <a:extLst>
              <a:ext uri="{FF2B5EF4-FFF2-40B4-BE49-F238E27FC236}">
                <a16:creationId xmlns:a16="http://schemas.microsoft.com/office/drawing/2014/main" xmlns="" id="{00000000-0008-0000-1000-00000D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13" name="Line 8">
            <a:extLst>
              <a:ext uri="{FF2B5EF4-FFF2-40B4-BE49-F238E27FC236}">
                <a16:creationId xmlns:a16="http://schemas.microsoft.com/office/drawing/2014/main" xmlns="" id="{00000000-0008-0000-1000-00000E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14" name="Line 9">
            <a:extLst>
              <a:ext uri="{FF2B5EF4-FFF2-40B4-BE49-F238E27FC236}">
                <a16:creationId xmlns:a16="http://schemas.microsoft.com/office/drawing/2014/main" xmlns="" id="{00000000-0008-0000-1000-00000F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15" name="Line 7">
            <a:extLst>
              <a:ext uri="{FF2B5EF4-FFF2-40B4-BE49-F238E27FC236}">
                <a16:creationId xmlns:a16="http://schemas.microsoft.com/office/drawing/2014/main" xmlns="" id="{00000000-0008-0000-1000-000010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16" name="Line 8">
            <a:extLst>
              <a:ext uri="{FF2B5EF4-FFF2-40B4-BE49-F238E27FC236}">
                <a16:creationId xmlns:a16="http://schemas.microsoft.com/office/drawing/2014/main" xmlns="" id="{00000000-0008-0000-1000-000011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17" name="Line 9">
            <a:extLst>
              <a:ext uri="{FF2B5EF4-FFF2-40B4-BE49-F238E27FC236}">
                <a16:creationId xmlns:a16="http://schemas.microsoft.com/office/drawing/2014/main" xmlns="" id="{00000000-0008-0000-1000-000012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18" name="Line 7">
            <a:extLst>
              <a:ext uri="{FF2B5EF4-FFF2-40B4-BE49-F238E27FC236}">
                <a16:creationId xmlns:a16="http://schemas.microsoft.com/office/drawing/2014/main" xmlns="" id="{00000000-0008-0000-1000-000013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19" name="Line 8">
            <a:extLst>
              <a:ext uri="{FF2B5EF4-FFF2-40B4-BE49-F238E27FC236}">
                <a16:creationId xmlns:a16="http://schemas.microsoft.com/office/drawing/2014/main" xmlns="" id="{00000000-0008-0000-1000-000014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0" name="Line 9">
            <a:extLst>
              <a:ext uri="{FF2B5EF4-FFF2-40B4-BE49-F238E27FC236}">
                <a16:creationId xmlns:a16="http://schemas.microsoft.com/office/drawing/2014/main" xmlns="" id="{00000000-0008-0000-1000-000015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1" name="Line 7">
            <a:extLst>
              <a:ext uri="{FF2B5EF4-FFF2-40B4-BE49-F238E27FC236}">
                <a16:creationId xmlns:a16="http://schemas.microsoft.com/office/drawing/2014/main" xmlns="" id="{00000000-0008-0000-1000-000016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22" name="Line 8">
            <a:extLst>
              <a:ext uri="{FF2B5EF4-FFF2-40B4-BE49-F238E27FC236}">
                <a16:creationId xmlns:a16="http://schemas.microsoft.com/office/drawing/2014/main" xmlns="" id="{00000000-0008-0000-1000-000017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23" name="Line 9">
            <a:extLst>
              <a:ext uri="{FF2B5EF4-FFF2-40B4-BE49-F238E27FC236}">
                <a16:creationId xmlns:a16="http://schemas.microsoft.com/office/drawing/2014/main" xmlns="" id="{00000000-0008-0000-1000-000018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24" name="Line 7">
            <a:extLst>
              <a:ext uri="{FF2B5EF4-FFF2-40B4-BE49-F238E27FC236}">
                <a16:creationId xmlns:a16="http://schemas.microsoft.com/office/drawing/2014/main" xmlns="" id="{00000000-0008-0000-1000-000019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25" name="Line 8">
            <a:extLst>
              <a:ext uri="{FF2B5EF4-FFF2-40B4-BE49-F238E27FC236}">
                <a16:creationId xmlns:a16="http://schemas.microsoft.com/office/drawing/2014/main" xmlns="" id="{00000000-0008-0000-1000-00001A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26" name="Line 9">
            <a:extLst>
              <a:ext uri="{FF2B5EF4-FFF2-40B4-BE49-F238E27FC236}">
                <a16:creationId xmlns:a16="http://schemas.microsoft.com/office/drawing/2014/main" xmlns="" id="{00000000-0008-0000-1000-00001B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27" name="Line 7">
            <a:extLst>
              <a:ext uri="{FF2B5EF4-FFF2-40B4-BE49-F238E27FC236}">
                <a16:creationId xmlns:a16="http://schemas.microsoft.com/office/drawing/2014/main" xmlns="" id="{00000000-0008-0000-1000-00009D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8" name="Line 8">
            <a:extLst>
              <a:ext uri="{FF2B5EF4-FFF2-40B4-BE49-F238E27FC236}">
                <a16:creationId xmlns:a16="http://schemas.microsoft.com/office/drawing/2014/main" xmlns="" id="{00000000-0008-0000-1000-00009E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29" name="Line 9">
            <a:extLst>
              <a:ext uri="{FF2B5EF4-FFF2-40B4-BE49-F238E27FC236}">
                <a16:creationId xmlns:a16="http://schemas.microsoft.com/office/drawing/2014/main" xmlns="" id="{00000000-0008-0000-1000-00009F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30" name="Line 7">
            <a:extLst>
              <a:ext uri="{FF2B5EF4-FFF2-40B4-BE49-F238E27FC236}">
                <a16:creationId xmlns:a16="http://schemas.microsoft.com/office/drawing/2014/main" xmlns="" id="{00000000-0008-0000-1000-0000A0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1" name="Line 8">
            <a:extLst>
              <a:ext uri="{FF2B5EF4-FFF2-40B4-BE49-F238E27FC236}">
                <a16:creationId xmlns:a16="http://schemas.microsoft.com/office/drawing/2014/main" xmlns="" id="{00000000-0008-0000-1000-0000A1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2" name="Line 9">
            <a:extLst>
              <a:ext uri="{FF2B5EF4-FFF2-40B4-BE49-F238E27FC236}">
                <a16:creationId xmlns:a16="http://schemas.microsoft.com/office/drawing/2014/main" xmlns="" id="{00000000-0008-0000-1000-0000A2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3" name="Line 7">
            <a:extLst>
              <a:ext uri="{FF2B5EF4-FFF2-40B4-BE49-F238E27FC236}">
                <a16:creationId xmlns:a16="http://schemas.microsoft.com/office/drawing/2014/main" xmlns="" id="{00000000-0008-0000-1000-0000A3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34" name="Line 8">
            <a:extLst>
              <a:ext uri="{FF2B5EF4-FFF2-40B4-BE49-F238E27FC236}">
                <a16:creationId xmlns:a16="http://schemas.microsoft.com/office/drawing/2014/main" xmlns="" id="{00000000-0008-0000-1000-0000A4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35" name="Line 9">
            <a:extLst>
              <a:ext uri="{FF2B5EF4-FFF2-40B4-BE49-F238E27FC236}">
                <a16:creationId xmlns:a16="http://schemas.microsoft.com/office/drawing/2014/main" xmlns="" id="{00000000-0008-0000-1000-0000A5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36" name="Line 7">
            <a:extLst>
              <a:ext uri="{FF2B5EF4-FFF2-40B4-BE49-F238E27FC236}">
                <a16:creationId xmlns:a16="http://schemas.microsoft.com/office/drawing/2014/main" xmlns="" id="{00000000-0008-0000-1000-0000A9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7" name="Line 8">
            <a:extLst>
              <a:ext uri="{FF2B5EF4-FFF2-40B4-BE49-F238E27FC236}">
                <a16:creationId xmlns:a16="http://schemas.microsoft.com/office/drawing/2014/main" xmlns="" id="{00000000-0008-0000-1000-0000AA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8" name="Line 9">
            <a:extLst>
              <a:ext uri="{FF2B5EF4-FFF2-40B4-BE49-F238E27FC236}">
                <a16:creationId xmlns:a16="http://schemas.microsoft.com/office/drawing/2014/main" xmlns="" id="{00000000-0008-0000-1000-0000AB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39" name="Line 7">
            <a:extLst>
              <a:ext uri="{FF2B5EF4-FFF2-40B4-BE49-F238E27FC236}">
                <a16:creationId xmlns:a16="http://schemas.microsoft.com/office/drawing/2014/main" xmlns="" id="{00000000-0008-0000-1000-0000B2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40" name="Line 8">
            <a:extLst>
              <a:ext uri="{FF2B5EF4-FFF2-40B4-BE49-F238E27FC236}">
                <a16:creationId xmlns:a16="http://schemas.microsoft.com/office/drawing/2014/main" xmlns="" id="{00000000-0008-0000-1000-0000B3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41" name="Line 9">
            <a:extLst>
              <a:ext uri="{FF2B5EF4-FFF2-40B4-BE49-F238E27FC236}">
                <a16:creationId xmlns:a16="http://schemas.microsoft.com/office/drawing/2014/main" xmlns="" id="{00000000-0008-0000-1000-0000B409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842" name="Line 7">
            <a:extLst>
              <a:ext uri="{FF2B5EF4-FFF2-40B4-BE49-F238E27FC236}">
                <a16:creationId xmlns:a16="http://schemas.microsoft.com/office/drawing/2014/main" xmlns="" id="{00000000-0008-0000-1000-0000B8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43" name="Line 8">
            <a:extLst>
              <a:ext uri="{FF2B5EF4-FFF2-40B4-BE49-F238E27FC236}">
                <a16:creationId xmlns:a16="http://schemas.microsoft.com/office/drawing/2014/main" xmlns="" id="{00000000-0008-0000-1000-0000B9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44" name="Line 9">
            <a:extLst>
              <a:ext uri="{FF2B5EF4-FFF2-40B4-BE49-F238E27FC236}">
                <a16:creationId xmlns:a16="http://schemas.microsoft.com/office/drawing/2014/main" xmlns="" id="{00000000-0008-0000-1000-0000BA09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845" name="Line 7">
            <a:extLst>
              <a:ext uri="{FF2B5EF4-FFF2-40B4-BE49-F238E27FC236}">
                <a16:creationId xmlns:a16="http://schemas.microsoft.com/office/drawing/2014/main" xmlns="" id="{00000000-0008-0000-1000-0000C7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46" name="Line 8">
            <a:extLst>
              <a:ext uri="{FF2B5EF4-FFF2-40B4-BE49-F238E27FC236}">
                <a16:creationId xmlns:a16="http://schemas.microsoft.com/office/drawing/2014/main" xmlns="" id="{00000000-0008-0000-1000-0000C8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47" name="Line 9">
            <a:extLst>
              <a:ext uri="{FF2B5EF4-FFF2-40B4-BE49-F238E27FC236}">
                <a16:creationId xmlns:a16="http://schemas.microsoft.com/office/drawing/2014/main" xmlns="" id="{00000000-0008-0000-1000-0000C9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48" name="Line 7">
            <a:extLst>
              <a:ext uri="{FF2B5EF4-FFF2-40B4-BE49-F238E27FC236}">
                <a16:creationId xmlns:a16="http://schemas.microsoft.com/office/drawing/2014/main" xmlns="" id="{00000000-0008-0000-1000-0000CA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49" name="Line 8">
            <a:extLst>
              <a:ext uri="{FF2B5EF4-FFF2-40B4-BE49-F238E27FC236}">
                <a16:creationId xmlns:a16="http://schemas.microsoft.com/office/drawing/2014/main" xmlns="" id="{00000000-0008-0000-1000-0000CB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50" name="Line 9">
            <a:extLst>
              <a:ext uri="{FF2B5EF4-FFF2-40B4-BE49-F238E27FC236}">
                <a16:creationId xmlns:a16="http://schemas.microsoft.com/office/drawing/2014/main" xmlns="" id="{00000000-0008-0000-1000-0000CC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51" name="Line 7">
            <a:extLst>
              <a:ext uri="{FF2B5EF4-FFF2-40B4-BE49-F238E27FC236}">
                <a16:creationId xmlns:a16="http://schemas.microsoft.com/office/drawing/2014/main" xmlns="" id="{00000000-0008-0000-1000-0000CD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52" name="Line 8">
            <a:extLst>
              <a:ext uri="{FF2B5EF4-FFF2-40B4-BE49-F238E27FC236}">
                <a16:creationId xmlns:a16="http://schemas.microsoft.com/office/drawing/2014/main" xmlns="" id="{00000000-0008-0000-1000-0000CE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53" name="Line 9">
            <a:extLst>
              <a:ext uri="{FF2B5EF4-FFF2-40B4-BE49-F238E27FC236}">
                <a16:creationId xmlns:a16="http://schemas.microsoft.com/office/drawing/2014/main" xmlns="" id="{00000000-0008-0000-1000-0000CF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54" name="Line 7">
            <a:extLst>
              <a:ext uri="{FF2B5EF4-FFF2-40B4-BE49-F238E27FC236}">
                <a16:creationId xmlns:a16="http://schemas.microsoft.com/office/drawing/2014/main" xmlns="" id="{00000000-0008-0000-1000-0000D0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55" name="Line 8">
            <a:extLst>
              <a:ext uri="{FF2B5EF4-FFF2-40B4-BE49-F238E27FC236}">
                <a16:creationId xmlns:a16="http://schemas.microsoft.com/office/drawing/2014/main" xmlns="" id="{00000000-0008-0000-1000-0000D1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56" name="Line 9">
            <a:extLst>
              <a:ext uri="{FF2B5EF4-FFF2-40B4-BE49-F238E27FC236}">
                <a16:creationId xmlns:a16="http://schemas.microsoft.com/office/drawing/2014/main" xmlns="" id="{00000000-0008-0000-1000-0000D2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57" name="Line 7">
            <a:extLst>
              <a:ext uri="{FF2B5EF4-FFF2-40B4-BE49-F238E27FC236}">
                <a16:creationId xmlns:a16="http://schemas.microsoft.com/office/drawing/2014/main" xmlns="" id="{00000000-0008-0000-1000-0000D3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58" name="Line 8">
            <a:extLst>
              <a:ext uri="{FF2B5EF4-FFF2-40B4-BE49-F238E27FC236}">
                <a16:creationId xmlns:a16="http://schemas.microsoft.com/office/drawing/2014/main" xmlns="" id="{00000000-0008-0000-1000-0000D4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59" name="Line 9">
            <a:extLst>
              <a:ext uri="{FF2B5EF4-FFF2-40B4-BE49-F238E27FC236}">
                <a16:creationId xmlns:a16="http://schemas.microsoft.com/office/drawing/2014/main" xmlns="" id="{00000000-0008-0000-1000-0000D5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0" name="Line 7">
            <a:extLst>
              <a:ext uri="{FF2B5EF4-FFF2-40B4-BE49-F238E27FC236}">
                <a16:creationId xmlns:a16="http://schemas.microsoft.com/office/drawing/2014/main" xmlns="" id="{00000000-0008-0000-1000-0000D6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61" name="Line 8">
            <a:extLst>
              <a:ext uri="{FF2B5EF4-FFF2-40B4-BE49-F238E27FC236}">
                <a16:creationId xmlns:a16="http://schemas.microsoft.com/office/drawing/2014/main" xmlns="" id="{00000000-0008-0000-1000-0000D7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62" name="Line 9">
            <a:extLst>
              <a:ext uri="{FF2B5EF4-FFF2-40B4-BE49-F238E27FC236}">
                <a16:creationId xmlns:a16="http://schemas.microsoft.com/office/drawing/2014/main" xmlns="" id="{00000000-0008-0000-1000-0000D8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63" name="Line 7">
            <a:extLst>
              <a:ext uri="{FF2B5EF4-FFF2-40B4-BE49-F238E27FC236}">
                <a16:creationId xmlns:a16="http://schemas.microsoft.com/office/drawing/2014/main" xmlns="" id="{00000000-0008-0000-1000-0000D9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4" name="Line 8">
            <a:extLst>
              <a:ext uri="{FF2B5EF4-FFF2-40B4-BE49-F238E27FC236}">
                <a16:creationId xmlns:a16="http://schemas.microsoft.com/office/drawing/2014/main" xmlns="" id="{00000000-0008-0000-1000-0000DA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5" name="Line 9">
            <a:extLst>
              <a:ext uri="{FF2B5EF4-FFF2-40B4-BE49-F238E27FC236}">
                <a16:creationId xmlns:a16="http://schemas.microsoft.com/office/drawing/2014/main" xmlns="" id="{00000000-0008-0000-1000-0000DB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66" name="Line 7">
            <a:extLst>
              <a:ext uri="{FF2B5EF4-FFF2-40B4-BE49-F238E27FC236}">
                <a16:creationId xmlns:a16="http://schemas.microsoft.com/office/drawing/2014/main" xmlns="" id="{00000000-0008-0000-1000-0000DC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67" name="Line 8">
            <a:extLst>
              <a:ext uri="{FF2B5EF4-FFF2-40B4-BE49-F238E27FC236}">
                <a16:creationId xmlns:a16="http://schemas.microsoft.com/office/drawing/2014/main" xmlns="" id="{00000000-0008-0000-1000-0000DD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68" name="Line 9">
            <a:extLst>
              <a:ext uri="{FF2B5EF4-FFF2-40B4-BE49-F238E27FC236}">
                <a16:creationId xmlns:a16="http://schemas.microsoft.com/office/drawing/2014/main" xmlns="" id="{00000000-0008-0000-1000-0000DE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69" name="Line 7">
            <a:extLst>
              <a:ext uri="{FF2B5EF4-FFF2-40B4-BE49-F238E27FC236}">
                <a16:creationId xmlns:a16="http://schemas.microsoft.com/office/drawing/2014/main" xmlns="" id="{00000000-0008-0000-1000-0000DF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0" name="Line 8">
            <a:extLst>
              <a:ext uri="{FF2B5EF4-FFF2-40B4-BE49-F238E27FC236}">
                <a16:creationId xmlns:a16="http://schemas.microsoft.com/office/drawing/2014/main" xmlns="" id="{00000000-0008-0000-1000-0000E0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1" name="Line 9">
            <a:extLst>
              <a:ext uri="{FF2B5EF4-FFF2-40B4-BE49-F238E27FC236}">
                <a16:creationId xmlns:a16="http://schemas.microsoft.com/office/drawing/2014/main" xmlns="" id="{00000000-0008-0000-1000-0000E1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2" name="Line 7">
            <a:extLst>
              <a:ext uri="{FF2B5EF4-FFF2-40B4-BE49-F238E27FC236}">
                <a16:creationId xmlns:a16="http://schemas.microsoft.com/office/drawing/2014/main" xmlns="" id="{00000000-0008-0000-1000-0000E2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73" name="Line 8">
            <a:extLst>
              <a:ext uri="{FF2B5EF4-FFF2-40B4-BE49-F238E27FC236}">
                <a16:creationId xmlns:a16="http://schemas.microsoft.com/office/drawing/2014/main" xmlns="" id="{00000000-0008-0000-1000-0000E3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74" name="Line 9">
            <a:extLst>
              <a:ext uri="{FF2B5EF4-FFF2-40B4-BE49-F238E27FC236}">
                <a16:creationId xmlns:a16="http://schemas.microsoft.com/office/drawing/2014/main" xmlns="" id="{00000000-0008-0000-1000-0000E4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75" name="Line 7">
            <a:extLst>
              <a:ext uri="{FF2B5EF4-FFF2-40B4-BE49-F238E27FC236}">
                <a16:creationId xmlns:a16="http://schemas.microsoft.com/office/drawing/2014/main" xmlns="" id="{00000000-0008-0000-1000-0000E5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6" name="Line 8">
            <a:extLst>
              <a:ext uri="{FF2B5EF4-FFF2-40B4-BE49-F238E27FC236}">
                <a16:creationId xmlns:a16="http://schemas.microsoft.com/office/drawing/2014/main" xmlns="" id="{00000000-0008-0000-1000-0000E6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7" name="Line 9">
            <a:extLst>
              <a:ext uri="{FF2B5EF4-FFF2-40B4-BE49-F238E27FC236}">
                <a16:creationId xmlns:a16="http://schemas.microsoft.com/office/drawing/2014/main" xmlns="" id="{00000000-0008-0000-1000-0000E7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78" name="Line 7">
            <a:extLst>
              <a:ext uri="{FF2B5EF4-FFF2-40B4-BE49-F238E27FC236}">
                <a16:creationId xmlns:a16="http://schemas.microsoft.com/office/drawing/2014/main" xmlns="" id="{00000000-0008-0000-1000-0000E8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79" name="Line 8">
            <a:extLst>
              <a:ext uri="{FF2B5EF4-FFF2-40B4-BE49-F238E27FC236}">
                <a16:creationId xmlns:a16="http://schemas.microsoft.com/office/drawing/2014/main" xmlns="" id="{00000000-0008-0000-1000-0000E9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80" name="Line 9">
            <a:extLst>
              <a:ext uri="{FF2B5EF4-FFF2-40B4-BE49-F238E27FC236}">
                <a16:creationId xmlns:a16="http://schemas.microsoft.com/office/drawing/2014/main" xmlns="" id="{00000000-0008-0000-1000-0000EA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81" name="Line 7">
            <a:extLst>
              <a:ext uri="{FF2B5EF4-FFF2-40B4-BE49-F238E27FC236}">
                <a16:creationId xmlns:a16="http://schemas.microsoft.com/office/drawing/2014/main" xmlns="" id="{00000000-0008-0000-1000-0000EB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82" name="Line 8">
            <a:extLst>
              <a:ext uri="{FF2B5EF4-FFF2-40B4-BE49-F238E27FC236}">
                <a16:creationId xmlns:a16="http://schemas.microsoft.com/office/drawing/2014/main" xmlns="" id="{00000000-0008-0000-1000-0000EC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83" name="Line 9">
            <a:extLst>
              <a:ext uri="{FF2B5EF4-FFF2-40B4-BE49-F238E27FC236}">
                <a16:creationId xmlns:a16="http://schemas.microsoft.com/office/drawing/2014/main" xmlns="" id="{00000000-0008-0000-1000-0000ED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84" name="Line 7">
            <a:extLst>
              <a:ext uri="{FF2B5EF4-FFF2-40B4-BE49-F238E27FC236}">
                <a16:creationId xmlns:a16="http://schemas.microsoft.com/office/drawing/2014/main" xmlns="" id="{00000000-0008-0000-1000-0000EE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85" name="Line 8">
            <a:extLst>
              <a:ext uri="{FF2B5EF4-FFF2-40B4-BE49-F238E27FC236}">
                <a16:creationId xmlns:a16="http://schemas.microsoft.com/office/drawing/2014/main" xmlns="" id="{00000000-0008-0000-1000-0000EF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86" name="Line 9">
            <a:extLst>
              <a:ext uri="{FF2B5EF4-FFF2-40B4-BE49-F238E27FC236}">
                <a16:creationId xmlns:a16="http://schemas.microsoft.com/office/drawing/2014/main" xmlns="" id="{00000000-0008-0000-1000-0000F0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87" name="Line 7">
            <a:extLst>
              <a:ext uri="{FF2B5EF4-FFF2-40B4-BE49-F238E27FC236}">
                <a16:creationId xmlns:a16="http://schemas.microsoft.com/office/drawing/2014/main" xmlns="" id="{00000000-0008-0000-1000-0000F1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88" name="Line 8">
            <a:extLst>
              <a:ext uri="{FF2B5EF4-FFF2-40B4-BE49-F238E27FC236}">
                <a16:creationId xmlns:a16="http://schemas.microsoft.com/office/drawing/2014/main" xmlns="" id="{00000000-0008-0000-1000-0000F2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89" name="Line 9">
            <a:extLst>
              <a:ext uri="{FF2B5EF4-FFF2-40B4-BE49-F238E27FC236}">
                <a16:creationId xmlns:a16="http://schemas.microsoft.com/office/drawing/2014/main" xmlns="" id="{00000000-0008-0000-1000-0000F3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890" name="Line 7">
            <a:extLst>
              <a:ext uri="{FF2B5EF4-FFF2-40B4-BE49-F238E27FC236}">
                <a16:creationId xmlns:a16="http://schemas.microsoft.com/office/drawing/2014/main" xmlns="" id="{00000000-0008-0000-1000-0000F4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91" name="Line 8">
            <a:extLst>
              <a:ext uri="{FF2B5EF4-FFF2-40B4-BE49-F238E27FC236}">
                <a16:creationId xmlns:a16="http://schemas.microsoft.com/office/drawing/2014/main" xmlns="" id="{00000000-0008-0000-1000-0000F5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92" name="Line 9">
            <a:extLst>
              <a:ext uri="{FF2B5EF4-FFF2-40B4-BE49-F238E27FC236}">
                <a16:creationId xmlns:a16="http://schemas.microsoft.com/office/drawing/2014/main" xmlns="" id="{00000000-0008-0000-1000-0000F609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893" name="Line 7">
            <a:extLst>
              <a:ext uri="{FF2B5EF4-FFF2-40B4-BE49-F238E27FC236}">
                <a16:creationId xmlns:a16="http://schemas.microsoft.com/office/drawing/2014/main" xmlns="" id="{00000000-0008-0000-1000-0000F7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94" name="Line 8">
            <a:extLst>
              <a:ext uri="{FF2B5EF4-FFF2-40B4-BE49-F238E27FC236}">
                <a16:creationId xmlns:a16="http://schemas.microsoft.com/office/drawing/2014/main" xmlns="" id="{00000000-0008-0000-1000-0000F8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95" name="Line 9">
            <a:extLst>
              <a:ext uri="{FF2B5EF4-FFF2-40B4-BE49-F238E27FC236}">
                <a16:creationId xmlns:a16="http://schemas.microsoft.com/office/drawing/2014/main" xmlns="" id="{00000000-0008-0000-1000-0000F909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896" name="Line 7">
            <a:extLst>
              <a:ext uri="{FF2B5EF4-FFF2-40B4-BE49-F238E27FC236}">
                <a16:creationId xmlns:a16="http://schemas.microsoft.com/office/drawing/2014/main" xmlns="" id="{00000000-0008-0000-1000-0000FA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97" name="Line 8">
            <a:extLst>
              <a:ext uri="{FF2B5EF4-FFF2-40B4-BE49-F238E27FC236}">
                <a16:creationId xmlns:a16="http://schemas.microsoft.com/office/drawing/2014/main" xmlns="" id="{00000000-0008-0000-1000-0000FB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98" name="Line 9">
            <a:extLst>
              <a:ext uri="{FF2B5EF4-FFF2-40B4-BE49-F238E27FC236}">
                <a16:creationId xmlns:a16="http://schemas.microsoft.com/office/drawing/2014/main" xmlns="" id="{00000000-0008-0000-1000-0000FC09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899" name="Line 7">
            <a:extLst>
              <a:ext uri="{FF2B5EF4-FFF2-40B4-BE49-F238E27FC236}">
                <a16:creationId xmlns:a16="http://schemas.microsoft.com/office/drawing/2014/main" xmlns="" id="{00000000-0008-0000-1000-0000FD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0" name="Line 8">
            <a:extLst>
              <a:ext uri="{FF2B5EF4-FFF2-40B4-BE49-F238E27FC236}">
                <a16:creationId xmlns:a16="http://schemas.microsoft.com/office/drawing/2014/main" xmlns="" id="{00000000-0008-0000-1000-0000FE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1" name="Line 9">
            <a:extLst>
              <a:ext uri="{FF2B5EF4-FFF2-40B4-BE49-F238E27FC236}">
                <a16:creationId xmlns:a16="http://schemas.microsoft.com/office/drawing/2014/main" xmlns="" id="{00000000-0008-0000-1000-0000FF09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2" name="Line 7">
            <a:extLst>
              <a:ext uri="{FF2B5EF4-FFF2-40B4-BE49-F238E27FC236}">
                <a16:creationId xmlns:a16="http://schemas.microsoft.com/office/drawing/2014/main" xmlns="" id="{00000000-0008-0000-1000-000000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03" name="Line 8">
            <a:extLst>
              <a:ext uri="{FF2B5EF4-FFF2-40B4-BE49-F238E27FC236}">
                <a16:creationId xmlns:a16="http://schemas.microsoft.com/office/drawing/2014/main" xmlns="" id="{00000000-0008-0000-1000-00000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04" name="Line 9">
            <a:extLst>
              <a:ext uri="{FF2B5EF4-FFF2-40B4-BE49-F238E27FC236}">
                <a16:creationId xmlns:a16="http://schemas.microsoft.com/office/drawing/2014/main" xmlns="" id="{00000000-0008-0000-1000-00000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05" name="Line 7">
            <a:extLst>
              <a:ext uri="{FF2B5EF4-FFF2-40B4-BE49-F238E27FC236}">
                <a16:creationId xmlns:a16="http://schemas.microsoft.com/office/drawing/2014/main" xmlns="" id="{00000000-0008-0000-1000-00000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6" name="Line 8">
            <a:extLst>
              <a:ext uri="{FF2B5EF4-FFF2-40B4-BE49-F238E27FC236}">
                <a16:creationId xmlns:a16="http://schemas.microsoft.com/office/drawing/2014/main" xmlns="" id="{00000000-0008-0000-1000-00000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7" name="Line 9">
            <a:extLst>
              <a:ext uri="{FF2B5EF4-FFF2-40B4-BE49-F238E27FC236}">
                <a16:creationId xmlns:a16="http://schemas.microsoft.com/office/drawing/2014/main" xmlns="" id="{00000000-0008-0000-1000-00000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08" name="Line 7">
            <a:extLst>
              <a:ext uri="{FF2B5EF4-FFF2-40B4-BE49-F238E27FC236}">
                <a16:creationId xmlns:a16="http://schemas.microsoft.com/office/drawing/2014/main" xmlns="" id="{00000000-0008-0000-1000-000006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09" name="Line 8">
            <a:extLst>
              <a:ext uri="{FF2B5EF4-FFF2-40B4-BE49-F238E27FC236}">
                <a16:creationId xmlns:a16="http://schemas.microsoft.com/office/drawing/2014/main" xmlns="" id="{00000000-0008-0000-1000-00000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10" name="Line 9">
            <a:extLst>
              <a:ext uri="{FF2B5EF4-FFF2-40B4-BE49-F238E27FC236}">
                <a16:creationId xmlns:a16="http://schemas.microsoft.com/office/drawing/2014/main" xmlns="" id="{00000000-0008-0000-1000-00000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11" name="Line 7">
            <a:extLst>
              <a:ext uri="{FF2B5EF4-FFF2-40B4-BE49-F238E27FC236}">
                <a16:creationId xmlns:a16="http://schemas.microsoft.com/office/drawing/2014/main" xmlns="" id="{00000000-0008-0000-1000-000009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2" name="Line 8">
            <a:extLst>
              <a:ext uri="{FF2B5EF4-FFF2-40B4-BE49-F238E27FC236}">
                <a16:creationId xmlns:a16="http://schemas.microsoft.com/office/drawing/2014/main" xmlns="" id="{00000000-0008-0000-1000-00000A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3" name="Line 9">
            <a:extLst>
              <a:ext uri="{FF2B5EF4-FFF2-40B4-BE49-F238E27FC236}">
                <a16:creationId xmlns:a16="http://schemas.microsoft.com/office/drawing/2014/main" xmlns="" id="{00000000-0008-0000-1000-00000B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4" name="Line 7">
            <a:extLst>
              <a:ext uri="{FF2B5EF4-FFF2-40B4-BE49-F238E27FC236}">
                <a16:creationId xmlns:a16="http://schemas.microsoft.com/office/drawing/2014/main" xmlns="" id="{00000000-0008-0000-1000-00000C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15" name="Line 8">
            <a:extLst>
              <a:ext uri="{FF2B5EF4-FFF2-40B4-BE49-F238E27FC236}">
                <a16:creationId xmlns:a16="http://schemas.microsoft.com/office/drawing/2014/main" xmlns="" id="{00000000-0008-0000-1000-00000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16" name="Line 9">
            <a:extLst>
              <a:ext uri="{FF2B5EF4-FFF2-40B4-BE49-F238E27FC236}">
                <a16:creationId xmlns:a16="http://schemas.microsoft.com/office/drawing/2014/main" xmlns="" id="{00000000-0008-0000-1000-00000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17" name="Line 7">
            <a:extLst>
              <a:ext uri="{FF2B5EF4-FFF2-40B4-BE49-F238E27FC236}">
                <a16:creationId xmlns:a16="http://schemas.microsoft.com/office/drawing/2014/main" xmlns="" id="{00000000-0008-0000-1000-00000F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8" name="Line 8">
            <a:extLst>
              <a:ext uri="{FF2B5EF4-FFF2-40B4-BE49-F238E27FC236}">
                <a16:creationId xmlns:a16="http://schemas.microsoft.com/office/drawing/2014/main" xmlns="" id="{00000000-0008-0000-1000-00001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19" name="Line 9">
            <a:extLst>
              <a:ext uri="{FF2B5EF4-FFF2-40B4-BE49-F238E27FC236}">
                <a16:creationId xmlns:a16="http://schemas.microsoft.com/office/drawing/2014/main" xmlns="" id="{00000000-0008-0000-1000-000011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20" name="Line 7">
            <a:extLst>
              <a:ext uri="{FF2B5EF4-FFF2-40B4-BE49-F238E27FC236}">
                <a16:creationId xmlns:a16="http://schemas.microsoft.com/office/drawing/2014/main" xmlns="" id="{00000000-0008-0000-1000-000012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21" name="Line 8">
            <a:extLst>
              <a:ext uri="{FF2B5EF4-FFF2-40B4-BE49-F238E27FC236}">
                <a16:creationId xmlns:a16="http://schemas.microsoft.com/office/drawing/2014/main" xmlns="" id="{00000000-0008-0000-1000-000013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22" name="Line 9">
            <a:extLst>
              <a:ext uri="{FF2B5EF4-FFF2-40B4-BE49-F238E27FC236}">
                <a16:creationId xmlns:a16="http://schemas.microsoft.com/office/drawing/2014/main" xmlns="" id="{00000000-0008-0000-1000-000014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23" name="Line 7">
            <a:extLst>
              <a:ext uri="{FF2B5EF4-FFF2-40B4-BE49-F238E27FC236}">
                <a16:creationId xmlns:a16="http://schemas.microsoft.com/office/drawing/2014/main" xmlns="" id="{00000000-0008-0000-1000-00001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24" name="Line 8">
            <a:extLst>
              <a:ext uri="{FF2B5EF4-FFF2-40B4-BE49-F238E27FC236}">
                <a16:creationId xmlns:a16="http://schemas.microsoft.com/office/drawing/2014/main" xmlns="" id="{00000000-0008-0000-1000-00001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25" name="Line 9">
            <a:extLst>
              <a:ext uri="{FF2B5EF4-FFF2-40B4-BE49-F238E27FC236}">
                <a16:creationId xmlns:a16="http://schemas.microsoft.com/office/drawing/2014/main" xmlns="" id="{00000000-0008-0000-1000-000017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26" name="Line 7">
            <a:extLst>
              <a:ext uri="{FF2B5EF4-FFF2-40B4-BE49-F238E27FC236}">
                <a16:creationId xmlns:a16="http://schemas.microsoft.com/office/drawing/2014/main" xmlns="" id="{00000000-0008-0000-1000-000018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27" name="Line 8">
            <a:extLst>
              <a:ext uri="{FF2B5EF4-FFF2-40B4-BE49-F238E27FC236}">
                <a16:creationId xmlns:a16="http://schemas.microsoft.com/office/drawing/2014/main" xmlns="" id="{00000000-0008-0000-1000-00001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28" name="Line 9">
            <a:extLst>
              <a:ext uri="{FF2B5EF4-FFF2-40B4-BE49-F238E27FC236}">
                <a16:creationId xmlns:a16="http://schemas.microsoft.com/office/drawing/2014/main" xmlns="" id="{00000000-0008-0000-1000-00001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29" name="Line 7">
            <a:extLst>
              <a:ext uri="{FF2B5EF4-FFF2-40B4-BE49-F238E27FC236}">
                <a16:creationId xmlns:a16="http://schemas.microsoft.com/office/drawing/2014/main" xmlns="" id="{00000000-0008-0000-1000-00001B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30" name="Line 8">
            <a:extLst>
              <a:ext uri="{FF2B5EF4-FFF2-40B4-BE49-F238E27FC236}">
                <a16:creationId xmlns:a16="http://schemas.microsoft.com/office/drawing/2014/main" xmlns="" id="{00000000-0008-0000-1000-00001C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31" name="Line 9">
            <a:extLst>
              <a:ext uri="{FF2B5EF4-FFF2-40B4-BE49-F238E27FC236}">
                <a16:creationId xmlns:a16="http://schemas.microsoft.com/office/drawing/2014/main" xmlns="" id="{00000000-0008-0000-1000-00001D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32" name="Line 7">
            <a:extLst>
              <a:ext uri="{FF2B5EF4-FFF2-40B4-BE49-F238E27FC236}">
                <a16:creationId xmlns:a16="http://schemas.microsoft.com/office/drawing/2014/main" xmlns="" id="{00000000-0008-0000-1000-000021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3" name="Line 8">
            <a:extLst>
              <a:ext uri="{FF2B5EF4-FFF2-40B4-BE49-F238E27FC236}">
                <a16:creationId xmlns:a16="http://schemas.microsoft.com/office/drawing/2014/main" xmlns="" id="{00000000-0008-0000-1000-000022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4" name="Line 9">
            <a:extLst>
              <a:ext uri="{FF2B5EF4-FFF2-40B4-BE49-F238E27FC236}">
                <a16:creationId xmlns:a16="http://schemas.microsoft.com/office/drawing/2014/main" xmlns="" id="{00000000-0008-0000-1000-000023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5" name="Line 7">
            <a:extLst>
              <a:ext uri="{FF2B5EF4-FFF2-40B4-BE49-F238E27FC236}">
                <a16:creationId xmlns:a16="http://schemas.microsoft.com/office/drawing/2014/main" xmlns="" id="{00000000-0008-0000-1000-000030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6" name="Line 8">
            <a:extLst>
              <a:ext uri="{FF2B5EF4-FFF2-40B4-BE49-F238E27FC236}">
                <a16:creationId xmlns:a16="http://schemas.microsoft.com/office/drawing/2014/main" xmlns="" id="{00000000-0008-0000-1000-000031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7" name="Line 9">
            <a:extLst>
              <a:ext uri="{FF2B5EF4-FFF2-40B4-BE49-F238E27FC236}">
                <a16:creationId xmlns:a16="http://schemas.microsoft.com/office/drawing/2014/main" xmlns="" id="{00000000-0008-0000-1000-000032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3938" name="Line 7">
            <a:extLst>
              <a:ext uri="{FF2B5EF4-FFF2-40B4-BE49-F238E27FC236}">
                <a16:creationId xmlns:a16="http://schemas.microsoft.com/office/drawing/2014/main" xmlns="" id="{00000000-0008-0000-1000-00004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39" name="Line 8">
            <a:extLst>
              <a:ext uri="{FF2B5EF4-FFF2-40B4-BE49-F238E27FC236}">
                <a16:creationId xmlns:a16="http://schemas.microsoft.com/office/drawing/2014/main" xmlns="" id="{00000000-0008-0000-1000-00004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40" name="Line 9">
            <a:extLst>
              <a:ext uri="{FF2B5EF4-FFF2-40B4-BE49-F238E27FC236}">
                <a16:creationId xmlns:a16="http://schemas.microsoft.com/office/drawing/2014/main" xmlns="" id="{00000000-0008-0000-1000-000044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41" name="Line 7">
            <a:extLst>
              <a:ext uri="{FF2B5EF4-FFF2-40B4-BE49-F238E27FC236}">
                <a16:creationId xmlns:a16="http://schemas.microsoft.com/office/drawing/2014/main" xmlns="" id="{00000000-0008-0000-1000-000045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42" name="Line 8">
            <a:extLst>
              <a:ext uri="{FF2B5EF4-FFF2-40B4-BE49-F238E27FC236}">
                <a16:creationId xmlns:a16="http://schemas.microsoft.com/office/drawing/2014/main" xmlns="" id="{00000000-0008-0000-1000-000046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43" name="Line 9">
            <a:extLst>
              <a:ext uri="{FF2B5EF4-FFF2-40B4-BE49-F238E27FC236}">
                <a16:creationId xmlns:a16="http://schemas.microsoft.com/office/drawing/2014/main" xmlns="" id="{00000000-0008-0000-1000-000047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44" name="Line 7">
            <a:extLst>
              <a:ext uri="{FF2B5EF4-FFF2-40B4-BE49-F238E27FC236}">
                <a16:creationId xmlns:a16="http://schemas.microsoft.com/office/drawing/2014/main" xmlns="" id="{00000000-0008-0000-1000-00004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45" name="Line 8">
            <a:extLst>
              <a:ext uri="{FF2B5EF4-FFF2-40B4-BE49-F238E27FC236}">
                <a16:creationId xmlns:a16="http://schemas.microsoft.com/office/drawing/2014/main" xmlns="" id="{00000000-0008-0000-1000-00004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46" name="Line 9">
            <a:extLst>
              <a:ext uri="{FF2B5EF4-FFF2-40B4-BE49-F238E27FC236}">
                <a16:creationId xmlns:a16="http://schemas.microsoft.com/office/drawing/2014/main" xmlns="" id="{00000000-0008-0000-1000-00004A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47" name="Line 7">
            <a:extLst>
              <a:ext uri="{FF2B5EF4-FFF2-40B4-BE49-F238E27FC236}">
                <a16:creationId xmlns:a16="http://schemas.microsoft.com/office/drawing/2014/main" xmlns="" id="{00000000-0008-0000-1000-00004B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48" name="Line 8">
            <a:extLst>
              <a:ext uri="{FF2B5EF4-FFF2-40B4-BE49-F238E27FC236}">
                <a16:creationId xmlns:a16="http://schemas.microsoft.com/office/drawing/2014/main" xmlns="" id="{00000000-0008-0000-1000-00004C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49" name="Line 9">
            <a:extLst>
              <a:ext uri="{FF2B5EF4-FFF2-40B4-BE49-F238E27FC236}">
                <a16:creationId xmlns:a16="http://schemas.microsoft.com/office/drawing/2014/main" xmlns="" id="{00000000-0008-0000-1000-00004D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50" name="Line 7">
            <a:extLst>
              <a:ext uri="{FF2B5EF4-FFF2-40B4-BE49-F238E27FC236}">
                <a16:creationId xmlns:a16="http://schemas.microsoft.com/office/drawing/2014/main" xmlns="" id="{00000000-0008-0000-1000-00004E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1" name="Line 8">
            <a:extLst>
              <a:ext uri="{FF2B5EF4-FFF2-40B4-BE49-F238E27FC236}">
                <a16:creationId xmlns:a16="http://schemas.microsoft.com/office/drawing/2014/main" xmlns="" id="{00000000-0008-0000-1000-00004F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2" name="Line 9">
            <a:extLst>
              <a:ext uri="{FF2B5EF4-FFF2-40B4-BE49-F238E27FC236}">
                <a16:creationId xmlns:a16="http://schemas.microsoft.com/office/drawing/2014/main" xmlns="" id="{00000000-0008-0000-1000-00005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3" name="Line 7">
            <a:extLst>
              <a:ext uri="{FF2B5EF4-FFF2-40B4-BE49-F238E27FC236}">
                <a16:creationId xmlns:a16="http://schemas.microsoft.com/office/drawing/2014/main" xmlns="" id="{00000000-0008-0000-1000-00005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54" name="Line 8">
            <a:extLst>
              <a:ext uri="{FF2B5EF4-FFF2-40B4-BE49-F238E27FC236}">
                <a16:creationId xmlns:a16="http://schemas.microsoft.com/office/drawing/2014/main" xmlns="" id="{00000000-0008-0000-1000-00005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55" name="Line 9">
            <a:extLst>
              <a:ext uri="{FF2B5EF4-FFF2-40B4-BE49-F238E27FC236}">
                <a16:creationId xmlns:a16="http://schemas.microsoft.com/office/drawing/2014/main" xmlns="" id="{00000000-0008-0000-1000-00005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56" name="Line 7">
            <a:extLst>
              <a:ext uri="{FF2B5EF4-FFF2-40B4-BE49-F238E27FC236}">
                <a16:creationId xmlns:a16="http://schemas.microsoft.com/office/drawing/2014/main" xmlns="" id="{00000000-0008-0000-1000-00005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7" name="Line 8">
            <a:extLst>
              <a:ext uri="{FF2B5EF4-FFF2-40B4-BE49-F238E27FC236}">
                <a16:creationId xmlns:a16="http://schemas.microsoft.com/office/drawing/2014/main" xmlns="" id="{00000000-0008-0000-1000-00005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8" name="Line 9">
            <a:extLst>
              <a:ext uri="{FF2B5EF4-FFF2-40B4-BE49-F238E27FC236}">
                <a16:creationId xmlns:a16="http://schemas.microsoft.com/office/drawing/2014/main" xmlns="" id="{00000000-0008-0000-1000-000056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59" name="Line 7">
            <a:extLst>
              <a:ext uri="{FF2B5EF4-FFF2-40B4-BE49-F238E27FC236}">
                <a16:creationId xmlns:a16="http://schemas.microsoft.com/office/drawing/2014/main" xmlns="" id="{00000000-0008-0000-1000-00005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60" name="Line 8">
            <a:extLst>
              <a:ext uri="{FF2B5EF4-FFF2-40B4-BE49-F238E27FC236}">
                <a16:creationId xmlns:a16="http://schemas.microsoft.com/office/drawing/2014/main" xmlns="" id="{00000000-0008-0000-1000-00005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61" name="Line 9">
            <a:extLst>
              <a:ext uri="{FF2B5EF4-FFF2-40B4-BE49-F238E27FC236}">
                <a16:creationId xmlns:a16="http://schemas.microsoft.com/office/drawing/2014/main" xmlns="" id="{00000000-0008-0000-1000-00005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62" name="Line 7">
            <a:extLst>
              <a:ext uri="{FF2B5EF4-FFF2-40B4-BE49-F238E27FC236}">
                <a16:creationId xmlns:a16="http://schemas.microsoft.com/office/drawing/2014/main" xmlns="" id="{00000000-0008-0000-1000-00005A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3" name="Line 8">
            <a:extLst>
              <a:ext uri="{FF2B5EF4-FFF2-40B4-BE49-F238E27FC236}">
                <a16:creationId xmlns:a16="http://schemas.microsoft.com/office/drawing/2014/main" xmlns="" id="{00000000-0008-0000-1000-00005B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4" name="Line 9">
            <a:extLst>
              <a:ext uri="{FF2B5EF4-FFF2-40B4-BE49-F238E27FC236}">
                <a16:creationId xmlns:a16="http://schemas.microsoft.com/office/drawing/2014/main" xmlns="" id="{00000000-0008-0000-1000-00005C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5" name="Line 7">
            <a:extLst>
              <a:ext uri="{FF2B5EF4-FFF2-40B4-BE49-F238E27FC236}">
                <a16:creationId xmlns:a16="http://schemas.microsoft.com/office/drawing/2014/main" xmlns="" id="{00000000-0008-0000-1000-00005D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66" name="Line 8">
            <a:extLst>
              <a:ext uri="{FF2B5EF4-FFF2-40B4-BE49-F238E27FC236}">
                <a16:creationId xmlns:a16="http://schemas.microsoft.com/office/drawing/2014/main" xmlns="" id="{00000000-0008-0000-1000-00005E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67" name="Line 9">
            <a:extLst>
              <a:ext uri="{FF2B5EF4-FFF2-40B4-BE49-F238E27FC236}">
                <a16:creationId xmlns:a16="http://schemas.microsoft.com/office/drawing/2014/main" xmlns="" id="{00000000-0008-0000-1000-00005F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68" name="Line 7">
            <a:extLst>
              <a:ext uri="{FF2B5EF4-FFF2-40B4-BE49-F238E27FC236}">
                <a16:creationId xmlns:a16="http://schemas.microsoft.com/office/drawing/2014/main" xmlns="" id="{00000000-0008-0000-1000-000060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69" name="Line 8">
            <a:extLst>
              <a:ext uri="{FF2B5EF4-FFF2-40B4-BE49-F238E27FC236}">
                <a16:creationId xmlns:a16="http://schemas.microsoft.com/office/drawing/2014/main" xmlns="" id="{00000000-0008-0000-1000-00006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0" name="Line 9">
            <a:extLst>
              <a:ext uri="{FF2B5EF4-FFF2-40B4-BE49-F238E27FC236}">
                <a16:creationId xmlns:a16="http://schemas.microsoft.com/office/drawing/2014/main" xmlns="" id="{00000000-0008-0000-1000-00006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1" name="Line 7">
            <a:extLst>
              <a:ext uri="{FF2B5EF4-FFF2-40B4-BE49-F238E27FC236}">
                <a16:creationId xmlns:a16="http://schemas.microsoft.com/office/drawing/2014/main" xmlns="" id="{00000000-0008-0000-1000-00006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72" name="Line 8">
            <a:extLst>
              <a:ext uri="{FF2B5EF4-FFF2-40B4-BE49-F238E27FC236}">
                <a16:creationId xmlns:a16="http://schemas.microsoft.com/office/drawing/2014/main" xmlns="" id="{00000000-0008-0000-1000-00006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73" name="Line 9">
            <a:extLst>
              <a:ext uri="{FF2B5EF4-FFF2-40B4-BE49-F238E27FC236}">
                <a16:creationId xmlns:a16="http://schemas.microsoft.com/office/drawing/2014/main" xmlns="" id="{00000000-0008-0000-1000-00006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3974" name="Line 7">
            <a:extLst>
              <a:ext uri="{FF2B5EF4-FFF2-40B4-BE49-F238E27FC236}">
                <a16:creationId xmlns:a16="http://schemas.microsoft.com/office/drawing/2014/main" xmlns="" id="{00000000-0008-0000-1000-000066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75" name="Line 8">
            <a:extLst>
              <a:ext uri="{FF2B5EF4-FFF2-40B4-BE49-F238E27FC236}">
                <a16:creationId xmlns:a16="http://schemas.microsoft.com/office/drawing/2014/main" xmlns="" id="{00000000-0008-0000-1000-00006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76" name="Line 9">
            <a:extLst>
              <a:ext uri="{FF2B5EF4-FFF2-40B4-BE49-F238E27FC236}">
                <a16:creationId xmlns:a16="http://schemas.microsoft.com/office/drawing/2014/main" xmlns="" id="{00000000-0008-0000-1000-00006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77" name="Line 7">
            <a:extLst>
              <a:ext uri="{FF2B5EF4-FFF2-40B4-BE49-F238E27FC236}">
                <a16:creationId xmlns:a16="http://schemas.microsoft.com/office/drawing/2014/main" xmlns="" id="{00000000-0008-0000-1000-000069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8" name="Line 8">
            <a:extLst>
              <a:ext uri="{FF2B5EF4-FFF2-40B4-BE49-F238E27FC236}">
                <a16:creationId xmlns:a16="http://schemas.microsoft.com/office/drawing/2014/main" xmlns="" id="{00000000-0008-0000-1000-00006A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79" name="Line 9">
            <a:extLst>
              <a:ext uri="{FF2B5EF4-FFF2-40B4-BE49-F238E27FC236}">
                <a16:creationId xmlns:a16="http://schemas.microsoft.com/office/drawing/2014/main" xmlns="" id="{00000000-0008-0000-1000-00006B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80" name="Line 7">
            <a:extLst>
              <a:ext uri="{FF2B5EF4-FFF2-40B4-BE49-F238E27FC236}">
                <a16:creationId xmlns:a16="http://schemas.microsoft.com/office/drawing/2014/main" xmlns="" id="{00000000-0008-0000-1000-00006C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81" name="Line 8">
            <a:extLst>
              <a:ext uri="{FF2B5EF4-FFF2-40B4-BE49-F238E27FC236}">
                <a16:creationId xmlns:a16="http://schemas.microsoft.com/office/drawing/2014/main" xmlns="" id="{00000000-0008-0000-1000-00006D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82" name="Line 9">
            <a:extLst>
              <a:ext uri="{FF2B5EF4-FFF2-40B4-BE49-F238E27FC236}">
                <a16:creationId xmlns:a16="http://schemas.microsoft.com/office/drawing/2014/main" xmlns="" id="{00000000-0008-0000-1000-00006E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83" name="Line 7">
            <a:extLst>
              <a:ext uri="{FF2B5EF4-FFF2-40B4-BE49-F238E27FC236}">
                <a16:creationId xmlns:a16="http://schemas.microsoft.com/office/drawing/2014/main" xmlns="" id="{00000000-0008-0000-1000-00006F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84" name="Line 8">
            <a:extLst>
              <a:ext uri="{FF2B5EF4-FFF2-40B4-BE49-F238E27FC236}">
                <a16:creationId xmlns:a16="http://schemas.microsoft.com/office/drawing/2014/main" xmlns="" id="{00000000-0008-0000-1000-000070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85" name="Line 9">
            <a:extLst>
              <a:ext uri="{FF2B5EF4-FFF2-40B4-BE49-F238E27FC236}">
                <a16:creationId xmlns:a16="http://schemas.microsoft.com/office/drawing/2014/main" xmlns="" id="{00000000-0008-0000-1000-000071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86" name="Line 7">
            <a:extLst>
              <a:ext uri="{FF2B5EF4-FFF2-40B4-BE49-F238E27FC236}">
                <a16:creationId xmlns:a16="http://schemas.microsoft.com/office/drawing/2014/main" xmlns="" id="{00000000-0008-0000-1000-000072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87" name="Line 8">
            <a:extLst>
              <a:ext uri="{FF2B5EF4-FFF2-40B4-BE49-F238E27FC236}">
                <a16:creationId xmlns:a16="http://schemas.microsoft.com/office/drawing/2014/main" xmlns="" id="{00000000-0008-0000-1000-000073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88" name="Line 9">
            <a:extLst>
              <a:ext uri="{FF2B5EF4-FFF2-40B4-BE49-F238E27FC236}">
                <a16:creationId xmlns:a16="http://schemas.microsoft.com/office/drawing/2014/main" xmlns="" id="{00000000-0008-0000-1000-000074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89" name="Line 7">
            <a:extLst>
              <a:ext uri="{FF2B5EF4-FFF2-40B4-BE49-F238E27FC236}">
                <a16:creationId xmlns:a16="http://schemas.microsoft.com/office/drawing/2014/main" xmlns="" id="{00000000-0008-0000-1000-00007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90" name="Line 8">
            <a:extLst>
              <a:ext uri="{FF2B5EF4-FFF2-40B4-BE49-F238E27FC236}">
                <a16:creationId xmlns:a16="http://schemas.microsoft.com/office/drawing/2014/main" xmlns="" id="{00000000-0008-0000-1000-00007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91" name="Line 9">
            <a:extLst>
              <a:ext uri="{FF2B5EF4-FFF2-40B4-BE49-F238E27FC236}">
                <a16:creationId xmlns:a16="http://schemas.microsoft.com/office/drawing/2014/main" xmlns="" id="{00000000-0008-0000-1000-000077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3992" name="Line 7">
            <a:extLst>
              <a:ext uri="{FF2B5EF4-FFF2-40B4-BE49-F238E27FC236}">
                <a16:creationId xmlns:a16="http://schemas.microsoft.com/office/drawing/2014/main" xmlns="" id="{00000000-0008-0000-1000-000078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93" name="Line 8">
            <a:extLst>
              <a:ext uri="{FF2B5EF4-FFF2-40B4-BE49-F238E27FC236}">
                <a16:creationId xmlns:a16="http://schemas.microsoft.com/office/drawing/2014/main" xmlns="" id="{00000000-0008-0000-1000-00007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94" name="Line 9">
            <a:extLst>
              <a:ext uri="{FF2B5EF4-FFF2-40B4-BE49-F238E27FC236}">
                <a16:creationId xmlns:a16="http://schemas.microsoft.com/office/drawing/2014/main" xmlns="" id="{00000000-0008-0000-1000-00007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3995" name="Line 7">
            <a:extLst>
              <a:ext uri="{FF2B5EF4-FFF2-40B4-BE49-F238E27FC236}">
                <a16:creationId xmlns:a16="http://schemas.microsoft.com/office/drawing/2014/main" xmlns="" id="{00000000-0008-0000-1000-00007B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96" name="Line 8">
            <a:extLst>
              <a:ext uri="{FF2B5EF4-FFF2-40B4-BE49-F238E27FC236}">
                <a16:creationId xmlns:a16="http://schemas.microsoft.com/office/drawing/2014/main" xmlns="" id="{00000000-0008-0000-1000-00007C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97" name="Line 9">
            <a:extLst>
              <a:ext uri="{FF2B5EF4-FFF2-40B4-BE49-F238E27FC236}">
                <a16:creationId xmlns:a16="http://schemas.microsoft.com/office/drawing/2014/main" xmlns="" id="{00000000-0008-0000-1000-00007D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3998" name="Line 7">
            <a:extLst>
              <a:ext uri="{FF2B5EF4-FFF2-40B4-BE49-F238E27FC236}">
                <a16:creationId xmlns:a16="http://schemas.microsoft.com/office/drawing/2014/main" xmlns="" id="{00000000-0008-0000-1000-00007E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3999" name="Line 8">
            <a:extLst>
              <a:ext uri="{FF2B5EF4-FFF2-40B4-BE49-F238E27FC236}">
                <a16:creationId xmlns:a16="http://schemas.microsoft.com/office/drawing/2014/main" xmlns="" id="{00000000-0008-0000-1000-00007F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00" name="Line 9">
            <a:extLst>
              <a:ext uri="{FF2B5EF4-FFF2-40B4-BE49-F238E27FC236}">
                <a16:creationId xmlns:a16="http://schemas.microsoft.com/office/drawing/2014/main" xmlns="" id="{00000000-0008-0000-1000-000080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01" name="Line 7">
            <a:extLst>
              <a:ext uri="{FF2B5EF4-FFF2-40B4-BE49-F238E27FC236}">
                <a16:creationId xmlns:a16="http://schemas.microsoft.com/office/drawing/2014/main" xmlns="" id="{00000000-0008-0000-1000-000081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2" name="Line 8">
            <a:extLst>
              <a:ext uri="{FF2B5EF4-FFF2-40B4-BE49-F238E27FC236}">
                <a16:creationId xmlns:a16="http://schemas.microsoft.com/office/drawing/2014/main" xmlns="" id="{00000000-0008-0000-1000-000082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3" name="Line 9">
            <a:extLst>
              <a:ext uri="{FF2B5EF4-FFF2-40B4-BE49-F238E27FC236}">
                <a16:creationId xmlns:a16="http://schemas.microsoft.com/office/drawing/2014/main" xmlns="" id="{00000000-0008-0000-1000-00008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4" name="Line 7">
            <a:extLst>
              <a:ext uri="{FF2B5EF4-FFF2-40B4-BE49-F238E27FC236}">
                <a16:creationId xmlns:a16="http://schemas.microsoft.com/office/drawing/2014/main" xmlns="" id="{00000000-0008-0000-1000-000084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05" name="Line 8">
            <a:extLst>
              <a:ext uri="{FF2B5EF4-FFF2-40B4-BE49-F238E27FC236}">
                <a16:creationId xmlns:a16="http://schemas.microsoft.com/office/drawing/2014/main" xmlns="" id="{00000000-0008-0000-1000-00008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06" name="Line 9">
            <a:extLst>
              <a:ext uri="{FF2B5EF4-FFF2-40B4-BE49-F238E27FC236}">
                <a16:creationId xmlns:a16="http://schemas.microsoft.com/office/drawing/2014/main" xmlns="" id="{00000000-0008-0000-1000-00008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07" name="Line 7">
            <a:extLst>
              <a:ext uri="{FF2B5EF4-FFF2-40B4-BE49-F238E27FC236}">
                <a16:creationId xmlns:a16="http://schemas.microsoft.com/office/drawing/2014/main" xmlns="" id="{00000000-0008-0000-1000-000087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8" name="Line 8">
            <a:extLst>
              <a:ext uri="{FF2B5EF4-FFF2-40B4-BE49-F238E27FC236}">
                <a16:creationId xmlns:a16="http://schemas.microsoft.com/office/drawing/2014/main" xmlns="" id="{00000000-0008-0000-1000-000088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09" name="Line 9">
            <a:extLst>
              <a:ext uri="{FF2B5EF4-FFF2-40B4-BE49-F238E27FC236}">
                <a16:creationId xmlns:a16="http://schemas.microsoft.com/office/drawing/2014/main" xmlns="" id="{00000000-0008-0000-1000-000089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10" name="Line 7">
            <a:extLst>
              <a:ext uri="{FF2B5EF4-FFF2-40B4-BE49-F238E27FC236}">
                <a16:creationId xmlns:a16="http://schemas.microsoft.com/office/drawing/2014/main" xmlns="" id="{00000000-0008-0000-1000-00008A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11" name="Line 8">
            <a:extLst>
              <a:ext uri="{FF2B5EF4-FFF2-40B4-BE49-F238E27FC236}">
                <a16:creationId xmlns:a16="http://schemas.microsoft.com/office/drawing/2014/main" xmlns="" id="{00000000-0008-0000-1000-00008B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12" name="Line 9">
            <a:extLst>
              <a:ext uri="{FF2B5EF4-FFF2-40B4-BE49-F238E27FC236}">
                <a16:creationId xmlns:a16="http://schemas.microsoft.com/office/drawing/2014/main" xmlns="" id="{00000000-0008-0000-1000-00008C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13" name="Line 7">
            <a:extLst>
              <a:ext uri="{FF2B5EF4-FFF2-40B4-BE49-F238E27FC236}">
                <a16:creationId xmlns:a16="http://schemas.microsoft.com/office/drawing/2014/main" xmlns="" id="{00000000-0008-0000-1000-00008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14" name="Line 8">
            <a:extLst>
              <a:ext uri="{FF2B5EF4-FFF2-40B4-BE49-F238E27FC236}">
                <a16:creationId xmlns:a16="http://schemas.microsoft.com/office/drawing/2014/main" xmlns="" id="{00000000-0008-0000-1000-00008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15" name="Line 9">
            <a:extLst>
              <a:ext uri="{FF2B5EF4-FFF2-40B4-BE49-F238E27FC236}">
                <a16:creationId xmlns:a16="http://schemas.microsoft.com/office/drawing/2014/main" xmlns="" id="{00000000-0008-0000-1000-00008F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16" name="Line 7">
            <a:extLst>
              <a:ext uri="{FF2B5EF4-FFF2-40B4-BE49-F238E27FC236}">
                <a16:creationId xmlns:a16="http://schemas.microsoft.com/office/drawing/2014/main" xmlns="" id="{00000000-0008-0000-1000-000090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17" name="Line 8">
            <a:extLst>
              <a:ext uri="{FF2B5EF4-FFF2-40B4-BE49-F238E27FC236}">
                <a16:creationId xmlns:a16="http://schemas.microsoft.com/office/drawing/2014/main" xmlns="" id="{00000000-0008-0000-1000-000091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18" name="Line 9">
            <a:extLst>
              <a:ext uri="{FF2B5EF4-FFF2-40B4-BE49-F238E27FC236}">
                <a16:creationId xmlns:a16="http://schemas.microsoft.com/office/drawing/2014/main" xmlns="" id="{00000000-0008-0000-1000-000092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19" name="Line 7">
            <a:extLst>
              <a:ext uri="{FF2B5EF4-FFF2-40B4-BE49-F238E27FC236}">
                <a16:creationId xmlns:a16="http://schemas.microsoft.com/office/drawing/2014/main" xmlns="" id="{00000000-0008-0000-1000-00009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0" name="Line 8">
            <a:extLst>
              <a:ext uri="{FF2B5EF4-FFF2-40B4-BE49-F238E27FC236}">
                <a16:creationId xmlns:a16="http://schemas.microsoft.com/office/drawing/2014/main" xmlns="" id="{00000000-0008-0000-1000-000094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1" name="Line 9">
            <a:extLst>
              <a:ext uri="{FF2B5EF4-FFF2-40B4-BE49-F238E27FC236}">
                <a16:creationId xmlns:a16="http://schemas.microsoft.com/office/drawing/2014/main" xmlns="" id="{00000000-0008-0000-1000-000095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2" name="Line 7">
            <a:extLst>
              <a:ext uri="{FF2B5EF4-FFF2-40B4-BE49-F238E27FC236}">
                <a16:creationId xmlns:a16="http://schemas.microsoft.com/office/drawing/2014/main" xmlns="" id="{00000000-0008-0000-1000-000096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23" name="Line 8">
            <a:extLst>
              <a:ext uri="{FF2B5EF4-FFF2-40B4-BE49-F238E27FC236}">
                <a16:creationId xmlns:a16="http://schemas.microsoft.com/office/drawing/2014/main" xmlns="" id="{00000000-0008-0000-1000-000097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24" name="Line 9">
            <a:extLst>
              <a:ext uri="{FF2B5EF4-FFF2-40B4-BE49-F238E27FC236}">
                <a16:creationId xmlns:a16="http://schemas.microsoft.com/office/drawing/2014/main" xmlns="" id="{00000000-0008-0000-1000-000098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25" name="Line 7">
            <a:extLst>
              <a:ext uri="{FF2B5EF4-FFF2-40B4-BE49-F238E27FC236}">
                <a16:creationId xmlns:a16="http://schemas.microsoft.com/office/drawing/2014/main" xmlns="" id="{00000000-0008-0000-1000-00009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26" name="Line 8">
            <a:extLst>
              <a:ext uri="{FF2B5EF4-FFF2-40B4-BE49-F238E27FC236}">
                <a16:creationId xmlns:a16="http://schemas.microsoft.com/office/drawing/2014/main" xmlns="" id="{00000000-0008-0000-1000-00009A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27" name="Line 9">
            <a:extLst>
              <a:ext uri="{FF2B5EF4-FFF2-40B4-BE49-F238E27FC236}">
                <a16:creationId xmlns:a16="http://schemas.microsoft.com/office/drawing/2014/main" xmlns="" id="{00000000-0008-0000-1000-00009B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28" name="Line 7">
            <a:extLst>
              <a:ext uri="{FF2B5EF4-FFF2-40B4-BE49-F238E27FC236}">
                <a16:creationId xmlns:a16="http://schemas.microsoft.com/office/drawing/2014/main" xmlns="" id="{00000000-0008-0000-1000-00009C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29" name="Line 8">
            <a:extLst>
              <a:ext uri="{FF2B5EF4-FFF2-40B4-BE49-F238E27FC236}">
                <a16:creationId xmlns:a16="http://schemas.microsoft.com/office/drawing/2014/main" xmlns="" id="{00000000-0008-0000-1000-00009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30" name="Line 9">
            <a:extLst>
              <a:ext uri="{FF2B5EF4-FFF2-40B4-BE49-F238E27FC236}">
                <a16:creationId xmlns:a16="http://schemas.microsoft.com/office/drawing/2014/main" xmlns="" id="{00000000-0008-0000-1000-00009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31" name="Line 7">
            <a:extLst>
              <a:ext uri="{FF2B5EF4-FFF2-40B4-BE49-F238E27FC236}">
                <a16:creationId xmlns:a16="http://schemas.microsoft.com/office/drawing/2014/main" xmlns="" id="{00000000-0008-0000-1000-00009F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32" name="Line 8">
            <a:extLst>
              <a:ext uri="{FF2B5EF4-FFF2-40B4-BE49-F238E27FC236}">
                <a16:creationId xmlns:a16="http://schemas.microsoft.com/office/drawing/2014/main" xmlns="" id="{00000000-0008-0000-1000-0000A0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33" name="Line 9">
            <a:extLst>
              <a:ext uri="{FF2B5EF4-FFF2-40B4-BE49-F238E27FC236}">
                <a16:creationId xmlns:a16="http://schemas.microsoft.com/office/drawing/2014/main" xmlns="" id="{00000000-0008-0000-1000-0000A1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34" name="Line 7">
            <a:extLst>
              <a:ext uri="{FF2B5EF4-FFF2-40B4-BE49-F238E27FC236}">
                <a16:creationId xmlns:a16="http://schemas.microsoft.com/office/drawing/2014/main" xmlns="" id="{00000000-0008-0000-1000-0000A2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35" name="Line 8">
            <a:extLst>
              <a:ext uri="{FF2B5EF4-FFF2-40B4-BE49-F238E27FC236}">
                <a16:creationId xmlns:a16="http://schemas.microsoft.com/office/drawing/2014/main" xmlns="" id="{00000000-0008-0000-1000-0000A3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36" name="Line 9">
            <a:extLst>
              <a:ext uri="{FF2B5EF4-FFF2-40B4-BE49-F238E27FC236}">
                <a16:creationId xmlns:a16="http://schemas.microsoft.com/office/drawing/2014/main" xmlns="" id="{00000000-0008-0000-1000-0000A4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37" name="Line 7">
            <a:extLst>
              <a:ext uri="{FF2B5EF4-FFF2-40B4-BE49-F238E27FC236}">
                <a16:creationId xmlns:a16="http://schemas.microsoft.com/office/drawing/2014/main" xmlns="" id="{00000000-0008-0000-1000-0000A5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38" name="Line 8">
            <a:extLst>
              <a:ext uri="{FF2B5EF4-FFF2-40B4-BE49-F238E27FC236}">
                <a16:creationId xmlns:a16="http://schemas.microsoft.com/office/drawing/2014/main" xmlns="" id="{00000000-0008-0000-1000-0000A6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39" name="Line 9">
            <a:extLst>
              <a:ext uri="{FF2B5EF4-FFF2-40B4-BE49-F238E27FC236}">
                <a16:creationId xmlns:a16="http://schemas.microsoft.com/office/drawing/2014/main" xmlns="" id="{00000000-0008-0000-1000-0000A7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0" name="Line 7">
            <a:extLst>
              <a:ext uri="{FF2B5EF4-FFF2-40B4-BE49-F238E27FC236}">
                <a16:creationId xmlns:a16="http://schemas.microsoft.com/office/drawing/2014/main" xmlns="" id="{00000000-0008-0000-1000-0000A8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41" name="Line 8">
            <a:extLst>
              <a:ext uri="{FF2B5EF4-FFF2-40B4-BE49-F238E27FC236}">
                <a16:creationId xmlns:a16="http://schemas.microsoft.com/office/drawing/2014/main" xmlns="" id="{00000000-0008-0000-1000-0000A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42" name="Line 9">
            <a:extLst>
              <a:ext uri="{FF2B5EF4-FFF2-40B4-BE49-F238E27FC236}">
                <a16:creationId xmlns:a16="http://schemas.microsoft.com/office/drawing/2014/main" xmlns="" id="{00000000-0008-0000-1000-0000A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43" name="Line 7">
            <a:extLst>
              <a:ext uri="{FF2B5EF4-FFF2-40B4-BE49-F238E27FC236}">
                <a16:creationId xmlns:a16="http://schemas.microsoft.com/office/drawing/2014/main" xmlns="" id="{00000000-0008-0000-1000-0000AB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44" name="Line 8">
            <a:extLst>
              <a:ext uri="{FF2B5EF4-FFF2-40B4-BE49-F238E27FC236}">
                <a16:creationId xmlns:a16="http://schemas.microsoft.com/office/drawing/2014/main" xmlns="" id="{00000000-0008-0000-1000-0000AC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45" name="Line 9">
            <a:extLst>
              <a:ext uri="{FF2B5EF4-FFF2-40B4-BE49-F238E27FC236}">
                <a16:creationId xmlns:a16="http://schemas.microsoft.com/office/drawing/2014/main" xmlns="" id="{00000000-0008-0000-1000-0000AD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46" name="Line 7">
            <a:extLst>
              <a:ext uri="{FF2B5EF4-FFF2-40B4-BE49-F238E27FC236}">
                <a16:creationId xmlns:a16="http://schemas.microsoft.com/office/drawing/2014/main" xmlns="" id="{00000000-0008-0000-1000-0000AE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7" name="Line 8">
            <a:extLst>
              <a:ext uri="{FF2B5EF4-FFF2-40B4-BE49-F238E27FC236}">
                <a16:creationId xmlns:a16="http://schemas.microsoft.com/office/drawing/2014/main" xmlns="" id="{00000000-0008-0000-1000-0000AF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8" name="Line 9">
            <a:extLst>
              <a:ext uri="{FF2B5EF4-FFF2-40B4-BE49-F238E27FC236}">
                <a16:creationId xmlns:a16="http://schemas.microsoft.com/office/drawing/2014/main" xmlns="" id="{00000000-0008-0000-1000-0000B0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49" name="Line 7">
            <a:extLst>
              <a:ext uri="{FF2B5EF4-FFF2-40B4-BE49-F238E27FC236}">
                <a16:creationId xmlns:a16="http://schemas.microsoft.com/office/drawing/2014/main" xmlns="" id="{00000000-0008-0000-1000-0000B4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0" name="Line 8">
            <a:extLst>
              <a:ext uri="{FF2B5EF4-FFF2-40B4-BE49-F238E27FC236}">
                <a16:creationId xmlns:a16="http://schemas.microsoft.com/office/drawing/2014/main" xmlns="" id="{00000000-0008-0000-1000-0000B5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1" name="Line 9">
            <a:extLst>
              <a:ext uri="{FF2B5EF4-FFF2-40B4-BE49-F238E27FC236}">
                <a16:creationId xmlns:a16="http://schemas.microsoft.com/office/drawing/2014/main" xmlns="" id="{00000000-0008-0000-1000-0000B6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2" name="Line 7">
            <a:extLst>
              <a:ext uri="{FF2B5EF4-FFF2-40B4-BE49-F238E27FC236}">
                <a16:creationId xmlns:a16="http://schemas.microsoft.com/office/drawing/2014/main" xmlns="" id="{00000000-0008-0000-1000-0000BD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53" name="Line 8">
            <a:extLst>
              <a:ext uri="{FF2B5EF4-FFF2-40B4-BE49-F238E27FC236}">
                <a16:creationId xmlns:a16="http://schemas.microsoft.com/office/drawing/2014/main" xmlns="" id="{00000000-0008-0000-1000-0000BE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54" name="Line 9">
            <a:extLst>
              <a:ext uri="{FF2B5EF4-FFF2-40B4-BE49-F238E27FC236}">
                <a16:creationId xmlns:a16="http://schemas.microsoft.com/office/drawing/2014/main" xmlns="" id="{00000000-0008-0000-1000-0000BF0A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055" name="Line 7">
            <a:extLst>
              <a:ext uri="{FF2B5EF4-FFF2-40B4-BE49-F238E27FC236}">
                <a16:creationId xmlns:a16="http://schemas.microsoft.com/office/drawing/2014/main" xmlns="" id="{00000000-0008-0000-1000-0000C3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6" name="Line 8">
            <a:extLst>
              <a:ext uri="{FF2B5EF4-FFF2-40B4-BE49-F238E27FC236}">
                <a16:creationId xmlns:a16="http://schemas.microsoft.com/office/drawing/2014/main" xmlns="" id="{00000000-0008-0000-1000-0000C4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7" name="Line 9">
            <a:extLst>
              <a:ext uri="{FF2B5EF4-FFF2-40B4-BE49-F238E27FC236}">
                <a16:creationId xmlns:a16="http://schemas.microsoft.com/office/drawing/2014/main" xmlns="" id="{00000000-0008-0000-1000-0000C50A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058" name="Line 7">
            <a:extLst>
              <a:ext uri="{FF2B5EF4-FFF2-40B4-BE49-F238E27FC236}">
                <a16:creationId xmlns:a16="http://schemas.microsoft.com/office/drawing/2014/main" xmlns="" id="{00000000-0008-0000-1000-0000D2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59" name="Line 8">
            <a:extLst>
              <a:ext uri="{FF2B5EF4-FFF2-40B4-BE49-F238E27FC236}">
                <a16:creationId xmlns:a16="http://schemas.microsoft.com/office/drawing/2014/main" xmlns="" id="{00000000-0008-0000-1000-0000D3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60" name="Line 9">
            <a:extLst>
              <a:ext uri="{FF2B5EF4-FFF2-40B4-BE49-F238E27FC236}">
                <a16:creationId xmlns:a16="http://schemas.microsoft.com/office/drawing/2014/main" xmlns="" id="{00000000-0008-0000-1000-0000D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61" name="Line 7">
            <a:extLst>
              <a:ext uri="{FF2B5EF4-FFF2-40B4-BE49-F238E27FC236}">
                <a16:creationId xmlns:a16="http://schemas.microsoft.com/office/drawing/2014/main" xmlns="" id="{00000000-0008-0000-1000-0000D5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62" name="Line 8">
            <a:extLst>
              <a:ext uri="{FF2B5EF4-FFF2-40B4-BE49-F238E27FC236}">
                <a16:creationId xmlns:a16="http://schemas.microsoft.com/office/drawing/2014/main" xmlns="" id="{00000000-0008-0000-1000-0000D6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63" name="Line 9">
            <a:extLst>
              <a:ext uri="{FF2B5EF4-FFF2-40B4-BE49-F238E27FC236}">
                <a16:creationId xmlns:a16="http://schemas.microsoft.com/office/drawing/2014/main" xmlns="" id="{00000000-0008-0000-1000-0000D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64" name="Line 7">
            <a:extLst>
              <a:ext uri="{FF2B5EF4-FFF2-40B4-BE49-F238E27FC236}">
                <a16:creationId xmlns:a16="http://schemas.microsoft.com/office/drawing/2014/main" xmlns="" id="{00000000-0008-0000-1000-0000D8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65" name="Line 8">
            <a:extLst>
              <a:ext uri="{FF2B5EF4-FFF2-40B4-BE49-F238E27FC236}">
                <a16:creationId xmlns:a16="http://schemas.microsoft.com/office/drawing/2014/main" xmlns="" id="{00000000-0008-0000-1000-0000D9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66" name="Line 9">
            <a:extLst>
              <a:ext uri="{FF2B5EF4-FFF2-40B4-BE49-F238E27FC236}">
                <a16:creationId xmlns:a16="http://schemas.microsoft.com/office/drawing/2014/main" xmlns="" id="{00000000-0008-0000-1000-0000DA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67" name="Line 7">
            <a:extLst>
              <a:ext uri="{FF2B5EF4-FFF2-40B4-BE49-F238E27FC236}">
                <a16:creationId xmlns:a16="http://schemas.microsoft.com/office/drawing/2014/main" xmlns="" id="{00000000-0008-0000-1000-0000DB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68" name="Line 8">
            <a:extLst>
              <a:ext uri="{FF2B5EF4-FFF2-40B4-BE49-F238E27FC236}">
                <a16:creationId xmlns:a16="http://schemas.microsoft.com/office/drawing/2014/main" xmlns="" id="{00000000-0008-0000-1000-0000DC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69" name="Line 9">
            <a:extLst>
              <a:ext uri="{FF2B5EF4-FFF2-40B4-BE49-F238E27FC236}">
                <a16:creationId xmlns:a16="http://schemas.microsoft.com/office/drawing/2014/main" xmlns="" id="{00000000-0008-0000-1000-0000DD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70" name="Line 7">
            <a:extLst>
              <a:ext uri="{FF2B5EF4-FFF2-40B4-BE49-F238E27FC236}">
                <a16:creationId xmlns:a16="http://schemas.microsoft.com/office/drawing/2014/main" xmlns="" id="{00000000-0008-0000-1000-0000DE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1" name="Line 8">
            <a:extLst>
              <a:ext uri="{FF2B5EF4-FFF2-40B4-BE49-F238E27FC236}">
                <a16:creationId xmlns:a16="http://schemas.microsoft.com/office/drawing/2014/main" xmlns="" id="{00000000-0008-0000-1000-0000DF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2" name="Line 9">
            <a:extLst>
              <a:ext uri="{FF2B5EF4-FFF2-40B4-BE49-F238E27FC236}">
                <a16:creationId xmlns:a16="http://schemas.microsoft.com/office/drawing/2014/main" xmlns="" id="{00000000-0008-0000-1000-0000E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3" name="Line 7">
            <a:extLst>
              <a:ext uri="{FF2B5EF4-FFF2-40B4-BE49-F238E27FC236}">
                <a16:creationId xmlns:a16="http://schemas.microsoft.com/office/drawing/2014/main" xmlns="" id="{00000000-0008-0000-1000-0000E1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74" name="Line 8">
            <a:extLst>
              <a:ext uri="{FF2B5EF4-FFF2-40B4-BE49-F238E27FC236}">
                <a16:creationId xmlns:a16="http://schemas.microsoft.com/office/drawing/2014/main" xmlns="" id="{00000000-0008-0000-1000-0000E2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75" name="Line 9">
            <a:extLst>
              <a:ext uri="{FF2B5EF4-FFF2-40B4-BE49-F238E27FC236}">
                <a16:creationId xmlns:a16="http://schemas.microsoft.com/office/drawing/2014/main" xmlns="" id="{00000000-0008-0000-1000-0000E3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76" name="Line 7">
            <a:extLst>
              <a:ext uri="{FF2B5EF4-FFF2-40B4-BE49-F238E27FC236}">
                <a16:creationId xmlns:a16="http://schemas.microsoft.com/office/drawing/2014/main" xmlns="" id="{00000000-0008-0000-1000-0000E4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7" name="Line 8">
            <a:extLst>
              <a:ext uri="{FF2B5EF4-FFF2-40B4-BE49-F238E27FC236}">
                <a16:creationId xmlns:a16="http://schemas.microsoft.com/office/drawing/2014/main" xmlns="" id="{00000000-0008-0000-1000-0000E5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8" name="Line 9">
            <a:extLst>
              <a:ext uri="{FF2B5EF4-FFF2-40B4-BE49-F238E27FC236}">
                <a16:creationId xmlns:a16="http://schemas.microsoft.com/office/drawing/2014/main" xmlns="" id="{00000000-0008-0000-1000-0000E6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79" name="Line 7">
            <a:extLst>
              <a:ext uri="{FF2B5EF4-FFF2-40B4-BE49-F238E27FC236}">
                <a16:creationId xmlns:a16="http://schemas.microsoft.com/office/drawing/2014/main" xmlns="" id="{00000000-0008-0000-1000-0000E7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80" name="Line 8">
            <a:extLst>
              <a:ext uri="{FF2B5EF4-FFF2-40B4-BE49-F238E27FC236}">
                <a16:creationId xmlns:a16="http://schemas.microsoft.com/office/drawing/2014/main" xmlns="" id="{00000000-0008-0000-1000-0000E8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81" name="Line 9">
            <a:extLst>
              <a:ext uri="{FF2B5EF4-FFF2-40B4-BE49-F238E27FC236}">
                <a16:creationId xmlns:a16="http://schemas.microsoft.com/office/drawing/2014/main" xmlns="" id="{00000000-0008-0000-1000-0000E9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82" name="Line 7">
            <a:extLst>
              <a:ext uri="{FF2B5EF4-FFF2-40B4-BE49-F238E27FC236}">
                <a16:creationId xmlns:a16="http://schemas.microsoft.com/office/drawing/2014/main" xmlns="" id="{00000000-0008-0000-1000-0000EA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3" name="Line 8">
            <a:extLst>
              <a:ext uri="{FF2B5EF4-FFF2-40B4-BE49-F238E27FC236}">
                <a16:creationId xmlns:a16="http://schemas.microsoft.com/office/drawing/2014/main" xmlns="" id="{00000000-0008-0000-1000-0000EB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4" name="Line 9">
            <a:extLst>
              <a:ext uri="{FF2B5EF4-FFF2-40B4-BE49-F238E27FC236}">
                <a16:creationId xmlns:a16="http://schemas.microsoft.com/office/drawing/2014/main" xmlns="" id="{00000000-0008-0000-1000-0000EC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5" name="Line 7">
            <a:extLst>
              <a:ext uri="{FF2B5EF4-FFF2-40B4-BE49-F238E27FC236}">
                <a16:creationId xmlns:a16="http://schemas.microsoft.com/office/drawing/2014/main" xmlns="" id="{00000000-0008-0000-1000-0000ED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86" name="Line 8">
            <a:extLst>
              <a:ext uri="{FF2B5EF4-FFF2-40B4-BE49-F238E27FC236}">
                <a16:creationId xmlns:a16="http://schemas.microsoft.com/office/drawing/2014/main" xmlns="" id="{00000000-0008-0000-1000-0000EE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87" name="Line 9">
            <a:extLst>
              <a:ext uri="{FF2B5EF4-FFF2-40B4-BE49-F238E27FC236}">
                <a16:creationId xmlns:a16="http://schemas.microsoft.com/office/drawing/2014/main" xmlns="" id="{00000000-0008-0000-1000-0000EF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88" name="Line 7">
            <a:extLst>
              <a:ext uri="{FF2B5EF4-FFF2-40B4-BE49-F238E27FC236}">
                <a16:creationId xmlns:a16="http://schemas.microsoft.com/office/drawing/2014/main" xmlns="" id="{00000000-0008-0000-1000-0000F0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89" name="Line 8">
            <a:extLst>
              <a:ext uri="{FF2B5EF4-FFF2-40B4-BE49-F238E27FC236}">
                <a16:creationId xmlns:a16="http://schemas.microsoft.com/office/drawing/2014/main" xmlns="" id="{00000000-0008-0000-1000-0000F1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90" name="Line 9">
            <a:extLst>
              <a:ext uri="{FF2B5EF4-FFF2-40B4-BE49-F238E27FC236}">
                <a16:creationId xmlns:a16="http://schemas.microsoft.com/office/drawing/2014/main" xmlns="" id="{00000000-0008-0000-1000-0000F2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091" name="Line 7">
            <a:extLst>
              <a:ext uri="{FF2B5EF4-FFF2-40B4-BE49-F238E27FC236}">
                <a16:creationId xmlns:a16="http://schemas.microsoft.com/office/drawing/2014/main" xmlns="" id="{00000000-0008-0000-1000-0000F3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92" name="Line 8">
            <a:extLst>
              <a:ext uri="{FF2B5EF4-FFF2-40B4-BE49-F238E27FC236}">
                <a16:creationId xmlns:a16="http://schemas.microsoft.com/office/drawing/2014/main" xmlns="" id="{00000000-0008-0000-1000-0000F4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93" name="Line 9">
            <a:extLst>
              <a:ext uri="{FF2B5EF4-FFF2-40B4-BE49-F238E27FC236}">
                <a16:creationId xmlns:a16="http://schemas.microsoft.com/office/drawing/2014/main" xmlns="" id="{00000000-0008-0000-1000-0000F5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094" name="Line 7">
            <a:extLst>
              <a:ext uri="{FF2B5EF4-FFF2-40B4-BE49-F238E27FC236}">
                <a16:creationId xmlns:a16="http://schemas.microsoft.com/office/drawing/2014/main" xmlns="" id="{00000000-0008-0000-1000-0000F6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95" name="Line 8">
            <a:extLst>
              <a:ext uri="{FF2B5EF4-FFF2-40B4-BE49-F238E27FC236}">
                <a16:creationId xmlns:a16="http://schemas.microsoft.com/office/drawing/2014/main" xmlns="" id="{00000000-0008-0000-1000-0000F7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96" name="Line 9">
            <a:extLst>
              <a:ext uri="{FF2B5EF4-FFF2-40B4-BE49-F238E27FC236}">
                <a16:creationId xmlns:a16="http://schemas.microsoft.com/office/drawing/2014/main" xmlns="" id="{00000000-0008-0000-1000-0000F80A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097" name="Line 7">
            <a:extLst>
              <a:ext uri="{FF2B5EF4-FFF2-40B4-BE49-F238E27FC236}">
                <a16:creationId xmlns:a16="http://schemas.microsoft.com/office/drawing/2014/main" xmlns="" id="{00000000-0008-0000-1000-0000F9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98" name="Line 8">
            <a:extLst>
              <a:ext uri="{FF2B5EF4-FFF2-40B4-BE49-F238E27FC236}">
                <a16:creationId xmlns:a16="http://schemas.microsoft.com/office/drawing/2014/main" xmlns="" id="{00000000-0008-0000-1000-0000FA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099" name="Line 9">
            <a:extLst>
              <a:ext uri="{FF2B5EF4-FFF2-40B4-BE49-F238E27FC236}">
                <a16:creationId xmlns:a16="http://schemas.microsoft.com/office/drawing/2014/main" xmlns="" id="{00000000-0008-0000-1000-0000FB0A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00" name="Line 7">
            <a:extLst>
              <a:ext uri="{FF2B5EF4-FFF2-40B4-BE49-F238E27FC236}">
                <a16:creationId xmlns:a16="http://schemas.microsoft.com/office/drawing/2014/main" xmlns="" id="{00000000-0008-0000-1000-0000FC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01" name="Line 8">
            <a:extLst>
              <a:ext uri="{FF2B5EF4-FFF2-40B4-BE49-F238E27FC236}">
                <a16:creationId xmlns:a16="http://schemas.microsoft.com/office/drawing/2014/main" xmlns="" id="{00000000-0008-0000-1000-0000FD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02" name="Line 9">
            <a:extLst>
              <a:ext uri="{FF2B5EF4-FFF2-40B4-BE49-F238E27FC236}">
                <a16:creationId xmlns:a16="http://schemas.microsoft.com/office/drawing/2014/main" xmlns="" id="{00000000-0008-0000-1000-0000FE0A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03" name="Line 7">
            <a:extLst>
              <a:ext uri="{FF2B5EF4-FFF2-40B4-BE49-F238E27FC236}">
                <a16:creationId xmlns:a16="http://schemas.microsoft.com/office/drawing/2014/main" xmlns="" id="{00000000-0008-0000-1000-0000FF0A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04" name="Line 8">
            <a:extLst>
              <a:ext uri="{FF2B5EF4-FFF2-40B4-BE49-F238E27FC236}">
                <a16:creationId xmlns:a16="http://schemas.microsoft.com/office/drawing/2014/main" xmlns="" id="{00000000-0008-0000-1000-000000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05" name="Line 9">
            <a:extLst>
              <a:ext uri="{FF2B5EF4-FFF2-40B4-BE49-F238E27FC236}">
                <a16:creationId xmlns:a16="http://schemas.microsoft.com/office/drawing/2014/main" xmlns="" id="{00000000-0008-0000-1000-000001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06" name="Line 7">
            <a:extLst>
              <a:ext uri="{FF2B5EF4-FFF2-40B4-BE49-F238E27FC236}">
                <a16:creationId xmlns:a16="http://schemas.microsoft.com/office/drawing/2014/main" xmlns="" id="{00000000-0008-0000-1000-000002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07" name="Line 8">
            <a:extLst>
              <a:ext uri="{FF2B5EF4-FFF2-40B4-BE49-F238E27FC236}">
                <a16:creationId xmlns:a16="http://schemas.microsoft.com/office/drawing/2014/main" xmlns="" id="{00000000-0008-0000-1000-000003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08" name="Line 9">
            <a:extLst>
              <a:ext uri="{FF2B5EF4-FFF2-40B4-BE49-F238E27FC236}">
                <a16:creationId xmlns:a16="http://schemas.microsoft.com/office/drawing/2014/main" xmlns="" id="{00000000-0008-0000-1000-000004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09" name="Line 7">
            <a:extLst>
              <a:ext uri="{FF2B5EF4-FFF2-40B4-BE49-F238E27FC236}">
                <a16:creationId xmlns:a16="http://schemas.microsoft.com/office/drawing/2014/main" xmlns="" id="{00000000-0008-0000-1000-000005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10" name="Line 8">
            <a:extLst>
              <a:ext uri="{FF2B5EF4-FFF2-40B4-BE49-F238E27FC236}">
                <a16:creationId xmlns:a16="http://schemas.microsoft.com/office/drawing/2014/main" xmlns="" id="{00000000-0008-0000-1000-000006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11" name="Line 9">
            <a:extLst>
              <a:ext uri="{FF2B5EF4-FFF2-40B4-BE49-F238E27FC236}">
                <a16:creationId xmlns:a16="http://schemas.microsoft.com/office/drawing/2014/main" xmlns="" id="{00000000-0008-0000-1000-000007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12" name="Line 7">
            <a:extLst>
              <a:ext uri="{FF2B5EF4-FFF2-40B4-BE49-F238E27FC236}">
                <a16:creationId xmlns:a16="http://schemas.microsoft.com/office/drawing/2014/main" xmlns="" id="{00000000-0008-0000-1000-000008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3" name="Line 8">
            <a:extLst>
              <a:ext uri="{FF2B5EF4-FFF2-40B4-BE49-F238E27FC236}">
                <a16:creationId xmlns:a16="http://schemas.microsoft.com/office/drawing/2014/main" xmlns="" id="{00000000-0008-0000-1000-000009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4" name="Line 9">
            <a:extLst>
              <a:ext uri="{FF2B5EF4-FFF2-40B4-BE49-F238E27FC236}">
                <a16:creationId xmlns:a16="http://schemas.microsoft.com/office/drawing/2014/main" xmlns="" id="{00000000-0008-0000-1000-00000A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5" name="Line 7">
            <a:extLst>
              <a:ext uri="{FF2B5EF4-FFF2-40B4-BE49-F238E27FC236}">
                <a16:creationId xmlns:a16="http://schemas.microsoft.com/office/drawing/2014/main" xmlns="" id="{00000000-0008-0000-1000-00000B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16" name="Line 8">
            <a:extLst>
              <a:ext uri="{FF2B5EF4-FFF2-40B4-BE49-F238E27FC236}">
                <a16:creationId xmlns:a16="http://schemas.microsoft.com/office/drawing/2014/main" xmlns="" id="{00000000-0008-0000-1000-00000C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17" name="Line 9">
            <a:extLst>
              <a:ext uri="{FF2B5EF4-FFF2-40B4-BE49-F238E27FC236}">
                <a16:creationId xmlns:a16="http://schemas.microsoft.com/office/drawing/2014/main" xmlns="" id="{00000000-0008-0000-1000-00000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18" name="Line 7">
            <a:extLst>
              <a:ext uri="{FF2B5EF4-FFF2-40B4-BE49-F238E27FC236}">
                <a16:creationId xmlns:a16="http://schemas.microsoft.com/office/drawing/2014/main" xmlns="" id="{00000000-0008-0000-1000-00000E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19" name="Line 8">
            <a:extLst>
              <a:ext uri="{FF2B5EF4-FFF2-40B4-BE49-F238E27FC236}">
                <a16:creationId xmlns:a16="http://schemas.microsoft.com/office/drawing/2014/main" xmlns="" id="{00000000-0008-0000-1000-00000F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0" name="Line 9">
            <a:extLst>
              <a:ext uri="{FF2B5EF4-FFF2-40B4-BE49-F238E27FC236}">
                <a16:creationId xmlns:a16="http://schemas.microsoft.com/office/drawing/2014/main" xmlns="" id="{00000000-0008-0000-1000-000010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1" name="Line 7">
            <a:extLst>
              <a:ext uri="{FF2B5EF4-FFF2-40B4-BE49-F238E27FC236}">
                <a16:creationId xmlns:a16="http://schemas.microsoft.com/office/drawing/2014/main" xmlns="" id="{00000000-0008-0000-1000-000011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22" name="Line 8">
            <a:extLst>
              <a:ext uri="{FF2B5EF4-FFF2-40B4-BE49-F238E27FC236}">
                <a16:creationId xmlns:a16="http://schemas.microsoft.com/office/drawing/2014/main" xmlns="" id="{00000000-0008-0000-1000-000012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23" name="Line 9">
            <a:extLst>
              <a:ext uri="{FF2B5EF4-FFF2-40B4-BE49-F238E27FC236}">
                <a16:creationId xmlns:a16="http://schemas.microsoft.com/office/drawing/2014/main" xmlns="" id="{00000000-0008-0000-1000-00001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24" name="Line 7">
            <a:extLst>
              <a:ext uri="{FF2B5EF4-FFF2-40B4-BE49-F238E27FC236}">
                <a16:creationId xmlns:a16="http://schemas.microsoft.com/office/drawing/2014/main" xmlns="" id="{00000000-0008-0000-1000-000014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5" name="Line 8">
            <a:extLst>
              <a:ext uri="{FF2B5EF4-FFF2-40B4-BE49-F238E27FC236}">
                <a16:creationId xmlns:a16="http://schemas.microsoft.com/office/drawing/2014/main" xmlns="" id="{00000000-0008-0000-1000-000015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6" name="Line 9">
            <a:extLst>
              <a:ext uri="{FF2B5EF4-FFF2-40B4-BE49-F238E27FC236}">
                <a16:creationId xmlns:a16="http://schemas.microsoft.com/office/drawing/2014/main" xmlns="" id="{00000000-0008-0000-1000-000016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27" name="Line 7">
            <a:extLst>
              <a:ext uri="{FF2B5EF4-FFF2-40B4-BE49-F238E27FC236}">
                <a16:creationId xmlns:a16="http://schemas.microsoft.com/office/drawing/2014/main" xmlns="" id="{00000000-0008-0000-1000-000017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28" name="Line 8">
            <a:extLst>
              <a:ext uri="{FF2B5EF4-FFF2-40B4-BE49-F238E27FC236}">
                <a16:creationId xmlns:a16="http://schemas.microsoft.com/office/drawing/2014/main" xmlns="" id="{00000000-0008-0000-1000-000018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29" name="Line 9">
            <a:extLst>
              <a:ext uri="{FF2B5EF4-FFF2-40B4-BE49-F238E27FC236}">
                <a16:creationId xmlns:a16="http://schemas.microsoft.com/office/drawing/2014/main" xmlns="" id="{00000000-0008-0000-1000-000019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0" name="Line 7">
            <a:extLst>
              <a:ext uri="{FF2B5EF4-FFF2-40B4-BE49-F238E27FC236}">
                <a16:creationId xmlns:a16="http://schemas.microsoft.com/office/drawing/2014/main" xmlns="" id="{00000000-0008-0000-1000-00001A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31" name="Line 8">
            <a:extLst>
              <a:ext uri="{FF2B5EF4-FFF2-40B4-BE49-F238E27FC236}">
                <a16:creationId xmlns:a16="http://schemas.microsoft.com/office/drawing/2014/main" xmlns="" id="{00000000-0008-0000-1000-00001B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32" name="Line 9">
            <a:extLst>
              <a:ext uri="{FF2B5EF4-FFF2-40B4-BE49-F238E27FC236}">
                <a16:creationId xmlns:a16="http://schemas.microsoft.com/office/drawing/2014/main" xmlns="" id="{00000000-0008-0000-1000-00001C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33" name="Line 7">
            <a:extLst>
              <a:ext uri="{FF2B5EF4-FFF2-40B4-BE49-F238E27FC236}">
                <a16:creationId xmlns:a16="http://schemas.microsoft.com/office/drawing/2014/main" xmlns="" id="{00000000-0008-0000-1000-00001D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34" name="Line 8">
            <a:extLst>
              <a:ext uri="{FF2B5EF4-FFF2-40B4-BE49-F238E27FC236}">
                <a16:creationId xmlns:a16="http://schemas.microsoft.com/office/drawing/2014/main" xmlns="" id="{00000000-0008-0000-1000-00001E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35" name="Line 9">
            <a:extLst>
              <a:ext uri="{FF2B5EF4-FFF2-40B4-BE49-F238E27FC236}">
                <a16:creationId xmlns:a16="http://schemas.microsoft.com/office/drawing/2014/main" xmlns="" id="{00000000-0008-0000-1000-00001F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36" name="Line 7">
            <a:extLst>
              <a:ext uri="{FF2B5EF4-FFF2-40B4-BE49-F238E27FC236}">
                <a16:creationId xmlns:a16="http://schemas.microsoft.com/office/drawing/2014/main" xmlns="" id="{00000000-0008-0000-1000-00002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7" name="Line 8">
            <a:extLst>
              <a:ext uri="{FF2B5EF4-FFF2-40B4-BE49-F238E27FC236}">
                <a16:creationId xmlns:a16="http://schemas.microsoft.com/office/drawing/2014/main" xmlns="" id="{00000000-0008-0000-1000-000021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8" name="Line 9">
            <a:extLst>
              <a:ext uri="{FF2B5EF4-FFF2-40B4-BE49-F238E27FC236}">
                <a16:creationId xmlns:a16="http://schemas.microsoft.com/office/drawing/2014/main" xmlns="" id="{00000000-0008-0000-1000-000022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39" name="Line 7">
            <a:extLst>
              <a:ext uri="{FF2B5EF4-FFF2-40B4-BE49-F238E27FC236}">
                <a16:creationId xmlns:a16="http://schemas.microsoft.com/office/drawing/2014/main" xmlns="" id="{00000000-0008-0000-1000-000023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40" name="Line 8">
            <a:extLst>
              <a:ext uri="{FF2B5EF4-FFF2-40B4-BE49-F238E27FC236}">
                <a16:creationId xmlns:a16="http://schemas.microsoft.com/office/drawing/2014/main" xmlns="" id="{00000000-0008-0000-1000-000024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41" name="Line 9">
            <a:extLst>
              <a:ext uri="{FF2B5EF4-FFF2-40B4-BE49-F238E27FC236}">
                <a16:creationId xmlns:a16="http://schemas.microsoft.com/office/drawing/2014/main" xmlns="" id="{00000000-0008-0000-1000-000025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42" name="Line 7">
            <a:extLst>
              <a:ext uri="{FF2B5EF4-FFF2-40B4-BE49-F238E27FC236}">
                <a16:creationId xmlns:a16="http://schemas.microsoft.com/office/drawing/2014/main" xmlns="" id="{00000000-0008-0000-1000-000026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43" name="Line 8">
            <a:extLst>
              <a:ext uri="{FF2B5EF4-FFF2-40B4-BE49-F238E27FC236}">
                <a16:creationId xmlns:a16="http://schemas.microsoft.com/office/drawing/2014/main" xmlns="" id="{00000000-0008-0000-1000-000027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44" name="Line 9">
            <a:extLst>
              <a:ext uri="{FF2B5EF4-FFF2-40B4-BE49-F238E27FC236}">
                <a16:creationId xmlns:a16="http://schemas.microsoft.com/office/drawing/2014/main" xmlns="" id="{00000000-0008-0000-1000-000028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45" name="Line 7">
            <a:extLst>
              <a:ext uri="{FF2B5EF4-FFF2-40B4-BE49-F238E27FC236}">
                <a16:creationId xmlns:a16="http://schemas.microsoft.com/office/drawing/2014/main" xmlns="" id="{00000000-0008-0000-1000-00002C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6" name="Line 8">
            <a:extLst>
              <a:ext uri="{FF2B5EF4-FFF2-40B4-BE49-F238E27FC236}">
                <a16:creationId xmlns:a16="http://schemas.microsoft.com/office/drawing/2014/main" xmlns="" id="{00000000-0008-0000-1000-00002D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7" name="Line 9">
            <a:extLst>
              <a:ext uri="{FF2B5EF4-FFF2-40B4-BE49-F238E27FC236}">
                <a16:creationId xmlns:a16="http://schemas.microsoft.com/office/drawing/2014/main" xmlns="" id="{00000000-0008-0000-1000-00002E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8" name="Line 7">
            <a:extLst>
              <a:ext uri="{FF2B5EF4-FFF2-40B4-BE49-F238E27FC236}">
                <a16:creationId xmlns:a16="http://schemas.microsoft.com/office/drawing/2014/main" xmlns="" id="{00000000-0008-0000-1000-00003B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49" name="Line 8">
            <a:extLst>
              <a:ext uri="{FF2B5EF4-FFF2-40B4-BE49-F238E27FC236}">
                <a16:creationId xmlns:a16="http://schemas.microsoft.com/office/drawing/2014/main" xmlns="" id="{00000000-0008-0000-1000-00003C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50" name="Line 9">
            <a:extLst>
              <a:ext uri="{FF2B5EF4-FFF2-40B4-BE49-F238E27FC236}">
                <a16:creationId xmlns:a16="http://schemas.microsoft.com/office/drawing/2014/main" xmlns="" id="{00000000-0008-0000-1000-00003D0B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151" name="Line 7">
            <a:extLst>
              <a:ext uri="{FF2B5EF4-FFF2-40B4-BE49-F238E27FC236}">
                <a16:creationId xmlns:a16="http://schemas.microsoft.com/office/drawing/2014/main" xmlns="" id="{00000000-0008-0000-1000-00004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52" name="Line 8">
            <a:extLst>
              <a:ext uri="{FF2B5EF4-FFF2-40B4-BE49-F238E27FC236}">
                <a16:creationId xmlns:a16="http://schemas.microsoft.com/office/drawing/2014/main" xmlns="" id="{00000000-0008-0000-1000-00004E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53" name="Line 9">
            <a:extLst>
              <a:ext uri="{FF2B5EF4-FFF2-40B4-BE49-F238E27FC236}">
                <a16:creationId xmlns:a16="http://schemas.microsoft.com/office/drawing/2014/main" xmlns="" id="{00000000-0008-0000-1000-00004F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54" name="Line 7">
            <a:extLst>
              <a:ext uri="{FF2B5EF4-FFF2-40B4-BE49-F238E27FC236}">
                <a16:creationId xmlns:a16="http://schemas.microsoft.com/office/drawing/2014/main" xmlns="" id="{00000000-0008-0000-1000-000050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55" name="Line 8">
            <a:extLst>
              <a:ext uri="{FF2B5EF4-FFF2-40B4-BE49-F238E27FC236}">
                <a16:creationId xmlns:a16="http://schemas.microsoft.com/office/drawing/2014/main" xmlns="" id="{00000000-0008-0000-1000-000051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56" name="Line 9">
            <a:extLst>
              <a:ext uri="{FF2B5EF4-FFF2-40B4-BE49-F238E27FC236}">
                <a16:creationId xmlns:a16="http://schemas.microsoft.com/office/drawing/2014/main" xmlns="" id="{00000000-0008-0000-1000-000052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57" name="Line 7">
            <a:extLst>
              <a:ext uri="{FF2B5EF4-FFF2-40B4-BE49-F238E27FC236}">
                <a16:creationId xmlns:a16="http://schemas.microsoft.com/office/drawing/2014/main" xmlns="" id="{00000000-0008-0000-1000-00005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58" name="Line 8">
            <a:extLst>
              <a:ext uri="{FF2B5EF4-FFF2-40B4-BE49-F238E27FC236}">
                <a16:creationId xmlns:a16="http://schemas.microsoft.com/office/drawing/2014/main" xmlns="" id="{00000000-0008-0000-1000-000054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59" name="Line 9">
            <a:extLst>
              <a:ext uri="{FF2B5EF4-FFF2-40B4-BE49-F238E27FC236}">
                <a16:creationId xmlns:a16="http://schemas.microsoft.com/office/drawing/2014/main" xmlns="" id="{00000000-0008-0000-1000-000055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60" name="Line 7">
            <a:extLst>
              <a:ext uri="{FF2B5EF4-FFF2-40B4-BE49-F238E27FC236}">
                <a16:creationId xmlns:a16="http://schemas.microsoft.com/office/drawing/2014/main" xmlns="" id="{00000000-0008-0000-1000-000056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61" name="Line 8">
            <a:extLst>
              <a:ext uri="{FF2B5EF4-FFF2-40B4-BE49-F238E27FC236}">
                <a16:creationId xmlns:a16="http://schemas.microsoft.com/office/drawing/2014/main" xmlns="" id="{00000000-0008-0000-1000-000057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62" name="Line 9">
            <a:extLst>
              <a:ext uri="{FF2B5EF4-FFF2-40B4-BE49-F238E27FC236}">
                <a16:creationId xmlns:a16="http://schemas.microsoft.com/office/drawing/2014/main" xmlns="" id="{00000000-0008-0000-1000-000058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163" name="Line 7">
            <a:extLst>
              <a:ext uri="{FF2B5EF4-FFF2-40B4-BE49-F238E27FC236}">
                <a16:creationId xmlns:a16="http://schemas.microsoft.com/office/drawing/2014/main" xmlns="" id="{00000000-0008-0000-1000-000059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64" name="Line 8">
            <a:extLst>
              <a:ext uri="{FF2B5EF4-FFF2-40B4-BE49-F238E27FC236}">
                <a16:creationId xmlns:a16="http://schemas.microsoft.com/office/drawing/2014/main" xmlns="" id="{00000000-0008-0000-1000-00005A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65" name="Line 9">
            <a:extLst>
              <a:ext uri="{FF2B5EF4-FFF2-40B4-BE49-F238E27FC236}">
                <a16:creationId xmlns:a16="http://schemas.microsoft.com/office/drawing/2014/main" xmlns="" id="{00000000-0008-0000-1000-00005B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66" name="Line 7">
            <a:extLst>
              <a:ext uri="{FF2B5EF4-FFF2-40B4-BE49-F238E27FC236}">
                <a16:creationId xmlns:a16="http://schemas.microsoft.com/office/drawing/2014/main" xmlns="" id="{00000000-0008-0000-1000-00005C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67" name="Line 8">
            <a:extLst>
              <a:ext uri="{FF2B5EF4-FFF2-40B4-BE49-F238E27FC236}">
                <a16:creationId xmlns:a16="http://schemas.microsoft.com/office/drawing/2014/main" xmlns="" id="{00000000-0008-0000-1000-00005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68" name="Line 9">
            <a:extLst>
              <a:ext uri="{FF2B5EF4-FFF2-40B4-BE49-F238E27FC236}">
                <a16:creationId xmlns:a16="http://schemas.microsoft.com/office/drawing/2014/main" xmlns="" id="{00000000-0008-0000-1000-00005E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69" name="Line 7">
            <a:extLst>
              <a:ext uri="{FF2B5EF4-FFF2-40B4-BE49-F238E27FC236}">
                <a16:creationId xmlns:a16="http://schemas.microsoft.com/office/drawing/2014/main" xmlns="" id="{00000000-0008-0000-1000-00005F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70" name="Line 8">
            <a:extLst>
              <a:ext uri="{FF2B5EF4-FFF2-40B4-BE49-F238E27FC236}">
                <a16:creationId xmlns:a16="http://schemas.microsoft.com/office/drawing/2014/main" xmlns="" id="{00000000-0008-0000-1000-000060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71" name="Line 9">
            <a:extLst>
              <a:ext uri="{FF2B5EF4-FFF2-40B4-BE49-F238E27FC236}">
                <a16:creationId xmlns:a16="http://schemas.microsoft.com/office/drawing/2014/main" xmlns="" id="{00000000-0008-0000-1000-000061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72" name="Line 7">
            <a:extLst>
              <a:ext uri="{FF2B5EF4-FFF2-40B4-BE49-F238E27FC236}">
                <a16:creationId xmlns:a16="http://schemas.microsoft.com/office/drawing/2014/main" xmlns="" id="{00000000-0008-0000-1000-000062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73" name="Line 8">
            <a:extLst>
              <a:ext uri="{FF2B5EF4-FFF2-40B4-BE49-F238E27FC236}">
                <a16:creationId xmlns:a16="http://schemas.microsoft.com/office/drawing/2014/main" xmlns="" id="{00000000-0008-0000-1000-00006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74" name="Line 9">
            <a:extLst>
              <a:ext uri="{FF2B5EF4-FFF2-40B4-BE49-F238E27FC236}">
                <a16:creationId xmlns:a16="http://schemas.microsoft.com/office/drawing/2014/main" xmlns="" id="{00000000-0008-0000-1000-000064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75" name="Line 7">
            <a:extLst>
              <a:ext uri="{FF2B5EF4-FFF2-40B4-BE49-F238E27FC236}">
                <a16:creationId xmlns:a16="http://schemas.microsoft.com/office/drawing/2014/main" xmlns="" id="{00000000-0008-0000-1000-000065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76" name="Line 8">
            <a:extLst>
              <a:ext uri="{FF2B5EF4-FFF2-40B4-BE49-F238E27FC236}">
                <a16:creationId xmlns:a16="http://schemas.microsoft.com/office/drawing/2014/main" xmlns="" id="{00000000-0008-0000-1000-000066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77" name="Line 9">
            <a:extLst>
              <a:ext uri="{FF2B5EF4-FFF2-40B4-BE49-F238E27FC236}">
                <a16:creationId xmlns:a16="http://schemas.microsoft.com/office/drawing/2014/main" xmlns="" id="{00000000-0008-0000-1000-000067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78" name="Line 7">
            <a:extLst>
              <a:ext uri="{FF2B5EF4-FFF2-40B4-BE49-F238E27FC236}">
                <a16:creationId xmlns:a16="http://schemas.microsoft.com/office/drawing/2014/main" xmlns="" id="{00000000-0008-0000-1000-000068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79" name="Line 8">
            <a:extLst>
              <a:ext uri="{FF2B5EF4-FFF2-40B4-BE49-F238E27FC236}">
                <a16:creationId xmlns:a16="http://schemas.microsoft.com/office/drawing/2014/main" xmlns="" id="{00000000-0008-0000-1000-000069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80" name="Line 9">
            <a:extLst>
              <a:ext uri="{FF2B5EF4-FFF2-40B4-BE49-F238E27FC236}">
                <a16:creationId xmlns:a16="http://schemas.microsoft.com/office/drawing/2014/main" xmlns="" id="{00000000-0008-0000-1000-00006A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81" name="Line 7">
            <a:extLst>
              <a:ext uri="{FF2B5EF4-FFF2-40B4-BE49-F238E27FC236}">
                <a16:creationId xmlns:a16="http://schemas.microsoft.com/office/drawing/2014/main" xmlns="" id="{00000000-0008-0000-1000-00006B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82" name="Line 8">
            <a:extLst>
              <a:ext uri="{FF2B5EF4-FFF2-40B4-BE49-F238E27FC236}">
                <a16:creationId xmlns:a16="http://schemas.microsoft.com/office/drawing/2014/main" xmlns="" id="{00000000-0008-0000-1000-00006C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83" name="Line 9">
            <a:extLst>
              <a:ext uri="{FF2B5EF4-FFF2-40B4-BE49-F238E27FC236}">
                <a16:creationId xmlns:a16="http://schemas.microsoft.com/office/drawing/2014/main" xmlns="" id="{00000000-0008-0000-1000-00006D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84" name="Line 7">
            <a:extLst>
              <a:ext uri="{FF2B5EF4-FFF2-40B4-BE49-F238E27FC236}">
                <a16:creationId xmlns:a16="http://schemas.microsoft.com/office/drawing/2014/main" xmlns="" id="{00000000-0008-0000-1000-00006E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85" name="Line 8">
            <a:extLst>
              <a:ext uri="{FF2B5EF4-FFF2-40B4-BE49-F238E27FC236}">
                <a16:creationId xmlns:a16="http://schemas.microsoft.com/office/drawing/2014/main" xmlns="" id="{00000000-0008-0000-1000-00006F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86" name="Line 9">
            <a:extLst>
              <a:ext uri="{FF2B5EF4-FFF2-40B4-BE49-F238E27FC236}">
                <a16:creationId xmlns:a16="http://schemas.microsoft.com/office/drawing/2014/main" xmlns="" id="{00000000-0008-0000-1000-000070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187" name="Line 7">
            <a:extLst>
              <a:ext uri="{FF2B5EF4-FFF2-40B4-BE49-F238E27FC236}">
                <a16:creationId xmlns:a16="http://schemas.microsoft.com/office/drawing/2014/main" xmlns="" id="{00000000-0008-0000-1000-000071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88" name="Line 8">
            <a:extLst>
              <a:ext uri="{FF2B5EF4-FFF2-40B4-BE49-F238E27FC236}">
                <a16:creationId xmlns:a16="http://schemas.microsoft.com/office/drawing/2014/main" xmlns="" id="{00000000-0008-0000-1000-000072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89" name="Line 9">
            <a:extLst>
              <a:ext uri="{FF2B5EF4-FFF2-40B4-BE49-F238E27FC236}">
                <a16:creationId xmlns:a16="http://schemas.microsoft.com/office/drawing/2014/main" xmlns="" id="{00000000-0008-0000-1000-000073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0" name="Line 7">
            <a:extLst>
              <a:ext uri="{FF2B5EF4-FFF2-40B4-BE49-F238E27FC236}">
                <a16:creationId xmlns:a16="http://schemas.microsoft.com/office/drawing/2014/main" xmlns="" id="{00000000-0008-0000-1000-000074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91" name="Line 8">
            <a:extLst>
              <a:ext uri="{FF2B5EF4-FFF2-40B4-BE49-F238E27FC236}">
                <a16:creationId xmlns:a16="http://schemas.microsoft.com/office/drawing/2014/main" xmlns="" id="{00000000-0008-0000-1000-000075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92" name="Line 9">
            <a:extLst>
              <a:ext uri="{FF2B5EF4-FFF2-40B4-BE49-F238E27FC236}">
                <a16:creationId xmlns:a16="http://schemas.microsoft.com/office/drawing/2014/main" xmlns="" id="{00000000-0008-0000-1000-000076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193" name="Line 7">
            <a:extLst>
              <a:ext uri="{FF2B5EF4-FFF2-40B4-BE49-F238E27FC236}">
                <a16:creationId xmlns:a16="http://schemas.microsoft.com/office/drawing/2014/main" xmlns="" id="{00000000-0008-0000-1000-000077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94" name="Line 8">
            <a:extLst>
              <a:ext uri="{FF2B5EF4-FFF2-40B4-BE49-F238E27FC236}">
                <a16:creationId xmlns:a16="http://schemas.microsoft.com/office/drawing/2014/main" xmlns="" id="{00000000-0008-0000-1000-000078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95" name="Line 9">
            <a:extLst>
              <a:ext uri="{FF2B5EF4-FFF2-40B4-BE49-F238E27FC236}">
                <a16:creationId xmlns:a16="http://schemas.microsoft.com/office/drawing/2014/main" xmlns="" id="{00000000-0008-0000-1000-000079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196" name="Line 7">
            <a:extLst>
              <a:ext uri="{FF2B5EF4-FFF2-40B4-BE49-F238E27FC236}">
                <a16:creationId xmlns:a16="http://schemas.microsoft.com/office/drawing/2014/main" xmlns="" id="{00000000-0008-0000-1000-00007A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7" name="Line 8">
            <a:extLst>
              <a:ext uri="{FF2B5EF4-FFF2-40B4-BE49-F238E27FC236}">
                <a16:creationId xmlns:a16="http://schemas.microsoft.com/office/drawing/2014/main" xmlns="" id="{00000000-0008-0000-1000-00007B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8" name="Line 9">
            <a:extLst>
              <a:ext uri="{FF2B5EF4-FFF2-40B4-BE49-F238E27FC236}">
                <a16:creationId xmlns:a16="http://schemas.microsoft.com/office/drawing/2014/main" xmlns="" id="{00000000-0008-0000-1000-00007C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199" name="Line 7">
            <a:extLst>
              <a:ext uri="{FF2B5EF4-FFF2-40B4-BE49-F238E27FC236}">
                <a16:creationId xmlns:a16="http://schemas.microsoft.com/office/drawing/2014/main" xmlns="" id="{00000000-0008-0000-1000-00007D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00" name="Line 8">
            <a:extLst>
              <a:ext uri="{FF2B5EF4-FFF2-40B4-BE49-F238E27FC236}">
                <a16:creationId xmlns:a16="http://schemas.microsoft.com/office/drawing/2014/main" xmlns="" id="{00000000-0008-0000-1000-00007E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01" name="Line 9">
            <a:extLst>
              <a:ext uri="{FF2B5EF4-FFF2-40B4-BE49-F238E27FC236}">
                <a16:creationId xmlns:a16="http://schemas.microsoft.com/office/drawing/2014/main" xmlns="" id="{00000000-0008-0000-1000-00007F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02" name="Line 7">
            <a:extLst>
              <a:ext uri="{FF2B5EF4-FFF2-40B4-BE49-F238E27FC236}">
                <a16:creationId xmlns:a16="http://schemas.microsoft.com/office/drawing/2014/main" xmlns="" id="{00000000-0008-0000-1000-00008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03" name="Line 8">
            <a:extLst>
              <a:ext uri="{FF2B5EF4-FFF2-40B4-BE49-F238E27FC236}">
                <a16:creationId xmlns:a16="http://schemas.microsoft.com/office/drawing/2014/main" xmlns="" id="{00000000-0008-0000-1000-000081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04" name="Line 9">
            <a:extLst>
              <a:ext uri="{FF2B5EF4-FFF2-40B4-BE49-F238E27FC236}">
                <a16:creationId xmlns:a16="http://schemas.microsoft.com/office/drawing/2014/main" xmlns="" id="{00000000-0008-0000-1000-000082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05" name="Line 7">
            <a:extLst>
              <a:ext uri="{FF2B5EF4-FFF2-40B4-BE49-F238E27FC236}">
                <a16:creationId xmlns:a16="http://schemas.microsoft.com/office/drawing/2014/main" xmlns="" id="{00000000-0008-0000-1000-000083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06" name="Line 8">
            <a:extLst>
              <a:ext uri="{FF2B5EF4-FFF2-40B4-BE49-F238E27FC236}">
                <a16:creationId xmlns:a16="http://schemas.microsoft.com/office/drawing/2014/main" xmlns="" id="{00000000-0008-0000-1000-000084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07" name="Line 9">
            <a:extLst>
              <a:ext uri="{FF2B5EF4-FFF2-40B4-BE49-F238E27FC236}">
                <a16:creationId xmlns:a16="http://schemas.microsoft.com/office/drawing/2014/main" xmlns="" id="{00000000-0008-0000-1000-000085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08" name="Line 7">
            <a:extLst>
              <a:ext uri="{FF2B5EF4-FFF2-40B4-BE49-F238E27FC236}">
                <a16:creationId xmlns:a16="http://schemas.microsoft.com/office/drawing/2014/main" xmlns="" id="{00000000-0008-0000-1000-000086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09" name="Line 8">
            <a:extLst>
              <a:ext uri="{FF2B5EF4-FFF2-40B4-BE49-F238E27FC236}">
                <a16:creationId xmlns:a16="http://schemas.microsoft.com/office/drawing/2014/main" xmlns="" id="{00000000-0008-0000-1000-000087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10" name="Line 9">
            <a:extLst>
              <a:ext uri="{FF2B5EF4-FFF2-40B4-BE49-F238E27FC236}">
                <a16:creationId xmlns:a16="http://schemas.microsoft.com/office/drawing/2014/main" xmlns="" id="{00000000-0008-0000-1000-000088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11" name="Line 7">
            <a:extLst>
              <a:ext uri="{FF2B5EF4-FFF2-40B4-BE49-F238E27FC236}">
                <a16:creationId xmlns:a16="http://schemas.microsoft.com/office/drawing/2014/main" xmlns="" id="{00000000-0008-0000-1000-000089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12" name="Line 8">
            <a:extLst>
              <a:ext uri="{FF2B5EF4-FFF2-40B4-BE49-F238E27FC236}">
                <a16:creationId xmlns:a16="http://schemas.microsoft.com/office/drawing/2014/main" xmlns="" id="{00000000-0008-0000-1000-00008A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13" name="Line 9">
            <a:extLst>
              <a:ext uri="{FF2B5EF4-FFF2-40B4-BE49-F238E27FC236}">
                <a16:creationId xmlns:a16="http://schemas.microsoft.com/office/drawing/2014/main" xmlns="" id="{00000000-0008-0000-1000-00008B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14" name="Line 7">
            <a:extLst>
              <a:ext uri="{FF2B5EF4-FFF2-40B4-BE49-F238E27FC236}">
                <a16:creationId xmlns:a16="http://schemas.microsoft.com/office/drawing/2014/main" xmlns="" id="{00000000-0008-0000-1000-00008C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15" name="Line 8">
            <a:extLst>
              <a:ext uri="{FF2B5EF4-FFF2-40B4-BE49-F238E27FC236}">
                <a16:creationId xmlns:a16="http://schemas.microsoft.com/office/drawing/2014/main" xmlns="" id="{00000000-0008-0000-1000-00008D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16" name="Line 9">
            <a:extLst>
              <a:ext uri="{FF2B5EF4-FFF2-40B4-BE49-F238E27FC236}">
                <a16:creationId xmlns:a16="http://schemas.microsoft.com/office/drawing/2014/main" xmlns="" id="{00000000-0008-0000-1000-00008E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17" name="Line 7">
            <a:extLst>
              <a:ext uri="{FF2B5EF4-FFF2-40B4-BE49-F238E27FC236}">
                <a16:creationId xmlns:a16="http://schemas.microsoft.com/office/drawing/2014/main" xmlns="" id="{00000000-0008-0000-1000-00008F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18" name="Line 8">
            <a:extLst>
              <a:ext uri="{FF2B5EF4-FFF2-40B4-BE49-F238E27FC236}">
                <a16:creationId xmlns:a16="http://schemas.microsoft.com/office/drawing/2014/main" xmlns="" id="{00000000-0008-0000-1000-00009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19" name="Line 9">
            <a:extLst>
              <a:ext uri="{FF2B5EF4-FFF2-40B4-BE49-F238E27FC236}">
                <a16:creationId xmlns:a16="http://schemas.microsoft.com/office/drawing/2014/main" xmlns="" id="{00000000-0008-0000-1000-000091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0" name="Line 7">
            <a:extLst>
              <a:ext uri="{FF2B5EF4-FFF2-40B4-BE49-F238E27FC236}">
                <a16:creationId xmlns:a16="http://schemas.microsoft.com/office/drawing/2014/main" xmlns="" id="{00000000-0008-0000-1000-000092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21" name="Line 8">
            <a:extLst>
              <a:ext uri="{FF2B5EF4-FFF2-40B4-BE49-F238E27FC236}">
                <a16:creationId xmlns:a16="http://schemas.microsoft.com/office/drawing/2014/main" xmlns="" id="{00000000-0008-0000-1000-000093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22" name="Line 9">
            <a:extLst>
              <a:ext uri="{FF2B5EF4-FFF2-40B4-BE49-F238E27FC236}">
                <a16:creationId xmlns:a16="http://schemas.microsoft.com/office/drawing/2014/main" xmlns="" id="{00000000-0008-0000-1000-000094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23" name="Line 7">
            <a:extLst>
              <a:ext uri="{FF2B5EF4-FFF2-40B4-BE49-F238E27FC236}">
                <a16:creationId xmlns:a16="http://schemas.microsoft.com/office/drawing/2014/main" xmlns="" id="{00000000-0008-0000-1000-000095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24" name="Line 8">
            <a:extLst>
              <a:ext uri="{FF2B5EF4-FFF2-40B4-BE49-F238E27FC236}">
                <a16:creationId xmlns:a16="http://schemas.microsoft.com/office/drawing/2014/main" xmlns="" id="{00000000-0008-0000-1000-000096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25" name="Line 9">
            <a:extLst>
              <a:ext uri="{FF2B5EF4-FFF2-40B4-BE49-F238E27FC236}">
                <a16:creationId xmlns:a16="http://schemas.microsoft.com/office/drawing/2014/main" xmlns="" id="{00000000-0008-0000-1000-000097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26" name="Line 7">
            <a:extLst>
              <a:ext uri="{FF2B5EF4-FFF2-40B4-BE49-F238E27FC236}">
                <a16:creationId xmlns:a16="http://schemas.microsoft.com/office/drawing/2014/main" xmlns="" id="{00000000-0008-0000-1000-000098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7" name="Line 8">
            <a:extLst>
              <a:ext uri="{FF2B5EF4-FFF2-40B4-BE49-F238E27FC236}">
                <a16:creationId xmlns:a16="http://schemas.microsoft.com/office/drawing/2014/main" xmlns="" id="{00000000-0008-0000-1000-000099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8" name="Line 9">
            <a:extLst>
              <a:ext uri="{FF2B5EF4-FFF2-40B4-BE49-F238E27FC236}">
                <a16:creationId xmlns:a16="http://schemas.microsoft.com/office/drawing/2014/main" xmlns="" id="{00000000-0008-0000-1000-00009A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29" name="Line 7">
            <a:extLst>
              <a:ext uri="{FF2B5EF4-FFF2-40B4-BE49-F238E27FC236}">
                <a16:creationId xmlns:a16="http://schemas.microsoft.com/office/drawing/2014/main" xmlns="" id="{00000000-0008-0000-1000-00009B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30" name="Line 8">
            <a:extLst>
              <a:ext uri="{FF2B5EF4-FFF2-40B4-BE49-F238E27FC236}">
                <a16:creationId xmlns:a16="http://schemas.microsoft.com/office/drawing/2014/main" xmlns="" id="{00000000-0008-0000-1000-00009C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31" name="Line 9">
            <a:extLst>
              <a:ext uri="{FF2B5EF4-FFF2-40B4-BE49-F238E27FC236}">
                <a16:creationId xmlns:a16="http://schemas.microsoft.com/office/drawing/2014/main" xmlns="" id="{00000000-0008-0000-1000-00009D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32" name="Line 7">
            <a:extLst>
              <a:ext uri="{FF2B5EF4-FFF2-40B4-BE49-F238E27FC236}">
                <a16:creationId xmlns:a16="http://schemas.microsoft.com/office/drawing/2014/main" xmlns="" id="{00000000-0008-0000-1000-00009E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33" name="Line 8">
            <a:extLst>
              <a:ext uri="{FF2B5EF4-FFF2-40B4-BE49-F238E27FC236}">
                <a16:creationId xmlns:a16="http://schemas.microsoft.com/office/drawing/2014/main" xmlns="" id="{00000000-0008-0000-1000-00009F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34" name="Line 9">
            <a:extLst>
              <a:ext uri="{FF2B5EF4-FFF2-40B4-BE49-F238E27FC236}">
                <a16:creationId xmlns:a16="http://schemas.microsoft.com/office/drawing/2014/main" xmlns="" id="{00000000-0008-0000-1000-0000A0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35" name="Line 7">
            <a:extLst>
              <a:ext uri="{FF2B5EF4-FFF2-40B4-BE49-F238E27FC236}">
                <a16:creationId xmlns:a16="http://schemas.microsoft.com/office/drawing/2014/main" xmlns="" id="{00000000-0008-0000-1000-0000A1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36" name="Line 8">
            <a:extLst>
              <a:ext uri="{FF2B5EF4-FFF2-40B4-BE49-F238E27FC236}">
                <a16:creationId xmlns:a16="http://schemas.microsoft.com/office/drawing/2014/main" xmlns="" id="{00000000-0008-0000-1000-0000A2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37" name="Line 9">
            <a:extLst>
              <a:ext uri="{FF2B5EF4-FFF2-40B4-BE49-F238E27FC236}">
                <a16:creationId xmlns:a16="http://schemas.microsoft.com/office/drawing/2014/main" xmlns="" id="{00000000-0008-0000-1000-0000A30B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238" name="Line 7">
            <a:extLst>
              <a:ext uri="{FF2B5EF4-FFF2-40B4-BE49-F238E27FC236}">
                <a16:creationId xmlns:a16="http://schemas.microsoft.com/office/drawing/2014/main" xmlns="" id="{00000000-0008-0000-1000-0000A4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39" name="Line 8">
            <a:extLst>
              <a:ext uri="{FF2B5EF4-FFF2-40B4-BE49-F238E27FC236}">
                <a16:creationId xmlns:a16="http://schemas.microsoft.com/office/drawing/2014/main" xmlns="" id="{00000000-0008-0000-1000-0000A5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0" name="Line 9">
            <a:extLst>
              <a:ext uri="{FF2B5EF4-FFF2-40B4-BE49-F238E27FC236}">
                <a16:creationId xmlns:a16="http://schemas.microsoft.com/office/drawing/2014/main" xmlns="" id="{00000000-0008-0000-1000-0000A6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1" name="Line 7">
            <a:extLst>
              <a:ext uri="{FF2B5EF4-FFF2-40B4-BE49-F238E27FC236}">
                <a16:creationId xmlns:a16="http://schemas.microsoft.com/office/drawing/2014/main" xmlns="" id="{00000000-0008-0000-1000-0000A7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42" name="Line 8">
            <a:extLst>
              <a:ext uri="{FF2B5EF4-FFF2-40B4-BE49-F238E27FC236}">
                <a16:creationId xmlns:a16="http://schemas.microsoft.com/office/drawing/2014/main" xmlns="" id="{00000000-0008-0000-1000-0000A8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43" name="Line 9">
            <a:extLst>
              <a:ext uri="{FF2B5EF4-FFF2-40B4-BE49-F238E27FC236}">
                <a16:creationId xmlns:a16="http://schemas.microsoft.com/office/drawing/2014/main" xmlns="" id="{00000000-0008-0000-1000-0000A90B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244" name="Line 7">
            <a:extLst>
              <a:ext uri="{FF2B5EF4-FFF2-40B4-BE49-F238E27FC236}">
                <a16:creationId xmlns:a16="http://schemas.microsoft.com/office/drawing/2014/main" xmlns="" id="{00000000-0008-0000-1000-0000AA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45" name="Line 8">
            <a:extLst>
              <a:ext uri="{FF2B5EF4-FFF2-40B4-BE49-F238E27FC236}">
                <a16:creationId xmlns:a16="http://schemas.microsoft.com/office/drawing/2014/main" xmlns="" id="{00000000-0008-0000-1000-0000AB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46" name="Line 9">
            <a:extLst>
              <a:ext uri="{FF2B5EF4-FFF2-40B4-BE49-F238E27FC236}">
                <a16:creationId xmlns:a16="http://schemas.microsoft.com/office/drawing/2014/main" xmlns="" id="{00000000-0008-0000-1000-0000AC0B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47" name="Line 7">
            <a:extLst>
              <a:ext uri="{FF2B5EF4-FFF2-40B4-BE49-F238E27FC236}">
                <a16:creationId xmlns:a16="http://schemas.microsoft.com/office/drawing/2014/main" xmlns="" id="{00000000-0008-0000-1000-0000AD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8" name="Line 8">
            <a:extLst>
              <a:ext uri="{FF2B5EF4-FFF2-40B4-BE49-F238E27FC236}">
                <a16:creationId xmlns:a16="http://schemas.microsoft.com/office/drawing/2014/main" xmlns="" id="{00000000-0008-0000-1000-0000AE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49" name="Line 9">
            <a:extLst>
              <a:ext uri="{FF2B5EF4-FFF2-40B4-BE49-F238E27FC236}">
                <a16:creationId xmlns:a16="http://schemas.microsoft.com/office/drawing/2014/main" xmlns="" id="{00000000-0008-0000-1000-0000AF0B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50" name="Line 7">
            <a:extLst>
              <a:ext uri="{FF2B5EF4-FFF2-40B4-BE49-F238E27FC236}">
                <a16:creationId xmlns:a16="http://schemas.microsoft.com/office/drawing/2014/main" xmlns="" id="{00000000-0008-0000-1000-0000B0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51" name="Line 8">
            <a:extLst>
              <a:ext uri="{FF2B5EF4-FFF2-40B4-BE49-F238E27FC236}">
                <a16:creationId xmlns:a16="http://schemas.microsoft.com/office/drawing/2014/main" xmlns="" id="{00000000-0008-0000-1000-0000B1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52" name="Line 9">
            <a:extLst>
              <a:ext uri="{FF2B5EF4-FFF2-40B4-BE49-F238E27FC236}">
                <a16:creationId xmlns:a16="http://schemas.microsoft.com/office/drawing/2014/main" xmlns="" id="{00000000-0008-0000-1000-0000B20B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cxnSp>
        <p:nvCxnSpPr>
          <p:cNvPr id="4253" name="Straight Connector 4252">
            <a:extLst>
              <a:ext uri="{FF2B5EF4-FFF2-40B4-BE49-F238E27FC236}">
                <a16:creationId xmlns:a16="http://schemas.microsoft.com/office/drawing/2014/main" xmlns="" id="{00000000-0008-0000-1000-0000B3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4" name="Straight Connector 4253">
            <a:extLst>
              <a:ext uri="{FF2B5EF4-FFF2-40B4-BE49-F238E27FC236}">
                <a16:creationId xmlns:a16="http://schemas.microsoft.com/office/drawing/2014/main" xmlns="" id="{00000000-0008-0000-1000-0000B4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5" name="Straight Connector 4254">
            <a:extLst>
              <a:ext uri="{FF2B5EF4-FFF2-40B4-BE49-F238E27FC236}">
                <a16:creationId xmlns:a16="http://schemas.microsoft.com/office/drawing/2014/main" xmlns="" id="{00000000-0008-0000-1000-0000B5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6" name="Straight Connector 4255">
            <a:extLst>
              <a:ext uri="{FF2B5EF4-FFF2-40B4-BE49-F238E27FC236}">
                <a16:creationId xmlns:a16="http://schemas.microsoft.com/office/drawing/2014/main" xmlns="" id="{00000000-0008-0000-1000-0000B60B0000}"/>
              </a:ext>
            </a:extLst>
          </p:cNvPr>
          <p:cNvCxnSpPr>
            <a:cxnSpLocks noChangeShapeType="1"/>
          </p:cNvCxnSpPr>
          <p:nvPr/>
        </p:nvCxnSpPr>
        <p:spPr bwMode="auto">
          <a:xfrm>
            <a:off x="6638925" y="11087100"/>
            <a:ext cx="447675" cy="0"/>
          </a:xfrm>
          <a:prstGeom prst="line">
            <a:avLst/>
          </a:prstGeom>
          <a:noFill/>
          <a:ln w="9525" algn="ctr">
            <a:solidFill>
              <a:schemeClr val="bg1"/>
            </a:solidFill>
            <a:round/>
            <a:headEnd/>
            <a:tailEnd/>
          </a:ln>
        </p:spPr>
      </p:cxnSp>
      <p:cxnSp>
        <p:nvCxnSpPr>
          <p:cNvPr id="4257" name="Straight Connector 4256">
            <a:extLst>
              <a:ext uri="{FF2B5EF4-FFF2-40B4-BE49-F238E27FC236}">
                <a16:creationId xmlns:a16="http://schemas.microsoft.com/office/drawing/2014/main" xmlns="" id="{00000000-0008-0000-1000-0000B90B0000}"/>
              </a:ext>
            </a:extLst>
          </p:cNvPr>
          <p:cNvCxnSpPr>
            <a:cxnSpLocks noChangeShapeType="1"/>
          </p:cNvCxnSpPr>
          <p:nvPr/>
        </p:nvCxnSpPr>
        <p:spPr bwMode="auto">
          <a:xfrm>
            <a:off x="6638925" y="10744200"/>
            <a:ext cx="447675" cy="0"/>
          </a:xfrm>
          <a:prstGeom prst="line">
            <a:avLst/>
          </a:prstGeom>
          <a:noFill/>
          <a:ln w="9525" algn="ctr">
            <a:solidFill>
              <a:schemeClr val="bg1"/>
            </a:solidFill>
            <a:round/>
            <a:headEnd/>
            <a:tailEnd/>
          </a:ln>
        </p:spPr>
      </p:cxnSp>
      <p:cxnSp>
        <p:nvCxnSpPr>
          <p:cNvPr id="4258" name="Straight Connector 4257">
            <a:extLst>
              <a:ext uri="{FF2B5EF4-FFF2-40B4-BE49-F238E27FC236}">
                <a16:creationId xmlns:a16="http://schemas.microsoft.com/office/drawing/2014/main" xmlns="" id="{00000000-0008-0000-1000-0000BA0B0000}"/>
              </a:ext>
            </a:extLst>
          </p:cNvPr>
          <p:cNvCxnSpPr>
            <a:cxnSpLocks noChangeShapeType="1"/>
          </p:cNvCxnSpPr>
          <p:nvPr/>
        </p:nvCxnSpPr>
        <p:spPr bwMode="auto">
          <a:xfrm>
            <a:off x="6638925" y="10744200"/>
            <a:ext cx="447675" cy="0"/>
          </a:xfrm>
          <a:prstGeom prst="line">
            <a:avLst/>
          </a:prstGeom>
          <a:noFill/>
          <a:ln w="9525" algn="ctr">
            <a:solidFill>
              <a:schemeClr val="bg1"/>
            </a:solidFill>
            <a:round/>
            <a:headEnd/>
            <a:tailEnd/>
          </a:ln>
        </p:spPr>
      </p:cxnSp>
      <p:cxnSp>
        <p:nvCxnSpPr>
          <p:cNvPr id="4259" name="Straight Connector 4258">
            <a:extLst>
              <a:ext uri="{FF2B5EF4-FFF2-40B4-BE49-F238E27FC236}">
                <a16:creationId xmlns:a16="http://schemas.microsoft.com/office/drawing/2014/main" xmlns="" id="{00000000-0008-0000-1000-0000BB0B0000}"/>
              </a:ext>
            </a:extLst>
          </p:cNvPr>
          <p:cNvCxnSpPr>
            <a:cxnSpLocks noChangeShapeType="1"/>
          </p:cNvCxnSpPr>
          <p:nvPr/>
        </p:nvCxnSpPr>
        <p:spPr bwMode="auto">
          <a:xfrm>
            <a:off x="6638925" y="10744200"/>
            <a:ext cx="447675" cy="0"/>
          </a:xfrm>
          <a:prstGeom prst="line">
            <a:avLst/>
          </a:prstGeom>
          <a:noFill/>
          <a:ln w="9525" algn="ctr">
            <a:solidFill>
              <a:schemeClr val="bg1"/>
            </a:solidFill>
            <a:round/>
            <a:headEnd/>
            <a:tailEnd/>
          </a:ln>
        </p:spPr>
      </p:cxnSp>
      <p:sp>
        <p:nvSpPr>
          <p:cNvPr id="4260" name="Line 7">
            <a:extLst>
              <a:ext uri="{FF2B5EF4-FFF2-40B4-BE49-F238E27FC236}">
                <a16:creationId xmlns:a16="http://schemas.microsoft.com/office/drawing/2014/main" xmlns="" id="{00000000-0008-0000-1000-000063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1" name="Line 8">
            <a:extLst>
              <a:ext uri="{FF2B5EF4-FFF2-40B4-BE49-F238E27FC236}">
                <a16:creationId xmlns:a16="http://schemas.microsoft.com/office/drawing/2014/main" xmlns="" id="{00000000-0008-0000-1000-000064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2" name="Line 9">
            <a:extLst>
              <a:ext uri="{FF2B5EF4-FFF2-40B4-BE49-F238E27FC236}">
                <a16:creationId xmlns:a16="http://schemas.microsoft.com/office/drawing/2014/main" xmlns="" id="{00000000-0008-0000-1000-000065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cxnSp>
        <p:nvCxnSpPr>
          <p:cNvPr id="4263" name="Straight Connector 4262">
            <a:extLst>
              <a:ext uri="{FF2B5EF4-FFF2-40B4-BE49-F238E27FC236}">
                <a16:creationId xmlns:a16="http://schemas.microsoft.com/office/drawing/2014/main" xmlns="" id="{00000000-0008-0000-1000-0000660C0000}"/>
              </a:ext>
            </a:extLst>
          </p:cNvPr>
          <p:cNvCxnSpPr>
            <a:cxnSpLocks noChangeShapeType="1"/>
          </p:cNvCxnSpPr>
          <p:nvPr/>
        </p:nvCxnSpPr>
        <p:spPr bwMode="auto">
          <a:xfrm>
            <a:off x="6638925" y="10401300"/>
            <a:ext cx="428625" cy="0"/>
          </a:xfrm>
          <a:prstGeom prst="line">
            <a:avLst/>
          </a:prstGeom>
          <a:noFill/>
          <a:ln w="9525" algn="ctr">
            <a:solidFill>
              <a:schemeClr val="bg1"/>
            </a:solidFill>
            <a:round/>
            <a:headEnd/>
            <a:tailEnd/>
          </a:ln>
        </p:spPr>
      </p:cxnSp>
      <p:cxnSp>
        <p:nvCxnSpPr>
          <p:cNvPr id="4264" name="Straight Connector 4263">
            <a:extLst>
              <a:ext uri="{FF2B5EF4-FFF2-40B4-BE49-F238E27FC236}">
                <a16:creationId xmlns:a16="http://schemas.microsoft.com/office/drawing/2014/main" xmlns="" id="{00000000-0008-0000-1000-0000670C0000}"/>
              </a:ext>
            </a:extLst>
          </p:cNvPr>
          <p:cNvCxnSpPr>
            <a:cxnSpLocks noChangeShapeType="1"/>
          </p:cNvCxnSpPr>
          <p:nvPr/>
        </p:nvCxnSpPr>
        <p:spPr bwMode="auto">
          <a:xfrm>
            <a:off x="6791325" y="12306300"/>
            <a:ext cx="428625" cy="0"/>
          </a:xfrm>
          <a:prstGeom prst="line">
            <a:avLst/>
          </a:prstGeom>
          <a:noFill/>
          <a:ln w="9525" algn="ctr">
            <a:solidFill>
              <a:schemeClr val="bg1"/>
            </a:solidFill>
            <a:round/>
            <a:headEnd/>
            <a:tailEnd/>
          </a:ln>
        </p:spPr>
      </p:cxnSp>
      <p:sp>
        <p:nvSpPr>
          <p:cNvPr id="4265" name="Line 7">
            <a:extLst>
              <a:ext uri="{FF2B5EF4-FFF2-40B4-BE49-F238E27FC236}">
                <a16:creationId xmlns:a16="http://schemas.microsoft.com/office/drawing/2014/main" xmlns="" id="{00000000-0008-0000-1000-000068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6" name="Line 8">
            <a:extLst>
              <a:ext uri="{FF2B5EF4-FFF2-40B4-BE49-F238E27FC236}">
                <a16:creationId xmlns:a16="http://schemas.microsoft.com/office/drawing/2014/main" xmlns="" id="{00000000-0008-0000-1000-000069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7" name="Line 9">
            <a:extLst>
              <a:ext uri="{FF2B5EF4-FFF2-40B4-BE49-F238E27FC236}">
                <a16:creationId xmlns:a16="http://schemas.microsoft.com/office/drawing/2014/main" xmlns="" id="{00000000-0008-0000-1000-00006A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8" name="Line 7">
            <a:extLst>
              <a:ext uri="{FF2B5EF4-FFF2-40B4-BE49-F238E27FC236}">
                <a16:creationId xmlns:a16="http://schemas.microsoft.com/office/drawing/2014/main" xmlns="" id="{00000000-0008-0000-1000-00006B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69" name="Line 8">
            <a:extLst>
              <a:ext uri="{FF2B5EF4-FFF2-40B4-BE49-F238E27FC236}">
                <a16:creationId xmlns:a16="http://schemas.microsoft.com/office/drawing/2014/main" xmlns="" id="{00000000-0008-0000-1000-00006C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0" name="Line 9">
            <a:extLst>
              <a:ext uri="{FF2B5EF4-FFF2-40B4-BE49-F238E27FC236}">
                <a16:creationId xmlns:a16="http://schemas.microsoft.com/office/drawing/2014/main" xmlns="" id="{00000000-0008-0000-1000-00006D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1" name="Line 7">
            <a:extLst>
              <a:ext uri="{FF2B5EF4-FFF2-40B4-BE49-F238E27FC236}">
                <a16:creationId xmlns:a16="http://schemas.microsoft.com/office/drawing/2014/main" xmlns="" id="{00000000-0008-0000-1000-00006E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2" name="Line 8">
            <a:extLst>
              <a:ext uri="{FF2B5EF4-FFF2-40B4-BE49-F238E27FC236}">
                <a16:creationId xmlns:a16="http://schemas.microsoft.com/office/drawing/2014/main" xmlns="" id="{00000000-0008-0000-1000-00006F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3" name="Line 9">
            <a:extLst>
              <a:ext uri="{FF2B5EF4-FFF2-40B4-BE49-F238E27FC236}">
                <a16:creationId xmlns:a16="http://schemas.microsoft.com/office/drawing/2014/main" xmlns="" id="{00000000-0008-0000-1000-000070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4" name="Line 7">
            <a:extLst>
              <a:ext uri="{FF2B5EF4-FFF2-40B4-BE49-F238E27FC236}">
                <a16:creationId xmlns:a16="http://schemas.microsoft.com/office/drawing/2014/main" xmlns="" id="{00000000-0008-0000-1000-000071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5" name="Line 8">
            <a:extLst>
              <a:ext uri="{FF2B5EF4-FFF2-40B4-BE49-F238E27FC236}">
                <a16:creationId xmlns:a16="http://schemas.microsoft.com/office/drawing/2014/main" xmlns="" id="{00000000-0008-0000-1000-000072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6" name="Line 9">
            <a:extLst>
              <a:ext uri="{FF2B5EF4-FFF2-40B4-BE49-F238E27FC236}">
                <a16:creationId xmlns:a16="http://schemas.microsoft.com/office/drawing/2014/main" xmlns="" id="{00000000-0008-0000-1000-000073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7" name="Line 7">
            <a:extLst>
              <a:ext uri="{FF2B5EF4-FFF2-40B4-BE49-F238E27FC236}">
                <a16:creationId xmlns:a16="http://schemas.microsoft.com/office/drawing/2014/main" xmlns="" id="{00000000-0008-0000-1000-000074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8" name="Line 8">
            <a:extLst>
              <a:ext uri="{FF2B5EF4-FFF2-40B4-BE49-F238E27FC236}">
                <a16:creationId xmlns:a16="http://schemas.microsoft.com/office/drawing/2014/main" xmlns="" id="{00000000-0008-0000-1000-000075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79" name="Line 9">
            <a:extLst>
              <a:ext uri="{FF2B5EF4-FFF2-40B4-BE49-F238E27FC236}">
                <a16:creationId xmlns:a16="http://schemas.microsoft.com/office/drawing/2014/main" xmlns="" id="{00000000-0008-0000-1000-000076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0" name="Line 7">
            <a:extLst>
              <a:ext uri="{FF2B5EF4-FFF2-40B4-BE49-F238E27FC236}">
                <a16:creationId xmlns:a16="http://schemas.microsoft.com/office/drawing/2014/main" xmlns="" id="{00000000-0008-0000-1000-000077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1" name="Line 8">
            <a:extLst>
              <a:ext uri="{FF2B5EF4-FFF2-40B4-BE49-F238E27FC236}">
                <a16:creationId xmlns:a16="http://schemas.microsoft.com/office/drawing/2014/main" xmlns="" id="{00000000-0008-0000-1000-000078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2" name="Line 9">
            <a:extLst>
              <a:ext uri="{FF2B5EF4-FFF2-40B4-BE49-F238E27FC236}">
                <a16:creationId xmlns:a16="http://schemas.microsoft.com/office/drawing/2014/main" xmlns="" id="{00000000-0008-0000-1000-000079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3" name="Line 7">
            <a:extLst>
              <a:ext uri="{FF2B5EF4-FFF2-40B4-BE49-F238E27FC236}">
                <a16:creationId xmlns:a16="http://schemas.microsoft.com/office/drawing/2014/main" xmlns="" id="{00000000-0008-0000-1000-00007A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4" name="Line 8">
            <a:extLst>
              <a:ext uri="{FF2B5EF4-FFF2-40B4-BE49-F238E27FC236}">
                <a16:creationId xmlns:a16="http://schemas.microsoft.com/office/drawing/2014/main" xmlns="" id="{00000000-0008-0000-1000-00007B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5" name="Line 9">
            <a:extLst>
              <a:ext uri="{FF2B5EF4-FFF2-40B4-BE49-F238E27FC236}">
                <a16:creationId xmlns:a16="http://schemas.microsoft.com/office/drawing/2014/main" xmlns="" id="{00000000-0008-0000-1000-00007C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6" name="Line 7">
            <a:extLst>
              <a:ext uri="{FF2B5EF4-FFF2-40B4-BE49-F238E27FC236}">
                <a16:creationId xmlns:a16="http://schemas.microsoft.com/office/drawing/2014/main" xmlns="" id="{00000000-0008-0000-1000-00007D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7" name="Line 8">
            <a:extLst>
              <a:ext uri="{FF2B5EF4-FFF2-40B4-BE49-F238E27FC236}">
                <a16:creationId xmlns:a16="http://schemas.microsoft.com/office/drawing/2014/main" xmlns="" id="{00000000-0008-0000-1000-00007E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8" name="Line 9">
            <a:extLst>
              <a:ext uri="{FF2B5EF4-FFF2-40B4-BE49-F238E27FC236}">
                <a16:creationId xmlns:a16="http://schemas.microsoft.com/office/drawing/2014/main" xmlns="" id="{00000000-0008-0000-1000-00007F0C0000}"/>
              </a:ext>
            </a:extLst>
          </p:cNvPr>
          <p:cNvSpPr>
            <a:spLocks noChangeShapeType="1"/>
          </p:cNvSpPr>
          <p:nvPr/>
        </p:nvSpPr>
        <p:spPr bwMode="auto">
          <a:xfrm>
            <a:off x="5181600" y="10401300"/>
            <a:ext cx="0" cy="0"/>
          </a:xfrm>
          <a:prstGeom prst="line">
            <a:avLst/>
          </a:prstGeom>
          <a:noFill/>
          <a:ln w="9525">
            <a:solidFill>
              <a:srgbClr val="000000"/>
            </a:solidFill>
            <a:round/>
            <a:headEnd/>
            <a:tailEnd/>
          </a:ln>
        </p:spPr>
        <p:txBody>
          <a:bodyPr/>
          <a:lstStyle/>
          <a:p>
            <a:endParaRPr lang="en-US"/>
          </a:p>
        </p:txBody>
      </p:sp>
      <p:sp>
        <p:nvSpPr>
          <p:cNvPr id="4289" name="Line 7">
            <a:extLst>
              <a:ext uri="{FF2B5EF4-FFF2-40B4-BE49-F238E27FC236}">
                <a16:creationId xmlns:a16="http://schemas.microsoft.com/office/drawing/2014/main" xmlns="" id="{00000000-0008-0000-1000-000080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90" name="Line 8">
            <a:extLst>
              <a:ext uri="{FF2B5EF4-FFF2-40B4-BE49-F238E27FC236}">
                <a16:creationId xmlns:a16="http://schemas.microsoft.com/office/drawing/2014/main" xmlns="" id="{00000000-0008-0000-1000-000081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91" name="Line 9">
            <a:extLst>
              <a:ext uri="{FF2B5EF4-FFF2-40B4-BE49-F238E27FC236}">
                <a16:creationId xmlns:a16="http://schemas.microsoft.com/office/drawing/2014/main" xmlns="" id="{00000000-0008-0000-1000-000082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292" name="Line 7">
            <a:extLst>
              <a:ext uri="{FF2B5EF4-FFF2-40B4-BE49-F238E27FC236}">
                <a16:creationId xmlns:a16="http://schemas.microsoft.com/office/drawing/2014/main" xmlns="" id="{00000000-0008-0000-1000-000083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93" name="Line 8">
            <a:extLst>
              <a:ext uri="{FF2B5EF4-FFF2-40B4-BE49-F238E27FC236}">
                <a16:creationId xmlns:a16="http://schemas.microsoft.com/office/drawing/2014/main" xmlns="" id="{00000000-0008-0000-1000-000084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94" name="Line 9">
            <a:extLst>
              <a:ext uri="{FF2B5EF4-FFF2-40B4-BE49-F238E27FC236}">
                <a16:creationId xmlns:a16="http://schemas.microsoft.com/office/drawing/2014/main" xmlns="" id="{00000000-0008-0000-1000-000085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295" name="Line 7">
            <a:extLst>
              <a:ext uri="{FF2B5EF4-FFF2-40B4-BE49-F238E27FC236}">
                <a16:creationId xmlns:a16="http://schemas.microsoft.com/office/drawing/2014/main" xmlns="" id="{00000000-0008-0000-1000-000086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96" name="Line 8">
            <a:extLst>
              <a:ext uri="{FF2B5EF4-FFF2-40B4-BE49-F238E27FC236}">
                <a16:creationId xmlns:a16="http://schemas.microsoft.com/office/drawing/2014/main" xmlns="" id="{00000000-0008-0000-1000-000087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97" name="Line 9">
            <a:extLst>
              <a:ext uri="{FF2B5EF4-FFF2-40B4-BE49-F238E27FC236}">
                <a16:creationId xmlns:a16="http://schemas.microsoft.com/office/drawing/2014/main" xmlns="" id="{00000000-0008-0000-1000-000088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298" name="Line 7">
            <a:extLst>
              <a:ext uri="{FF2B5EF4-FFF2-40B4-BE49-F238E27FC236}">
                <a16:creationId xmlns:a16="http://schemas.microsoft.com/office/drawing/2014/main" xmlns="" id="{00000000-0008-0000-1000-000089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299" name="Line 8">
            <a:extLst>
              <a:ext uri="{FF2B5EF4-FFF2-40B4-BE49-F238E27FC236}">
                <a16:creationId xmlns:a16="http://schemas.microsoft.com/office/drawing/2014/main" xmlns="" id="{00000000-0008-0000-1000-00008A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0" name="Line 9">
            <a:extLst>
              <a:ext uri="{FF2B5EF4-FFF2-40B4-BE49-F238E27FC236}">
                <a16:creationId xmlns:a16="http://schemas.microsoft.com/office/drawing/2014/main" xmlns="" id="{00000000-0008-0000-1000-00008B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1" name="Line 7">
            <a:extLst>
              <a:ext uri="{FF2B5EF4-FFF2-40B4-BE49-F238E27FC236}">
                <a16:creationId xmlns:a16="http://schemas.microsoft.com/office/drawing/2014/main" xmlns="" id="{00000000-0008-0000-1000-00008C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02" name="Line 8">
            <a:extLst>
              <a:ext uri="{FF2B5EF4-FFF2-40B4-BE49-F238E27FC236}">
                <a16:creationId xmlns:a16="http://schemas.microsoft.com/office/drawing/2014/main" xmlns="" id="{00000000-0008-0000-1000-00008D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03" name="Line 9">
            <a:extLst>
              <a:ext uri="{FF2B5EF4-FFF2-40B4-BE49-F238E27FC236}">
                <a16:creationId xmlns:a16="http://schemas.microsoft.com/office/drawing/2014/main" xmlns="" id="{00000000-0008-0000-1000-00008E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04" name="Line 7">
            <a:extLst>
              <a:ext uri="{FF2B5EF4-FFF2-40B4-BE49-F238E27FC236}">
                <a16:creationId xmlns:a16="http://schemas.microsoft.com/office/drawing/2014/main" xmlns="" id="{00000000-0008-0000-1000-000092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5" name="Line 8">
            <a:extLst>
              <a:ext uri="{FF2B5EF4-FFF2-40B4-BE49-F238E27FC236}">
                <a16:creationId xmlns:a16="http://schemas.microsoft.com/office/drawing/2014/main" xmlns="" id="{00000000-0008-0000-1000-000093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6" name="Line 9">
            <a:extLst>
              <a:ext uri="{FF2B5EF4-FFF2-40B4-BE49-F238E27FC236}">
                <a16:creationId xmlns:a16="http://schemas.microsoft.com/office/drawing/2014/main" xmlns="" id="{00000000-0008-0000-1000-000094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07" name="Line 7">
            <a:extLst>
              <a:ext uri="{FF2B5EF4-FFF2-40B4-BE49-F238E27FC236}">
                <a16:creationId xmlns:a16="http://schemas.microsoft.com/office/drawing/2014/main" xmlns="" id="{00000000-0008-0000-1000-000095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308" name="Line 8">
            <a:extLst>
              <a:ext uri="{FF2B5EF4-FFF2-40B4-BE49-F238E27FC236}">
                <a16:creationId xmlns:a16="http://schemas.microsoft.com/office/drawing/2014/main" xmlns="" id="{00000000-0008-0000-1000-000096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309" name="Line 9">
            <a:extLst>
              <a:ext uri="{FF2B5EF4-FFF2-40B4-BE49-F238E27FC236}">
                <a16:creationId xmlns:a16="http://schemas.microsoft.com/office/drawing/2014/main" xmlns="" id="{00000000-0008-0000-1000-000097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310" name="Line 7">
            <a:extLst>
              <a:ext uri="{FF2B5EF4-FFF2-40B4-BE49-F238E27FC236}">
                <a16:creationId xmlns:a16="http://schemas.microsoft.com/office/drawing/2014/main" xmlns="" id="{00000000-0008-0000-1000-000098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1" name="Line 8">
            <a:extLst>
              <a:ext uri="{FF2B5EF4-FFF2-40B4-BE49-F238E27FC236}">
                <a16:creationId xmlns:a16="http://schemas.microsoft.com/office/drawing/2014/main" xmlns="" id="{00000000-0008-0000-1000-000099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2" name="Line 9">
            <a:extLst>
              <a:ext uri="{FF2B5EF4-FFF2-40B4-BE49-F238E27FC236}">
                <a16:creationId xmlns:a16="http://schemas.microsoft.com/office/drawing/2014/main" xmlns="" id="{00000000-0008-0000-1000-00009A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3" name="Line 7">
            <a:extLst>
              <a:ext uri="{FF2B5EF4-FFF2-40B4-BE49-F238E27FC236}">
                <a16:creationId xmlns:a16="http://schemas.microsoft.com/office/drawing/2014/main" xmlns="" id="{00000000-0008-0000-1000-00009B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14" name="Line 8">
            <a:extLst>
              <a:ext uri="{FF2B5EF4-FFF2-40B4-BE49-F238E27FC236}">
                <a16:creationId xmlns:a16="http://schemas.microsoft.com/office/drawing/2014/main" xmlns="" id="{00000000-0008-0000-1000-00009C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15" name="Line 9">
            <a:extLst>
              <a:ext uri="{FF2B5EF4-FFF2-40B4-BE49-F238E27FC236}">
                <a16:creationId xmlns:a16="http://schemas.microsoft.com/office/drawing/2014/main" xmlns="" id="{00000000-0008-0000-1000-00009D0C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316" name="Line 7">
            <a:extLst>
              <a:ext uri="{FF2B5EF4-FFF2-40B4-BE49-F238E27FC236}">
                <a16:creationId xmlns:a16="http://schemas.microsoft.com/office/drawing/2014/main" xmlns="" id="{00000000-0008-0000-1000-0000A1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7" name="Line 8">
            <a:extLst>
              <a:ext uri="{FF2B5EF4-FFF2-40B4-BE49-F238E27FC236}">
                <a16:creationId xmlns:a16="http://schemas.microsoft.com/office/drawing/2014/main" xmlns="" id="{00000000-0008-0000-1000-0000A2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8" name="Line 9">
            <a:extLst>
              <a:ext uri="{FF2B5EF4-FFF2-40B4-BE49-F238E27FC236}">
                <a16:creationId xmlns:a16="http://schemas.microsoft.com/office/drawing/2014/main" xmlns="" id="{00000000-0008-0000-1000-0000A30C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319" name="Line 7">
            <a:extLst>
              <a:ext uri="{FF2B5EF4-FFF2-40B4-BE49-F238E27FC236}">
                <a16:creationId xmlns:a16="http://schemas.microsoft.com/office/drawing/2014/main" xmlns="" id="{00000000-0008-0000-1000-0000AA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20" name="Line 8">
            <a:extLst>
              <a:ext uri="{FF2B5EF4-FFF2-40B4-BE49-F238E27FC236}">
                <a16:creationId xmlns:a16="http://schemas.microsoft.com/office/drawing/2014/main" xmlns="" id="{00000000-0008-0000-1000-0000AB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21" name="Line 9">
            <a:extLst>
              <a:ext uri="{FF2B5EF4-FFF2-40B4-BE49-F238E27FC236}">
                <a16:creationId xmlns:a16="http://schemas.microsoft.com/office/drawing/2014/main" xmlns="" id="{00000000-0008-0000-1000-0000AC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22" name="Line 7">
            <a:extLst>
              <a:ext uri="{FF2B5EF4-FFF2-40B4-BE49-F238E27FC236}">
                <a16:creationId xmlns:a16="http://schemas.microsoft.com/office/drawing/2014/main" xmlns="" id="{00000000-0008-0000-1000-0000AD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23" name="Line 8">
            <a:extLst>
              <a:ext uri="{FF2B5EF4-FFF2-40B4-BE49-F238E27FC236}">
                <a16:creationId xmlns:a16="http://schemas.microsoft.com/office/drawing/2014/main" xmlns="" id="{00000000-0008-0000-1000-0000AE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24" name="Line 9">
            <a:extLst>
              <a:ext uri="{FF2B5EF4-FFF2-40B4-BE49-F238E27FC236}">
                <a16:creationId xmlns:a16="http://schemas.microsoft.com/office/drawing/2014/main" xmlns="" id="{00000000-0008-0000-1000-0000AF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25" name="Line 7">
            <a:extLst>
              <a:ext uri="{FF2B5EF4-FFF2-40B4-BE49-F238E27FC236}">
                <a16:creationId xmlns:a16="http://schemas.microsoft.com/office/drawing/2014/main" xmlns="" id="{00000000-0008-0000-1000-0000B0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26" name="Line 8">
            <a:extLst>
              <a:ext uri="{FF2B5EF4-FFF2-40B4-BE49-F238E27FC236}">
                <a16:creationId xmlns:a16="http://schemas.microsoft.com/office/drawing/2014/main" xmlns="" id="{00000000-0008-0000-1000-0000B1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27" name="Line 9">
            <a:extLst>
              <a:ext uri="{FF2B5EF4-FFF2-40B4-BE49-F238E27FC236}">
                <a16:creationId xmlns:a16="http://schemas.microsoft.com/office/drawing/2014/main" xmlns="" id="{00000000-0008-0000-1000-0000B2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28" name="Line 7">
            <a:extLst>
              <a:ext uri="{FF2B5EF4-FFF2-40B4-BE49-F238E27FC236}">
                <a16:creationId xmlns:a16="http://schemas.microsoft.com/office/drawing/2014/main" xmlns="" id="{00000000-0008-0000-1000-0000B3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29" name="Line 8">
            <a:extLst>
              <a:ext uri="{FF2B5EF4-FFF2-40B4-BE49-F238E27FC236}">
                <a16:creationId xmlns:a16="http://schemas.microsoft.com/office/drawing/2014/main" xmlns="" id="{00000000-0008-0000-1000-0000B4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30" name="Line 9">
            <a:extLst>
              <a:ext uri="{FF2B5EF4-FFF2-40B4-BE49-F238E27FC236}">
                <a16:creationId xmlns:a16="http://schemas.microsoft.com/office/drawing/2014/main" xmlns="" id="{00000000-0008-0000-1000-0000B5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31" name="Line 7">
            <a:extLst>
              <a:ext uri="{FF2B5EF4-FFF2-40B4-BE49-F238E27FC236}">
                <a16:creationId xmlns:a16="http://schemas.microsoft.com/office/drawing/2014/main" xmlns="" id="{00000000-0008-0000-1000-0000B6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2" name="Line 8">
            <a:extLst>
              <a:ext uri="{FF2B5EF4-FFF2-40B4-BE49-F238E27FC236}">
                <a16:creationId xmlns:a16="http://schemas.microsoft.com/office/drawing/2014/main" xmlns="" id="{00000000-0008-0000-1000-0000B7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3" name="Line 9">
            <a:extLst>
              <a:ext uri="{FF2B5EF4-FFF2-40B4-BE49-F238E27FC236}">
                <a16:creationId xmlns:a16="http://schemas.microsoft.com/office/drawing/2014/main" xmlns="" id="{00000000-0008-0000-1000-0000B8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4" name="Line 7">
            <a:extLst>
              <a:ext uri="{FF2B5EF4-FFF2-40B4-BE49-F238E27FC236}">
                <a16:creationId xmlns:a16="http://schemas.microsoft.com/office/drawing/2014/main" xmlns="" id="{00000000-0008-0000-1000-0000B9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35" name="Line 8">
            <a:extLst>
              <a:ext uri="{FF2B5EF4-FFF2-40B4-BE49-F238E27FC236}">
                <a16:creationId xmlns:a16="http://schemas.microsoft.com/office/drawing/2014/main" xmlns="" id="{00000000-0008-0000-1000-0000BA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36" name="Line 9">
            <a:extLst>
              <a:ext uri="{FF2B5EF4-FFF2-40B4-BE49-F238E27FC236}">
                <a16:creationId xmlns:a16="http://schemas.microsoft.com/office/drawing/2014/main" xmlns="" id="{00000000-0008-0000-1000-0000BB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37" name="Line 7">
            <a:extLst>
              <a:ext uri="{FF2B5EF4-FFF2-40B4-BE49-F238E27FC236}">
                <a16:creationId xmlns:a16="http://schemas.microsoft.com/office/drawing/2014/main" xmlns="" id="{00000000-0008-0000-1000-0000BC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8" name="Line 8">
            <a:extLst>
              <a:ext uri="{FF2B5EF4-FFF2-40B4-BE49-F238E27FC236}">
                <a16:creationId xmlns:a16="http://schemas.microsoft.com/office/drawing/2014/main" xmlns="" id="{00000000-0008-0000-1000-0000BD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39" name="Line 9">
            <a:extLst>
              <a:ext uri="{FF2B5EF4-FFF2-40B4-BE49-F238E27FC236}">
                <a16:creationId xmlns:a16="http://schemas.microsoft.com/office/drawing/2014/main" xmlns="" id="{00000000-0008-0000-1000-0000BE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0" name="Line 7">
            <a:extLst>
              <a:ext uri="{FF2B5EF4-FFF2-40B4-BE49-F238E27FC236}">
                <a16:creationId xmlns:a16="http://schemas.microsoft.com/office/drawing/2014/main" xmlns="" id="{00000000-0008-0000-1000-0000BF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41" name="Line 8">
            <a:extLst>
              <a:ext uri="{FF2B5EF4-FFF2-40B4-BE49-F238E27FC236}">
                <a16:creationId xmlns:a16="http://schemas.microsoft.com/office/drawing/2014/main" xmlns="" id="{00000000-0008-0000-1000-0000C0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42" name="Line 9">
            <a:extLst>
              <a:ext uri="{FF2B5EF4-FFF2-40B4-BE49-F238E27FC236}">
                <a16:creationId xmlns:a16="http://schemas.microsoft.com/office/drawing/2014/main" xmlns="" id="{00000000-0008-0000-1000-0000C1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43" name="Line 7">
            <a:extLst>
              <a:ext uri="{FF2B5EF4-FFF2-40B4-BE49-F238E27FC236}">
                <a16:creationId xmlns:a16="http://schemas.microsoft.com/office/drawing/2014/main" xmlns="" id="{00000000-0008-0000-1000-0000C2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4" name="Line 8">
            <a:extLst>
              <a:ext uri="{FF2B5EF4-FFF2-40B4-BE49-F238E27FC236}">
                <a16:creationId xmlns:a16="http://schemas.microsoft.com/office/drawing/2014/main" xmlns="" id="{00000000-0008-0000-1000-0000C3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5" name="Line 9">
            <a:extLst>
              <a:ext uri="{FF2B5EF4-FFF2-40B4-BE49-F238E27FC236}">
                <a16:creationId xmlns:a16="http://schemas.microsoft.com/office/drawing/2014/main" xmlns="" id="{00000000-0008-0000-1000-0000C4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46" name="Line 7">
            <a:extLst>
              <a:ext uri="{FF2B5EF4-FFF2-40B4-BE49-F238E27FC236}">
                <a16:creationId xmlns:a16="http://schemas.microsoft.com/office/drawing/2014/main" xmlns="" id="{00000000-0008-0000-1000-0000C5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47" name="Line 8">
            <a:extLst>
              <a:ext uri="{FF2B5EF4-FFF2-40B4-BE49-F238E27FC236}">
                <a16:creationId xmlns:a16="http://schemas.microsoft.com/office/drawing/2014/main" xmlns="" id="{00000000-0008-0000-1000-0000C6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48" name="Line 9">
            <a:extLst>
              <a:ext uri="{FF2B5EF4-FFF2-40B4-BE49-F238E27FC236}">
                <a16:creationId xmlns:a16="http://schemas.microsoft.com/office/drawing/2014/main" xmlns="" id="{00000000-0008-0000-1000-0000C7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49" name="Line 7">
            <a:extLst>
              <a:ext uri="{FF2B5EF4-FFF2-40B4-BE49-F238E27FC236}">
                <a16:creationId xmlns:a16="http://schemas.microsoft.com/office/drawing/2014/main" xmlns="" id="{00000000-0008-0000-1000-0000C8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50" name="Line 8">
            <a:extLst>
              <a:ext uri="{FF2B5EF4-FFF2-40B4-BE49-F238E27FC236}">
                <a16:creationId xmlns:a16="http://schemas.microsoft.com/office/drawing/2014/main" xmlns="" id="{00000000-0008-0000-1000-0000C9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51" name="Line 9">
            <a:extLst>
              <a:ext uri="{FF2B5EF4-FFF2-40B4-BE49-F238E27FC236}">
                <a16:creationId xmlns:a16="http://schemas.microsoft.com/office/drawing/2014/main" xmlns="" id="{00000000-0008-0000-1000-0000CA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52" name="Line 7">
            <a:extLst>
              <a:ext uri="{FF2B5EF4-FFF2-40B4-BE49-F238E27FC236}">
                <a16:creationId xmlns:a16="http://schemas.microsoft.com/office/drawing/2014/main" xmlns="" id="{00000000-0008-0000-1000-0000CB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53" name="Line 8">
            <a:extLst>
              <a:ext uri="{FF2B5EF4-FFF2-40B4-BE49-F238E27FC236}">
                <a16:creationId xmlns:a16="http://schemas.microsoft.com/office/drawing/2014/main" xmlns="" id="{00000000-0008-0000-1000-0000CC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54" name="Line 9">
            <a:extLst>
              <a:ext uri="{FF2B5EF4-FFF2-40B4-BE49-F238E27FC236}">
                <a16:creationId xmlns:a16="http://schemas.microsoft.com/office/drawing/2014/main" xmlns="" id="{00000000-0008-0000-1000-0000CD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55" name="Line 7">
            <a:extLst>
              <a:ext uri="{FF2B5EF4-FFF2-40B4-BE49-F238E27FC236}">
                <a16:creationId xmlns:a16="http://schemas.microsoft.com/office/drawing/2014/main" xmlns="" id="{00000000-0008-0000-1000-0000CE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56" name="Line 8">
            <a:extLst>
              <a:ext uri="{FF2B5EF4-FFF2-40B4-BE49-F238E27FC236}">
                <a16:creationId xmlns:a16="http://schemas.microsoft.com/office/drawing/2014/main" xmlns="" id="{00000000-0008-0000-1000-0000CF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57" name="Line 9">
            <a:extLst>
              <a:ext uri="{FF2B5EF4-FFF2-40B4-BE49-F238E27FC236}">
                <a16:creationId xmlns:a16="http://schemas.microsoft.com/office/drawing/2014/main" xmlns="" id="{00000000-0008-0000-1000-0000D0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58" name="Line 7">
            <a:extLst>
              <a:ext uri="{FF2B5EF4-FFF2-40B4-BE49-F238E27FC236}">
                <a16:creationId xmlns:a16="http://schemas.microsoft.com/office/drawing/2014/main" xmlns="" id="{00000000-0008-0000-1000-0000D1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59" name="Line 8">
            <a:extLst>
              <a:ext uri="{FF2B5EF4-FFF2-40B4-BE49-F238E27FC236}">
                <a16:creationId xmlns:a16="http://schemas.microsoft.com/office/drawing/2014/main" xmlns="" id="{00000000-0008-0000-1000-0000D2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60" name="Line 9">
            <a:extLst>
              <a:ext uri="{FF2B5EF4-FFF2-40B4-BE49-F238E27FC236}">
                <a16:creationId xmlns:a16="http://schemas.microsoft.com/office/drawing/2014/main" xmlns="" id="{00000000-0008-0000-1000-0000D3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61" name="Line 7">
            <a:extLst>
              <a:ext uri="{FF2B5EF4-FFF2-40B4-BE49-F238E27FC236}">
                <a16:creationId xmlns:a16="http://schemas.microsoft.com/office/drawing/2014/main" xmlns="" id="{00000000-0008-0000-1000-0000D4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62" name="Line 8">
            <a:extLst>
              <a:ext uri="{FF2B5EF4-FFF2-40B4-BE49-F238E27FC236}">
                <a16:creationId xmlns:a16="http://schemas.microsoft.com/office/drawing/2014/main" xmlns="" id="{00000000-0008-0000-1000-0000D5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63" name="Line 9">
            <a:extLst>
              <a:ext uri="{FF2B5EF4-FFF2-40B4-BE49-F238E27FC236}">
                <a16:creationId xmlns:a16="http://schemas.microsoft.com/office/drawing/2014/main" xmlns="" id="{00000000-0008-0000-1000-0000D6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64" name="Line 7">
            <a:extLst>
              <a:ext uri="{FF2B5EF4-FFF2-40B4-BE49-F238E27FC236}">
                <a16:creationId xmlns:a16="http://schemas.microsoft.com/office/drawing/2014/main" xmlns="" id="{00000000-0008-0000-1000-0000D7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65" name="Line 8">
            <a:extLst>
              <a:ext uri="{FF2B5EF4-FFF2-40B4-BE49-F238E27FC236}">
                <a16:creationId xmlns:a16="http://schemas.microsoft.com/office/drawing/2014/main" xmlns="" id="{00000000-0008-0000-1000-0000D8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66" name="Line 9">
            <a:extLst>
              <a:ext uri="{FF2B5EF4-FFF2-40B4-BE49-F238E27FC236}">
                <a16:creationId xmlns:a16="http://schemas.microsoft.com/office/drawing/2014/main" xmlns="" id="{00000000-0008-0000-1000-0000D9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67" name="Line 7">
            <a:extLst>
              <a:ext uri="{FF2B5EF4-FFF2-40B4-BE49-F238E27FC236}">
                <a16:creationId xmlns:a16="http://schemas.microsoft.com/office/drawing/2014/main" xmlns="" id="{00000000-0008-0000-1000-0000DA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68" name="Line 8">
            <a:extLst>
              <a:ext uri="{FF2B5EF4-FFF2-40B4-BE49-F238E27FC236}">
                <a16:creationId xmlns:a16="http://schemas.microsoft.com/office/drawing/2014/main" xmlns="" id="{00000000-0008-0000-1000-0000DB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69" name="Line 9">
            <a:extLst>
              <a:ext uri="{FF2B5EF4-FFF2-40B4-BE49-F238E27FC236}">
                <a16:creationId xmlns:a16="http://schemas.microsoft.com/office/drawing/2014/main" xmlns="" id="{00000000-0008-0000-1000-0000DC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0" name="Line 7">
            <a:extLst>
              <a:ext uri="{FF2B5EF4-FFF2-40B4-BE49-F238E27FC236}">
                <a16:creationId xmlns:a16="http://schemas.microsoft.com/office/drawing/2014/main" xmlns="" id="{00000000-0008-0000-1000-0000DD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71" name="Line 8">
            <a:extLst>
              <a:ext uri="{FF2B5EF4-FFF2-40B4-BE49-F238E27FC236}">
                <a16:creationId xmlns:a16="http://schemas.microsoft.com/office/drawing/2014/main" xmlns="" id="{00000000-0008-0000-1000-0000DE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72" name="Line 9">
            <a:extLst>
              <a:ext uri="{FF2B5EF4-FFF2-40B4-BE49-F238E27FC236}">
                <a16:creationId xmlns:a16="http://schemas.microsoft.com/office/drawing/2014/main" xmlns="" id="{00000000-0008-0000-1000-0000DF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373" name="Line 7">
            <a:extLst>
              <a:ext uri="{FF2B5EF4-FFF2-40B4-BE49-F238E27FC236}">
                <a16:creationId xmlns:a16="http://schemas.microsoft.com/office/drawing/2014/main" xmlns="" id="{00000000-0008-0000-1000-0000E0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74" name="Line 8">
            <a:extLst>
              <a:ext uri="{FF2B5EF4-FFF2-40B4-BE49-F238E27FC236}">
                <a16:creationId xmlns:a16="http://schemas.microsoft.com/office/drawing/2014/main" xmlns="" id="{00000000-0008-0000-1000-0000E1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75" name="Line 9">
            <a:extLst>
              <a:ext uri="{FF2B5EF4-FFF2-40B4-BE49-F238E27FC236}">
                <a16:creationId xmlns:a16="http://schemas.microsoft.com/office/drawing/2014/main" xmlns="" id="{00000000-0008-0000-1000-0000E2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76" name="Line 7">
            <a:extLst>
              <a:ext uri="{FF2B5EF4-FFF2-40B4-BE49-F238E27FC236}">
                <a16:creationId xmlns:a16="http://schemas.microsoft.com/office/drawing/2014/main" xmlns="" id="{00000000-0008-0000-1000-0000E3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7" name="Line 8">
            <a:extLst>
              <a:ext uri="{FF2B5EF4-FFF2-40B4-BE49-F238E27FC236}">
                <a16:creationId xmlns:a16="http://schemas.microsoft.com/office/drawing/2014/main" xmlns="" id="{00000000-0008-0000-1000-0000E4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8" name="Line 9">
            <a:extLst>
              <a:ext uri="{FF2B5EF4-FFF2-40B4-BE49-F238E27FC236}">
                <a16:creationId xmlns:a16="http://schemas.microsoft.com/office/drawing/2014/main" xmlns="" id="{00000000-0008-0000-1000-0000E5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79" name="Line 7">
            <a:extLst>
              <a:ext uri="{FF2B5EF4-FFF2-40B4-BE49-F238E27FC236}">
                <a16:creationId xmlns:a16="http://schemas.microsoft.com/office/drawing/2014/main" xmlns="" id="{00000000-0008-0000-1000-0000E6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0" name="Line 8">
            <a:extLst>
              <a:ext uri="{FF2B5EF4-FFF2-40B4-BE49-F238E27FC236}">
                <a16:creationId xmlns:a16="http://schemas.microsoft.com/office/drawing/2014/main" xmlns="" id="{00000000-0008-0000-1000-0000E7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1" name="Line 9">
            <a:extLst>
              <a:ext uri="{FF2B5EF4-FFF2-40B4-BE49-F238E27FC236}">
                <a16:creationId xmlns:a16="http://schemas.microsoft.com/office/drawing/2014/main" xmlns="" id="{00000000-0008-0000-1000-0000E8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2" name="Line 7">
            <a:extLst>
              <a:ext uri="{FF2B5EF4-FFF2-40B4-BE49-F238E27FC236}">
                <a16:creationId xmlns:a16="http://schemas.microsoft.com/office/drawing/2014/main" xmlns="" id="{00000000-0008-0000-1000-0000E9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83" name="Line 8">
            <a:extLst>
              <a:ext uri="{FF2B5EF4-FFF2-40B4-BE49-F238E27FC236}">
                <a16:creationId xmlns:a16="http://schemas.microsoft.com/office/drawing/2014/main" xmlns="" id="{00000000-0008-0000-1000-0000EA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84" name="Line 9">
            <a:extLst>
              <a:ext uri="{FF2B5EF4-FFF2-40B4-BE49-F238E27FC236}">
                <a16:creationId xmlns:a16="http://schemas.microsoft.com/office/drawing/2014/main" xmlns="" id="{00000000-0008-0000-1000-0000EB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85" name="Line 7">
            <a:extLst>
              <a:ext uri="{FF2B5EF4-FFF2-40B4-BE49-F238E27FC236}">
                <a16:creationId xmlns:a16="http://schemas.microsoft.com/office/drawing/2014/main" xmlns="" id="{00000000-0008-0000-1000-0000EC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6" name="Line 8">
            <a:extLst>
              <a:ext uri="{FF2B5EF4-FFF2-40B4-BE49-F238E27FC236}">
                <a16:creationId xmlns:a16="http://schemas.microsoft.com/office/drawing/2014/main" xmlns="" id="{00000000-0008-0000-1000-0000ED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7" name="Line 9">
            <a:extLst>
              <a:ext uri="{FF2B5EF4-FFF2-40B4-BE49-F238E27FC236}">
                <a16:creationId xmlns:a16="http://schemas.microsoft.com/office/drawing/2014/main" xmlns="" id="{00000000-0008-0000-1000-0000EE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88" name="Line 7">
            <a:extLst>
              <a:ext uri="{FF2B5EF4-FFF2-40B4-BE49-F238E27FC236}">
                <a16:creationId xmlns:a16="http://schemas.microsoft.com/office/drawing/2014/main" xmlns="" id="{00000000-0008-0000-1000-0000EF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89" name="Line 8">
            <a:extLst>
              <a:ext uri="{FF2B5EF4-FFF2-40B4-BE49-F238E27FC236}">
                <a16:creationId xmlns:a16="http://schemas.microsoft.com/office/drawing/2014/main" xmlns="" id="{00000000-0008-0000-1000-0000F0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0" name="Line 9">
            <a:extLst>
              <a:ext uri="{FF2B5EF4-FFF2-40B4-BE49-F238E27FC236}">
                <a16:creationId xmlns:a16="http://schemas.microsoft.com/office/drawing/2014/main" xmlns="" id="{00000000-0008-0000-1000-0000F1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1" name="Line 7">
            <a:extLst>
              <a:ext uri="{FF2B5EF4-FFF2-40B4-BE49-F238E27FC236}">
                <a16:creationId xmlns:a16="http://schemas.microsoft.com/office/drawing/2014/main" xmlns="" id="{00000000-0008-0000-1000-0000F2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92" name="Line 8">
            <a:extLst>
              <a:ext uri="{FF2B5EF4-FFF2-40B4-BE49-F238E27FC236}">
                <a16:creationId xmlns:a16="http://schemas.microsoft.com/office/drawing/2014/main" xmlns="" id="{00000000-0008-0000-1000-0000F3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93" name="Line 9">
            <a:extLst>
              <a:ext uri="{FF2B5EF4-FFF2-40B4-BE49-F238E27FC236}">
                <a16:creationId xmlns:a16="http://schemas.microsoft.com/office/drawing/2014/main" xmlns="" id="{00000000-0008-0000-1000-0000F40C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394" name="Line 7">
            <a:extLst>
              <a:ext uri="{FF2B5EF4-FFF2-40B4-BE49-F238E27FC236}">
                <a16:creationId xmlns:a16="http://schemas.microsoft.com/office/drawing/2014/main" xmlns="" id="{00000000-0008-0000-1000-0000F5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95" name="Line 8">
            <a:extLst>
              <a:ext uri="{FF2B5EF4-FFF2-40B4-BE49-F238E27FC236}">
                <a16:creationId xmlns:a16="http://schemas.microsoft.com/office/drawing/2014/main" xmlns="" id="{00000000-0008-0000-1000-0000F6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96" name="Line 9">
            <a:extLst>
              <a:ext uri="{FF2B5EF4-FFF2-40B4-BE49-F238E27FC236}">
                <a16:creationId xmlns:a16="http://schemas.microsoft.com/office/drawing/2014/main" xmlns="" id="{00000000-0008-0000-1000-0000F70C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397" name="Line 7">
            <a:extLst>
              <a:ext uri="{FF2B5EF4-FFF2-40B4-BE49-F238E27FC236}">
                <a16:creationId xmlns:a16="http://schemas.microsoft.com/office/drawing/2014/main" xmlns="" id="{00000000-0008-0000-1000-0000F8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8" name="Line 8">
            <a:extLst>
              <a:ext uri="{FF2B5EF4-FFF2-40B4-BE49-F238E27FC236}">
                <a16:creationId xmlns:a16="http://schemas.microsoft.com/office/drawing/2014/main" xmlns="" id="{00000000-0008-0000-1000-0000F9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399" name="Line 9">
            <a:extLst>
              <a:ext uri="{FF2B5EF4-FFF2-40B4-BE49-F238E27FC236}">
                <a16:creationId xmlns:a16="http://schemas.microsoft.com/office/drawing/2014/main" xmlns="" id="{00000000-0008-0000-1000-0000FA0C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00" name="Line 7">
            <a:extLst>
              <a:ext uri="{FF2B5EF4-FFF2-40B4-BE49-F238E27FC236}">
                <a16:creationId xmlns:a16="http://schemas.microsoft.com/office/drawing/2014/main" xmlns="" id="{00000000-0008-0000-1000-0000FB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01" name="Line 8">
            <a:extLst>
              <a:ext uri="{FF2B5EF4-FFF2-40B4-BE49-F238E27FC236}">
                <a16:creationId xmlns:a16="http://schemas.microsoft.com/office/drawing/2014/main" xmlns="" id="{00000000-0008-0000-1000-0000FC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02" name="Line 9">
            <a:extLst>
              <a:ext uri="{FF2B5EF4-FFF2-40B4-BE49-F238E27FC236}">
                <a16:creationId xmlns:a16="http://schemas.microsoft.com/office/drawing/2014/main" xmlns="" id="{00000000-0008-0000-1000-0000FD0C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03" name="Line 7">
            <a:extLst>
              <a:ext uri="{FF2B5EF4-FFF2-40B4-BE49-F238E27FC236}">
                <a16:creationId xmlns:a16="http://schemas.microsoft.com/office/drawing/2014/main" xmlns="" id="{00000000-0008-0000-1000-0000FE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04" name="Line 8">
            <a:extLst>
              <a:ext uri="{FF2B5EF4-FFF2-40B4-BE49-F238E27FC236}">
                <a16:creationId xmlns:a16="http://schemas.microsoft.com/office/drawing/2014/main" xmlns="" id="{00000000-0008-0000-1000-0000FF0C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05" name="Line 9">
            <a:extLst>
              <a:ext uri="{FF2B5EF4-FFF2-40B4-BE49-F238E27FC236}">
                <a16:creationId xmlns:a16="http://schemas.microsoft.com/office/drawing/2014/main" xmlns="" id="{00000000-0008-0000-1000-000000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06" name="Line 7">
            <a:extLst>
              <a:ext uri="{FF2B5EF4-FFF2-40B4-BE49-F238E27FC236}">
                <a16:creationId xmlns:a16="http://schemas.microsoft.com/office/drawing/2014/main" xmlns="" id="{00000000-0008-0000-1000-000001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07" name="Line 8">
            <a:extLst>
              <a:ext uri="{FF2B5EF4-FFF2-40B4-BE49-F238E27FC236}">
                <a16:creationId xmlns:a16="http://schemas.microsoft.com/office/drawing/2014/main" xmlns="" id="{00000000-0008-0000-1000-000002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08" name="Line 9">
            <a:extLst>
              <a:ext uri="{FF2B5EF4-FFF2-40B4-BE49-F238E27FC236}">
                <a16:creationId xmlns:a16="http://schemas.microsoft.com/office/drawing/2014/main" xmlns="" id="{00000000-0008-0000-1000-000003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09" name="Line 7">
            <a:extLst>
              <a:ext uri="{FF2B5EF4-FFF2-40B4-BE49-F238E27FC236}">
                <a16:creationId xmlns:a16="http://schemas.microsoft.com/office/drawing/2014/main" xmlns="" id="{00000000-0008-0000-1000-000004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0" name="Line 8">
            <a:extLst>
              <a:ext uri="{FF2B5EF4-FFF2-40B4-BE49-F238E27FC236}">
                <a16:creationId xmlns:a16="http://schemas.microsoft.com/office/drawing/2014/main" xmlns="" id="{00000000-0008-0000-1000-000005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1" name="Line 9">
            <a:extLst>
              <a:ext uri="{FF2B5EF4-FFF2-40B4-BE49-F238E27FC236}">
                <a16:creationId xmlns:a16="http://schemas.microsoft.com/office/drawing/2014/main" xmlns="" id="{00000000-0008-0000-1000-000006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2" name="Line 7">
            <a:extLst>
              <a:ext uri="{FF2B5EF4-FFF2-40B4-BE49-F238E27FC236}">
                <a16:creationId xmlns:a16="http://schemas.microsoft.com/office/drawing/2014/main" xmlns="" id="{00000000-0008-0000-1000-00000A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3" name="Line 8">
            <a:extLst>
              <a:ext uri="{FF2B5EF4-FFF2-40B4-BE49-F238E27FC236}">
                <a16:creationId xmlns:a16="http://schemas.microsoft.com/office/drawing/2014/main" xmlns="" id="{00000000-0008-0000-1000-00000B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4" name="Line 9">
            <a:extLst>
              <a:ext uri="{FF2B5EF4-FFF2-40B4-BE49-F238E27FC236}">
                <a16:creationId xmlns:a16="http://schemas.microsoft.com/office/drawing/2014/main" xmlns="" id="{00000000-0008-0000-1000-00000C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5" name="Line 7">
            <a:extLst>
              <a:ext uri="{FF2B5EF4-FFF2-40B4-BE49-F238E27FC236}">
                <a16:creationId xmlns:a16="http://schemas.microsoft.com/office/drawing/2014/main" xmlns="" id="{00000000-0008-0000-1000-000013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6" name="Line 8">
            <a:extLst>
              <a:ext uri="{FF2B5EF4-FFF2-40B4-BE49-F238E27FC236}">
                <a16:creationId xmlns:a16="http://schemas.microsoft.com/office/drawing/2014/main" xmlns="" id="{00000000-0008-0000-1000-000014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7" name="Line 9">
            <a:extLst>
              <a:ext uri="{FF2B5EF4-FFF2-40B4-BE49-F238E27FC236}">
                <a16:creationId xmlns:a16="http://schemas.microsoft.com/office/drawing/2014/main" xmlns="" id="{00000000-0008-0000-1000-000015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418" name="Line 7">
            <a:extLst>
              <a:ext uri="{FF2B5EF4-FFF2-40B4-BE49-F238E27FC236}">
                <a16:creationId xmlns:a16="http://schemas.microsoft.com/office/drawing/2014/main" xmlns="" id="{00000000-0008-0000-1000-000019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19" name="Line 8">
            <a:extLst>
              <a:ext uri="{FF2B5EF4-FFF2-40B4-BE49-F238E27FC236}">
                <a16:creationId xmlns:a16="http://schemas.microsoft.com/office/drawing/2014/main" xmlns="" id="{00000000-0008-0000-1000-00001A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20" name="Line 9">
            <a:extLst>
              <a:ext uri="{FF2B5EF4-FFF2-40B4-BE49-F238E27FC236}">
                <a16:creationId xmlns:a16="http://schemas.microsoft.com/office/drawing/2014/main" xmlns="" id="{00000000-0008-0000-1000-00001B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421" name="Line 7">
            <a:extLst>
              <a:ext uri="{FF2B5EF4-FFF2-40B4-BE49-F238E27FC236}">
                <a16:creationId xmlns:a16="http://schemas.microsoft.com/office/drawing/2014/main" xmlns="" id="{00000000-0008-0000-1000-00002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22" name="Line 8">
            <a:extLst>
              <a:ext uri="{FF2B5EF4-FFF2-40B4-BE49-F238E27FC236}">
                <a16:creationId xmlns:a16="http://schemas.microsoft.com/office/drawing/2014/main" xmlns="" id="{00000000-0008-0000-1000-00002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23" name="Line 9">
            <a:extLst>
              <a:ext uri="{FF2B5EF4-FFF2-40B4-BE49-F238E27FC236}">
                <a16:creationId xmlns:a16="http://schemas.microsoft.com/office/drawing/2014/main" xmlns="" id="{00000000-0008-0000-1000-00002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24" name="Line 7">
            <a:extLst>
              <a:ext uri="{FF2B5EF4-FFF2-40B4-BE49-F238E27FC236}">
                <a16:creationId xmlns:a16="http://schemas.microsoft.com/office/drawing/2014/main" xmlns="" id="{00000000-0008-0000-1000-000028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25" name="Line 8">
            <a:extLst>
              <a:ext uri="{FF2B5EF4-FFF2-40B4-BE49-F238E27FC236}">
                <a16:creationId xmlns:a16="http://schemas.microsoft.com/office/drawing/2014/main" xmlns="" id="{00000000-0008-0000-1000-000029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26" name="Line 9">
            <a:extLst>
              <a:ext uri="{FF2B5EF4-FFF2-40B4-BE49-F238E27FC236}">
                <a16:creationId xmlns:a16="http://schemas.microsoft.com/office/drawing/2014/main" xmlns="" id="{00000000-0008-0000-1000-00002A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27" name="Line 7">
            <a:extLst>
              <a:ext uri="{FF2B5EF4-FFF2-40B4-BE49-F238E27FC236}">
                <a16:creationId xmlns:a16="http://schemas.microsoft.com/office/drawing/2014/main" xmlns="" id="{00000000-0008-0000-1000-00002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28" name="Line 8">
            <a:extLst>
              <a:ext uri="{FF2B5EF4-FFF2-40B4-BE49-F238E27FC236}">
                <a16:creationId xmlns:a16="http://schemas.microsoft.com/office/drawing/2014/main" xmlns="" id="{00000000-0008-0000-1000-00002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29" name="Line 9">
            <a:extLst>
              <a:ext uri="{FF2B5EF4-FFF2-40B4-BE49-F238E27FC236}">
                <a16:creationId xmlns:a16="http://schemas.microsoft.com/office/drawing/2014/main" xmlns="" id="{00000000-0008-0000-1000-00002D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30" name="Line 7">
            <a:extLst>
              <a:ext uri="{FF2B5EF4-FFF2-40B4-BE49-F238E27FC236}">
                <a16:creationId xmlns:a16="http://schemas.microsoft.com/office/drawing/2014/main" xmlns="" id="{00000000-0008-0000-1000-00002E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31" name="Line 8">
            <a:extLst>
              <a:ext uri="{FF2B5EF4-FFF2-40B4-BE49-F238E27FC236}">
                <a16:creationId xmlns:a16="http://schemas.microsoft.com/office/drawing/2014/main" xmlns="" id="{00000000-0008-0000-1000-00002F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32" name="Line 9">
            <a:extLst>
              <a:ext uri="{FF2B5EF4-FFF2-40B4-BE49-F238E27FC236}">
                <a16:creationId xmlns:a16="http://schemas.microsoft.com/office/drawing/2014/main" xmlns="" id="{00000000-0008-0000-1000-000030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33" name="Line 7">
            <a:extLst>
              <a:ext uri="{FF2B5EF4-FFF2-40B4-BE49-F238E27FC236}">
                <a16:creationId xmlns:a16="http://schemas.microsoft.com/office/drawing/2014/main" xmlns="" id="{00000000-0008-0000-1000-00003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34" name="Line 8">
            <a:extLst>
              <a:ext uri="{FF2B5EF4-FFF2-40B4-BE49-F238E27FC236}">
                <a16:creationId xmlns:a16="http://schemas.microsoft.com/office/drawing/2014/main" xmlns="" id="{00000000-0008-0000-1000-000032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35" name="Line 9">
            <a:extLst>
              <a:ext uri="{FF2B5EF4-FFF2-40B4-BE49-F238E27FC236}">
                <a16:creationId xmlns:a16="http://schemas.microsoft.com/office/drawing/2014/main" xmlns="" id="{00000000-0008-0000-1000-00003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36" name="Line 7">
            <a:extLst>
              <a:ext uri="{FF2B5EF4-FFF2-40B4-BE49-F238E27FC236}">
                <a16:creationId xmlns:a16="http://schemas.microsoft.com/office/drawing/2014/main" xmlns="" id="{00000000-0008-0000-1000-000034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37" name="Line 8">
            <a:extLst>
              <a:ext uri="{FF2B5EF4-FFF2-40B4-BE49-F238E27FC236}">
                <a16:creationId xmlns:a16="http://schemas.microsoft.com/office/drawing/2014/main" xmlns="" id="{00000000-0008-0000-1000-00003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38" name="Line 9">
            <a:extLst>
              <a:ext uri="{FF2B5EF4-FFF2-40B4-BE49-F238E27FC236}">
                <a16:creationId xmlns:a16="http://schemas.microsoft.com/office/drawing/2014/main" xmlns="" id="{00000000-0008-0000-1000-00003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39" name="Line 7">
            <a:extLst>
              <a:ext uri="{FF2B5EF4-FFF2-40B4-BE49-F238E27FC236}">
                <a16:creationId xmlns:a16="http://schemas.microsoft.com/office/drawing/2014/main" xmlns="" id="{00000000-0008-0000-1000-00003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40" name="Line 8">
            <a:extLst>
              <a:ext uri="{FF2B5EF4-FFF2-40B4-BE49-F238E27FC236}">
                <a16:creationId xmlns:a16="http://schemas.microsoft.com/office/drawing/2014/main" xmlns="" id="{00000000-0008-0000-1000-00003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41" name="Line 9">
            <a:extLst>
              <a:ext uri="{FF2B5EF4-FFF2-40B4-BE49-F238E27FC236}">
                <a16:creationId xmlns:a16="http://schemas.microsoft.com/office/drawing/2014/main" xmlns="" id="{00000000-0008-0000-1000-00003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42" name="Line 7">
            <a:extLst>
              <a:ext uri="{FF2B5EF4-FFF2-40B4-BE49-F238E27FC236}">
                <a16:creationId xmlns:a16="http://schemas.microsoft.com/office/drawing/2014/main" xmlns="" id="{00000000-0008-0000-1000-00003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43" name="Line 8">
            <a:extLst>
              <a:ext uri="{FF2B5EF4-FFF2-40B4-BE49-F238E27FC236}">
                <a16:creationId xmlns:a16="http://schemas.microsoft.com/office/drawing/2014/main" xmlns="" id="{00000000-0008-0000-1000-00003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44" name="Line 9">
            <a:extLst>
              <a:ext uri="{FF2B5EF4-FFF2-40B4-BE49-F238E27FC236}">
                <a16:creationId xmlns:a16="http://schemas.microsoft.com/office/drawing/2014/main" xmlns="" id="{00000000-0008-0000-1000-00003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45" name="Line 7">
            <a:extLst>
              <a:ext uri="{FF2B5EF4-FFF2-40B4-BE49-F238E27FC236}">
                <a16:creationId xmlns:a16="http://schemas.microsoft.com/office/drawing/2014/main" xmlns="" id="{00000000-0008-0000-1000-00003D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46" name="Line 8">
            <a:extLst>
              <a:ext uri="{FF2B5EF4-FFF2-40B4-BE49-F238E27FC236}">
                <a16:creationId xmlns:a16="http://schemas.microsoft.com/office/drawing/2014/main" xmlns="" id="{00000000-0008-0000-1000-00003E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47" name="Line 9">
            <a:extLst>
              <a:ext uri="{FF2B5EF4-FFF2-40B4-BE49-F238E27FC236}">
                <a16:creationId xmlns:a16="http://schemas.microsoft.com/office/drawing/2014/main" xmlns="" id="{00000000-0008-0000-1000-00003F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48" name="Line 7">
            <a:extLst>
              <a:ext uri="{FF2B5EF4-FFF2-40B4-BE49-F238E27FC236}">
                <a16:creationId xmlns:a16="http://schemas.microsoft.com/office/drawing/2014/main" xmlns="" id="{00000000-0008-0000-1000-000040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49" name="Line 8">
            <a:extLst>
              <a:ext uri="{FF2B5EF4-FFF2-40B4-BE49-F238E27FC236}">
                <a16:creationId xmlns:a16="http://schemas.microsoft.com/office/drawing/2014/main" xmlns="" id="{00000000-0008-0000-1000-000041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50" name="Line 9">
            <a:extLst>
              <a:ext uri="{FF2B5EF4-FFF2-40B4-BE49-F238E27FC236}">
                <a16:creationId xmlns:a16="http://schemas.microsoft.com/office/drawing/2014/main" xmlns="" id="{00000000-0008-0000-1000-000042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51" name="Line 7">
            <a:extLst>
              <a:ext uri="{FF2B5EF4-FFF2-40B4-BE49-F238E27FC236}">
                <a16:creationId xmlns:a16="http://schemas.microsoft.com/office/drawing/2014/main" xmlns="" id="{00000000-0008-0000-1000-000043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52" name="Line 8">
            <a:extLst>
              <a:ext uri="{FF2B5EF4-FFF2-40B4-BE49-F238E27FC236}">
                <a16:creationId xmlns:a16="http://schemas.microsoft.com/office/drawing/2014/main" xmlns="" id="{00000000-0008-0000-1000-000044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53" name="Line 9">
            <a:extLst>
              <a:ext uri="{FF2B5EF4-FFF2-40B4-BE49-F238E27FC236}">
                <a16:creationId xmlns:a16="http://schemas.microsoft.com/office/drawing/2014/main" xmlns="" id="{00000000-0008-0000-1000-00004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54" name="Line 7">
            <a:extLst>
              <a:ext uri="{FF2B5EF4-FFF2-40B4-BE49-F238E27FC236}">
                <a16:creationId xmlns:a16="http://schemas.microsoft.com/office/drawing/2014/main" xmlns="" id="{00000000-0008-0000-1000-000046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55" name="Line 8">
            <a:extLst>
              <a:ext uri="{FF2B5EF4-FFF2-40B4-BE49-F238E27FC236}">
                <a16:creationId xmlns:a16="http://schemas.microsoft.com/office/drawing/2014/main" xmlns="" id="{00000000-0008-0000-1000-00004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56" name="Line 9">
            <a:extLst>
              <a:ext uri="{FF2B5EF4-FFF2-40B4-BE49-F238E27FC236}">
                <a16:creationId xmlns:a16="http://schemas.microsoft.com/office/drawing/2014/main" xmlns="" id="{00000000-0008-0000-1000-00004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57" name="Line 7">
            <a:extLst>
              <a:ext uri="{FF2B5EF4-FFF2-40B4-BE49-F238E27FC236}">
                <a16:creationId xmlns:a16="http://schemas.microsoft.com/office/drawing/2014/main" xmlns="" id="{00000000-0008-0000-1000-000049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58" name="Line 8">
            <a:extLst>
              <a:ext uri="{FF2B5EF4-FFF2-40B4-BE49-F238E27FC236}">
                <a16:creationId xmlns:a16="http://schemas.microsoft.com/office/drawing/2014/main" xmlns="" id="{00000000-0008-0000-1000-00004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59" name="Line 9">
            <a:extLst>
              <a:ext uri="{FF2B5EF4-FFF2-40B4-BE49-F238E27FC236}">
                <a16:creationId xmlns:a16="http://schemas.microsoft.com/office/drawing/2014/main" xmlns="" id="{00000000-0008-0000-1000-00004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0" name="Line 7">
            <a:extLst>
              <a:ext uri="{FF2B5EF4-FFF2-40B4-BE49-F238E27FC236}">
                <a16:creationId xmlns:a16="http://schemas.microsoft.com/office/drawing/2014/main" xmlns="" id="{00000000-0008-0000-1000-00004C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61" name="Line 8">
            <a:extLst>
              <a:ext uri="{FF2B5EF4-FFF2-40B4-BE49-F238E27FC236}">
                <a16:creationId xmlns:a16="http://schemas.microsoft.com/office/drawing/2014/main" xmlns="" id="{00000000-0008-0000-1000-00004D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62" name="Line 9">
            <a:extLst>
              <a:ext uri="{FF2B5EF4-FFF2-40B4-BE49-F238E27FC236}">
                <a16:creationId xmlns:a16="http://schemas.microsoft.com/office/drawing/2014/main" xmlns="" id="{00000000-0008-0000-1000-00004E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63" name="Line 7">
            <a:extLst>
              <a:ext uri="{FF2B5EF4-FFF2-40B4-BE49-F238E27FC236}">
                <a16:creationId xmlns:a16="http://schemas.microsoft.com/office/drawing/2014/main" xmlns="" id="{00000000-0008-0000-1000-00004F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64" name="Line 8">
            <a:extLst>
              <a:ext uri="{FF2B5EF4-FFF2-40B4-BE49-F238E27FC236}">
                <a16:creationId xmlns:a16="http://schemas.microsoft.com/office/drawing/2014/main" xmlns="" id="{00000000-0008-0000-1000-000050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65" name="Line 9">
            <a:extLst>
              <a:ext uri="{FF2B5EF4-FFF2-40B4-BE49-F238E27FC236}">
                <a16:creationId xmlns:a16="http://schemas.microsoft.com/office/drawing/2014/main" xmlns="" id="{00000000-0008-0000-1000-000051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66" name="Line 7">
            <a:extLst>
              <a:ext uri="{FF2B5EF4-FFF2-40B4-BE49-F238E27FC236}">
                <a16:creationId xmlns:a16="http://schemas.microsoft.com/office/drawing/2014/main" xmlns="" id="{00000000-0008-0000-1000-000052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7" name="Line 8">
            <a:extLst>
              <a:ext uri="{FF2B5EF4-FFF2-40B4-BE49-F238E27FC236}">
                <a16:creationId xmlns:a16="http://schemas.microsoft.com/office/drawing/2014/main" xmlns="" id="{00000000-0008-0000-1000-000053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8" name="Line 9">
            <a:extLst>
              <a:ext uri="{FF2B5EF4-FFF2-40B4-BE49-F238E27FC236}">
                <a16:creationId xmlns:a16="http://schemas.microsoft.com/office/drawing/2014/main" xmlns="" id="{00000000-0008-0000-1000-000054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69" name="Line 7">
            <a:extLst>
              <a:ext uri="{FF2B5EF4-FFF2-40B4-BE49-F238E27FC236}">
                <a16:creationId xmlns:a16="http://schemas.microsoft.com/office/drawing/2014/main" xmlns="" id="{00000000-0008-0000-1000-000055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70" name="Line 8">
            <a:extLst>
              <a:ext uri="{FF2B5EF4-FFF2-40B4-BE49-F238E27FC236}">
                <a16:creationId xmlns:a16="http://schemas.microsoft.com/office/drawing/2014/main" xmlns="" id="{00000000-0008-0000-1000-000056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71" name="Line 9">
            <a:extLst>
              <a:ext uri="{FF2B5EF4-FFF2-40B4-BE49-F238E27FC236}">
                <a16:creationId xmlns:a16="http://schemas.microsoft.com/office/drawing/2014/main" xmlns="" id="{00000000-0008-0000-1000-000057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72" name="Line 7">
            <a:extLst>
              <a:ext uri="{FF2B5EF4-FFF2-40B4-BE49-F238E27FC236}">
                <a16:creationId xmlns:a16="http://schemas.microsoft.com/office/drawing/2014/main" xmlns="" id="{00000000-0008-0000-1000-000058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73" name="Line 8">
            <a:extLst>
              <a:ext uri="{FF2B5EF4-FFF2-40B4-BE49-F238E27FC236}">
                <a16:creationId xmlns:a16="http://schemas.microsoft.com/office/drawing/2014/main" xmlns="" id="{00000000-0008-0000-1000-000059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74" name="Line 9">
            <a:extLst>
              <a:ext uri="{FF2B5EF4-FFF2-40B4-BE49-F238E27FC236}">
                <a16:creationId xmlns:a16="http://schemas.microsoft.com/office/drawing/2014/main" xmlns="" id="{00000000-0008-0000-1000-00005A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75" name="Line 7">
            <a:extLst>
              <a:ext uri="{FF2B5EF4-FFF2-40B4-BE49-F238E27FC236}">
                <a16:creationId xmlns:a16="http://schemas.microsoft.com/office/drawing/2014/main" xmlns="" id="{00000000-0008-0000-1000-00005B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76" name="Line 8">
            <a:extLst>
              <a:ext uri="{FF2B5EF4-FFF2-40B4-BE49-F238E27FC236}">
                <a16:creationId xmlns:a16="http://schemas.microsoft.com/office/drawing/2014/main" xmlns="" id="{00000000-0008-0000-1000-00005C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77" name="Line 9">
            <a:extLst>
              <a:ext uri="{FF2B5EF4-FFF2-40B4-BE49-F238E27FC236}">
                <a16:creationId xmlns:a16="http://schemas.microsoft.com/office/drawing/2014/main" xmlns="" id="{00000000-0008-0000-1000-00005D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478" name="Line 7">
            <a:extLst>
              <a:ext uri="{FF2B5EF4-FFF2-40B4-BE49-F238E27FC236}">
                <a16:creationId xmlns:a16="http://schemas.microsoft.com/office/drawing/2014/main" xmlns="" id="{00000000-0008-0000-1000-00005E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79" name="Line 8">
            <a:extLst>
              <a:ext uri="{FF2B5EF4-FFF2-40B4-BE49-F238E27FC236}">
                <a16:creationId xmlns:a16="http://schemas.microsoft.com/office/drawing/2014/main" xmlns="" id="{00000000-0008-0000-1000-00005F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80" name="Line 9">
            <a:extLst>
              <a:ext uri="{FF2B5EF4-FFF2-40B4-BE49-F238E27FC236}">
                <a16:creationId xmlns:a16="http://schemas.microsoft.com/office/drawing/2014/main" xmlns="" id="{00000000-0008-0000-1000-000060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81" name="Line 7">
            <a:extLst>
              <a:ext uri="{FF2B5EF4-FFF2-40B4-BE49-F238E27FC236}">
                <a16:creationId xmlns:a16="http://schemas.microsoft.com/office/drawing/2014/main" xmlns="" id="{00000000-0008-0000-1000-000061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82" name="Line 8">
            <a:extLst>
              <a:ext uri="{FF2B5EF4-FFF2-40B4-BE49-F238E27FC236}">
                <a16:creationId xmlns:a16="http://schemas.microsoft.com/office/drawing/2014/main" xmlns="" id="{00000000-0008-0000-1000-000062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83" name="Line 9">
            <a:extLst>
              <a:ext uri="{FF2B5EF4-FFF2-40B4-BE49-F238E27FC236}">
                <a16:creationId xmlns:a16="http://schemas.microsoft.com/office/drawing/2014/main" xmlns="" id="{00000000-0008-0000-1000-000063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484" name="Line 7">
            <a:extLst>
              <a:ext uri="{FF2B5EF4-FFF2-40B4-BE49-F238E27FC236}">
                <a16:creationId xmlns:a16="http://schemas.microsoft.com/office/drawing/2014/main" xmlns="" id="{00000000-0008-0000-1000-000064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85" name="Line 8">
            <a:extLst>
              <a:ext uri="{FF2B5EF4-FFF2-40B4-BE49-F238E27FC236}">
                <a16:creationId xmlns:a16="http://schemas.microsoft.com/office/drawing/2014/main" xmlns="" id="{00000000-0008-0000-1000-000065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86" name="Line 9">
            <a:extLst>
              <a:ext uri="{FF2B5EF4-FFF2-40B4-BE49-F238E27FC236}">
                <a16:creationId xmlns:a16="http://schemas.microsoft.com/office/drawing/2014/main" xmlns="" id="{00000000-0008-0000-1000-000066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87" name="Line 7">
            <a:extLst>
              <a:ext uri="{FF2B5EF4-FFF2-40B4-BE49-F238E27FC236}">
                <a16:creationId xmlns:a16="http://schemas.microsoft.com/office/drawing/2014/main" xmlns="" id="{00000000-0008-0000-1000-00006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88" name="Line 8">
            <a:extLst>
              <a:ext uri="{FF2B5EF4-FFF2-40B4-BE49-F238E27FC236}">
                <a16:creationId xmlns:a16="http://schemas.microsoft.com/office/drawing/2014/main" xmlns="" id="{00000000-0008-0000-1000-000068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89" name="Line 9">
            <a:extLst>
              <a:ext uri="{FF2B5EF4-FFF2-40B4-BE49-F238E27FC236}">
                <a16:creationId xmlns:a16="http://schemas.microsoft.com/office/drawing/2014/main" xmlns="" id="{00000000-0008-0000-1000-000069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0" name="Line 7">
            <a:extLst>
              <a:ext uri="{FF2B5EF4-FFF2-40B4-BE49-F238E27FC236}">
                <a16:creationId xmlns:a16="http://schemas.microsoft.com/office/drawing/2014/main" xmlns="" id="{00000000-0008-0000-1000-00006A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91" name="Line 8">
            <a:extLst>
              <a:ext uri="{FF2B5EF4-FFF2-40B4-BE49-F238E27FC236}">
                <a16:creationId xmlns:a16="http://schemas.microsoft.com/office/drawing/2014/main" xmlns="" id="{00000000-0008-0000-1000-00006B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92" name="Line 9">
            <a:extLst>
              <a:ext uri="{FF2B5EF4-FFF2-40B4-BE49-F238E27FC236}">
                <a16:creationId xmlns:a16="http://schemas.microsoft.com/office/drawing/2014/main" xmlns="" id="{00000000-0008-0000-1000-00006C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493" name="Line 7">
            <a:extLst>
              <a:ext uri="{FF2B5EF4-FFF2-40B4-BE49-F238E27FC236}">
                <a16:creationId xmlns:a16="http://schemas.microsoft.com/office/drawing/2014/main" xmlns="" id="{00000000-0008-0000-1000-00006D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94" name="Line 8">
            <a:extLst>
              <a:ext uri="{FF2B5EF4-FFF2-40B4-BE49-F238E27FC236}">
                <a16:creationId xmlns:a16="http://schemas.microsoft.com/office/drawing/2014/main" xmlns="" id="{00000000-0008-0000-1000-00006E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95" name="Line 9">
            <a:extLst>
              <a:ext uri="{FF2B5EF4-FFF2-40B4-BE49-F238E27FC236}">
                <a16:creationId xmlns:a16="http://schemas.microsoft.com/office/drawing/2014/main" xmlns="" id="{00000000-0008-0000-1000-00006F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496" name="Line 7">
            <a:extLst>
              <a:ext uri="{FF2B5EF4-FFF2-40B4-BE49-F238E27FC236}">
                <a16:creationId xmlns:a16="http://schemas.microsoft.com/office/drawing/2014/main" xmlns="" id="{00000000-0008-0000-1000-00007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7" name="Line 8">
            <a:extLst>
              <a:ext uri="{FF2B5EF4-FFF2-40B4-BE49-F238E27FC236}">
                <a16:creationId xmlns:a16="http://schemas.microsoft.com/office/drawing/2014/main" xmlns="" id="{00000000-0008-0000-1000-000071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8" name="Line 9">
            <a:extLst>
              <a:ext uri="{FF2B5EF4-FFF2-40B4-BE49-F238E27FC236}">
                <a16:creationId xmlns:a16="http://schemas.microsoft.com/office/drawing/2014/main" xmlns="" id="{00000000-0008-0000-1000-000072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499" name="Line 7">
            <a:extLst>
              <a:ext uri="{FF2B5EF4-FFF2-40B4-BE49-F238E27FC236}">
                <a16:creationId xmlns:a16="http://schemas.microsoft.com/office/drawing/2014/main" xmlns="" id="{00000000-0008-0000-1000-000073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00" name="Line 8">
            <a:extLst>
              <a:ext uri="{FF2B5EF4-FFF2-40B4-BE49-F238E27FC236}">
                <a16:creationId xmlns:a16="http://schemas.microsoft.com/office/drawing/2014/main" xmlns="" id="{00000000-0008-0000-1000-000074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01" name="Line 9">
            <a:extLst>
              <a:ext uri="{FF2B5EF4-FFF2-40B4-BE49-F238E27FC236}">
                <a16:creationId xmlns:a16="http://schemas.microsoft.com/office/drawing/2014/main" xmlns="" id="{00000000-0008-0000-1000-000075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02" name="Line 7">
            <a:extLst>
              <a:ext uri="{FF2B5EF4-FFF2-40B4-BE49-F238E27FC236}">
                <a16:creationId xmlns:a16="http://schemas.microsoft.com/office/drawing/2014/main" xmlns="" id="{00000000-0008-0000-1000-00007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03" name="Line 8">
            <a:extLst>
              <a:ext uri="{FF2B5EF4-FFF2-40B4-BE49-F238E27FC236}">
                <a16:creationId xmlns:a16="http://schemas.microsoft.com/office/drawing/2014/main" xmlns="" id="{00000000-0008-0000-1000-00007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04" name="Line 9">
            <a:extLst>
              <a:ext uri="{FF2B5EF4-FFF2-40B4-BE49-F238E27FC236}">
                <a16:creationId xmlns:a16="http://schemas.microsoft.com/office/drawing/2014/main" xmlns="" id="{00000000-0008-0000-1000-000078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05" name="Line 7">
            <a:extLst>
              <a:ext uri="{FF2B5EF4-FFF2-40B4-BE49-F238E27FC236}">
                <a16:creationId xmlns:a16="http://schemas.microsoft.com/office/drawing/2014/main" xmlns="" id="{00000000-0008-0000-1000-00007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06" name="Line 8">
            <a:extLst>
              <a:ext uri="{FF2B5EF4-FFF2-40B4-BE49-F238E27FC236}">
                <a16:creationId xmlns:a16="http://schemas.microsoft.com/office/drawing/2014/main" xmlns="" id="{00000000-0008-0000-1000-00007A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07" name="Line 9">
            <a:extLst>
              <a:ext uri="{FF2B5EF4-FFF2-40B4-BE49-F238E27FC236}">
                <a16:creationId xmlns:a16="http://schemas.microsoft.com/office/drawing/2014/main" xmlns="" id="{00000000-0008-0000-1000-00007B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08" name="Line 7">
            <a:extLst>
              <a:ext uri="{FF2B5EF4-FFF2-40B4-BE49-F238E27FC236}">
                <a16:creationId xmlns:a16="http://schemas.microsoft.com/office/drawing/2014/main" xmlns="" id="{00000000-0008-0000-1000-00007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09" name="Line 8">
            <a:extLst>
              <a:ext uri="{FF2B5EF4-FFF2-40B4-BE49-F238E27FC236}">
                <a16:creationId xmlns:a16="http://schemas.microsoft.com/office/drawing/2014/main" xmlns="" id="{00000000-0008-0000-1000-00007D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0" name="Line 9">
            <a:extLst>
              <a:ext uri="{FF2B5EF4-FFF2-40B4-BE49-F238E27FC236}">
                <a16:creationId xmlns:a16="http://schemas.microsoft.com/office/drawing/2014/main" xmlns="" id="{00000000-0008-0000-1000-00007E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1" name="Line 7">
            <a:extLst>
              <a:ext uri="{FF2B5EF4-FFF2-40B4-BE49-F238E27FC236}">
                <a16:creationId xmlns:a16="http://schemas.microsoft.com/office/drawing/2014/main" xmlns="" id="{00000000-0008-0000-1000-00007F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12" name="Line 8">
            <a:extLst>
              <a:ext uri="{FF2B5EF4-FFF2-40B4-BE49-F238E27FC236}">
                <a16:creationId xmlns:a16="http://schemas.microsoft.com/office/drawing/2014/main" xmlns="" id="{00000000-0008-0000-1000-00008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13" name="Line 9">
            <a:extLst>
              <a:ext uri="{FF2B5EF4-FFF2-40B4-BE49-F238E27FC236}">
                <a16:creationId xmlns:a16="http://schemas.microsoft.com/office/drawing/2014/main" xmlns="" id="{00000000-0008-0000-1000-000081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14" name="Line 7">
            <a:extLst>
              <a:ext uri="{FF2B5EF4-FFF2-40B4-BE49-F238E27FC236}">
                <a16:creationId xmlns:a16="http://schemas.microsoft.com/office/drawing/2014/main" xmlns="" id="{00000000-0008-0000-1000-000082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15" name="Line 8">
            <a:extLst>
              <a:ext uri="{FF2B5EF4-FFF2-40B4-BE49-F238E27FC236}">
                <a16:creationId xmlns:a16="http://schemas.microsoft.com/office/drawing/2014/main" xmlns="" id="{00000000-0008-0000-1000-000083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16" name="Line 9">
            <a:extLst>
              <a:ext uri="{FF2B5EF4-FFF2-40B4-BE49-F238E27FC236}">
                <a16:creationId xmlns:a16="http://schemas.microsoft.com/office/drawing/2014/main" xmlns="" id="{00000000-0008-0000-1000-000084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17" name="Line 7">
            <a:extLst>
              <a:ext uri="{FF2B5EF4-FFF2-40B4-BE49-F238E27FC236}">
                <a16:creationId xmlns:a16="http://schemas.microsoft.com/office/drawing/2014/main" xmlns="" id="{00000000-0008-0000-1000-000085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8" name="Line 8">
            <a:extLst>
              <a:ext uri="{FF2B5EF4-FFF2-40B4-BE49-F238E27FC236}">
                <a16:creationId xmlns:a16="http://schemas.microsoft.com/office/drawing/2014/main" xmlns="" id="{00000000-0008-0000-1000-000086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19" name="Line 9">
            <a:extLst>
              <a:ext uri="{FF2B5EF4-FFF2-40B4-BE49-F238E27FC236}">
                <a16:creationId xmlns:a16="http://schemas.microsoft.com/office/drawing/2014/main" xmlns="" id="{00000000-0008-0000-1000-000087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20" name="Line 7">
            <a:extLst>
              <a:ext uri="{FF2B5EF4-FFF2-40B4-BE49-F238E27FC236}">
                <a16:creationId xmlns:a16="http://schemas.microsoft.com/office/drawing/2014/main" xmlns="" id="{00000000-0008-0000-1000-000088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21" name="Line 8">
            <a:extLst>
              <a:ext uri="{FF2B5EF4-FFF2-40B4-BE49-F238E27FC236}">
                <a16:creationId xmlns:a16="http://schemas.microsoft.com/office/drawing/2014/main" xmlns="" id="{00000000-0008-0000-1000-000089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22" name="Line 9">
            <a:extLst>
              <a:ext uri="{FF2B5EF4-FFF2-40B4-BE49-F238E27FC236}">
                <a16:creationId xmlns:a16="http://schemas.microsoft.com/office/drawing/2014/main" xmlns="" id="{00000000-0008-0000-1000-00008A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23" name="Line 7">
            <a:extLst>
              <a:ext uri="{FF2B5EF4-FFF2-40B4-BE49-F238E27FC236}">
                <a16:creationId xmlns:a16="http://schemas.microsoft.com/office/drawing/2014/main" xmlns="" id="{00000000-0008-0000-1000-00008B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24" name="Line 8">
            <a:extLst>
              <a:ext uri="{FF2B5EF4-FFF2-40B4-BE49-F238E27FC236}">
                <a16:creationId xmlns:a16="http://schemas.microsoft.com/office/drawing/2014/main" xmlns="" id="{00000000-0008-0000-1000-00008C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25" name="Line 9">
            <a:extLst>
              <a:ext uri="{FF2B5EF4-FFF2-40B4-BE49-F238E27FC236}">
                <a16:creationId xmlns:a16="http://schemas.microsoft.com/office/drawing/2014/main" xmlns="" id="{00000000-0008-0000-1000-00008D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26" name="Line 7">
            <a:extLst>
              <a:ext uri="{FF2B5EF4-FFF2-40B4-BE49-F238E27FC236}">
                <a16:creationId xmlns:a16="http://schemas.microsoft.com/office/drawing/2014/main" xmlns="" id="{00000000-0008-0000-1000-00008E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27" name="Line 8">
            <a:extLst>
              <a:ext uri="{FF2B5EF4-FFF2-40B4-BE49-F238E27FC236}">
                <a16:creationId xmlns:a16="http://schemas.microsoft.com/office/drawing/2014/main" xmlns="" id="{00000000-0008-0000-1000-00008F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28" name="Line 9">
            <a:extLst>
              <a:ext uri="{FF2B5EF4-FFF2-40B4-BE49-F238E27FC236}">
                <a16:creationId xmlns:a16="http://schemas.microsoft.com/office/drawing/2014/main" xmlns="" id="{00000000-0008-0000-1000-000090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29" name="Line 7">
            <a:extLst>
              <a:ext uri="{FF2B5EF4-FFF2-40B4-BE49-F238E27FC236}">
                <a16:creationId xmlns:a16="http://schemas.microsoft.com/office/drawing/2014/main" xmlns="" id="{00000000-0008-0000-1000-000091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30" name="Line 8">
            <a:extLst>
              <a:ext uri="{FF2B5EF4-FFF2-40B4-BE49-F238E27FC236}">
                <a16:creationId xmlns:a16="http://schemas.microsoft.com/office/drawing/2014/main" xmlns="" id="{00000000-0008-0000-1000-000092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31" name="Line 9">
            <a:extLst>
              <a:ext uri="{FF2B5EF4-FFF2-40B4-BE49-F238E27FC236}">
                <a16:creationId xmlns:a16="http://schemas.microsoft.com/office/drawing/2014/main" xmlns="" id="{00000000-0008-0000-1000-000093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32" name="Line 7">
            <a:extLst>
              <a:ext uri="{FF2B5EF4-FFF2-40B4-BE49-F238E27FC236}">
                <a16:creationId xmlns:a16="http://schemas.microsoft.com/office/drawing/2014/main" xmlns="" id="{00000000-0008-0000-1000-000094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3" name="Line 8">
            <a:extLst>
              <a:ext uri="{FF2B5EF4-FFF2-40B4-BE49-F238E27FC236}">
                <a16:creationId xmlns:a16="http://schemas.microsoft.com/office/drawing/2014/main" xmlns="" id="{00000000-0008-0000-1000-000095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4" name="Line 9">
            <a:extLst>
              <a:ext uri="{FF2B5EF4-FFF2-40B4-BE49-F238E27FC236}">
                <a16:creationId xmlns:a16="http://schemas.microsoft.com/office/drawing/2014/main" xmlns="" id="{00000000-0008-0000-1000-000096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5" name="Line 7">
            <a:extLst>
              <a:ext uri="{FF2B5EF4-FFF2-40B4-BE49-F238E27FC236}">
                <a16:creationId xmlns:a16="http://schemas.microsoft.com/office/drawing/2014/main" xmlns="" id="{00000000-0008-0000-1000-000097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36" name="Line 8">
            <a:extLst>
              <a:ext uri="{FF2B5EF4-FFF2-40B4-BE49-F238E27FC236}">
                <a16:creationId xmlns:a16="http://schemas.microsoft.com/office/drawing/2014/main" xmlns="" id="{00000000-0008-0000-1000-000098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37" name="Line 9">
            <a:extLst>
              <a:ext uri="{FF2B5EF4-FFF2-40B4-BE49-F238E27FC236}">
                <a16:creationId xmlns:a16="http://schemas.microsoft.com/office/drawing/2014/main" xmlns="" id="{00000000-0008-0000-1000-000099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38" name="Line 7">
            <a:extLst>
              <a:ext uri="{FF2B5EF4-FFF2-40B4-BE49-F238E27FC236}">
                <a16:creationId xmlns:a16="http://schemas.microsoft.com/office/drawing/2014/main" xmlns="" id="{00000000-0008-0000-1000-00009D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39" name="Line 8">
            <a:extLst>
              <a:ext uri="{FF2B5EF4-FFF2-40B4-BE49-F238E27FC236}">
                <a16:creationId xmlns:a16="http://schemas.microsoft.com/office/drawing/2014/main" xmlns="" id="{00000000-0008-0000-1000-00009E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0" name="Line 9">
            <a:extLst>
              <a:ext uri="{FF2B5EF4-FFF2-40B4-BE49-F238E27FC236}">
                <a16:creationId xmlns:a16="http://schemas.microsoft.com/office/drawing/2014/main" xmlns="" id="{00000000-0008-0000-1000-00009F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1" name="Line 7">
            <a:extLst>
              <a:ext uri="{FF2B5EF4-FFF2-40B4-BE49-F238E27FC236}">
                <a16:creationId xmlns:a16="http://schemas.microsoft.com/office/drawing/2014/main" xmlns="" id="{00000000-0008-0000-1000-0000A0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42" name="Line 8">
            <a:extLst>
              <a:ext uri="{FF2B5EF4-FFF2-40B4-BE49-F238E27FC236}">
                <a16:creationId xmlns:a16="http://schemas.microsoft.com/office/drawing/2014/main" xmlns="" id="{00000000-0008-0000-1000-0000A1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43" name="Line 9">
            <a:extLst>
              <a:ext uri="{FF2B5EF4-FFF2-40B4-BE49-F238E27FC236}">
                <a16:creationId xmlns:a16="http://schemas.microsoft.com/office/drawing/2014/main" xmlns="" id="{00000000-0008-0000-1000-0000A20D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544" name="Line 7">
            <a:extLst>
              <a:ext uri="{FF2B5EF4-FFF2-40B4-BE49-F238E27FC236}">
                <a16:creationId xmlns:a16="http://schemas.microsoft.com/office/drawing/2014/main" xmlns="" id="{00000000-0008-0000-1000-0000A3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5" name="Line 8">
            <a:extLst>
              <a:ext uri="{FF2B5EF4-FFF2-40B4-BE49-F238E27FC236}">
                <a16:creationId xmlns:a16="http://schemas.microsoft.com/office/drawing/2014/main" xmlns="" id="{00000000-0008-0000-1000-0000A4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6" name="Line 9">
            <a:extLst>
              <a:ext uri="{FF2B5EF4-FFF2-40B4-BE49-F238E27FC236}">
                <a16:creationId xmlns:a16="http://schemas.microsoft.com/office/drawing/2014/main" xmlns="" id="{00000000-0008-0000-1000-0000A5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47" name="Line 7">
            <a:extLst>
              <a:ext uri="{FF2B5EF4-FFF2-40B4-BE49-F238E27FC236}">
                <a16:creationId xmlns:a16="http://schemas.microsoft.com/office/drawing/2014/main" xmlns="" id="{00000000-0008-0000-1000-0000A6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48" name="Line 8">
            <a:extLst>
              <a:ext uri="{FF2B5EF4-FFF2-40B4-BE49-F238E27FC236}">
                <a16:creationId xmlns:a16="http://schemas.microsoft.com/office/drawing/2014/main" xmlns="" id="{00000000-0008-0000-1000-0000A7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49" name="Line 9">
            <a:extLst>
              <a:ext uri="{FF2B5EF4-FFF2-40B4-BE49-F238E27FC236}">
                <a16:creationId xmlns:a16="http://schemas.microsoft.com/office/drawing/2014/main" xmlns="" id="{00000000-0008-0000-1000-0000A80D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550" name="Line 7">
            <a:extLst>
              <a:ext uri="{FF2B5EF4-FFF2-40B4-BE49-F238E27FC236}">
                <a16:creationId xmlns:a16="http://schemas.microsoft.com/office/drawing/2014/main" xmlns="" id="{00000000-0008-0000-1000-0000AC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51" name="Line 8">
            <a:extLst>
              <a:ext uri="{FF2B5EF4-FFF2-40B4-BE49-F238E27FC236}">
                <a16:creationId xmlns:a16="http://schemas.microsoft.com/office/drawing/2014/main" xmlns="" id="{00000000-0008-0000-1000-0000AD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52" name="Line 9">
            <a:extLst>
              <a:ext uri="{FF2B5EF4-FFF2-40B4-BE49-F238E27FC236}">
                <a16:creationId xmlns:a16="http://schemas.microsoft.com/office/drawing/2014/main" xmlns="" id="{00000000-0008-0000-1000-0000AE0D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553" name="Line 7">
            <a:extLst>
              <a:ext uri="{FF2B5EF4-FFF2-40B4-BE49-F238E27FC236}">
                <a16:creationId xmlns:a16="http://schemas.microsoft.com/office/drawing/2014/main" xmlns="" id="{00000000-0008-0000-1000-0000B5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54" name="Line 8">
            <a:extLst>
              <a:ext uri="{FF2B5EF4-FFF2-40B4-BE49-F238E27FC236}">
                <a16:creationId xmlns:a16="http://schemas.microsoft.com/office/drawing/2014/main" xmlns="" id="{00000000-0008-0000-1000-0000B6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55" name="Line 9">
            <a:extLst>
              <a:ext uri="{FF2B5EF4-FFF2-40B4-BE49-F238E27FC236}">
                <a16:creationId xmlns:a16="http://schemas.microsoft.com/office/drawing/2014/main" xmlns="" id="{00000000-0008-0000-1000-0000B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56" name="Line 7">
            <a:extLst>
              <a:ext uri="{FF2B5EF4-FFF2-40B4-BE49-F238E27FC236}">
                <a16:creationId xmlns:a16="http://schemas.microsoft.com/office/drawing/2014/main" xmlns="" id="{00000000-0008-0000-1000-0000B8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57" name="Line 8">
            <a:extLst>
              <a:ext uri="{FF2B5EF4-FFF2-40B4-BE49-F238E27FC236}">
                <a16:creationId xmlns:a16="http://schemas.microsoft.com/office/drawing/2014/main" xmlns="" id="{00000000-0008-0000-1000-0000B9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58" name="Line 9">
            <a:extLst>
              <a:ext uri="{FF2B5EF4-FFF2-40B4-BE49-F238E27FC236}">
                <a16:creationId xmlns:a16="http://schemas.microsoft.com/office/drawing/2014/main" xmlns="" id="{00000000-0008-0000-1000-0000B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59" name="Line 7">
            <a:extLst>
              <a:ext uri="{FF2B5EF4-FFF2-40B4-BE49-F238E27FC236}">
                <a16:creationId xmlns:a16="http://schemas.microsoft.com/office/drawing/2014/main" xmlns="" id="{00000000-0008-0000-1000-0000BB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0" name="Line 8">
            <a:extLst>
              <a:ext uri="{FF2B5EF4-FFF2-40B4-BE49-F238E27FC236}">
                <a16:creationId xmlns:a16="http://schemas.microsoft.com/office/drawing/2014/main" xmlns="" id="{00000000-0008-0000-1000-0000BC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1" name="Line 9">
            <a:extLst>
              <a:ext uri="{FF2B5EF4-FFF2-40B4-BE49-F238E27FC236}">
                <a16:creationId xmlns:a16="http://schemas.microsoft.com/office/drawing/2014/main" xmlns="" id="{00000000-0008-0000-1000-0000BD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2" name="Line 7">
            <a:extLst>
              <a:ext uri="{FF2B5EF4-FFF2-40B4-BE49-F238E27FC236}">
                <a16:creationId xmlns:a16="http://schemas.microsoft.com/office/drawing/2014/main" xmlns="" id="{00000000-0008-0000-1000-0000BE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63" name="Line 8">
            <a:extLst>
              <a:ext uri="{FF2B5EF4-FFF2-40B4-BE49-F238E27FC236}">
                <a16:creationId xmlns:a16="http://schemas.microsoft.com/office/drawing/2014/main" xmlns="" id="{00000000-0008-0000-1000-0000BF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64" name="Line 9">
            <a:extLst>
              <a:ext uri="{FF2B5EF4-FFF2-40B4-BE49-F238E27FC236}">
                <a16:creationId xmlns:a16="http://schemas.microsoft.com/office/drawing/2014/main" xmlns="" id="{00000000-0008-0000-1000-0000C0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65" name="Line 7">
            <a:extLst>
              <a:ext uri="{FF2B5EF4-FFF2-40B4-BE49-F238E27FC236}">
                <a16:creationId xmlns:a16="http://schemas.microsoft.com/office/drawing/2014/main" xmlns="" id="{00000000-0008-0000-1000-0000C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66" name="Line 8">
            <a:extLst>
              <a:ext uri="{FF2B5EF4-FFF2-40B4-BE49-F238E27FC236}">
                <a16:creationId xmlns:a16="http://schemas.microsoft.com/office/drawing/2014/main" xmlns="" id="{00000000-0008-0000-1000-0000C2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67" name="Line 9">
            <a:extLst>
              <a:ext uri="{FF2B5EF4-FFF2-40B4-BE49-F238E27FC236}">
                <a16:creationId xmlns:a16="http://schemas.microsoft.com/office/drawing/2014/main" xmlns="" id="{00000000-0008-0000-1000-0000C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68" name="Line 7">
            <a:extLst>
              <a:ext uri="{FF2B5EF4-FFF2-40B4-BE49-F238E27FC236}">
                <a16:creationId xmlns:a16="http://schemas.microsoft.com/office/drawing/2014/main" xmlns="" id="{00000000-0008-0000-1000-0000C4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69" name="Line 8">
            <a:extLst>
              <a:ext uri="{FF2B5EF4-FFF2-40B4-BE49-F238E27FC236}">
                <a16:creationId xmlns:a16="http://schemas.microsoft.com/office/drawing/2014/main" xmlns="" id="{00000000-0008-0000-1000-0000C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70" name="Line 9">
            <a:extLst>
              <a:ext uri="{FF2B5EF4-FFF2-40B4-BE49-F238E27FC236}">
                <a16:creationId xmlns:a16="http://schemas.microsoft.com/office/drawing/2014/main" xmlns="" id="{00000000-0008-0000-1000-0000C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71" name="Line 7">
            <a:extLst>
              <a:ext uri="{FF2B5EF4-FFF2-40B4-BE49-F238E27FC236}">
                <a16:creationId xmlns:a16="http://schemas.microsoft.com/office/drawing/2014/main" xmlns="" id="{00000000-0008-0000-1000-0000C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2" name="Line 8">
            <a:extLst>
              <a:ext uri="{FF2B5EF4-FFF2-40B4-BE49-F238E27FC236}">
                <a16:creationId xmlns:a16="http://schemas.microsoft.com/office/drawing/2014/main" xmlns="" id="{00000000-0008-0000-1000-0000C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3" name="Line 9">
            <a:extLst>
              <a:ext uri="{FF2B5EF4-FFF2-40B4-BE49-F238E27FC236}">
                <a16:creationId xmlns:a16="http://schemas.microsoft.com/office/drawing/2014/main" xmlns="" id="{00000000-0008-0000-1000-0000C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4" name="Line 7">
            <a:extLst>
              <a:ext uri="{FF2B5EF4-FFF2-40B4-BE49-F238E27FC236}">
                <a16:creationId xmlns:a16="http://schemas.microsoft.com/office/drawing/2014/main" xmlns="" id="{00000000-0008-0000-1000-0000CA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75" name="Line 8">
            <a:extLst>
              <a:ext uri="{FF2B5EF4-FFF2-40B4-BE49-F238E27FC236}">
                <a16:creationId xmlns:a16="http://schemas.microsoft.com/office/drawing/2014/main" xmlns="" id="{00000000-0008-0000-1000-0000CB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76" name="Line 9">
            <a:extLst>
              <a:ext uri="{FF2B5EF4-FFF2-40B4-BE49-F238E27FC236}">
                <a16:creationId xmlns:a16="http://schemas.microsoft.com/office/drawing/2014/main" xmlns="" id="{00000000-0008-0000-1000-0000CC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77" name="Line 7">
            <a:extLst>
              <a:ext uri="{FF2B5EF4-FFF2-40B4-BE49-F238E27FC236}">
                <a16:creationId xmlns:a16="http://schemas.microsoft.com/office/drawing/2014/main" xmlns="" id="{00000000-0008-0000-1000-0000CD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8" name="Line 8">
            <a:extLst>
              <a:ext uri="{FF2B5EF4-FFF2-40B4-BE49-F238E27FC236}">
                <a16:creationId xmlns:a16="http://schemas.microsoft.com/office/drawing/2014/main" xmlns="" id="{00000000-0008-0000-1000-0000CE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79" name="Line 9">
            <a:extLst>
              <a:ext uri="{FF2B5EF4-FFF2-40B4-BE49-F238E27FC236}">
                <a16:creationId xmlns:a16="http://schemas.microsoft.com/office/drawing/2014/main" xmlns="" id="{00000000-0008-0000-1000-0000CF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0" name="Line 7">
            <a:extLst>
              <a:ext uri="{FF2B5EF4-FFF2-40B4-BE49-F238E27FC236}">
                <a16:creationId xmlns:a16="http://schemas.microsoft.com/office/drawing/2014/main" xmlns="" id="{00000000-0008-0000-1000-0000D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81" name="Line 8">
            <a:extLst>
              <a:ext uri="{FF2B5EF4-FFF2-40B4-BE49-F238E27FC236}">
                <a16:creationId xmlns:a16="http://schemas.microsoft.com/office/drawing/2014/main" xmlns="" id="{00000000-0008-0000-1000-0000D1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82" name="Line 9">
            <a:extLst>
              <a:ext uri="{FF2B5EF4-FFF2-40B4-BE49-F238E27FC236}">
                <a16:creationId xmlns:a16="http://schemas.microsoft.com/office/drawing/2014/main" xmlns="" id="{00000000-0008-0000-1000-0000D2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83" name="Line 7">
            <a:extLst>
              <a:ext uri="{FF2B5EF4-FFF2-40B4-BE49-F238E27FC236}">
                <a16:creationId xmlns:a16="http://schemas.microsoft.com/office/drawing/2014/main" xmlns="" id="{00000000-0008-0000-1000-0000D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4" name="Line 8">
            <a:extLst>
              <a:ext uri="{FF2B5EF4-FFF2-40B4-BE49-F238E27FC236}">
                <a16:creationId xmlns:a16="http://schemas.microsoft.com/office/drawing/2014/main" xmlns="" id="{00000000-0008-0000-1000-0000D4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5" name="Line 9">
            <a:extLst>
              <a:ext uri="{FF2B5EF4-FFF2-40B4-BE49-F238E27FC236}">
                <a16:creationId xmlns:a16="http://schemas.microsoft.com/office/drawing/2014/main" xmlns="" id="{00000000-0008-0000-1000-0000D5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86" name="Line 7">
            <a:extLst>
              <a:ext uri="{FF2B5EF4-FFF2-40B4-BE49-F238E27FC236}">
                <a16:creationId xmlns:a16="http://schemas.microsoft.com/office/drawing/2014/main" xmlns="" id="{00000000-0008-0000-1000-0000D6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87" name="Line 8">
            <a:extLst>
              <a:ext uri="{FF2B5EF4-FFF2-40B4-BE49-F238E27FC236}">
                <a16:creationId xmlns:a16="http://schemas.microsoft.com/office/drawing/2014/main" xmlns="" id="{00000000-0008-0000-1000-0000D7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88" name="Line 9">
            <a:extLst>
              <a:ext uri="{FF2B5EF4-FFF2-40B4-BE49-F238E27FC236}">
                <a16:creationId xmlns:a16="http://schemas.microsoft.com/office/drawing/2014/main" xmlns="" id="{00000000-0008-0000-1000-0000D8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89" name="Line 7">
            <a:extLst>
              <a:ext uri="{FF2B5EF4-FFF2-40B4-BE49-F238E27FC236}">
                <a16:creationId xmlns:a16="http://schemas.microsoft.com/office/drawing/2014/main" xmlns="" id="{00000000-0008-0000-1000-0000D9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90" name="Line 8">
            <a:extLst>
              <a:ext uri="{FF2B5EF4-FFF2-40B4-BE49-F238E27FC236}">
                <a16:creationId xmlns:a16="http://schemas.microsoft.com/office/drawing/2014/main" xmlns="" id="{00000000-0008-0000-1000-0000DA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91" name="Line 9">
            <a:extLst>
              <a:ext uri="{FF2B5EF4-FFF2-40B4-BE49-F238E27FC236}">
                <a16:creationId xmlns:a16="http://schemas.microsoft.com/office/drawing/2014/main" xmlns="" id="{00000000-0008-0000-1000-0000DB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592" name="Line 7">
            <a:extLst>
              <a:ext uri="{FF2B5EF4-FFF2-40B4-BE49-F238E27FC236}">
                <a16:creationId xmlns:a16="http://schemas.microsoft.com/office/drawing/2014/main" xmlns="" id="{00000000-0008-0000-1000-0000DC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93" name="Line 8">
            <a:extLst>
              <a:ext uri="{FF2B5EF4-FFF2-40B4-BE49-F238E27FC236}">
                <a16:creationId xmlns:a16="http://schemas.microsoft.com/office/drawing/2014/main" xmlns="" id="{00000000-0008-0000-1000-0000DD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94" name="Line 9">
            <a:extLst>
              <a:ext uri="{FF2B5EF4-FFF2-40B4-BE49-F238E27FC236}">
                <a16:creationId xmlns:a16="http://schemas.microsoft.com/office/drawing/2014/main" xmlns="" id="{00000000-0008-0000-1000-0000DE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595" name="Line 7">
            <a:extLst>
              <a:ext uri="{FF2B5EF4-FFF2-40B4-BE49-F238E27FC236}">
                <a16:creationId xmlns:a16="http://schemas.microsoft.com/office/drawing/2014/main" xmlns="" id="{00000000-0008-0000-1000-0000DF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96" name="Line 8">
            <a:extLst>
              <a:ext uri="{FF2B5EF4-FFF2-40B4-BE49-F238E27FC236}">
                <a16:creationId xmlns:a16="http://schemas.microsoft.com/office/drawing/2014/main" xmlns="" id="{00000000-0008-0000-1000-0000E0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97" name="Line 9">
            <a:extLst>
              <a:ext uri="{FF2B5EF4-FFF2-40B4-BE49-F238E27FC236}">
                <a16:creationId xmlns:a16="http://schemas.microsoft.com/office/drawing/2014/main" xmlns="" id="{00000000-0008-0000-1000-0000E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598" name="Line 7">
            <a:extLst>
              <a:ext uri="{FF2B5EF4-FFF2-40B4-BE49-F238E27FC236}">
                <a16:creationId xmlns:a16="http://schemas.microsoft.com/office/drawing/2014/main" xmlns="" id="{00000000-0008-0000-1000-0000E2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599" name="Line 8">
            <a:extLst>
              <a:ext uri="{FF2B5EF4-FFF2-40B4-BE49-F238E27FC236}">
                <a16:creationId xmlns:a16="http://schemas.microsoft.com/office/drawing/2014/main" xmlns="" id="{00000000-0008-0000-1000-0000E3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00" name="Line 9">
            <a:extLst>
              <a:ext uri="{FF2B5EF4-FFF2-40B4-BE49-F238E27FC236}">
                <a16:creationId xmlns:a16="http://schemas.microsoft.com/office/drawing/2014/main" xmlns="" id="{00000000-0008-0000-1000-0000E4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01" name="Line 7">
            <a:extLst>
              <a:ext uri="{FF2B5EF4-FFF2-40B4-BE49-F238E27FC236}">
                <a16:creationId xmlns:a16="http://schemas.microsoft.com/office/drawing/2014/main" xmlns="" id="{00000000-0008-0000-1000-0000E5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02" name="Line 8">
            <a:extLst>
              <a:ext uri="{FF2B5EF4-FFF2-40B4-BE49-F238E27FC236}">
                <a16:creationId xmlns:a16="http://schemas.microsoft.com/office/drawing/2014/main" xmlns="" id="{00000000-0008-0000-1000-0000E6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03" name="Line 9">
            <a:extLst>
              <a:ext uri="{FF2B5EF4-FFF2-40B4-BE49-F238E27FC236}">
                <a16:creationId xmlns:a16="http://schemas.microsoft.com/office/drawing/2014/main" xmlns="" id="{00000000-0008-0000-1000-0000E7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04" name="Line 7">
            <a:extLst>
              <a:ext uri="{FF2B5EF4-FFF2-40B4-BE49-F238E27FC236}">
                <a16:creationId xmlns:a16="http://schemas.microsoft.com/office/drawing/2014/main" xmlns="" id="{00000000-0008-0000-1000-0000E8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05" name="Line 8">
            <a:extLst>
              <a:ext uri="{FF2B5EF4-FFF2-40B4-BE49-F238E27FC236}">
                <a16:creationId xmlns:a16="http://schemas.microsoft.com/office/drawing/2014/main" xmlns="" id="{00000000-0008-0000-1000-0000E9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06" name="Line 9">
            <a:extLst>
              <a:ext uri="{FF2B5EF4-FFF2-40B4-BE49-F238E27FC236}">
                <a16:creationId xmlns:a16="http://schemas.microsoft.com/office/drawing/2014/main" xmlns="" id="{00000000-0008-0000-1000-0000EA0D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07" name="Line 7">
            <a:extLst>
              <a:ext uri="{FF2B5EF4-FFF2-40B4-BE49-F238E27FC236}">
                <a16:creationId xmlns:a16="http://schemas.microsoft.com/office/drawing/2014/main" xmlns="" id="{00000000-0008-0000-1000-0000EB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08" name="Line 8">
            <a:extLst>
              <a:ext uri="{FF2B5EF4-FFF2-40B4-BE49-F238E27FC236}">
                <a16:creationId xmlns:a16="http://schemas.microsoft.com/office/drawing/2014/main" xmlns="" id="{00000000-0008-0000-1000-0000EC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09" name="Line 9">
            <a:extLst>
              <a:ext uri="{FF2B5EF4-FFF2-40B4-BE49-F238E27FC236}">
                <a16:creationId xmlns:a16="http://schemas.microsoft.com/office/drawing/2014/main" xmlns="" id="{00000000-0008-0000-1000-0000ED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0" name="Line 7">
            <a:extLst>
              <a:ext uri="{FF2B5EF4-FFF2-40B4-BE49-F238E27FC236}">
                <a16:creationId xmlns:a16="http://schemas.microsoft.com/office/drawing/2014/main" xmlns="" id="{00000000-0008-0000-1000-0000EE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11" name="Line 8">
            <a:extLst>
              <a:ext uri="{FF2B5EF4-FFF2-40B4-BE49-F238E27FC236}">
                <a16:creationId xmlns:a16="http://schemas.microsoft.com/office/drawing/2014/main" xmlns="" id="{00000000-0008-0000-1000-0000EF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12" name="Line 9">
            <a:extLst>
              <a:ext uri="{FF2B5EF4-FFF2-40B4-BE49-F238E27FC236}">
                <a16:creationId xmlns:a16="http://schemas.microsoft.com/office/drawing/2014/main" xmlns="" id="{00000000-0008-0000-1000-0000F0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13" name="Line 7">
            <a:extLst>
              <a:ext uri="{FF2B5EF4-FFF2-40B4-BE49-F238E27FC236}">
                <a16:creationId xmlns:a16="http://schemas.microsoft.com/office/drawing/2014/main" xmlns="" id="{00000000-0008-0000-1000-0000F1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4" name="Line 8">
            <a:extLst>
              <a:ext uri="{FF2B5EF4-FFF2-40B4-BE49-F238E27FC236}">
                <a16:creationId xmlns:a16="http://schemas.microsoft.com/office/drawing/2014/main" xmlns="" id="{00000000-0008-0000-1000-0000F2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5" name="Line 9">
            <a:extLst>
              <a:ext uri="{FF2B5EF4-FFF2-40B4-BE49-F238E27FC236}">
                <a16:creationId xmlns:a16="http://schemas.microsoft.com/office/drawing/2014/main" xmlns="" id="{00000000-0008-0000-1000-0000F3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16" name="Line 7">
            <a:extLst>
              <a:ext uri="{FF2B5EF4-FFF2-40B4-BE49-F238E27FC236}">
                <a16:creationId xmlns:a16="http://schemas.microsoft.com/office/drawing/2014/main" xmlns="" id="{00000000-0008-0000-1000-0000F4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17" name="Line 8">
            <a:extLst>
              <a:ext uri="{FF2B5EF4-FFF2-40B4-BE49-F238E27FC236}">
                <a16:creationId xmlns:a16="http://schemas.microsoft.com/office/drawing/2014/main" xmlns="" id="{00000000-0008-0000-1000-0000F5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18" name="Line 9">
            <a:extLst>
              <a:ext uri="{FF2B5EF4-FFF2-40B4-BE49-F238E27FC236}">
                <a16:creationId xmlns:a16="http://schemas.microsoft.com/office/drawing/2014/main" xmlns="" id="{00000000-0008-0000-1000-0000F60D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19" name="Line 7">
            <a:extLst>
              <a:ext uri="{FF2B5EF4-FFF2-40B4-BE49-F238E27FC236}">
                <a16:creationId xmlns:a16="http://schemas.microsoft.com/office/drawing/2014/main" xmlns="" id="{00000000-0008-0000-1000-0000F7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0" name="Line 8">
            <a:extLst>
              <a:ext uri="{FF2B5EF4-FFF2-40B4-BE49-F238E27FC236}">
                <a16:creationId xmlns:a16="http://schemas.microsoft.com/office/drawing/2014/main" xmlns="" id="{00000000-0008-0000-1000-0000F8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1" name="Line 9">
            <a:extLst>
              <a:ext uri="{FF2B5EF4-FFF2-40B4-BE49-F238E27FC236}">
                <a16:creationId xmlns:a16="http://schemas.microsoft.com/office/drawing/2014/main" xmlns="" id="{00000000-0008-0000-1000-0000F9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2" name="Line 7">
            <a:extLst>
              <a:ext uri="{FF2B5EF4-FFF2-40B4-BE49-F238E27FC236}">
                <a16:creationId xmlns:a16="http://schemas.microsoft.com/office/drawing/2014/main" xmlns="" id="{00000000-0008-0000-1000-0000FA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23" name="Line 8">
            <a:extLst>
              <a:ext uri="{FF2B5EF4-FFF2-40B4-BE49-F238E27FC236}">
                <a16:creationId xmlns:a16="http://schemas.microsoft.com/office/drawing/2014/main" xmlns="" id="{00000000-0008-0000-1000-0000FB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24" name="Line 9">
            <a:extLst>
              <a:ext uri="{FF2B5EF4-FFF2-40B4-BE49-F238E27FC236}">
                <a16:creationId xmlns:a16="http://schemas.microsoft.com/office/drawing/2014/main" xmlns="" id="{00000000-0008-0000-1000-0000FC0D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25" name="Line 7">
            <a:extLst>
              <a:ext uri="{FF2B5EF4-FFF2-40B4-BE49-F238E27FC236}">
                <a16:creationId xmlns:a16="http://schemas.microsoft.com/office/drawing/2014/main" xmlns="" id="{00000000-0008-0000-1000-0000FD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6" name="Line 8">
            <a:extLst>
              <a:ext uri="{FF2B5EF4-FFF2-40B4-BE49-F238E27FC236}">
                <a16:creationId xmlns:a16="http://schemas.microsoft.com/office/drawing/2014/main" xmlns="" id="{00000000-0008-0000-1000-0000FE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7" name="Line 9">
            <a:extLst>
              <a:ext uri="{FF2B5EF4-FFF2-40B4-BE49-F238E27FC236}">
                <a16:creationId xmlns:a16="http://schemas.microsoft.com/office/drawing/2014/main" xmlns="" id="{00000000-0008-0000-1000-0000FF0D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28" name="Line 7">
            <a:extLst>
              <a:ext uri="{FF2B5EF4-FFF2-40B4-BE49-F238E27FC236}">
                <a16:creationId xmlns:a16="http://schemas.microsoft.com/office/drawing/2014/main" xmlns="" id="{00000000-0008-0000-1000-000000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29" name="Line 8">
            <a:extLst>
              <a:ext uri="{FF2B5EF4-FFF2-40B4-BE49-F238E27FC236}">
                <a16:creationId xmlns:a16="http://schemas.microsoft.com/office/drawing/2014/main" xmlns="" id="{00000000-0008-0000-1000-000001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30" name="Line 9">
            <a:extLst>
              <a:ext uri="{FF2B5EF4-FFF2-40B4-BE49-F238E27FC236}">
                <a16:creationId xmlns:a16="http://schemas.microsoft.com/office/drawing/2014/main" xmlns="" id="{00000000-0008-0000-1000-000002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31" name="Line 7">
            <a:extLst>
              <a:ext uri="{FF2B5EF4-FFF2-40B4-BE49-F238E27FC236}">
                <a16:creationId xmlns:a16="http://schemas.microsoft.com/office/drawing/2014/main" xmlns="" id="{00000000-0008-0000-1000-00000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32" name="Line 8">
            <a:extLst>
              <a:ext uri="{FF2B5EF4-FFF2-40B4-BE49-F238E27FC236}">
                <a16:creationId xmlns:a16="http://schemas.microsoft.com/office/drawing/2014/main" xmlns="" id="{00000000-0008-0000-1000-000004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33" name="Line 9">
            <a:extLst>
              <a:ext uri="{FF2B5EF4-FFF2-40B4-BE49-F238E27FC236}">
                <a16:creationId xmlns:a16="http://schemas.microsoft.com/office/drawing/2014/main" xmlns="" id="{00000000-0008-0000-1000-000005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34" name="Line 7">
            <a:extLst>
              <a:ext uri="{FF2B5EF4-FFF2-40B4-BE49-F238E27FC236}">
                <a16:creationId xmlns:a16="http://schemas.microsoft.com/office/drawing/2014/main" xmlns="" id="{00000000-0008-0000-1000-000006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35" name="Line 8">
            <a:extLst>
              <a:ext uri="{FF2B5EF4-FFF2-40B4-BE49-F238E27FC236}">
                <a16:creationId xmlns:a16="http://schemas.microsoft.com/office/drawing/2014/main" xmlns="" id="{00000000-0008-0000-1000-000007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36" name="Line 9">
            <a:extLst>
              <a:ext uri="{FF2B5EF4-FFF2-40B4-BE49-F238E27FC236}">
                <a16:creationId xmlns:a16="http://schemas.microsoft.com/office/drawing/2014/main" xmlns="" id="{00000000-0008-0000-1000-000008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37" name="Line 7">
            <a:extLst>
              <a:ext uri="{FF2B5EF4-FFF2-40B4-BE49-F238E27FC236}">
                <a16:creationId xmlns:a16="http://schemas.microsoft.com/office/drawing/2014/main" xmlns="" id="{00000000-0008-0000-1000-000009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38" name="Line 8">
            <a:extLst>
              <a:ext uri="{FF2B5EF4-FFF2-40B4-BE49-F238E27FC236}">
                <a16:creationId xmlns:a16="http://schemas.microsoft.com/office/drawing/2014/main" xmlns="" id="{00000000-0008-0000-1000-00000A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39" name="Line 9">
            <a:extLst>
              <a:ext uri="{FF2B5EF4-FFF2-40B4-BE49-F238E27FC236}">
                <a16:creationId xmlns:a16="http://schemas.microsoft.com/office/drawing/2014/main" xmlns="" id="{00000000-0008-0000-1000-00000B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40" name="Line 7">
            <a:extLst>
              <a:ext uri="{FF2B5EF4-FFF2-40B4-BE49-F238E27FC236}">
                <a16:creationId xmlns:a16="http://schemas.microsoft.com/office/drawing/2014/main" xmlns="" id="{00000000-0008-0000-1000-00000C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1" name="Line 8">
            <a:extLst>
              <a:ext uri="{FF2B5EF4-FFF2-40B4-BE49-F238E27FC236}">
                <a16:creationId xmlns:a16="http://schemas.microsoft.com/office/drawing/2014/main" xmlns="" id="{00000000-0008-0000-1000-00000D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2" name="Line 9">
            <a:extLst>
              <a:ext uri="{FF2B5EF4-FFF2-40B4-BE49-F238E27FC236}">
                <a16:creationId xmlns:a16="http://schemas.microsoft.com/office/drawing/2014/main" xmlns="" id="{00000000-0008-0000-1000-00000E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3" name="Line 7">
            <a:extLst>
              <a:ext uri="{FF2B5EF4-FFF2-40B4-BE49-F238E27FC236}">
                <a16:creationId xmlns:a16="http://schemas.microsoft.com/office/drawing/2014/main" xmlns="" id="{00000000-0008-0000-1000-00000F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44" name="Line 8">
            <a:extLst>
              <a:ext uri="{FF2B5EF4-FFF2-40B4-BE49-F238E27FC236}">
                <a16:creationId xmlns:a16="http://schemas.microsoft.com/office/drawing/2014/main" xmlns="" id="{00000000-0008-0000-1000-000010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45" name="Line 9">
            <a:extLst>
              <a:ext uri="{FF2B5EF4-FFF2-40B4-BE49-F238E27FC236}">
                <a16:creationId xmlns:a16="http://schemas.microsoft.com/office/drawing/2014/main" xmlns="" id="{00000000-0008-0000-1000-000011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46" name="Line 7">
            <a:extLst>
              <a:ext uri="{FF2B5EF4-FFF2-40B4-BE49-F238E27FC236}">
                <a16:creationId xmlns:a16="http://schemas.microsoft.com/office/drawing/2014/main" xmlns="" id="{00000000-0008-0000-1000-000015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7" name="Line 8">
            <a:extLst>
              <a:ext uri="{FF2B5EF4-FFF2-40B4-BE49-F238E27FC236}">
                <a16:creationId xmlns:a16="http://schemas.microsoft.com/office/drawing/2014/main" xmlns="" id="{00000000-0008-0000-1000-000016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8" name="Line 9">
            <a:extLst>
              <a:ext uri="{FF2B5EF4-FFF2-40B4-BE49-F238E27FC236}">
                <a16:creationId xmlns:a16="http://schemas.microsoft.com/office/drawing/2014/main" xmlns="" id="{00000000-0008-0000-1000-000017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49" name="Line 7">
            <a:extLst>
              <a:ext uri="{FF2B5EF4-FFF2-40B4-BE49-F238E27FC236}">
                <a16:creationId xmlns:a16="http://schemas.microsoft.com/office/drawing/2014/main" xmlns="" id="{00000000-0008-0000-1000-00001E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50" name="Line 8">
            <a:extLst>
              <a:ext uri="{FF2B5EF4-FFF2-40B4-BE49-F238E27FC236}">
                <a16:creationId xmlns:a16="http://schemas.microsoft.com/office/drawing/2014/main" xmlns="" id="{00000000-0008-0000-1000-00001F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51" name="Line 9">
            <a:extLst>
              <a:ext uri="{FF2B5EF4-FFF2-40B4-BE49-F238E27FC236}">
                <a16:creationId xmlns:a16="http://schemas.microsoft.com/office/drawing/2014/main" xmlns="" id="{00000000-0008-0000-1000-000020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652" name="Line 7">
            <a:extLst>
              <a:ext uri="{FF2B5EF4-FFF2-40B4-BE49-F238E27FC236}">
                <a16:creationId xmlns:a16="http://schemas.microsoft.com/office/drawing/2014/main" xmlns="" id="{00000000-0008-0000-1000-000024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53" name="Line 8">
            <a:extLst>
              <a:ext uri="{FF2B5EF4-FFF2-40B4-BE49-F238E27FC236}">
                <a16:creationId xmlns:a16="http://schemas.microsoft.com/office/drawing/2014/main" xmlns="" id="{00000000-0008-0000-1000-000025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54" name="Line 9">
            <a:extLst>
              <a:ext uri="{FF2B5EF4-FFF2-40B4-BE49-F238E27FC236}">
                <a16:creationId xmlns:a16="http://schemas.microsoft.com/office/drawing/2014/main" xmlns="" id="{00000000-0008-0000-1000-000026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655" name="Line 7">
            <a:extLst>
              <a:ext uri="{FF2B5EF4-FFF2-40B4-BE49-F238E27FC236}">
                <a16:creationId xmlns:a16="http://schemas.microsoft.com/office/drawing/2014/main" xmlns="" id="{00000000-0008-0000-1000-000030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56" name="Line 8">
            <a:extLst>
              <a:ext uri="{FF2B5EF4-FFF2-40B4-BE49-F238E27FC236}">
                <a16:creationId xmlns:a16="http://schemas.microsoft.com/office/drawing/2014/main" xmlns="" id="{00000000-0008-0000-1000-000031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57" name="Line 9">
            <a:extLst>
              <a:ext uri="{FF2B5EF4-FFF2-40B4-BE49-F238E27FC236}">
                <a16:creationId xmlns:a16="http://schemas.microsoft.com/office/drawing/2014/main" xmlns="" id="{00000000-0008-0000-1000-000032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58" name="Line 7">
            <a:extLst>
              <a:ext uri="{FF2B5EF4-FFF2-40B4-BE49-F238E27FC236}">
                <a16:creationId xmlns:a16="http://schemas.microsoft.com/office/drawing/2014/main" xmlns="" id="{00000000-0008-0000-1000-000033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59" name="Line 8">
            <a:extLst>
              <a:ext uri="{FF2B5EF4-FFF2-40B4-BE49-F238E27FC236}">
                <a16:creationId xmlns:a16="http://schemas.microsoft.com/office/drawing/2014/main" xmlns="" id="{00000000-0008-0000-1000-000034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60" name="Line 9">
            <a:extLst>
              <a:ext uri="{FF2B5EF4-FFF2-40B4-BE49-F238E27FC236}">
                <a16:creationId xmlns:a16="http://schemas.microsoft.com/office/drawing/2014/main" xmlns="" id="{00000000-0008-0000-1000-000035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61" name="Line 7">
            <a:extLst>
              <a:ext uri="{FF2B5EF4-FFF2-40B4-BE49-F238E27FC236}">
                <a16:creationId xmlns:a16="http://schemas.microsoft.com/office/drawing/2014/main" xmlns="" id="{00000000-0008-0000-1000-000036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62" name="Line 8">
            <a:extLst>
              <a:ext uri="{FF2B5EF4-FFF2-40B4-BE49-F238E27FC236}">
                <a16:creationId xmlns:a16="http://schemas.microsoft.com/office/drawing/2014/main" xmlns="" id="{00000000-0008-0000-1000-000037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63" name="Line 9">
            <a:extLst>
              <a:ext uri="{FF2B5EF4-FFF2-40B4-BE49-F238E27FC236}">
                <a16:creationId xmlns:a16="http://schemas.microsoft.com/office/drawing/2014/main" xmlns="" id="{00000000-0008-0000-1000-000038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64" name="Line 7">
            <a:extLst>
              <a:ext uri="{FF2B5EF4-FFF2-40B4-BE49-F238E27FC236}">
                <a16:creationId xmlns:a16="http://schemas.microsoft.com/office/drawing/2014/main" xmlns="" id="{00000000-0008-0000-1000-000039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65" name="Line 8">
            <a:extLst>
              <a:ext uri="{FF2B5EF4-FFF2-40B4-BE49-F238E27FC236}">
                <a16:creationId xmlns:a16="http://schemas.microsoft.com/office/drawing/2014/main" xmlns="" id="{00000000-0008-0000-1000-00003A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66" name="Line 9">
            <a:extLst>
              <a:ext uri="{FF2B5EF4-FFF2-40B4-BE49-F238E27FC236}">
                <a16:creationId xmlns:a16="http://schemas.microsoft.com/office/drawing/2014/main" xmlns="" id="{00000000-0008-0000-1000-00003B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667" name="Line 7">
            <a:extLst>
              <a:ext uri="{FF2B5EF4-FFF2-40B4-BE49-F238E27FC236}">
                <a16:creationId xmlns:a16="http://schemas.microsoft.com/office/drawing/2014/main" xmlns="" id="{00000000-0008-0000-1000-00003C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68" name="Line 8">
            <a:extLst>
              <a:ext uri="{FF2B5EF4-FFF2-40B4-BE49-F238E27FC236}">
                <a16:creationId xmlns:a16="http://schemas.microsoft.com/office/drawing/2014/main" xmlns="" id="{00000000-0008-0000-1000-00003D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69" name="Line 9">
            <a:extLst>
              <a:ext uri="{FF2B5EF4-FFF2-40B4-BE49-F238E27FC236}">
                <a16:creationId xmlns:a16="http://schemas.microsoft.com/office/drawing/2014/main" xmlns="" id="{00000000-0008-0000-1000-00003E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0" name="Line 7">
            <a:extLst>
              <a:ext uri="{FF2B5EF4-FFF2-40B4-BE49-F238E27FC236}">
                <a16:creationId xmlns:a16="http://schemas.microsoft.com/office/drawing/2014/main" xmlns="" id="{00000000-0008-0000-1000-00003F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71" name="Line 8">
            <a:extLst>
              <a:ext uri="{FF2B5EF4-FFF2-40B4-BE49-F238E27FC236}">
                <a16:creationId xmlns:a16="http://schemas.microsoft.com/office/drawing/2014/main" xmlns="" id="{00000000-0008-0000-1000-000040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72" name="Line 9">
            <a:extLst>
              <a:ext uri="{FF2B5EF4-FFF2-40B4-BE49-F238E27FC236}">
                <a16:creationId xmlns:a16="http://schemas.microsoft.com/office/drawing/2014/main" xmlns="" id="{00000000-0008-0000-1000-000041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73" name="Line 7">
            <a:extLst>
              <a:ext uri="{FF2B5EF4-FFF2-40B4-BE49-F238E27FC236}">
                <a16:creationId xmlns:a16="http://schemas.microsoft.com/office/drawing/2014/main" xmlns="" id="{00000000-0008-0000-1000-000042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4" name="Line 8">
            <a:extLst>
              <a:ext uri="{FF2B5EF4-FFF2-40B4-BE49-F238E27FC236}">
                <a16:creationId xmlns:a16="http://schemas.microsoft.com/office/drawing/2014/main" xmlns="" id="{00000000-0008-0000-1000-000043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5" name="Line 9">
            <a:extLst>
              <a:ext uri="{FF2B5EF4-FFF2-40B4-BE49-F238E27FC236}">
                <a16:creationId xmlns:a16="http://schemas.microsoft.com/office/drawing/2014/main" xmlns="" id="{00000000-0008-0000-1000-000044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76" name="Line 7">
            <a:extLst>
              <a:ext uri="{FF2B5EF4-FFF2-40B4-BE49-F238E27FC236}">
                <a16:creationId xmlns:a16="http://schemas.microsoft.com/office/drawing/2014/main" xmlns="" id="{00000000-0008-0000-1000-000045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77" name="Line 8">
            <a:extLst>
              <a:ext uri="{FF2B5EF4-FFF2-40B4-BE49-F238E27FC236}">
                <a16:creationId xmlns:a16="http://schemas.microsoft.com/office/drawing/2014/main" xmlns="" id="{00000000-0008-0000-1000-000046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78" name="Line 9">
            <a:extLst>
              <a:ext uri="{FF2B5EF4-FFF2-40B4-BE49-F238E27FC236}">
                <a16:creationId xmlns:a16="http://schemas.microsoft.com/office/drawing/2014/main" xmlns="" id="{00000000-0008-0000-1000-000047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79" name="Line 7">
            <a:extLst>
              <a:ext uri="{FF2B5EF4-FFF2-40B4-BE49-F238E27FC236}">
                <a16:creationId xmlns:a16="http://schemas.microsoft.com/office/drawing/2014/main" xmlns="" id="{00000000-0008-0000-1000-000048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0" name="Line 8">
            <a:extLst>
              <a:ext uri="{FF2B5EF4-FFF2-40B4-BE49-F238E27FC236}">
                <a16:creationId xmlns:a16="http://schemas.microsoft.com/office/drawing/2014/main" xmlns="" id="{00000000-0008-0000-1000-000049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1" name="Line 9">
            <a:extLst>
              <a:ext uri="{FF2B5EF4-FFF2-40B4-BE49-F238E27FC236}">
                <a16:creationId xmlns:a16="http://schemas.microsoft.com/office/drawing/2014/main" xmlns="" id="{00000000-0008-0000-1000-00004A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2" name="Line 7">
            <a:extLst>
              <a:ext uri="{FF2B5EF4-FFF2-40B4-BE49-F238E27FC236}">
                <a16:creationId xmlns:a16="http://schemas.microsoft.com/office/drawing/2014/main" xmlns="" id="{00000000-0008-0000-1000-00004B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83" name="Line 8">
            <a:extLst>
              <a:ext uri="{FF2B5EF4-FFF2-40B4-BE49-F238E27FC236}">
                <a16:creationId xmlns:a16="http://schemas.microsoft.com/office/drawing/2014/main" xmlns="" id="{00000000-0008-0000-1000-00004C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84" name="Line 9">
            <a:extLst>
              <a:ext uri="{FF2B5EF4-FFF2-40B4-BE49-F238E27FC236}">
                <a16:creationId xmlns:a16="http://schemas.microsoft.com/office/drawing/2014/main" xmlns="" id="{00000000-0008-0000-1000-00004D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85" name="Line 7">
            <a:extLst>
              <a:ext uri="{FF2B5EF4-FFF2-40B4-BE49-F238E27FC236}">
                <a16:creationId xmlns:a16="http://schemas.microsoft.com/office/drawing/2014/main" xmlns="" id="{00000000-0008-0000-1000-00004E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6" name="Line 8">
            <a:extLst>
              <a:ext uri="{FF2B5EF4-FFF2-40B4-BE49-F238E27FC236}">
                <a16:creationId xmlns:a16="http://schemas.microsoft.com/office/drawing/2014/main" xmlns="" id="{00000000-0008-0000-1000-00004F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7" name="Line 9">
            <a:extLst>
              <a:ext uri="{FF2B5EF4-FFF2-40B4-BE49-F238E27FC236}">
                <a16:creationId xmlns:a16="http://schemas.microsoft.com/office/drawing/2014/main" xmlns="" id="{00000000-0008-0000-1000-000050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88" name="Line 7">
            <a:extLst>
              <a:ext uri="{FF2B5EF4-FFF2-40B4-BE49-F238E27FC236}">
                <a16:creationId xmlns:a16="http://schemas.microsoft.com/office/drawing/2014/main" xmlns="" id="{00000000-0008-0000-1000-000051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89" name="Line 8">
            <a:extLst>
              <a:ext uri="{FF2B5EF4-FFF2-40B4-BE49-F238E27FC236}">
                <a16:creationId xmlns:a16="http://schemas.microsoft.com/office/drawing/2014/main" xmlns="" id="{00000000-0008-0000-1000-000052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90" name="Line 9">
            <a:extLst>
              <a:ext uri="{FF2B5EF4-FFF2-40B4-BE49-F238E27FC236}">
                <a16:creationId xmlns:a16="http://schemas.microsoft.com/office/drawing/2014/main" xmlns="" id="{00000000-0008-0000-1000-000053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691" name="Line 7">
            <a:extLst>
              <a:ext uri="{FF2B5EF4-FFF2-40B4-BE49-F238E27FC236}">
                <a16:creationId xmlns:a16="http://schemas.microsoft.com/office/drawing/2014/main" xmlns="" id="{00000000-0008-0000-1000-000054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92" name="Line 8">
            <a:extLst>
              <a:ext uri="{FF2B5EF4-FFF2-40B4-BE49-F238E27FC236}">
                <a16:creationId xmlns:a16="http://schemas.microsoft.com/office/drawing/2014/main" xmlns="" id="{00000000-0008-0000-1000-000055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93" name="Line 9">
            <a:extLst>
              <a:ext uri="{FF2B5EF4-FFF2-40B4-BE49-F238E27FC236}">
                <a16:creationId xmlns:a16="http://schemas.microsoft.com/office/drawing/2014/main" xmlns="" id="{00000000-0008-0000-1000-000056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694" name="Line 7">
            <a:extLst>
              <a:ext uri="{FF2B5EF4-FFF2-40B4-BE49-F238E27FC236}">
                <a16:creationId xmlns:a16="http://schemas.microsoft.com/office/drawing/2014/main" xmlns="" id="{00000000-0008-0000-1000-000057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95" name="Line 8">
            <a:extLst>
              <a:ext uri="{FF2B5EF4-FFF2-40B4-BE49-F238E27FC236}">
                <a16:creationId xmlns:a16="http://schemas.microsoft.com/office/drawing/2014/main" xmlns="" id="{00000000-0008-0000-1000-000058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96" name="Line 9">
            <a:extLst>
              <a:ext uri="{FF2B5EF4-FFF2-40B4-BE49-F238E27FC236}">
                <a16:creationId xmlns:a16="http://schemas.microsoft.com/office/drawing/2014/main" xmlns="" id="{00000000-0008-0000-1000-000059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697" name="Line 7">
            <a:extLst>
              <a:ext uri="{FF2B5EF4-FFF2-40B4-BE49-F238E27FC236}">
                <a16:creationId xmlns:a16="http://schemas.microsoft.com/office/drawing/2014/main" xmlns="" id="{00000000-0008-0000-1000-00005A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98" name="Line 8">
            <a:extLst>
              <a:ext uri="{FF2B5EF4-FFF2-40B4-BE49-F238E27FC236}">
                <a16:creationId xmlns:a16="http://schemas.microsoft.com/office/drawing/2014/main" xmlns="" id="{00000000-0008-0000-1000-00005B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699" name="Line 9">
            <a:extLst>
              <a:ext uri="{FF2B5EF4-FFF2-40B4-BE49-F238E27FC236}">
                <a16:creationId xmlns:a16="http://schemas.microsoft.com/office/drawing/2014/main" xmlns="" id="{00000000-0008-0000-1000-00005C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00" name="Line 7">
            <a:extLst>
              <a:ext uri="{FF2B5EF4-FFF2-40B4-BE49-F238E27FC236}">
                <a16:creationId xmlns:a16="http://schemas.microsoft.com/office/drawing/2014/main" xmlns="" id="{00000000-0008-0000-1000-00005D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01" name="Line 8">
            <a:extLst>
              <a:ext uri="{FF2B5EF4-FFF2-40B4-BE49-F238E27FC236}">
                <a16:creationId xmlns:a16="http://schemas.microsoft.com/office/drawing/2014/main" xmlns="" id="{00000000-0008-0000-1000-00005E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02" name="Line 9">
            <a:extLst>
              <a:ext uri="{FF2B5EF4-FFF2-40B4-BE49-F238E27FC236}">
                <a16:creationId xmlns:a16="http://schemas.microsoft.com/office/drawing/2014/main" xmlns="" id="{00000000-0008-0000-1000-00005F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03" name="Line 7">
            <a:extLst>
              <a:ext uri="{FF2B5EF4-FFF2-40B4-BE49-F238E27FC236}">
                <a16:creationId xmlns:a16="http://schemas.microsoft.com/office/drawing/2014/main" xmlns="" id="{00000000-0008-0000-1000-000060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04" name="Line 8">
            <a:extLst>
              <a:ext uri="{FF2B5EF4-FFF2-40B4-BE49-F238E27FC236}">
                <a16:creationId xmlns:a16="http://schemas.microsoft.com/office/drawing/2014/main" xmlns="" id="{00000000-0008-0000-1000-000061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05" name="Line 9">
            <a:extLst>
              <a:ext uri="{FF2B5EF4-FFF2-40B4-BE49-F238E27FC236}">
                <a16:creationId xmlns:a16="http://schemas.microsoft.com/office/drawing/2014/main" xmlns="" id="{00000000-0008-0000-1000-000062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06" name="Line 7">
            <a:extLst>
              <a:ext uri="{FF2B5EF4-FFF2-40B4-BE49-F238E27FC236}">
                <a16:creationId xmlns:a16="http://schemas.microsoft.com/office/drawing/2014/main" xmlns="" id="{00000000-0008-0000-1000-00006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07" name="Line 8">
            <a:extLst>
              <a:ext uri="{FF2B5EF4-FFF2-40B4-BE49-F238E27FC236}">
                <a16:creationId xmlns:a16="http://schemas.microsoft.com/office/drawing/2014/main" xmlns="" id="{00000000-0008-0000-1000-000064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08" name="Line 9">
            <a:extLst>
              <a:ext uri="{FF2B5EF4-FFF2-40B4-BE49-F238E27FC236}">
                <a16:creationId xmlns:a16="http://schemas.microsoft.com/office/drawing/2014/main" xmlns="" id="{00000000-0008-0000-1000-000065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09" name="Line 7">
            <a:extLst>
              <a:ext uri="{FF2B5EF4-FFF2-40B4-BE49-F238E27FC236}">
                <a16:creationId xmlns:a16="http://schemas.microsoft.com/office/drawing/2014/main" xmlns="" id="{00000000-0008-0000-1000-000066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10" name="Line 8">
            <a:extLst>
              <a:ext uri="{FF2B5EF4-FFF2-40B4-BE49-F238E27FC236}">
                <a16:creationId xmlns:a16="http://schemas.microsoft.com/office/drawing/2014/main" xmlns="" id="{00000000-0008-0000-1000-000067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11" name="Line 9">
            <a:extLst>
              <a:ext uri="{FF2B5EF4-FFF2-40B4-BE49-F238E27FC236}">
                <a16:creationId xmlns:a16="http://schemas.microsoft.com/office/drawing/2014/main" xmlns="" id="{00000000-0008-0000-1000-000068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12" name="Line 7">
            <a:extLst>
              <a:ext uri="{FF2B5EF4-FFF2-40B4-BE49-F238E27FC236}">
                <a16:creationId xmlns:a16="http://schemas.microsoft.com/office/drawing/2014/main" xmlns="" id="{00000000-0008-0000-1000-000069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13" name="Line 8">
            <a:extLst>
              <a:ext uri="{FF2B5EF4-FFF2-40B4-BE49-F238E27FC236}">
                <a16:creationId xmlns:a16="http://schemas.microsoft.com/office/drawing/2014/main" xmlns="" id="{00000000-0008-0000-1000-00006A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14" name="Line 9">
            <a:extLst>
              <a:ext uri="{FF2B5EF4-FFF2-40B4-BE49-F238E27FC236}">
                <a16:creationId xmlns:a16="http://schemas.microsoft.com/office/drawing/2014/main" xmlns="" id="{00000000-0008-0000-1000-00006B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15" name="Line 7">
            <a:extLst>
              <a:ext uri="{FF2B5EF4-FFF2-40B4-BE49-F238E27FC236}">
                <a16:creationId xmlns:a16="http://schemas.microsoft.com/office/drawing/2014/main" xmlns="" id="{00000000-0008-0000-1000-00006C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16" name="Line 8">
            <a:extLst>
              <a:ext uri="{FF2B5EF4-FFF2-40B4-BE49-F238E27FC236}">
                <a16:creationId xmlns:a16="http://schemas.microsoft.com/office/drawing/2014/main" xmlns="" id="{00000000-0008-0000-1000-00006D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17" name="Line 9">
            <a:extLst>
              <a:ext uri="{FF2B5EF4-FFF2-40B4-BE49-F238E27FC236}">
                <a16:creationId xmlns:a16="http://schemas.microsoft.com/office/drawing/2014/main" xmlns="" id="{00000000-0008-0000-1000-00006E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18" name="Line 7">
            <a:extLst>
              <a:ext uri="{FF2B5EF4-FFF2-40B4-BE49-F238E27FC236}">
                <a16:creationId xmlns:a16="http://schemas.microsoft.com/office/drawing/2014/main" xmlns="" id="{00000000-0008-0000-1000-00006F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19" name="Line 8">
            <a:extLst>
              <a:ext uri="{FF2B5EF4-FFF2-40B4-BE49-F238E27FC236}">
                <a16:creationId xmlns:a16="http://schemas.microsoft.com/office/drawing/2014/main" xmlns="" id="{00000000-0008-0000-1000-000070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0" name="Line 9">
            <a:extLst>
              <a:ext uri="{FF2B5EF4-FFF2-40B4-BE49-F238E27FC236}">
                <a16:creationId xmlns:a16="http://schemas.microsoft.com/office/drawing/2014/main" xmlns="" id="{00000000-0008-0000-1000-000071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1" name="Line 7">
            <a:extLst>
              <a:ext uri="{FF2B5EF4-FFF2-40B4-BE49-F238E27FC236}">
                <a16:creationId xmlns:a16="http://schemas.microsoft.com/office/drawing/2014/main" xmlns="" id="{00000000-0008-0000-1000-000072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22" name="Line 8">
            <a:extLst>
              <a:ext uri="{FF2B5EF4-FFF2-40B4-BE49-F238E27FC236}">
                <a16:creationId xmlns:a16="http://schemas.microsoft.com/office/drawing/2014/main" xmlns="" id="{00000000-0008-0000-1000-00007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23" name="Line 9">
            <a:extLst>
              <a:ext uri="{FF2B5EF4-FFF2-40B4-BE49-F238E27FC236}">
                <a16:creationId xmlns:a16="http://schemas.microsoft.com/office/drawing/2014/main" xmlns="" id="{00000000-0008-0000-1000-000074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24" name="Line 7">
            <a:extLst>
              <a:ext uri="{FF2B5EF4-FFF2-40B4-BE49-F238E27FC236}">
                <a16:creationId xmlns:a16="http://schemas.microsoft.com/office/drawing/2014/main" xmlns="" id="{00000000-0008-0000-1000-000075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5" name="Line 8">
            <a:extLst>
              <a:ext uri="{FF2B5EF4-FFF2-40B4-BE49-F238E27FC236}">
                <a16:creationId xmlns:a16="http://schemas.microsoft.com/office/drawing/2014/main" xmlns="" id="{00000000-0008-0000-1000-000076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6" name="Line 9">
            <a:extLst>
              <a:ext uri="{FF2B5EF4-FFF2-40B4-BE49-F238E27FC236}">
                <a16:creationId xmlns:a16="http://schemas.microsoft.com/office/drawing/2014/main" xmlns="" id="{00000000-0008-0000-1000-000077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27" name="Line 7">
            <a:extLst>
              <a:ext uri="{FF2B5EF4-FFF2-40B4-BE49-F238E27FC236}">
                <a16:creationId xmlns:a16="http://schemas.microsoft.com/office/drawing/2014/main" xmlns="" id="{00000000-0008-0000-1000-000078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28" name="Line 8">
            <a:extLst>
              <a:ext uri="{FF2B5EF4-FFF2-40B4-BE49-F238E27FC236}">
                <a16:creationId xmlns:a16="http://schemas.microsoft.com/office/drawing/2014/main" xmlns="" id="{00000000-0008-0000-1000-000079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29" name="Line 9">
            <a:extLst>
              <a:ext uri="{FF2B5EF4-FFF2-40B4-BE49-F238E27FC236}">
                <a16:creationId xmlns:a16="http://schemas.microsoft.com/office/drawing/2014/main" xmlns="" id="{00000000-0008-0000-1000-00007A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30" name="Line 7">
            <a:extLst>
              <a:ext uri="{FF2B5EF4-FFF2-40B4-BE49-F238E27FC236}">
                <a16:creationId xmlns:a16="http://schemas.microsoft.com/office/drawing/2014/main" xmlns="" id="{00000000-0008-0000-1000-00007B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1" name="Line 8">
            <a:extLst>
              <a:ext uri="{FF2B5EF4-FFF2-40B4-BE49-F238E27FC236}">
                <a16:creationId xmlns:a16="http://schemas.microsoft.com/office/drawing/2014/main" xmlns="" id="{00000000-0008-0000-1000-00007C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2" name="Line 9">
            <a:extLst>
              <a:ext uri="{FF2B5EF4-FFF2-40B4-BE49-F238E27FC236}">
                <a16:creationId xmlns:a16="http://schemas.microsoft.com/office/drawing/2014/main" xmlns="" id="{00000000-0008-0000-1000-00007D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3" name="Line 7">
            <a:extLst>
              <a:ext uri="{FF2B5EF4-FFF2-40B4-BE49-F238E27FC236}">
                <a16:creationId xmlns:a16="http://schemas.microsoft.com/office/drawing/2014/main" xmlns="" id="{00000000-0008-0000-1000-00007E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34" name="Line 8">
            <a:extLst>
              <a:ext uri="{FF2B5EF4-FFF2-40B4-BE49-F238E27FC236}">
                <a16:creationId xmlns:a16="http://schemas.microsoft.com/office/drawing/2014/main" xmlns="" id="{00000000-0008-0000-1000-00007F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35" name="Line 9">
            <a:extLst>
              <a:ext uri="{FF2B5EF4-FFF2-40B4-BE49-F238E27FC236}">
                <a16:creationId xmlns:a16="http://schemas.microsoft.com/office/drawing/2014/main" xmlns="" id="{00000000-0008-0000-1000-000080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36" name="Line 7">
            <a:extLst>
              <a:ext uri="{FF2B5EF4-FFF2-40B4-BE49-F238E27FC236}">
                <a16:creationId xmlns:a16="http://schemas.microsoft.com/office/drawing/2014/main" xmlns="" id="{00000000-0008-0000-1000-000081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7" name="Line 8">
            <a:extLst>
              <a:ext uri="{FF2B5EF4-FFF2-40B4-BE49-F238E27FC236}">
                <a16:creationId xmlns:a16="http://schemas.microsoft.com/office/drawing/2014/main" xmlns="" id="{00000000-0008-0000-1000-000082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8" name="Line 9">
            <a:extLst>
              <a:ext uri="{FF2B5EF4-FFF2-40B4-BE49-F238E27FC236}">
                <a16:creationId xmlns:a16="http://schemas.microsoft.com/office/drawing/2014/main" xmlns="" id="{00000000-0008-0000-1000-000083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39" name="Line 7">
            <a:extLst>
              <a:ext uri="{FF2B5EF4-FFF2-40B4-BE49-F238E27FC236}">
                <a16:creationId xmlns:a16="http://schemas.microsoft.com/office/drawing/2014/main" xmlns="" id="{00000000-0008-0000-1000-000084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40" name="Line 8">
            <a:extLst>
              <a:ext uri="{FF2B5EF4-FFF2-40B4-BE49-F238E27FC236}">
                <a16:creationId xmlns:a16="http://schemas.microsoft.com/office/drawing/2014/main" xmlns="" id="{00000000-0008-0000-1000-000085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41" name="Line 9">
            <a:extLst>
              <a:ext uri="{FF2B5EF4-FFF2-40B4-BE49-F238E27FC236}">
                <a16:creationId xmlns:a16="http://schemas.microsoft.com/office/drawing/2014/main" xmlns="" id="{00000000-0008-0000-1000-0000860E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42" name="Line 7">
            <a:extLst>
              <a:ext uri="{FF2B5EF4-FFF2-40B4-BE49-F238E27FC236}">
                <a16:creationId xmlns:a16="http://schemas.microsoft.com/office/drawing/2014/main" xmlns="" id="{00000000-0008-0000-1000-000087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43" name="Line 8">
            <a:extLst>
              <a:ext uri="{FF2B5EF4-FFF2-40B4-BE49-F238E27FC236}">
                <a16:creationId xmlns:a16="http://schemas.microsoft.com/office/drawing/2014/main" xmlns="" id="{00000000-0008-0000-1000-000088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44" name="Line 9">
            <a:extLst>
              <a:ext uri="{FF2B5EF4-FFF2-40B4-BE49-F238E27FC236}">
                <a16:creationId xmlns:a16="http://schemas.microsoft.com/office/drawing/2014/main" xmlns="" id="{00000000-0008-0000-1000-000089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45" name="Line 7">
            <a:extLst>
              <a:ext uri="{FF2B5EF4-FFF2-40B4-BE49-F238E27FC236}">
                <a16:creationId xmlns:a16="http://schemas.microsoft.com/office/drawing/2014/main" xmlns="" id="{00000000-0008-0000-1000-00008A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46" name="Line 8">
            <a:extLst>
              <a:ext uri="{FF2B5EF4-FFF2-40B4-BE49-F238E27FC236}">
                <a16:creationId xmlns:a16="http://schemas.microsoft.com/office/drawing/2014/main" xmlns="" id="{00000000-0008-0000-1000-00008B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47" name="Line 9">
            <a:extLst>
              <a:ext uri="{FF2B5EF4-FFF2-40B4-BE49-F238E27FC236}">
                <a16:creationId xmlns:a16="http://schemas.microsoft.com/office/drawing/2014/main" xmlns="" id="{00000000-0008-0000-1000-00008C0E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48" name="Line 7">
            <a:extLst>
              <a:ext uri="{FF2B5EF4-FFF2-40B4-BE49-F238E27FC236}">
                <a16:creationId xmlns:a16="http://schemas.microsoft.com/office/drawing/2014/main" xmlns="" id="{00000000-0008-0000-1000-00008D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49" name="Line 8">
            <a:extLst>
              <a:ext uri="{FF2B5EF4-FFF2-40B4-BE49-F238E27FC236}">
                <a16:creationId xmlns:a16="http://schemas.microsoft.com/office/drawing/2014/main" xmlns="" id="{00000000-0008-0000-1000-00008E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0" name="Line 9">
            <a:extLst>
              <a:ext uri="{FF2B5EF4-FFF2-40B4-BE49-F238E27FC236}">
                <a16:creationId xmlns:a16="http://schemas.microsoft.com/office/drawing/2014/main" xmlns="" id="{00000000-0008-0000-1000-00008F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1" name="Line 7">
            <a:extLst>
              <a:ext uri="{FF2B5EF4-FFF2-40B4-BE49-F238E27FC236}">
                <a16:creationId xmlns:a16="http://schemas.microsoft.com/office/drawing/2014/main" xmlns="" id="{00000000-0008-0000-1000-000090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52" name="Line 8">
            <a:extLst>
              <a:ext uri="{FF2B5EF4-FFF2-40B4-BE49-F238E27FC236}">
                <a16:creationId xmlns:a16="http://schemas.microsoft.com/office/drawing/2014/main" xmlns="" id="{00000000-0008-0000-1000-000091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53" name="Line 9">
            <a:extLst>
              <a:ext uri="{FF2B5EF4-FFF2-40B4-BE49-F238E27FC236}">
                <a16:creationId xmlns:a16="http://schemas.microsoft.com/office/drawing/2014/main" xmlns="" id="{00000000-0008-0000-1000-0000920E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54" name="Line 7">
            <a:extLst>
              <a:ext uri="{FF2B5EF4-FFF2-40B4-BE49-F238E27FC236}">
                <a16:creationId xmlns:a16="http://schemas.microsoft.com/office/drawing/2014/main" xmlns="" id="{00000000-0008-0000-1000-000093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55" name="Line 8">
            <a:extLst>
              <a:ext uri="{FF2B5EF4-FFF2-40B4-BE49-F238E27FC236}">
                <a16:creationId xmlns:a16="http://schemas.microsoft.com/office/drawing/2014/main" xmlns="" id="{00000000-0008-0000-1000-000094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56" name="Line 9">
            <a:extLst>
              <a:ext uri="{FF2B5EF4-FFF2-40B4-BE49-F238E27FC236}">
                <a16:creationId xmlns:a16="http://schemas.microsoft.com/office/drawing/2014/main" xmlns="" id="{00000000-0008-0000-1000-000095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57" name="Line 7">
            <a:extLst>
              <a:ext uri="{FF2B5EF4-FFF2-40B4-BE49-F238E27FC236}">
                <a16:creationId xmlns:a16="http://schemas.microsoft.com/office/drawing/2014/main" xmlns="" id="{00000000-0008-0000-1000-0000F6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8" name="Line 8">
            <a:extLst>
              <a:ext uri="{FF2B5EF4-FFF2-40B4-BE49-F238E27FC236}">
                <a16:creationId xmlns:a16="http://schemas.microsoft.com/office/drawing/2014/main" xmlns="" id="{00000000-0008-0000-1000-0000F7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59" name="Line 9">
            <a:extLst>
              <a:ext uri="{FF2B5EF4-FFF2-40B4-BE49-F238E27FC236}">
                <a16:creationId xmlns:a16="http://schemas.microsoft.com/office/drawing/2014/main" xmlns="" id="{00000000-0008-0000-1000-0000F80E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60" name="Line 7">
            <a:extLst>
              <a:ext uri="{FF2B5EF4-FFF2-40B4-BE49-F238E27FC236}">
                <a16:creationId xmlns:a16="http://schemas.microsoft.com/office/drawing/2014/main" xmlns="" id="{00000000-0008-0000-1000-0000F9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61" name="Line 8">
            <a:extLst>
              <a:ext uri="{FF2B5EF4-FFF2-40B4-BE49-F238E27FC236}">
                <a16:creationId xmlns:a16="http://schemas.microsoft.com/office/drawing/2014/main" xmlns="" id="{00000000-0008-0000-1000-0000FA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62" name="Line 9">
            <a:extLst>
              <a:ext uri="{FF2B5EF4-FFF2-40B4-BE49-F238E27FC236}">
                <a16:creationId xmlns:a16="http://schemas.microsoft.com/office/drawing/2014/main" xmlns="" id="{00000000-0008-0000-1000-0000FB0E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63" name="Line 7">
            <a:extLst>
              <a:ext uri="{FF2B5EF4-FFF2-40B4-BE49-F238E27FC236}">
                <a16:creationId xmlns:a16="http://schemas.microsoft.com/office/drawing/2014/main" xmlns="" id="{00000000-0008-0000-1000-0000FC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64" name="Line 8">
            <a:extLst>
              <a:ext uri="{FF2B5EF4-FFF2-40B4-BE49-F238E27FC236}">
                <a16:creationId xmlns:a16="http://schemas.microsoft.com/office/drawing/2014/main" xmlns="" id="{00000000-0008-0000-1000-0000FD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65" name="Line 9">
            <a:extLst>
              <a:ext uri="{FF2B5EF4-FFF2-40B4-BE49-F238E27FC236}">
                <a16:creationId xmlns:a16="http://schemas.microsoft.com/office/drawing/2014/main" xmlns="" id="{00000000-0008-0000-1000-0000FE0E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66" name="Line 7">
            <a:extLst>
              <a:ext uri="{FF2B5EF4-FFF2-40B4-BE49-F238E27FC236}">
                <a16:creationId xmlns:a16="http://schemas.microsoft.com/office/drawing/2014/main" xmlns="" id="{00000000-0008-0000-1000-0000FF0E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67" name="Line 8">
            <a:extLst>
              <a:ext uri="{FF2B5EF4-FFF2-40B4-BE49-F238E27FC236}">
                <a16:creationId xmlns:a16="http://schemas.microsoft.com/office/drawing/2014/main" xmlns="" id="{00000000-0008-0000-1000-00000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68" name="Line 9">
            <a:extLst>
              <a:ext uri="{FF2B5EF4-FFF2-40B4-BE49-F238E27FC236}">
                <a16:creationId xmlns:a16="http://schemas.microsoft.com/office/drawing/2014/main" xmlns="" id="{00000000-0008-0000-1000-000001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69" name="Line 7">
            <a:extLst>
              <a:ext uri="{FF2B5EF4-FFF2-40B4-BE49-F238E27FC236}">
                <a16:creationId xmlns:a16="http://schemas.microsoft.com/office/drawing/2014/main" xmlns="" id="{00000000-0008-0000-1000-000002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70" name="Line 8">
            <a:extLst>
              <a:ext uri="{FF2B5EF4-FFF2-40B4-BE49-F238E27FC236}">
                <a16:creationId xmlns:a16="http://schemas.microsoft.com/office/drawing/2014/main" xmlns="" id="{00000000-0008-0000-1000-000003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71" name="Line 9">
            <a:extLst>
              <a:ext uri="{FF2B5EF4-FFF2-40B4-BE49-F238E27FC236}">
                <a16:creationId xmlns:a16="http://schemas.microsoft.com/office/drawing/2014/main" xmlns="" id="{00000000-0008-0000-1000-000004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72" name="Line 7">
            <a:extLst>
              <a:ext uri="{FF2B5EF4-FFF2-40B4-BE49-F238E27FC236}">
                <a16:creationId xmlns:a16="http://schemas.microsoft.com/office/drawing/2014/main" xmlns="" id="{00000000-0008-0000-1000-000008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3" name="Line 8">
            <a:extLst>
              <a:ext uri="{FF2B5EF4-FFF2-40B4-BE49-F238E27FC236}">
                <a16:creationId xmlns:a16="http://schemas.microsoft.com/office/drawing/2014/main" xmlns="" id="{00000000-0008-0000-1000-000009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4" name="Line 9">
            <a:extLst>
              <a:ext uri="{FF2B5EF4-FFF2-40B4-BE49-F238E27FC236}">
                <a16:creationId xmlns:a16="http://schemas.microsoft.com/office/drawing/2014/main" xmlns="" id="{00000000-0008-0000-1000-00000A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5" name="Line 7">
            <a:extLst>
              <a:ext uri="{FF2B5EF4-FFF2-40B4-BE49-F238E27FC236}">
                <a16:creationId xmlns:a16="http://schemas.microsoft.com/office/drawing/2014/main" xmlns="" id="{00000000-0008-0000-1000-00000B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76" name="Line 8">
            <a:extLst>
              <a:ext uri="{FF2B5EF4-FFF2-40B4-BE49-F238E27FC236}">
                <a16:creationId xmlns:a16="http://schemas.microsoft.com/office/drawing/2014/main" xmlns="" id="{00000000-0008-0000-1000-00000C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77" name="Line 9">
            <a:extLst>
              <a:ext uri="{FF2B5EF4-FFF2-40B4-BE49-F238E27FC236}">
                <a16:creationId xmlns:a16="http://schemas.microsoft.com/office/drawing/2014/main" xmlns="" id="{00000000-0008-0000-1000-00000D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778" name="Line 7">
            <a:extLst>
              <a:ext uri="{FF2B5EF4-FFF2-40B4-BE49-F238E27FC236}">
                <a16:creationId xmlns:a16="http://schemas.microsoft.com/office/drawing/2014/main" xmlns="" id="{00000000-0008-0000-1000-00000E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79" name="Line 8">
            <a:extLst>
              <a:ext uri="{FF2B5EF4-FFF2-40B4-BE49-F238E27FC236}">
                <a16:creationId xmlns:a16="http://schemas.microsoft.com/office/drawing/2014/main" xmlns="" id="{00000000-0008-0000-1000-00000F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0" name="Line 9">
            <a:extLst>
              <a:ext uri="{FF2B5EF4-FFF2-40B4-BE49-F238E27FC236}">
                <a16:creationId xmlns:a16="http://schemas.microsoft.com/office/drawing/2014/main" xmlns="" id="{00000000-0008-0000-1000-00001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1" name="Line 7">
            <a:extLst>
              <a:ext uri="{FF2B5EF4-FFF2-40B4-BE49-F238E27FC236}">
                <a16:creationId xmlns:a16="http://schemas.microsoft.com/office/drawing/2014/main" xmlns="" id="{00000000-0008-0000-1000-000011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82" name="Line 8">
            <a:extLst>
              <a:ext uri="{FF2B5EF4-FFF2-40B4-BE49-F238E27FC236}">
                <a16:creationId xmlns:a16="http://schemas.microsoft.com/office/drawing/2014/main" xmlns="" id="{00000000-0008-0000-1000-000012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83" name="Line 9">
            <a:extLst>
              <a:ext uri="{FF2B5EF4-FFF2-40B4-BE49-F238E27FC236}">
                <a16:creationId xmlns:a16="http://schemas.microsoft.com/office/drawing/2014/main" xmlns="" id="{00000000-0008-0000-1000-000013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784" name="Line 7">
            <a:extLst>
              <a:ext uri="{FF2B5EF4-FFF2-40B4-BE49-F238E27FC236}">
                <a16:creationId xmlns:a16="http://schemas.microsoft.com/office/drawing/2014/main" xmlns="" id="{00000000-0008-0000-1000-000017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5" name="Line 8">
            <a:extLst>
              <a:ext uri="{FF2B5EF4-FFF2-40B4-BE49-F238E27FC236}">
                <a16:creationId xmlns:a16="http://schemas.microsoft.com/office/drawing/2014/main" xmlns="" id="{00000000-0008-0000-1000-000018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6" name="Line 9">
            <a:extLst>
              <a:ext uri="{FF2B5EF4-FFF2-40B4-BE49-F238E27FC236}">
                <a16:creationId xmlns:a16="http://schemas.microsoft.com/office/drawing/2014/main" xmlns="" id="{00000000-0008-0000-1000-000019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787" name="Line 7">
            <a:extLst>
              <a:ext uri="{FF2B5EF4-FFF2-40B4-BE49-F238E27FC236}">
                <a16:creationId xmlns:a16="http://schemas.microsoft.com/office/drawing/2014/main" xmlns="" id="{00000000-0008-0000-1000-00002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88" name="Line 8">
            <a:extLst>
              <a:ext uri="{FF2B5EF4-FFF2-40B4-BE49-F238E27FC236}">
                <a16:creationId xmlns:a16="http://schemas.microsoft.com/office/drawing/2014/main" xmlns="" id="{00000000-0008-0000-1000-000021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89" name="Line 9">
            <a:extLst>
              <a:ext uri="{FF2B5EF4-FFF2-40B4-BE49-F238E27FC236}">
                <a16:creationId xmlns:a16="http://schemas.microsoft.com/office/drawing/2014/main" xmlns="" id="{00000000-0008-0000-1000-00002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790" name="Line 7">
            <a:extLst>
              <a:ext uri="{FF2B5EF4-FFF2-40B4-BE49-F238E27FC236}">
                <a16:creationId xmlns:a16="http://schemas.microsoft.com/office/drawing/2014/main" xmlns="" id="{00000000-0008-0000-1000-00002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91" name="Line 8">
            <a:extLst>
              <a:ext uri="{FF2B5EF4-FFF2-40B4-BE49-F238E27FC236}">
                <a16:creationId xmlns:a16="http://schemas.microsoft.com/office/drawing/2014/main" xmlns="" id="{00000000-0008-0000-1000-00002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92" name="Line 9">
            <a:extLst>
              <a:ext uri="{FF2B5EF4-FFF2-40B4-BE49-F238E27FC236}">
                <a16:creationId xmlns:a16="http://schemas.microsoft.com/office/drawing/2014/main" xmlns="" id="{00000000-0008-0000-1000-00002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793" name="Line 7">
            <a:extLst>
              <a:ext uri="{FF2B5EF4-FFF2-40B4-BE49-F238E27FC236}">
                <a16:creationId xmlns:a16="http://schemas.microsoft.com/office/drawing/2014/main" xmlns="" id="{00000000-0008-0000-1000-00002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94" name="Line 8">
            <a:extLst>
              <a:ext uri="{FF2B5EF4-FFF2-40B4-BE49-F238E27FC236}">
                <a16:creationId xmlns:a16="http://schemas.microsoft.com/office/drawing/2014/main" xmlns="" id="{00000000-0008-0000-1000-00002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95" name="Line 9">
            <a:extLst>
              <a:ext uri="{FF2B5EF4-FFF2-40B4-BE49-F238E27FC236}">
                <a16:creationId xmlns:a16="http://schemas.microsoft.com/office/drawing/2014/main" xmlns="" id="{00000000-0008-0000-1000-000028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796" name="Line 7">
            <a:extLst>
              <a:ext uri="{FF2B5EF4-FFF2-40B4-BE49-F238E27FC236}">
                <a16:creationId xmlns:a16="http://schemas.microsoft.com/office/drawing/2014/main" xmlns="" id="{00000000-0008-0000-1000-00002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97" name="Line 8">
            <a:extLst>
              <a:ext uri="{FF2B5EF4-FFF2-40B4-BE49-F238E27FC236}">
                <a16:creationId xmlns:a16="http://schemas.microsoft.com/office/drawing/2014/main" xmlns="" id="{00000000-0008-0000-1000-00002A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98" name="Line 9">
            <a:extLst>
              <a:ext uri="{FF2B5EF4-FFF2-40B4-BE49-F238E27FC236}">
                <a16:creationId xmlns:a16="http://schemas.microsoft.com/office/drawing/2014/main" xmlns="" id="{00000000-0008-0000-1000-00002B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799" name="Line 7">
            <a:extLst>
              <a:ext uri="{FF2B5EF4-FFF2-40B4-BE49-F238E27FC236}">
                <a16:creationId xmlns:a16="http://schemas.microsoft.com/office/drawing/2014/main" xmlns="" id="{00000000-0008-0000-1000-00002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0" name="Line 8">
            <a:extLst>
              <a:ext uri="{FF2B5EF4-FFF2-40B4-BE49-F238E27FC236}">
                <a16:creationId xmlns:a16="http://schemas.microsoft.com/office/drawing/2014/main" xmlns="" id="{00000000-0008-0000-1000-00002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1" name="Line 9">
            <a:extLst>
              <a:ext uri="{FF2B5EF4-FFF2-40B4-BE49-F238E27FC236}">
                <a16:creationId xmlns:a16="http://schemas.microsoft.com/office/drawing/2014/main" xmlns="" id="{00000000-0008-0000-1000-00002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2" name="Line 7">
            <a:extLst>
              <a:ext uri="{FF2B5EF4-FFF2-40B4-BE49-F238E27FC236}">
                <a16:creationId xmlns:a16="http://schemas.microsoft.com/office/drawing/2014/main" xmlns="" id="{00000000-0008-0000-1000-00002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03" name="Line 8">
            <a:extLst>
              <a:ext uri="{FF2B5EF4-FFF2-40B4-BE49-F238E27FC236}">
                <a16:creationId xmlns:a16="http://schemas.microsoft.com/office/drawing/2014/main" xmlns="" id="{00000000-0008-0000-1000-00003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04" name="Line 9">
            <a:extLst>
              <a:ext uri="{FF2B5EF4-FFF2-40B4-BE49-F238E27FC236}">
                <a16:creationId xmlns:a16="http://schemas.microsoft.com/office/drawing/2014/main" xmlns="" id="{00000000-0008-0000-1000-000031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05" name="Line 7">
            <a:extLst>
              <a:ext uri="{FF2B5EF4-FFF2-40B4-BE49-F238E27FC236}">
                <a16:creationId xmlns:a16="http://schemas.microsoft.com/office/drawing/2014/main" xmlns="" id="{00000000-0008-0000-1000-00003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6" name="Line 8">
            <a:extLst>
              <a:ext uri="{FF2B5EF4-FFF2-40B4-BE49-F238E27FC236}">
                <a16:creationId xmlns:a16="http://schemas.microsoft.com/office/drawing/2014/main" xmlns="" id="{00000000-0008-0000-1000-000033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7" name="Line 9">
            <a:extLst>
              <a:ext uri="{FF2B5EF4-FFF2-40B4-BE49-F238E27FC236}">
                <a16:creationId xmlns:a16="http://schemas.microsoft.com/office/drawing/2014/main" xmlns="" id="{00000000-0008-0000-1000-000034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08" name="Line 7">
            <a:extLst>
              <a:ext uri="{FF2B5EF4-FFF2-40B4-BE49-F238E27FC236}">
                <a16:creationId xmlns:a16="http://schemas.microsoft.com/office/drawing/2014/main" xmlns="" id="{00000000-0008-0000-1000-00003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09" name="Line 8">
            <a:extLst>
              <a:ext uri="{FF2B5EF4-FFF2-40B4-BE49-F238E27FC236}">
                <a16:creationId xmlns:a16="http://schemas.microsoft.com/office/drawing/2014/main" xmlns="" id="{00000000-0008-0000-1000-000036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10" name="Line 9">
            <a:extLst>
              <a:ext uri="{FF2B5EF4-FFF2-40B4-BE49-F238E27FC236}">
                <a16:creationId xmlns:a16="http://schemas.microsoft.com/office/drawing/2014/main" xmlns="" id="{00000000-0008-0000-1000-000037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11" name="Line 7">
            <a:extLst>
              <a:ext uri="{FF2B5EF4-FFF2-40B4-BE49-F238E27FC236}">
                <a16:creationId xmlns:a16="http://schemas.microsoft.com/office/drawing/2014/main" xmlns="" id="{00000000-0008-0000-1000-00003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2" name="Line 8">
            <a:extLst>
              <a:ext uri="{FF2B5EF4-FFF2-40B4-BE49-F238E27FC236}">
                <a16:creationId xmlns:a16="http://schemas.microsoft.com/office/drawing/2014/main" xmlns="" id="{00000000-0008-0000-1000-000039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3" name="Line 9">
            <a:extLst>
              <a:ext uri="{FF2B5EF4-FFF2-40B4-BE49-F238E27FC236}">
                <a16:creationId xmlns:a16="http://schemas.microsoft.com/office/drawing/2014/main" xmlns="" id="{00000000-0008-0000-1000-00003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4" name="Line 7">
            <a:extLst>
              <a:ext uri="{FF2B5EF4-FFF2-40B4-BE49-F238E27FC236}">
                <a16:creationId xmlns:a16="http://schemas.microsoft.com/office/drawing/2014/main" xmlns="" id="{00000000-0008-0000-1000-00003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15" name="Line 8">
            <a:extLst>
              <a:ext uri="{FF2B5EF4-FFF2-40B4-BE49-F238E27FC236}">
                <a16:creationId xmlns:a16="http://schemas.microsoft.com/office/drawing/2014/main" xmlns="" id="{00000000-0008-0000-1000-00003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16" name="Line 9">
            <a:extLst>
              <a:ext uri="{FF2B5EF4-FFF2-40B4-BE49-F238E27FC236}">
                <a16:creationId xmlns:a16="http://schemas.microsoft.com/office/drawing/2014/main" xmlns="" id="{00000000-0008-0000-1000-00003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17" name="Line 7">
            <a:extLst>
              <a:ext uri="{FF2B5EF4-FFF2-40B4-BE49-F238E27FC236}">
                <a16:creationId xmlns:a16="http://schemas.microsoft.com/office/drawing/2014/main" xmlns="" id="{00000000-0008-0000-1000-00003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8" name="Line 8">
            <a:extLst>
              <a:ext uri="{FF2B5EF4-FFF2-40B4-BE49-F238E27FC236}">
                <a16:creationId xmlns:a16="http://schemas.microsoft.com/office/drawing/2014/main" xmlns="" id="{00000000-0008-0000-1000-00003F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19" name="Line 9">
            <a:extLst>
              <a:ext uri="{FF2B5EF4-FFF2-40B4-BE49-F238E27FC236}">
                <a16:creationId xmlns:a16="http://schemas.microsoft.com/office/drawing/2014/main" xmlns="" id="{00000000-0008-0000-1000-00004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20" name="Line 7">
            <a:extLst>
              <a:ext uri="{FF2B5EF4-FFF2-40B4-BE49-F238E27FC236}">
                <a16:creationId xmlns:a16="http://schemas.microsoft.com/office/drawing/2014/main" xmlns="" id="{00000000-0008-0000-1000-00004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21" name="Line 8">
            <a:extLst>
              <a:ext uri="{FF2B5EF4-FFF2-40B4-BE49-F238E27FC236}">
                <a16:creationId xmlns:a16="http://schemas.microsoft.com/office/drawing/2014/main" xmlns="" id="{00000000-0008-0000-1000-00004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22" name="Line 9">
            <a:extLst>
              <a:ext uri="{FF2B5EF4-FFF2-40B4-BE49-F238E27FC236}">
                <a16:creationId xmlns:a16="http://schemas.microsoft.com/office/drawing/2014/main" xmlns="" id="{00000000-0008-0000-1000-00004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23" name="Line 7">
            <a:extLst>
              <a:ext uri="{FF2B5EF4-FFF2-40B4-BE49-F238E27FC236}">
                <a16:creationId xmlns:a16="http://schemas.microsoft.com/office/drawing/2014/main" xmlns="" id="{00000000-0008-0000-1000-000044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24" name="Line 8">
            <a:extLst>
              <a:ext uri="{FF2B5EF4-FFF2-40B4-BE49-F238E27FC236}">
                <a16:creationId xmlns:a16="http://schemas.microsoft.com/office/drawing/2014/main" xmlns="" id="{00000000-0008-0000-1000-00004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25" name="Line 9">
            <a:extLst>
              <a:ext uri="{FF2B5EF4-FFF2-40B4-BE49-F238E27FC236}">
                <a16:creationId xmlns:a16="http://schemas.microsoft.com/office/drawing/2014/main" xmlns="" id="{00000000-0008-0000-1000-00004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26" name="Line 7">
            <a:extLst>
              <a:ext uri="{FF2B5EF4-FFF2-40B4-BE49-F238E27FC236}">
                <a16:creationId xmlns:a16="http://schemas.microsoft.com/office/drawing/2014/main" xmlns="" id="{00000000-0008-0000-1000-000047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27" name="Line 8">
            <a:extLst>
              <a:ext uri="{FF2B5EF4-FFF2-40B4-BE49-F238E27FC236}">
                <a16:creationId xmlns:a16="http://schemas.microsoft.com/office/drawing/2014/main" xmlns="" id="{00000000-0008-0000-1000-000048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28" name="Line 9">
            <a:extLst>
              <a:ext uri="{FF2B5EF4-FFF2-40B4-BE49-F238E27FC236}">
                <a16:creationId xmlns:a16="http://schemas.microsoft.com/office/drawing/2014/main" xmlns="" id="{00000000-0008-0000-1000-00004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29" name="Line 7">
            <a:extLst>
              <a:ext uri="{FF2B5EF4-FFF2-40B4-BE49-F238E27FC236}">
                <a16:creationId xmlns:a16="http://schemas.microsoft.com/office/drawing/2014/main" xmlns="" id="{00000000-0008-0000-1000-00004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30" name="Line 8">
            <a:extLst>
              <a:ext uri="{FF2B5EF4-FFF2-40B4-BE49-F238E27FC236}">
                <a16:creationId xmlns:a16="http://schemas.microsoft.com/office/drawing/2014/main" xmlns="" id="{00000000-0008-0000-1000-00004B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31" name="Line 9">
            <a:extLst>
              <a:ext uri="{FF2B5EF4-FFF2-40B4-BE49-F238E27FC236}">
                <a16:creationId xmlns:a16="http://schemas.microsoft.com/office/drawing/2014/main" xmlns="" id="{00000000-0008-0000-1000-00004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32" name="Line 7">
            <a:extLst>
              <a:ext uri="{FF2B5EF4-FFF2-40B4-BE49-F238E27FC236}">
                <a16:creationId xmlns:a16="http://schemas.microsoft.com/office/drawing/2014/main" xmlns="" id="{00000000-0008-0000-1000-00004D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33" name="Line 8">
            <a:extLst>
              <a:ext uri="{FF2B5EF4-FFF2-40B4-BE49-F238E27FC236}">
                <a16:creationId xmlns:a16="http://schemas.microsoft.com/office/drawing/2014/main" xmlns="" id="{00000000-0008-0000-1000-00004E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34" name="Line 9">
            <a:extLst>
              <a:ext uri="{FF2B5EF4-FFF2-40B4-BE49-F238E27FC236}">
                <a16:creationId xmlns:a16="http://schemas.microsoft.com/office/drawing/2014/main" xmlns="" id="{00000000-0008-0000-1000-00004F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35" name="Line 7">
            <a:extLst>
              <a:ext uri="{FF2B5EF4-FFF2-40B4-BE49-F238E27FC236}">
                <a16:creationId xmlns:a16="http://schemas.microsoft.com/office/drawing/2014/main" xmlns="" id="{00000000-0008-0000-1000-00005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36" name="Line 8">
            <a:extLst>
              <a:ext uri="{FF2B5EF4-FFF2-40B4-BE49-F238E27FC236}">
                <a16:creationId xmlns:a16="http://schemas.microsoft.com/office/drawing/2014/main" xmlns="" id="{00000000-0008-0000-1000-000051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37" name="Line 9">
            <a:extLst>
              <a:ext uri="{FF2B5EF4-FFF2-40B4-BE49-F238E27FC236}">
                <a16:creationId xmlns:a16="http://schemas.microsoft.com/office/drawing/2014/main" xmlns="" id="{00000000-0008-0000-1000-000052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38" name="Line 7">
            <a:extLst>
              <a:ext uri="{FF2B5EF4-FFF2-40B4-BE49-F238E27FC236}">
                <a16:creationId xmlns:a16="http://schemas.microsoft.com/office/drawing/2014/main" xmlns="" id="{00000000-0008-0000-1000-000053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39" name="Line 8">
            <a:extLst>
              <a:ext uri="{FF2B5EF4-FFF2-40B4-BE49-F238E27FC236}">
                <a16:creationId xmlns:a16="http://schemas.microsoft.com/office/drawing/2014/main" xmlns="" id="{00000000-0008-0000-1000-000054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40" name="Line 9">
            <a:extLst>
              <a:ext uri="{FF2B5EF4-FFF2-40B4-BE49-F238E27FC236}">
                <a16:creationId xmlns:a16="http://schemas.microsoft.com/office/drawing/2014/main" xmlns="" id="{00000000-0008-0000-1000-000055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41" name="Line 7">
            <a:extLst>
              <a:ext uri="{FF2B5EF4-FFF2-40B4-BE49-F238E27FC236}">
                <a16:creationId xmlns:a16="http://schemas.microsoft.com/office/drawing/2014/main" xmlns="" id="{00000000-0008-0000-1000-000056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2" name="Line 8">
            <a:extLst>
              <a:ext uri="{FF2B5EF4-FFF2-40B4-BE49-F238E27FC236}">
                <a16:creationId xmlns:a16="http://schemas.microsoft.com/office/drawing/2014/main" xmlns="" id="{00000000-0008-0000-1000-000057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3" name="Line 9">
            <a:extLst>
              <a:ext uri="{FF2B5EF4-FFF2-40B4-BE49-F238E27FC236}">
                <a16:creationId xmlns:a16="http://schemas.microsoft.com/office/drawing/2014/main" xmlns="" id="{00000000-0008-0000-1000-00005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4" name="Line 7">
            <a:extLst>
              <a:ext uri="{FF2B5EF4-FFF2-40B4-BE49-F238E27FC236}">
                <a16:creationId xmlns:a16="http://schemas.microsoft.com/office/drawing/2014/main" xmlns="" id="{00000000-0008-0000-1000-000059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45" name="Line 8">
            <a:extLst>
              <a:ext uri="{FF2B5EF4-FFF2-40B4-BE49-F238E27FC236}">
                <a16:creationId xmlns:a16="http://schemas.microsoft.com/office/drawing/2014/main" xmlns="" id="{00000000-0008-0000-1000-00005A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46" name="Line 9">
            <a:extLst>
              <a:ext uri="{FF2B5EF4-FFF2-40B4-BE49-F238E27FC236}">
                <a16:creationId xmlns:a16="http://schemas.microsoft.com/office/drawing/2014/main" xmlns="" id="{00000000-0008-0000-1000-00005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47" name="Line 7">
            <a:extLst>
              <a:ext uri="{FF2B5EF4-FFF2-40B4-BE49-F238E27FC236}">
                <a16:creationId xmlns:a16="http://schemas.microsoft.com/office/drawing/2014/main" xmlns="" id="{00000000-0008-0000-1000-00005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8" name="Line 8">
            <a:extLst>
              <a:ext uri="{FF2B5EF4-FFF2-40B4-BE49-F238E27FC236}">
                <a16:creationId xmlns:a16="http://schemas.microsoft.com/office/drawing/2014/main" xmlns="" id="{00000000-0008-0000-1000-00005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49" name="Line 9">
            <a:extLst>
              <a:ext uri="{FF2B5EF4-FFF2-40B4-BE49-F238E27FC236}">
                <a16:creationId xmlns:a16="http://schemas.microsoft.com/office/drawing/2014/main" xmlns="" id="{00000000-0008-0000-1000-00005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0" name="Line 7">
            <a:extLst>
              <a:ext uri="{FF2B5EF4-FFF2-40B4-BE49-F238E27FC236}">
                <a16:creationId xmlns:a16="http://schemas.microsoft.com/office/drawing/2014/main" xmlns="" id="{00000000-0008-0000-1000-00005F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51" name="Line 8">
            <a:extLst>
              <a:ext uri="{FF2B5EF4-FFF2-40B4-BE49-F238E27FC236}">
                <a16:creationId xmlns:a16="http://schemas.microsoft.com/office/drawing/2014/main" xmlns="" id="{00000000-0008-0000-1000-000060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52" name="Line 9">
            <a:extLst>
              <a:ext uri="{FF2B5EF4-FFF2-40B4-BE49-F238E27FC236}">
                <a16:creationId xmlns:a16="http://schemas.microsoft.com/office/drawing/2014/main" xmlns="" id="{00000000-0008-0000-1000-00006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53" name="Line 7">
            <a:extLst>
              <a:ext uri="{FF2B5EF4-FFF2-40B4-BE49-F238E27FC236}">
                <a16:creationId xmlns:a16="http://schemas.microsoft.com/office/drawing/2014/main" xmlns="" id="{00000000-0008-0000-1000-00006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4" name="Line 8">
            <a:extLst>
              <a:ext uri="{FF2B5EF4-FFF2-40B4-BE49-F238E27FC236}">
                <a16:creationId xmlns:a16="http://schemas.microsoft.com/office/drawing/2014/main" xmlns="" id="{00000000-0008-0000-1000-000063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5" name="Line 9">
            <a:extLst>
              <a:ext uri="{FF2B5EF4-FFF2-40B4-BE49-F238E27FC236}">
                <a16:creationId xmlns:a16="http://schemas.microsoft.com/office/drawing/2014/main" xmlns="" id="{00000000-0008-0000-1000-000064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56" name="Line 7">
            <a:extLst>
              <a:ext uri="{FF2B5EF4-FFF2-40B4-BE49-F238E27FC236}">
                <a16:creationId xmlns:a16="http://schemas.microsoft.com/office/drawing/2014/main" xmlns="" id="{00000000-0008-0000-1000-00006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57" name="Line 8">
            <a:extLst>
              <a:ext uri="{FF2B5EF4-FFF2-40B4-BE49-F238E27FC236}">
                <a16:creationId xmlns:a16="http://schemas.microsoft.com/office/drawing/2014/main" xmlns="" id="{00000000-0008-0000-1000-00006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58" name="Line 9">
            <a:extLst>
              <a:ext uri="{FF2B5EF4-FFF2-40B4-BE49-F238E27FC236}">
                <a16:creationId xmlns:a16="http://schemas.microsoft.com/office/drawing/2014/main" xmlns="" id="{00000000-0008-0000-1000-00006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59" name="Line 7">
            <a:extLst>
              <a:ext uri="{FF2B5EF4-FFF2-40B4-BE49-F238E27FC236}">
                <a16:creationId xmlns:a16="http://schemas.microsoft.com/office/drawing/2014/main" xmlns="" id="{00000000-0008-0000-1000-00006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60" name="Line 8">
            <a:extLst>
              <a:ext uri="{FF2B5EF4-FFF2-40B4-BE49-F238E27FC236}">
                <a16:creationId xmlns:a16="http://schemas.microsoft.com/office/drawing/2014/main" xmlns="" id="{00000000-0008-0000-1000-000069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61" name="Line 9">
            <a:extLst>
              <a:ext uri="{FF2B5EF4-FFF2-40B4-BE49-F238E27FC236}">
                <a16:creationId xmlns:a16="http://schemas.microsoft.com/office/drawing/2014/main" xmlns="" id="{00000000-0008-0000-1000-00006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862" name="Line 7">
            <a:extLst>
              <a:ext uri="{FF2B5EF4-FFF2-40B4-BE49-F238E27FC236}">
                <a16:creationId xmlns:a16="http://schemas.microsoft.com/office/drawing/2014/main" xmlns="" id="{00000000-0008-0000-1000-00006B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63" name="Line 8">
            <a:extLst>
              <a:ext uri="{FF2B5EF4-FFF2-40B4-BE49-F238E27FC236}">
                <a16:creationId xmlns:a16="http://schemas.microsoft.com/office/drawing/2014/main" xmlns="" id="{00000000-0008-0000-1000-00006C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64" name="Line 9">
            <a:extLst>
              <a:ext uri="{FF2B5EF4-FFF2-40B4-BE49-F238E27FC236}">
                <a16:creationId xmlns:a16="http://schemas.microsoft.com/office/drawing/2014/main" xmlns="" id="{00000000-0008-0000-1000-00006D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65" name="Line 7">
            <a:extLst>
              <a:ext uri="{FF2B5EF4-FFF2-40B4-BE49-F238E27FC236}">
                <a16:creationId xmlns:a16="http://schemas.microsoft.com/office/drawing/2014/main" xmlns="" id="{00000000-0008-0000-1000-00006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66" name="Line 8">
            <a:extLst>
              <a:ext uri="{FF2B5EF4-FFF2-40B4-BE49-F238E27FC236}">
                <a16:creationId xmlns:a16="http://schemas.microsoft.com/office/drawing/2014/main" xmlns="" id="{00000000-0008-0000-1000-00006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67" name="Line 9">
            <a:extLst>
              <a:ext uri="{FF2B5EF4-FFF2-40B4-BE49-F238E27FC236}">
                <a16:creationId xmlns:a16="http://schemas.microsoft.com/office/drawing/2014/main" xmlns="" id="{00000000-0008-0000-1000-00007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68" name="Line 7">
            <a:extLst>
              <a:ext uri="{FF2B5EF4-FFF2-40B4-BE49-F238E27FC236}">
                <a16:creationId xmlns:a16="http://schemas.microsoft.com/office/drawing/2014/main" xmlns="" id="{00000000-0008-0000-1000-000071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69" name="Line 8">
            <a:extLst>
              <a:ext uri="{FF2B5EF4-FFF2-40B4-BE49-F238E27FC236}">
                <a16:creationId xmlns:a16="http://schemas.microsoft.com/office/drawing/2014/main" xmlns="" id="{00000000-0008-0000-1000-000072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70" name="Line 9">
            <a:extLst>
              <a:ext uri="{FF2B5EF4-FFF2-40B4-BE49-F238E27FC236}">
                <a16:creationId xmlns:a16="http://schemas.microsoft.com/office/drawing/2014/main" xmlns="" id="{00000000-0008-0000-1000-000073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71" name="Line 7">
            <a:extLst>
              <a:ext uri="{FF2B5EF4-FFF2-40B4-BE49-F238E27FC236}">
                <a16:creationId xmlns:a16="http://schemas.microsoft.com/office/drawing/2014/main" xmlns="" id="{00000000-0008-0000-1000-000074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72" name="Line 8">
            <a:extLst>
              <a:ext uri="{FF2B5EF4-FFF2-40B4-BE49-F238E27FC236}">
                <a16:creationId xmlns:a16="http://schemas.microsoft.com/office/drawing/2014/main" xmlns="" id="{00000000-0008-0000-1000-000075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73" name="Line 9">
            <a:extLst>
              <a:ext uri="{FF2B5EF4-FFF2-40B4-BE49-F238E27FC236}">
                <a16:creationId xmlns:a16="http://schemas.microsoft.com/office/drawing/2014/main" xmlns="" id="{00000000-0008-0000-1000-000076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74" name="Line 7">
            <a:extLst>
              <a:ext uri="{FF2B5EF4-FFF2-40B4-BE49-F238E27FC236}">
                <a16:creationId xmlns:a16="http://schemas.microsoft.com/office/drawing/2014/main" xmlns="" id="{00000000-0008-0000-1000-000077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75" name="Line 8">
            <a:extLst>
              <a:ext uri="{FF2B5EF4-FFF2-40B4-BE49-F238E27FC236}">
                <a16:creationId xmlns:a16="http://schemas.microsoft.com/office/drawing/2014/main" xmlns="" id="{00000000-0008-0000-1000-000078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76" name="Line 9">
            <a:extLst>
              <a:ext uri="{FF2B5EF4-FFF2-40B4-BE49-F238E27FC236}">
                <a16:creationId xmlns:a16="http://schemas.microsoft.com/office/drawing/2014/main" xmlns="" id="{00000000-0008-0000-1000-000079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77" name="Line 7">
            <a:extLst>
              <a:ext uri="{FF2B5EF4-FFF2-40B4-BE49-F238E27FC236}">
                <a16:creationId xmlns:a16="http://schemas.microsoft.com/office/drawing/2014/main" xmlns="" id="{00000000-0008-0000-1000-00007A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78" name="Line 8">
            <a:extLst>
              <a:ext uri="{FF2B5EF4-FFF2-40B4-BE49-F238E27FC236}">
                <a16:creationId xmlns:a16="http://schemas.microsoft.com/office/drawing/2014/main" xmlns="" id="{00000000-0008-0000-1000-00007B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79" name="Line 9">
            <a:extLst>
              <a:ext uri="{FF2B5EF4-FFF2-40B4-BE49-F238E27FC236}">
                <a16:creationId xmlns:a16="http://schemas.microsoft.com/office/drawing/2014/main" xmlns="" id="{00000000-0008-0000-1000-00007C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0" name="Line 7">
            <a:extLst>
              <a:ext uri="{FF2B5EF4-FFF2-40B4-BE49-F238E27FC236}">
                <a16:creationId xmlns:a16="http://schemas.microsoft.com/office/drawing/2014/main" xmlns="" id="{00000000-0008-0000-1000-00008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1" name="Line 8">
            <a:extLst>
              <a:ext uri="{FF2B5EF4-FFF2-40B4-BE49-F238E27FC236}">
                <a16:creationId xmlns:a16="http://schemas.microsoft.com/office/drawing/2014/main" xmlns="" id="{00000000-0008-0000-1000-000081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2" name="Line 9">
            <a:extLst>
              <a:ext uri="{FF2B5EF4-FFF2-40B4-BE49-F238E27FC236}">
                <a16:creationId xmlns:a16="http://schemas.microsoft.com/office/drawing/2014/main" xmlns="" id="{00000000-0008-0000-1000-000082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3" name="Line 7">
            <a:extLst>
              <a:ext uri="{FF2B5EF4-FFF2-40B4-BE49-F238E27FC236}">
                <a16:creationId xmlns:a16="http://schemas.microsoft.com/office/drawing/2014/main" xmlns="" id="{00000000-0008-0000-1000-000089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4" name="Line 8">
            <a:extLst>
              <a:ext uri="{FF2B5EF4-FFF2-40B4-BE49-F238E27FC236}">
                <a16:creationId xmlns:a16="http://schemas.microsoft.com/office/drawing/2014/main" xmlns="" id="{00000000-0008-0000-1000-00008A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5" name="Line 9">
            <a:extLst>
              <a:ext uri="{FF2B5EF4-FFF2-40B4-BE49-F238E27FC236}">
                <a16:creationId xmlns:a16="http://schemas.microsoft.com/office/drawing/2014/main" xmlns="" id="{00000000-0008-0000-1000-00008B0F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886" name="Line 7">
            <a:extLst>
              <a:ext uri="{FF2B5EF4-FFF2-40B4-BE49-F238E27FC236}">
                <a16:creationId xmlns:a16="http://schemas.microsoft.com/office/drawing/2014/main" xmlns="" id="{00000000-0008-0000-1000-00008F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7" name="Line 8">
            <a:extLst>
              <a:ext uri="{FF2B5EF4-FFF2-40B4-BE49-F238E27FC236}">
                <a16:creationId xmlns:a16="http://schemas.microsoft.com/office/drawing/2014/main" xmlns="" id="{00000000-0008-0000-1000-000090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8" name="Line 9">
            <a:extLst>
              <a:ext uri="{FF2B5EF4-FFF2-40B4-BE49-F238E27FC236}">
                <a16:creationId xmlns:a16="http://schemas.microsoft.com/office/drawing/2014/main" xmlns="" id="{00000000-0008-0000-1000-0000910F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4889" name="Line 7">
            <a:extLst>
              <a:ext uri="{FF2B5EF4-FFF2-40B4-BE49-F238E27FC236}">
                <a16:creationId xmlns:a16="http://schemas.microsoft.com/office/drawing/2014/main" xmlns="" id="{00000000-0008-0000-1000-00009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90" name="Line 8">
            <a:extLst>
              <a:ext uri="{FF2B5EF4-FFF2-40B4-BE49-F238E27FC236}">
                <a16:creationId xmlns:a16="http://schemas.microsoft.com/office/drawing/2014/main" xmlns="" id="{00000000-0008-0000-1000-00009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91" name="Line 9">
            <a:extLst>
              <a:ext uri="{FF2B5EF4-FFF2-40B4-BE49-F238E27FC236}">
                <a16:creationId xmlns:a16="http://schemas.microsoft.com/office/drawing/2014/main" xmlns="" id="{00000000-0008-0000-1000-00009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892" name="Line 7">
            <a:extLst>
              <a:ext uri="{FF2B5EF4-FFF2-40B4-BE49-F238E27FC236}">
                <a16:creationId xmlns:a16="http://schemas.microsoft.com/office/drawing/2014/main" xmlns="" id="{00000000-0008-0000-1000-00009E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93" name="Line 8">
            <a:extLst>
              <a:ext uri="{FF2B5EF4-FFF2-40B4-BE49-F238E27FC236}">
                <a16:creationId xmlns:a16="http://schemas.microsoft.com/office/drawing/2014/main" xmlns="" id="{00000000-0008-0000-1000-00009F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94" name="Line 9">
            <a:extLst>
              <a:ext uri="{FF2B5EF4-FFF2-40B4-BE49-F238E27FC236}">
                <a16:creationId xmlns:a16="http://schemas.microsoft.com/office/drawing/2014/main" xmlns="" id="{00000000-0008-0000-1000-0000A0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895" name="Line 7">
            <a:extLst>
              <a:ext uri="{FF2B5EF4-FFF2-40B4-BE49-F238E27FC236}">
                <a16:creationId xmlns:a16="http://schemas.microsoft.com/office/drawing/2014/main" xmlns="" id="{00000000-0008-0000-1000-0000A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96" name="Line 8">
            <a:extLst>
              <a:ext uri="{FF2B5EF4-FFF2-40B4-BE49-F238E27FC236}">
                <a16:creationId xmlns:a16="http://schemas.microsoft.com/office/drawing/2014/main" xmlns="" id="{00000000-0008-0000-1000-0000A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97" name="Line 9">
            <a:extLst>
              <a:ext uri="{FF2B5EF4-FFF2-40B4-BE49-F238E27FC236}">
                <a16:creationId xmlns:a16="http://schemas.microsoft.com/office/drawing/2014/main" xmlns="" id="{00000000-0008-0000-1000-0000A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898" name="Line 7">
            <a:extLst>
              <a:ext uri="{FF2B5EF4-FFF2-40B4-BE49-F238E27FC236}">
                <a16:creationId xmlns:a16="http://schemas.microsoft.com/office/drawing/2014/main" xmlns="" id="{00000000-0008-0000-1000-0000A4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899" name="Line 8">
            <a:extLst>
              <a:ext uri="{FF2B5EF4-FFF2-40B4-BE49-F238E27FC236}">
                <a16:creationId xmlns:a16="http://schemas.microsoft.com/office/drawing/2014/main" xmlns="" id="{00000000-0008-0000-1000-0000A5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00" name="Line 9">
            <a:extLst>
              <a:ext uri="{FF2B5EF4-FFF2-40B4-BE49-F238E27FC236}">
                <a16:creationId xmlns:a16="http://schemas.microsoft.com/office/drawing/2014/main" xmlns="" id="{00000000-0008-0000-1000-0000A6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01" name="Line 7">
            <a:extLst>
              <a:ext uri="{FF2B5EF4-FFF2-40B4-BE49-F238E27FC236}">
                <a16:creationId xmlns:a16="http://schemas.microsoft.com/office/drawing/2014/main" xmlns="" id="{00000000-0008-0000-1000-0000A7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2" name="Line 8">
            <a:extLst>
              <a:ext uri="{FF2B5EF4-FFF2-40B4-BE49-F238E27FC236}">
                <a16:creationId xmlns:a16="http://schemas.microsoft.com/office/drawing/2014/main" xmlns="" id="{00000000-0008-0000-1000-0000A8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3" name="Line 9">
            <a:extLst>
              <a:ext uri="{FF2B5EF4-FFF2-40B4-BE49-F238E27FC236}">
                <a16:creationId xmlns:a16="http://schemas.microsoft.com/office/drawing/2014/main" xmlns="" id="{00000000-0008-0000-1000-0000A9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4" name="Line 7">
            <a:extLst>
              <a:ext uri="{FF2B5EF4-FFF2-40B4-BE49-F238E27FC236}">
                <a16:creationId xmlns:a16="http://schemas.microsoft.com/office/drawing/2014/main" xmlns="" id="{00000000-0008-0000-1000-0000AA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05" name="Line 8">
            <a:extLst>
              <a:ext uri="{FF2B5EF4-FFF2-40B4-BE49-F238E27FC236}">
                <a16:creationId xmlns:a16="http://schemas.microsoft.com/office/drawing/2014/main" xmlns="" id="{00000000-0008-0000-1000-0000A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06" name="Line 9">
            <a:extLst>
              <a:ext uri="{FF2B5EF4-FFF2-40B4-BE49-F238E27FC236}">
                <a16:creationId xmlns:a16="http://schemas.microsoft.com/office/drawing/2014/main" xmlns="" id="{00000000-0008-0000-1000-0000A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07" name="Line 7">
            <a:extLst>
              <a:ext uri="{FF2B5EF4-FFF2-40B4-BE49-F238E27FC236}">
                <a16:creationId xmlns:a16="http://schemas.microsoft.com/office/drawing/2014/main" xmlns="" id="{00000000-0008-0000-1000-0000A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8" name="Line 8">
            <a:extLst>
              <a:ext uri="{FF2B5EF4-FFF2-40B4-BE49-F238E27FC236}">
                <a16:creationId xmlns:a16="http://schemas.microsoft.com/office/drawing/2014/main" xmlns="" id="{00000000-0008-0000-1000-0000A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09" name="Line 9">
            <a:extLst>
              <a:ext uri="{FF2B5EF4-FFF2-40B4-BE49-F238E27FC236}">
                <a16:creationId xmlns:a16="http://schemas.microsoft.com/office/drawing/2014/main" xmlns="" id="{00000000-0008-0000-1000-0000AF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10" name="Line 7">
            <a:extLst>
              <a:ext uri="{FF2B5EF4-FFF2-40B4-BE49-F238E27FC236}">
                <a16:creationId xmlns:a16="http://schemas.microsoft.com/office/drawing/2014/main" xmlns="" id="{00000000-0008-0000-1000-0000B0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11" name="Line 8">
            <a:extLst>
              <a:ext uri="{FF2B5EF4-FFF2-40B4-BE49-F238E27FC236}">
                <a16:creationId xmlns:a16="http://schemas.microsoft.com/office/drawing/2014/main" xmlns="" id="{00000000-0008-0000-1000-0000B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12" name="Line 9">
            <a:extLst>
              <a:ext uri="{FF2B5EF4-FFF2-40B4-BE49-F238E27FC236}">
                <a16:creationId xmlns:a16="http://schemas.microsoft.com/office/drawing/2014/main" xmlns="" id="{00000000-0008-0000-1000-0000B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13" name="Line 7">
            <a:extLst>
              <a:ext uri="{FF2B5EF4-FFF2-40B4-BE49-F238E27FC236}">
                <a16:creationId xmlns:a16="http://schemas.microsoft.com/office/drawing/2014/main" xmlns="" id="{00000000-0008-0000-1000-0000B3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14" name="Line 8">
            <a:extLst>
              <a:ext uri="{FF2B5EF4-FFF2-40B4-BE49-F238E27FC236}">
                <a16:creationId xmlns:a16="http://schemas.microsoft.com/office/drawing/2014/main" xmlns="" id="{00000000-0008-0000-1000-0000B4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15" name="Line 9">
            <a:extLst>
              <a:ext uri="{FF2B5EF4-FFF2-40B4-BE49-F238E27FC236}">
                <a16:creationId xmlns:a16="http://schemas.microsoft.com/office/drawing/2014/main" xmlns="" id="{00000000-0008-0000-1000-0000B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16" name="Line 7">
            <a:extLst>
              <a:ext uri="{FF2B5EF4-FFF2-40B4-BE49-F238E27FC236}">
                <a16:creationId xmlns:a16="http://schemas.microsoft.com/office/drawing/2014/main" xmlns="" id="{00000000-0008-0000-1000-0000B6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17" name="Line 8">
            <a:extLst>
              <a:ext uri="{FF2B5EF4-FFF2-40B4-BE49-F238E27FC236}">
                <a16:creationId xmlns:a16="http://schemas.microsoft.com/office/drawing/2014/main" xmlns="" id="{00000000-0008-0000-1000-0000B7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18" name="Line 9">
            <a:extLst>
              <a:ext uri="{FF2B5EF4-FFF2-40B4-BE49-F238E27FC236}">
                <a16:creationId xmlns:a16="http://schemas.microsoft.com/office/drawing/2014/main" xmlns="" id="{00000000-0008-0000-1000-0000B8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19" name="Line 7">
            <a:extLst>
              <a:ext uri="{FF2B5EF4-FFF2-40B4-BE49-F238E27FC236}">
                <a16:creationId xmlns:a16="http://schemas.microsoft.com/office/drawing/2014/main" xmlns="" id="{00000000-0008-0000-1000-0000B9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0" name="Line 8">
            <a:extLst>
              <a:ext uri="{FF2B5EF4-FFF2-40B4-BE49-F238E27FC236}">
                <a16:creationId xmlns:a16="http://schemas.microsoft.com/office/drawing/2014/main" xmlns="" id="{00000000-0008-0000-1000-0000BA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1" name="Line 9">
            <a:extLst>
              <a:ext uri="{FF2B5EF4-FFF2-40B4-BE49-F238E27FC236}">
                <a16:creationId xmlns:a16="http://schemas.microsoft.com/office/drawing/2014/main" xmlns="" id="{00000000-0008-0000-1000-0000BB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2" name="Line 7">
            <a:extLst>
              <a:ext uri="{FF2B5EF4-FFF2-40B4-BE49-F238E27FC236}">
                <a16:creationId xmlns:a16="http://schemas.microsoft.com/office/drawing/2014/main" xmlns="" id="{00000000-0008-0000-1000-0000B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23" name="Line 8">
            <a:extLst>
              <a:ext uri="{FF2B5EF4-FFF2-40B4-BE49-F238E27FC236}">
                <a16:creationId xmlns:a16="http://schemas.microsoft.com/office/drawing/2014/main" xmlns="" id="{00000000-0008-0000-1000-0000BD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24" name="Line 9">
            <a:extLst>
              <a:ext uri="{FF2B5EF4-FFF2-40B4-BE49-F238E27FC236}">
                <a16:creationId xmlns:a16="http://schemas.microsoft.com/office/drawing/2014/main" xmlns="" id="{00000000-0008-0000-1000-0000BE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25" name="Line 7">
            <a:extLst>
              <a:ext uri="{FF2B5EF4-FFF2-40B4-BE49-F238E27FC236}">
                <a16:creationId xmlns:a16="http://schemas.microsoft.com/office/drawing/2014/main" xmlns="" id="{00000000-0008-0000-1000-0000BF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26" name="Line 8">
            <a:extLst>
              <a:ext uri="{FF2B5EF4-FFF2-40B4-BE49-F238E27FC236}">
                <a16:creationId xmlns:a16="http://schemas.microsoft.com/office/drawing/2014/main" xmlns="" id="{00000000-0008-0000-1000-0000C0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27" name="Line 9">
            <a:extLst>
              <a:ext uri="{FF2B5EF4-FFF2-40B4-BE49-F238E27FC236}">
                <a16:creationId xmlns:a16="http://schemas.microsoft.com/office/drawing/2014/main" xmlns="" id="{00000000-0008-0000-1000-0000C1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28" name="Line 7">
            <a:extLst>
              <a:ext uri="{FF2B5EF4-FFF2-40B4-BE49-F238E27FC236}">
                <a16:creationId xmlns:a16="http://schemas.microsoft.com/office/drawing/2014/main" xmlns="" id="{00000000-0008-0000-1000-0000C2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29" name="Line 8">
            <a:extLst>
              <a:ext uri="{FF2B5EF4-FFF2-40B4-BE49-F238E27FC236}">
                <a16:creationId xmlns:a16="http://schemas.microsoft.com/office/drawing/2014/main" xmlns="" id="{00000000-0008-0000-1000-0000C3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30" name="Line 9">
            <a:extLst>
              <a:ext uri="{FF2B5EF4-FFF2-40B4-BE49-F238E27FC236}">
                <a16:creationId xmlns:a16="http://schemas.microsoft.com/office/drawing/2014/main" xmlns="" id="{00000000-0008-0000-1000-0000C4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31" name="Line 7">
            <a:extLst>
              <a:ext uri="{FF2B5EF4-FFF2-40B4-BE49-F238E27FC236}">
                <a16:creationId xmlns:a16="http://schemas.microsoft.com/office/drawing/2014/main" xmlns="" id="{00000000-0008-0000-1000-0000C5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32" name="Line 8">
            <a:extLst>
              <a:ext uri="{FF2B5EF4-FFF2-40B4-BE49-F238E27FC236}">
                <a16:creationId xmlns:a16="http://schemas.microsoft.com/office/drawing/2014/main" xmlns="" id="{00000000-0008-0000-1000-0000C6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33" name="Line 9">
            <a:extLst>
              <a:ext uri="{FF2B5EF4-FFF2-40B4-BE49-F238E27FC236}">
                <a16:creationId xmlns:a16="http://schemas.microsoft.com/office/drawing/2014/main" xmlns="" id="{00000000-0008-0000-1000-0000C7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34" name="Line 7">
            <a:extLst>
              <a:ext uri="{FF2B5EF4-FFF2-40B4-BE49-F238E27FC236}">
                <a16:creationId xmlns:a16="http://schemas.microsoft.com/office/drawing/2014/main" xmlns="" id="{00000000-0008-0000-1000-0000C8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35" name="Line 8">
            <a:extLst>
              <a:ext uri="{FF2B5EF4-FFF2-40B4-BE49-F238E27FC236}">
                <a16:creationId xmlns:a16="http://schemas.microsoft.com/office/drawing/2014/main" xmlns="" id="{00000000-0008-0000-1000-0000C9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36" name="Line 9">
            <a:extLst>
              <a:ext uri="{FF2B5EF4-FFF2-40B4-BE49-F238E27FC236}">
                <a16:creationId xmlns:a16="http://schemas.microsoft.com/office/drawing/2014/main" xmlns="" id="{00000000-0008-0000-1000-0000CA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37" name="Line 7">
            <a:extLst>
              <a:ext uri="{FF2B5EF4-FFF2-40B4-BE49-F238E27FC236}">
                <a16:creationId xmlns:a16="http://schemas.microsoft.com/office/drawing/2014/main" xmlns="" id="{00000000-0008-0000-1000-0000CB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38" name="Line 8">
            <a:extLst>
              <a:ext uri="{FF2B5EF4-FFF2-40B4-BE49-F238E27FC236}">
                <a16:creationId xmlns:a16="http://schemas.microsoft.com/office/drawing/2014/main" xmlns="" id="{00000000-0008-0000-1000-0000CC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39" name="Line 9">
            <a:extLst>
              <a:ext uri="{FF2B5EF4-FFF2-40B4-BE49-F238E27FC236}">
                <a16:creationId xmlns:a16="http://schemas.microsoft.com/office/drawing/2014/main" xmlns="" id="{00000000-0008-0000-1000-0000CD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40" name="Line 7">
            <a:extLst>
              <a:ext uri="{FF2B5EF4-FFF2-40B4-BE49-F238E27FC236}">
                <a16:creationId xmlns:a16="http://schemas.microsoft.com/office/drawing/2014/main" xmlns="" id="{00000000-0008-0000-1000-0000C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41" name="Line 8">
            <a:extLst>
              <a:ext uri="{FF2B5EF4-FFF2-40B4-BE49-F238E27FC236}">
                <a16:creationId xmlns:a16="http://schemas.microsoft.com/office/drawing/2014/main" xmlns="" id="{00000000-0008-0000-1000-0000C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42" name="Line 9">
            <a:extLst>
              <a:ext uri="{FF2B5EF4-FFF2-40B4-BE49-F238E27FC236}">
                <a16:creationId xmlns:a16="http://schemas.microsoft.com/office/drawing/2014/main" xmlns="" id="{00000000-0008-0000-1000-0000D0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43" name="Line 7">
            <a:extLst>
              <a:ext uri="{FF2B5EF4-FFF2-40B4-BE49-F238E27FC236}">
                <a16:creationId xmlns:a16="http://schemas.microsoft.com/office/drawing/2014/main" xmlns="" id="{00000000-0008-0000-1000-0000D1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44" name="Line 8">
            <a:extLst>
              <a:ext uri="{FF2B5EF4-FFF2-40B4-BE49-F238E27FC236}">
                <a16:creationId xmlns:a16="http://schemas.microsoft.com/office/drawing/2014/main" xmlns="" id="{00000000-0008-0000-1000-0000D2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45" name="Line 9">
            <a:extLst>
              <a:ext uri="{FF2B5EF4-FFF2-40B4-BE49-F238E27FC236}">
                <a16:creationId xmlns:a16="http://schemas.microsoft.com/office/drawing/2014/main" xmlns="" id="{00000000-0008-0000-1000-0000D3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46" name="Line 7">
            <a:extLst>
              <a:ext uri="{FF2B5EF4-FFF2-40B4-BE49-F238E27FC236}">
                <a16:creationId xmlns:a16="http://schemas.microsoft.com/office/drawing/2014/main" xmlns="" id="{00000000-0008-0000-1000-0000D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47" name="Line 8">
            <a:extLst>
              <a:ext uri="{FF2B5EF4-FFF2-40B4-BE49-F238E27FC236}">
                <a16:creationId xmlns:a16="http://schemas.microsoft.com/office/drawing/2014/main" xmlns="" id="{00000000-0008-0000-1000-0000D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48" name="Line 9">
            <a:extLst>
              <a:ext uri="{FF2B5EF4-FFF2-40B4-BE49-F238E27FC236}">
                <a16:creationId xmlns:a16="http://schemas.microsoft.com/office/drawing/2014/main" xmlns="" id="{00000000-0008-0000-1000-0000D6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49" name="Line 7">
            <a:extLst>
              <a:ext uri="{FF2B5EF4-FFF2-40B4-BE49-F238E27FC236}">
                <a16:creationId xmlns:a16="http://schemas.microsoft.com/office/drawing/2014/main" xmlns="" id="{00000000-0008-0000-1000-0000D7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50" name="Line 8">
            <a:extLst>
              <a:ext uri="{FF2B5EF4-FFF2-40B4-BE49-F238E27FC236}">
                <a16:creationId xmlns:a16="http://schemas.microsoft.com/office/drawing/2014/main" xmlns="" id="{00000000-0008-0000-1000-0000D8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51" name="Line 9">
            <a:extLst>
              <a:ext uri="{FF2B5EF4-FFF2-40B4-BE49-F238E27FC236}">
                <a16:creationId xmlns:a16="http://schemas.microsoft.com/office/drawing/2014/main" xmlns="" id="{00000000-0008-0000-1000-0000D9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52" name="Line 7">
            <a:extLst>
              <a:ext uri="{FF2B5EF4-FFF2-40B4-BE49-F238E27FC236}">
                <a16:creationId xmlns:a16="http://schemas.microsoft.com/office/drawing/2014/main" xmlns="" id="{00000000-0008-0000-1000-0000DA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3" name="Line 8">
            <a:extLst>
              <a:ext uri="{FF2B5EF4-FFF2-40B4-BE49-F238E27FC236}">
                <a16:creationId xmlns:a16="http://schemas.microsoft.com/office/drawing/2014/main" xmlns="" id="{00000000-0008-0000-1000-0000DB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4" name="Line 9">
            <a:extLst>
              <a:ext uri="{FF2B5EF4-FFF2-40B4-BE49-F238E27FC236}">
                <a16:creationId xmlns:a16="http://schemas.microsoft.com/office/drawing/2014/main" xmlns="" id="{00000000-0008-0000-1000-0000DC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5" name="Line 7">
            <a:extLst>
              <a:ext uri="{FF2B5EF4-FFF2-40B4-BE49-F238E27FC236}">
                <a16:creationId xmlns:a16="http://schemas.microsoft.com/office/drawing/2014/main" xmlns="" id="{00000000-0008-0000-1000-0000D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56" name="Line 8">
            <a:extLst>
              <a:ext uri="{FF2B5EF4-FFF2-40B4-BE49-F238E27FC236}">
                <a16:creationId xmlns:a16="http://schemas.microsoft.com/office/drawing/2014/main" xmlns="" id="{00000000-0008-0000-1000-0000D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57" name="Line 9">
            <a:extLst>
              <a:ext uri="{FF2B5EF4-FFF2-40B4-BE49-F238E27FC236}">
                <a16:creationId xmlns:a16="http://schemas.microsoft.com/office/drawing/2014/main" xmlns="" id="{00000000-0008-0000-1000-0000DF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58" name="Line 7">
            <a:extLst>
              <a:ext uri="{FF2B5EF4-FFF2-40B4-BE49-F238E27FC236}">
                <a16:creationId xmlns:a16="http://schemas.microsoft.com/office/drawing/2014/main" xmlns="" id="{00000000-0008-0000-1000-0000E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59" name="Line 8">
            <a:extLst>
              <a:ext uri="{FF2B5EF4-FFF2-40B4-BE49-F238E27FC236}">
                <a16:creationId xmlns:a16="http://schemas.microsoft.com/office/drawing/2014/main" xmlns="" id="{00000000-0008-0000-1000-0000E1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60" name="Line 9">
            <a:extLst>
              <a:ext uri="{FF2B5EF4-FFF2-40B4-BE49-F238E27FC236}">
                <a16:creationId xmlns:a16="http://schemas.microsoft.com/office/drawing/2014/main" xmlns="" id="{00000000-0008-0000-1000-0000E2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61" name="Line 7">
            <a:extLst>
              <a:ext uri="{FF2B5EF4-FFF2-40B4-BE49-F238E27FC236}">
                <a16:creationId xmlns:a16="http://schemas.microsoft.com/office/drawing/2014/main" xmlns="" id="{00000000-0008-0000-1000-0000E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62" name="Line 8">
            <a:extLst>
              <a:ext uri="{FF2B5EF4-FFF2-40B4-BE49-F238E27FC236}">
                <a16:creationId xmlns:a16="http://schemas.microsoft.com/office/drawing/2014/main" xmlns="" id="{00000000-0008-0000-1000-0000E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63" name="Line 9">
            <a:extLst>
              <a:ext uri="{FF2B5EF4-FFF2-40B4-BE49-F238E27FC236}">
                <a16:creationId xmlns:a16="http://schemas.microsoft.com/office/drawing/2014/main" xmlns="" id="{00000000-0008-0000-1000-0000E5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64" name="Line 7">
            <a:extLst>
              <a:ext uri="{FF2B5EF4-FFF2-40B4-BE49-F238E27FC236}">
                <a16:creationId xmlns:a16="http://schemas.microsoft.com/office/drawing/2014/main" xmlns="" id="{00000000-0008-0000-1000-0000E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65" name="Line 8">
            <a:extLst>
              <a:ext uri="{FF2B5EF4-FFF2-40B4-BE49-F238E27FC236}">
                <a16:creationId xmlns:a16="http://schemas.microsoft.com/office/drawing/2014/main" xmlns="" id="{00000000-0008-0000-1000-0000E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66" name="Line 9">
            <a:extLst>
              <a:ext uri="{FF2B5EF4-FFF2-40B4-BE49-F238E27FC236}">
                <a16:creationId xmlns:a16="http://schemas.microsoft.com/office/drawing/2014/main" xmlns="" id="{00000000-0008-0000-1000-0000E8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67" name="Line 7">
            <a:extLst>
              <a:ext uri="{FF2B5EF4-FFF2-40B4-BE49-F238E27FC236}">
                <a16:creationId xmlns:a16="http://schemas.microsoft.com/office/drawing/2014/main" xmlns="" id="{00000000-0008-0000-1000-0000E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68" name="Line 8">
            <a:extLst>
              <a:ext uri="{FF2B5EF4-FFF2-40B4-BE49-F238E27FC236}">
                <a16:creationId xmlns:a16="http://schemas.microsoft.com/office/drawing/2014/main" xmlns="" id="{00000000-0008-0000-1000-0000EA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69" name="Line 9">
            <a:extLst>
              <a:ext uri="{FF2B5EF4-FFF2-40B4-BE49-F238E27FC236}">
                <a16:creationId xmlns:a16="http://schemas.microsoft.com/office/drawing/2014/main" xmlns="" id="{00000000-0008-0000-1000-0000EB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70" name="Line 7">
            <a:extLst>
              <a:ext uri="{FF2B5EF4-FFF2-40B4-BE49-F238E27FC236}">
                <a16:creationId xmlns:a16="http://schemas.microsoft.com/office/drawing/2014/main" xmlns="" id="{00000000-0008-0000-1000-0000EC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71" name="Line 8">
            <a:extLst>
              <a:ext uri="{FF2B5EF4-FFF2-40B4-BE49-F238E27FC236}">
                <a16:creationId xmlns:a16="http://schemas.microsoft.com/office/drawing/2014/main" xmlns="" id="{00000000-0008-0000-1000-0000ED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72" name="Line 9">
            <a:extLst>
              <a:ext uri="{FF2B5EF4-FFF2-40B4-BE49-F238E27FC236}">
                <a16:creationId xmlns:a16="http://schemas.microsoft.com/office/drawing/2014/main" xmlns="" id="{00000000-0008-0000-1000-0000EE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73" name="Line 7">
            <a:extLst>
              <a:ext uri="{FF2B5EF4-FFF2-40B4-BE49-F238E27FC236}">
                <a16:creationId xmlns:a16="http://schemas.microsoft.com/office/drawing/2014/main" xmlns="" id="{00000000-0008-0000-1000-0000EF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74" name="Line 8">
            <a:extLst>
              <a:ext uri="{FF2B5EF4-FFF2-40B4-BE49-F238E27FC236}">
                <a16:creationId xmlns:a16="http://schemas.microsoft.com/office/drawing/2014/main" xmlns="" id="{00000000-0008-0000-1000-0000F0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75" name="Line 9">
            <a:extLst>
              <a:ext uri="{FF2B5EF4-FFF2-40B4-BE49-F238E27FC236}">
                <a16:creationId xmlns:a16="http://schemas.microsoft.com/office/drawing/2014/main" xmlns="" id="{00000000-0008-0000-1000-0000F10F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4976" name="Line 7">
            <a:extLst>
              <a:ext uri="{FF2B5EF4-FFF2-40B4-BE49-F238E27FC236}">
                <a16:creationId xmlns:a16="http://schemas.microsoft.com/office/drawing/2014/main" xmlns="" id="{00000000-0008-0000-1000-0000F2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77" name="Line 8">
            <a:extLst>
              <a:ext uri="{FF2B5EF4-FFF2-40B4-BE49-F238E27FC236}">
                <a16:creationId xmlns:a16="http://schemas.microsoft.com/office/drawing/2014/main" xmlns="" id="{00000000-0008-0000-1000-0000F3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78" name="Line 9">
            <a:extLst>
              <a:ext uri="{FF2B5EF4-FFF2-40B4-BE49-F238E27FC236}">
                <a16:creationId xmlns:a16="http://schemas.microsoft.com/office/drawing/2014/main" xmlns="" id="{00000000-0008-0000-1000-0000F4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79" name="Line 7">
            <a:extLst>
              <a:ext uri="{FF2B5EF4-FFF2-40B4-BE49-F238E27FC236}">
                <a16:creationId xmlns:a16="http://schemas.microsoft.com/office/drawing/2014/main" xmlns="" id="{00000000-0008-0000-1000-0000F5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80" name="Line 8">
            <a:extLst>
              <a:ext uri="{FF2B5EF4-FFF2-40B4-BE49-F238E27FC236}">
                <a16:creationId xmlns:a16="http://schemas.microsoft.com/office/drawing/2014/main" xmlns="" id="{00000000-0008-0000-1000-0000F6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81" name="Line 9">
            <a:extLst>
              <a:ext uri="{FF2B5EF4-FFF2-40B4-BE49-F238E27FC236}">
                <a16:creationId xmlns:a16="http://schemas.microsoft.com/office/drawing/2014/main" xmlns="" id="{00000000-0008-0000-1000-0000F70F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4982" name="Line 7">
            <a:extLst>
              <a:ext uri="{FF2B5EF4-FFF2-40B4-BE49-F238E27FC236}">
                <a16:creationId xmlns:a16="http://schemas.microsoft.com/office/drawing/2014/main" xmlns="" id="{00000000-0008-0000-1000-0000F8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83" name="Line 8">
            <a:extLst>
              <a:ext uri="{FF2B5EF4-FFF2-40B4-BE49-F238E27FC236}">
                <a16:creationId xmlns:a16="http://schemas.microsoft.com/office/drawing/2014/main" xmlns="" id="{00000000-0008-0000-1000-0000F9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84" name="Line 9">
            <a:extLst>
              <a:ext uri="{FF2B5EF4-FFF2-40B4-BE49-F238E27FC236}">
                <a16:creationId xmlns:a16="http://schemas.microsoft.com/office/drawing/2014/main" xmlns="" id="{00000000-0008-0000-1000-0000FA0F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85" name="Line 7">
            <a:extLst>
              <a:ext uri="{FF2B5EF4-FFF2-40B4-BE49-F238E27FC236}">
                <a16:creationId xmlns:a16="http://schemas.microsoft.com/office/drawing/2014/main" xmlns="" id="{00000000-0008-0000-1000-0000FB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86" name="Line 8">
            <a:extLst>
              <a:ext uri="{FF2B5EF4-FFF2-40B4-BE49-F238E27FC236}">
                <a16:creationId xmlns:a16="http://schemas.microsoft.com/office/drawing/2014/main" xmlns="" id="{00000000-0008-0000-1000-0000FC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87" name="Line 9">
            <a:extLst>
              <a:ext uri="{FF2B5EF4-FFF2-40B4-BE49-F238E27FC236}">
                <a16:creationId xmlns:a16="http://schemas.microsoft.com/office/drawing/2014/main" xmlns="" id="{00000000-0008-0000-1000-0000FD0F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4988" name="Line 7">
            <a:extLst>
              <a:ext uri="{FF2B5EF4-FFF2-40B4-BE49-F238E27FC236}">
                <a16:creationId xmlns:a16="http://schemas.microsoft.com/office/drawing/2014/main" xmlns="" id="{00000000-0008-0000-1000-0000FE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89" name="Line 8">
            <a:extLst>
              <a:ext uri="{FF2B5EF4-FFF2-40B4-BE49-F238E27FC236}">
                <a16:creationId xmlns:a16="http://schemas.microsoft.com/office/drawing/2014/main" xmlns="" id="{00000000-0008-0000-1000-0000FF0F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0" name="Line 9">
            <a:extLst>
              <a:ext uri="{FF2B5EF4-FFF2-40B4-BE49-F238E27FC236}">
                <a16:creationId xmlns:a16="http://schemas.microsoft.com/office/drawing/2014/main" xmlns="" id="{00000000-0008-0000-1000-000000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1" name="Line 7">
            <a:extLst>
              <a:ext uri="{FF2B5EF4-FFF2-40B4-BE49-F238E27FC236}">
                <a16:creationId xmlns:a16="http://schemas.microsoft.com/office/drawing/2014/main" xmlns="" id="{00000000-0008-0000-1000-000001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92" name="Line 8">
            <a:extLst>
              <a:ext uri="{FF2B5EF4-FFF2-40B4-BE49-F238E27FC236}">
                <a16:creationId xmlns:a16="http://schemas.microsoft.com/office/drawing/2014/main" xmlns="" id="{00000000-0008-0000-1000-00000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93" name="Line 9">
            <a:extLst>
              <a:ext uri="{FF2B5EF4-FFF2-40B4-BE49-F238E27FC236}">
                <a16:creationId xmlns:a16="http://schemas.microsoft.com/office/drawing/2014/main" xmlns="" id="{00000000-0008-0000-1000-000003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4994" name="Line 7">
            <a:extLst>
              <a:ext uri="{FF2B5EF4-FFF2-40B4-BE49-F238E27FC236}">
                <a16:creationId xmlns:a16="http://schemas.microsoft.com/office/drawing/2014/main" xmlns="" id="{00000000-0008-0000-1000-000004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995" name="Line 8">
            <a:extLst>
              <a:ext uri="{FF2B5EF4-FFF2-40B4-BE49-F238E27FC236}">
                <a16:creationId xmlns:a16="http://schemas.microsoft.com/office/drawing/2014/main" xmlns="" id="{00000000-0008-0000-1000-000005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996" name="Line 9">
            <a:extLst>
              <a:ext uri="{FF2B5EF4-FFF2-40B4-BE49-F238E27FC236}">
                <a16:creationId xmlns:a16="http://schemas.microsoft.com/office/drawing/2014/main" xmlns="" id="{00000000-0008-0000-1000-000006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4997" name="Line 7">
            <a:extLst>
              <a:ext uri="{FF2B5EF4-FFF2-40B4-BE49-F238E27FC236}">
                <a16:creationId xmlns:a16="http://schemas.microsoft.com/office/drawing/2014/main" xmlns="" id="{00000000-0008-0000-1000-000007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8" name="Line 8">
            <a:extLst>
              <a:ext uri="{FF2B5EF4-FFF2-40B4-BE49-F238E27FC236}">
                <a16:creationId xmlns:a16="http://schemas.microsoft.com/office/drawing/2014/main" xmlns="" id="{00000000-0008-0000-1000-000008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4999" name="Line 9">
            <a:extLst>
              <a:ext uri="{FF2B5EF4-FFF2-40B4-BE49-F238E27FC236}">
                <a16:creationId xmlns:a16="http://schemas.microsoft.com/office/drawing/2014/main" xmlns="" id="{00000000-0008-0000-1000-000009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00" name="Line 7">
            <a:extLst>
              <a:ext uri="{FF2B5EF4-FFF2-40B4-BE49-F238E27FC236}">
                <a16:creationId xmlns:a16="http://schemas.microsoft.com/office/drawing/2014/main" xmlns="" id="{00000000-0008-0000-1000-00000A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1" name="Line 8">
            <a:extLst>
              <a:ext uri="{FF2B5EF4-FFF2-40B4-BE49-F238E27FC236}">
                <a16:creationId xmlns:a16="http://schemas.microsoft.com/office/drawing/2014/main" xmlns="" id="{00000000-0008-0000-1000-00000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2" name="Line 9">
            <a:extLst>
              <a:ext uri="{FF2B5EF4-FFF2-40B4-BE49-F238E27FC236}">
                <a16:creationId xmlns:a16="http://schemas.microsoft.com/office/drawing/2014/main" xmlns="" id="{00000000-0008-0000-1000-00000C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3" name="Line 7">
            <a:extLst>
              <a:ext uri="{FF2B5EF4-FFF2-40B4-BE49-F238E27FC236}">
                <a16:creationId xmlns:a16="http://schemas.microsoft.com/office/drawing/2014/main" xmlns="" id="{00000000-0008-0000-1000-00000D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04" name="Line 8">
            <a:extLst>
              <a:ext uri="{FF2B5EF4-FFF2-40B4-BE49-F238E27FC236}">
                <a16:creationId xmlns:a16="http://schemas.microsoft.com/office/drawing/2014/main" xmlns="" id="{00000000-0008-0000-1000-00000E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05" name="Line 9">
            <a:extLst>
              <a:ext uri="{FF2B5EF4-FFF2-40B4-BE49-F238E27FC236}">
                <a16:creationId xmlns:a16="http://schemas.microsoft.com/office/drawing/2014/main" xmlns="" id="{00000000-0008-0000-1000-00000F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06" name="Line 7">
            <a:extLst>
              <a:ext uri="{FF2B5EF4-FFF2-40B4-BE49-F238E27FC236}">
                <a16:creationId xmlns:a16="http://schemas.microsoft.com/office/drawing/2014/main" xmlns="" id="{00000000-0008-0000-1000-000013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7" name="Line 8">
            <a:extLst>
              <a:ext uri="{FF2B5EF4-FFF2-40B4-BE49-F238E27FC236}">
                <a16:creationId xmlns:a16="http://schemas.microsoft.com/office/drawing/2014/main" xmlns="" id="{00000000-0008-0000-1000-000014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8" name="Line 9">
            <a:extLst>
              <a:ext uri="{FF2B5EF4-FFF2-40B4-BE49-F238E27FC236}">
                <a16:creationId xmlns:a16="http://schemas.microsoft.com/office/drawing/2014/main" xmlns="" id="{00000000-0008-0000-1000-000015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09" name="Line 7">
            <a:extLst>
              <a:ext uri="{FF2B5EF4-FFF2-40B4-BE49-F238E27FC236}">
                <a16:creationId xmlns:a16="http://schemas.microsoft.com/office/drawing/2014/main" xmlns="" id="{00000000-0008-0000-1000-000016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10" name="Line 8">
            <a:extLst>
              <a:ext uri="{FF2B5EF4-FFF2-40B4-BE49-F238E27FC236}">
                <a16:creationId xmlns:a16="http://schemas.microsoft.com/office/drawing/2014/main" xmlns="" id="{00000000-0008-0000-1000-000017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11" name="Line 9">
            <a:extLst>
              <a:ext uri="{FF2B5EF4-FFF2-40B4-BE49-F238E27FC236}">
                <a16:creationId xmlns:a16="http://schemas.microsoft.com/office/drawing/2014/main" xmlns="" id="{00000000-0008-0000-1000-000018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012" name="Line 7">
            <a:extLst>
              <a:ext uri="{FF2B5EF4-FFF2-40B4-BE49-F238E27FC236}">
                <a16:creationId xmlns:a16="http://schemas.microsoft.com/office/drawing/2014/main" xmlns="" id="{00000000-0008-0000-1000-000019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3" name="Line 8">
            <a:extLst>
              <a:ext uri="{FF2B5EF4-FFF2-40B4-BE49-F238E27FC236}">
                <a16:creationId xmlns:a16="http://schemas.microsoft.com/office/drawing/2014/main" xmlns="" id="{00000000-0008-0000-1000-00001A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4" name="Line 9">
            <a:extLst>
              <a:ext uri="{FF2B5EF4-FFF2-40B4-BE49-F238E27FC236}">
                <a16:creationId xmlns:a16="http://schemas.microsoft.com/office/drawing/2014/main" xmlns="" id="{00000000-0008-0000-1000-00001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5" name="Line 7">
            <a:extLst>
              <a:ext uri="{FF2B5EF4-FFF2-40B4-BE49-F238E27FC236}">
                <a16:creationId xmlns:a16="http://schemas.microsoft.com/office/drawing/2014/main" xmlns="" id="{00000000-0008-0000-1000-00001C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16" name="Line 8">
            <a:extLst>
              <a:ext uri="{FF2B5EF4-FFF2-40B4-BE49-F238E27FC236}">
                <a16:creationId xmlns:a16="http://schemas.microsoft.com/office/drawing/2014/main" xmlns="" id="{00000000-0008-0000-1000-00001D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17" name="Line 9">
            <a:extLst>
              <a:ext uri="{FF2B5EF4-FFF2-40B4-BE49-F238E27FC236}">
                <a16:creationId xmlns:a16="http://schemas.microsoft.com/office/drawing/2014/main" xmlns="" id="{00000000-0008-0000-1000-00001E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018" name="Line 7">
            <a:extLst>
              <a:ext uri="{FF2B5EF4-FFF2-40B4-BE49-F238E27FC236}">
                <a16:creationId xmlns:a16="http://schemas.microsoft.com/office/drawing/2014/main" xmlns="" id="{00000000-0008-0000-1000-000022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19" name="Line 8">
            <a:extLst>
              <a:ext uri="{FF2B5EF4-FFF2-40B4-BE49-F238E27FC236}">
                <a16:creationId xmlns:a16="http://schemas.microsoft.com/office/drawing/2014/main" xmlns="" id="{00000000-0008-0000-1000-000023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20" name="Line 9">
            <a:extLst>
              <a:ext uri="{FF2B5EF4-FFF2-40B4-BE49-F238E27FC236}">
                <a16:creationId xmlns:a16="http://schemas.microsoft.com/office/drawing/2014/main" xmlns="" id="{00000000-0008-0000-1000-000024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021" name="Line 7">
            <a:extLst>
              <a:ext uri="{FF2B5EF4-FFF2-40B4-BE49-F238E27FC236}">
                <a16:creationId xmlns:a16="http://schemas.microsoft.com/office/drawing/2014/main" xmlns="" id="{00000000-0008-0000-1000-00002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22" name="Line 8">
            <a:extLst>
              <a:ext uri="{FF2B5EF4-FFF2-40B4-BE49-F238E27FC236}">
                <a16:creationId xmlns:a16="http://schemas.microsoft.com/office/drawing/2014/main" xmlns="" id="{00000000-0008-0000-1000-00002C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23" name="Line 9">
            <a:extLst>
              <a:ext uri="{FF2B5EF4-FFF2-40B4-BE49-F238E27FC236}">
                <a16:creationId xmlns:a16="http://schemas.microsoft.com/office/drawing/2014/main" xmlns="" id="{00000000-0008-0000-1000-00002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24" name="Line 7">
            <a:extLst>
              <a:ext uri="{FF2B5EF4-FFF2-40B4-BE49-F238E27FC236}">
                <a16:creationId xmlns:a16="http://schemas.microsoft.com/office/drawing/2014/main" xmlns="" id="{00000000-0008-0000-1000-00002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25" name="Line 8">
            <a:extLst>
              <a:ext uri="{FF2B5EF4-FFF2-40B4-BE49-F238E27FC236}">
                <a16:creationId xmlns:a16="http://schemas.microsoft.com/office/drawing/2014/main" xmlns="" id="{00000000-0008-0000-1000-00002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26" name="Line 9">
            <a:extLst>
              <a:ext uri="{FF2B5EF4-FFF2-40B4-BE49-F238E27FC236}">
                <a16:creationId xmlns:a16="http://schemas.microsoft.com/office/drawing/2014/main" xmlns="" id="{00000000-0008-0000-1000-00003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27" name="Line 7">
            <a:extLst>
              <a:ext uri="{FF2B5EF4-FFF2-40B4-BE49-F238E27FC236}">
                <a16:creationId xmlns:a16="http://schemas.microsoft.com/office/drawing/2014/main" xmlns="" id="{00000000-0008-0000-1000-00003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28" name="Line 8">
            <a:extLst>
              <a:ext uri="{FF2B5EF4-FFF2-40B4-BE49-F238E27FC236}">
                <a16:creationId xmlns:a16="http://schemas.microsoft.com/office/drawing/2014/main" xmlns="" id="{00000000-0008-0000-1000-000032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29" name="Line 9">
            <a:extLst>
              <a:ext uri="{FF2B5EF4-FFF2-40B4-BE49-F238E27FC236}">
                <a16:creationId xmlns:a16="http://schemas.microsoft.com/office/drawing/2014/main" xmlns="" id="{00000000-0008-0000-1000-000033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0" name="Line 7">
            <a:extLst>
              <a:ext uri="{FF2B5EF4-FFF2-40B4-BE49-F238E27FC236}">
                <a16:creationId xmlns:a16="http://schemas.microsoft.com/office/drawing/2014/main" xmlns="" id="{00000000-0008-0000-1000-000034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31" name="Line 8">
            <a:extLst>
              <a:ext uri="{FF2B5EF4-FFF2-40B4-BE49-F238E27FC236}">
                <a16:creationId xmlns:a16="http://schemas.microsoft.com/office/drawing/2014/main" xmlns="" id="{00000000-0008-0000-1000-000035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32" name="Line 9">
            <a:extLst>
              <a:ext uri="{FF2B5EF4-FFF2-40B4-BE49-F238E27FC236}">
                <a16:creationId xmlns:a16="http://schemas.microsoft.com/office/drawing/2014/main" xmlns="" id="{00000000-0008-0000-1000-000036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33" name="Line 7">
            <a:extLst>
              <a:ext uri="{FF2B5EF4-FFF2-40B4-BE49-F238E27FC236}">
                <a16:creationId xmlns:a16="http://schemas.microsoft.com/office/drawing/2014/main" xmlns="" id="{00000000-0008-0000-1000-00003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34" name="Line 8">
            <a:extLst>
              <a:ext uri="{FF2B5EF4-FFF2-40B4-BE49-F238E27FC236}">
                <a16:creationId xmlns:a16="http://schemas.microsoft.com/office/drawing/2014/main" xmlns="" id="{00000000-0008-0000-1000-00003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35" name="Line 9">
            <a:extLst>
              <a:ext uri="{FF2B5EF4-FFF2-40B4-BE49-F238E27FC236}">
                <a16:creationId xmlns:a16="http://schemas.microsoft.com/office/drawing/2014/main" xmlns="" id="{00000000-0008-0000-1000-00003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36" name="Line 7">
            <a:extLst>
              <a:ext uri="{FF2B5EF4-FFF2-40B4-BE49-F238E27FC236}">
                <a16:creationId xmlns:a16="http://schemas.microsoft.com/office/drawing/2014/main" xmlns="" id="{00000000-0008-0000-1000-00003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7" name="Line 8">
            <a:extLst>
              <a:ext uri="{FF2B5EF4-FFF2-40B4-BE49-F238E27FC236}">
                <a16:creationId xmlns:a16="http://schemas.microsoft.com/office/drawing/2014/main" xmlns="" id="{00000000-0008-0000-1000-00003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8" name="Line 9">
            <a:extLst>
              <a:ext uri="{FF2B5EF4-FFF2-40B4-BE49-F238E27FC236}">
                <a16:creationId xmlns:a16="http://schemas.microsoft.com/office/drawing/2014/main" xmlns="" id="{00000000-0008-0000-1000-00003C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39" name="Line 7">
            <a:extLst>
              <a:ext uri="{FF2B5EF4-FFF2-40B4-BE49-F238E27FC236}">
                <a16:creationId xmlns:a16="http://schemas.microsoft.com/office/drawing/2014/main" xmlns="" id="{00000000-0008-0000-1000-00003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0" name="Line 8">
            <a:extLst>
              <a:ext uri="{FF2B5EF4-FFF2-40B4-BE49-F238E27FC236}">
                <a16:creationId xmlns:a16="http://schemas.microsoft.com/office/drawing/2014/main" xmlns="" id="{00000000-0008-0000-1000-00003E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1" name="Line 9">
            <a:extLst>
              <a:ext uri="{FF2B5EF4-FFF2-40B4-BE49-F238E27FC236}">
                <a16:creationId xmlns:a16="http://schemas.microsoft.com/office/drawing/2014/main" xmlns="" id="{00000000-0008-0000-1000-00003F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2" name="Line 7">
            <a:extLst>
              <a:ext uri="{FF2B5EF4-FFF2-40B4-BE49-F238E27FC236}">
                <a16:creationId xmlns:a16="http://schemas.microsoft.com/office/drawing/2014/main" xmlns="" id="{00000000-0008-0000-1000-00004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43" name="Line 8">
            <a:extLst>
              <a:ext uri="{FF2B5EF4-FFF2-40B4-BE49-F238E27FC236}">
                <a16:creationId xmlns:a16="http://schemas.microsoft.com/office/drawing/2014/main" xmlns="" id="{00000000-0008-0000-1000-000041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44" name="Line 9">
            <a:extLst>
              <a:ext uri="{FF2B5EF4-FFF2-40B4-BE49-F238E27FC236}">
                <a16:creationId xmlns:a16="http://schemas.microsoft.com/office/drawing/2014/main" xmlns="" id="{00000000-0008-0000-1000-000042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45" name="Line 7">
            <a:extLst>
              <a:ext uri="{FF2B5EF4-FFF2-40B4-BE49-F238E27FC236}">
                <a16:creationId xmlns:a16="http://schemas.microsoft.com/office/drawing/2014/main" xmlns="" id="{00000000-0008-0000-1000-00004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6" name="Line 8">
            <a:extLst>
              <a:ext uri="{FF2B5EF4-FFF2-40B4-BE49-F238E27FC236}">
                <a16:creationId xmlns:a16="http://schemas.microsoft.com/office/drawing/2014/main" xmlns="" id="{00000000-0008-0000-1000-000044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7" name="Line 9">
            <a:extLst>
              <a:ext uri="{FF2B5EF4-FFF2-40B4-BE49-F238E27FC236}">
                <a16:creationId xmlns:a16="http://schemas.microsoft.com/office/drawing/2014/main" xmlns="" id="{00000000-0008-0000-1000-00004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48" name="Line 7">
            <a:extLst>
              <a:ext uri="{FF2B5EF4-FFF2-40B4-BE49-F238E27FC236}">
                <a16:creationId xmlns:a16="http://schemas.microsoft.com/office/drawing/2014/main" xmlns="" id="{00000000-0008-0000-1000-00004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49" name="Line 8">
            <a:extLst>
              <a:ext uri="{FF2B5EF4-FFF2-40B4-BE49-F238E27FC236}">
                <a16:creationId xmlns:a16="http://schemas.microsoft.com/office/drawing/2014/main" xmlns="" id="{00000000-0008-0000-1000-00004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0" name="Line 9">
            <a:extLst>
              <a:ext uri="{FF2B5EF4-FFF2-40B4-BE49-F238E27FC236}">
                <a16:creationId xmlns:a16="http://schemas.microsoft.com/office/drawing/2014/main" xmlns="" id="{00000000-0008-0000-1000-00004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1" name="Line 7">
            <a:extLst>
              <a:ext uri="{FF2B5EF4-FFF2-40B4-BE49-F238E27FC236}">
                <a16:creationId xmlns:a16="http://schemas.microsoft.com/office/drawing/2014/main" xmlns="" id="{00000000-0008-0000-1000-00004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52" name="Line 8">
            <a:extLst>
              <a:ext uri="{FF2B5EF4-FFF2-40B4-BE49-F238E27FC236}">
                <a16:creationId xmlns:a16="http://schemas.microsoft.com/office/drawing/2014/main" xmlns="" id="{00000000-0008-0000-1000-00004A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53" name="Line 9">
            <a:extLst>
              <a:ext uri="{FF2B5EF4-FFF2-40B4-BE49-F238E27FC236}">
                <a16:creationId xmlns:a16="http://schemas.microsoft.com/office/drawing/2014/main" xmlns="" id="{00000000-0008-0000-1000-00004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54" name="Line 7">
            <a:extLst>
              <a:ext uri="{FF2B5EF4-FFF2-40B4-BE49-F238E27FC236}">
                <a16:creationId xmlns:a16="http://schemas.microsoft.com/office/drawing/2014/main" xmlns="" id="{00000000-0008-0000-1000-00004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55" name="Line 8">
            <a:extLst>
              <a:ext uri="{FF2B5EF4-FFF2-40B4-BE49-F238E27FC236}">
                <a16:creationId xmlns:a16="http://schemas.microsoft.com/office/drawing/2014/main" xmlns="" id="{00000000-0008-0000-1000-00004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56" name="Line 9">
            <a:extLst>
              <a:ext uri="{FF2B5EF4-FFF2-40B4-BE49-F238E27FC236}">
                <a16:creationId xmlns:a16="http://schemas.microsoft.com/office/drawing/2014/main" xmlns="" id="{00000000-0008-0000-1000-00004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57" name="Line 7">
            <a:extLst>
              <a:ext uri="{FF2B5EF4-FFF2-40B4-BE49-F238E27FC236}">
                <a16:creationId xmlns:a16="http://schemas.microsoft.com/office/drawing/2014/main" xmlns="" id="{00000000-0008-0000-1000-00004F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8" name="Line 8">
            <a:extLst>
              <a:ext uri="{FF2B5EF4-FFF2-40B4-BE49-F238E27FC236}">
                <a16:creationId xmlns:a16="http://schemas.microsoft.com/office/drawing/2014/main" xmlns="" id="{00000000-0008-0000-1000-000050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59" name="Line 9">
            <a:extLst>
              <a:ext uri="{FF2B5EF4-FFF2-40B4-BE49-F238E27FC236}">
                <a16:creationId xmlns:a16="http://schemas.microsoft.com/office/drawing/2014/main" xmlns="" id="{00000000-0008-0000-1000-00005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60" name="Line 7">
            <a:extLst>
              <a:ext uri="{FF2B5EF4-FFF2-40B4-BE49-F238E27FC236}">
                <a16:creationId xmlns:a16="http://schemas.microsoft.com/office/drawing/2014/main" xmlns="" id="{00000000-0008-0000-1000-00005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61" name="Line 8">
            <a:extLst>
              <a:ext uri="{FF2B5EF4-FFF2-40B4-BE49-F238E27FC236}">
                <a16:creationId xmlns:a16="http://schemas.microsoft.com/office/drawing/2014/main" xmlns="" id="{00000000-0008-0000-1000-000053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62" name="Line 9">
            <a:extLst>
              <a:ext uri="{FF2B5EF4-FFF2-40B4-BE49-F238E27FC236}">
                <a16:creationId xmlns:a16="http://schemas.microsoft.com/office/drawing/2014/main" xmlns="" id="{00000000-0008-0000-1000-000054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63" name="Line 7">
            <a:extLst>
              <a:ext uri="{FF2B5EF4-FFF2-40B4-BE49-F238E27FC236}">
                <a16:creationId xmlns:a16="http://schemas.microsoft.com/office/drawing/2014/main" xmlns="" id="{00000000-0008-0000-1000-00005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64" name="Line 8">
            <a:extLst>
              <a:ext uri="{FF2B5EF4-FFF2-40B4-BE49-F238E27FC236}">
                <a16:creationId xmlns:a16="http://schemas.microsoft.com/office/drawing/2014/main" xmlns="" id="{00000000-0008-0000-1000-000056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65" name="Line 9">
            <a:extLst>
              <a:ext uri="{FF2B5EF4-FFF2-40B4-BE49-F238E27FC236}">
                <a16:creationId xmlns:a16="http://schemas.microsoft.com/office/drawing/2014/main" xmlns="" id="{00000000-0008-0000-1000-00005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66" name="Line 7">
            <a:extLst>
              <a:ext uri="{FF2B5EF4-FFF2-40B4-BE49-F238E27FC236}">
                <a16:creationId xmlns:a16="http://schemas.microsoft.com/office/drawing/2014/main" xmlns="" id="{00000000-0008-0000-1000-000058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67" name="Line 8">
            <a:extLst>
              <a:ext uri="{FF2B5EF4-FFF2-40B4-BE49-F238E27FC236}">
                <a16:creationId xmlns:a16="http://schemas.microsoft.com/office/drawing/2014/main" xmlns="" id="{00000000-0008-0000-1000-000059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68" name="Line 9">
            <a:extLst>
              <a:ext uri="{FF2B5EF4-FFF2-40B4-BE49-F238E27FC236}">
                <a16:creationId xmlns:a16="http://schemas.microsoft.com/office/drawing/2014/main" xmlns="" id="{00000000-0008-0000-1000-00005A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69" name="Line 7">
            <a:extLst>
              <a:ext uri="{FF2B5EF4-FFF2-40B4-BE49-F238E27FC236}">
                <a16:creationId xmlns:a16="http://schemas.microsoft.com/office/drawing/2014/main" xmlns="" id="{00000000-0008-0000-1000-00005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0" name="Line 8">
            <a:extLst>
              <a:ext uri="{FF2B5EF4-FFF2-40B4-BE49-F238E27FC236}">
                <a16:creationId xmlns:a16="http://schemas.microsoft.com/office/drawing/2014/main" xmlns="" id="{00000000-0008-0000-1000-00005C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1" name="Line 9">
            <a:extLst>
              <a:ext uri="{FF2B5EF4-FFF2-40B4-BE49-F238E27FC236}">
                <a16:creationId xmlns:a16="http://schemas.microsoft.com/office/drawing/2014/main" xmlns="" id="{00000000-0008-0000-1000-00005D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2" name="Line 7">
            <a:extLst>
              <a:ext uri="{FF2B5EF4-FFF2-40B4-BE49-F238E27FC236}">
                <a16:creationId xmlns:a16="http://schemas.microsoft.com/office/drawing/2014/main" xmlns="" id="{00000000-0008-0000-1000-00005E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73" name="Line 8">
            <a:extLst>
              <a:ext uri="{FF2B5EF4-FFF2-40B4-BE49-F238E27FC236}">
                <a16:creationId xmlns:a16="http://schemas.microsoft.com/office/drawing/2014/main" xmlns="" id="{00000000-0008-0000-1000-00005F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74" name="Line 9">
            <a:extLst>
              <a:ext uri="{FF2B5EF4-FFF2-40B4-BE49-F238E27FC236}">
                <a16:creationId xmlns:a16="http://schemas.microsoft.com/office/drawing/2014/main" xmlns="" id="{00000000-0008-0000-1000-000060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075" name="Line 7">
            <a:extLst>
              <a:ext uri="{FF2B5EF4-FFF2-40B4-BE49-F238E27FC236}">
                <a16:creationId xmlns:a16="http://schemas.microsoft.com/office/drawing/2014/main" xmlns="" id="{00000000-0008-0000-1000-000061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76" name="Line 8">
            <a:extLst>
              <a:ext uri="{FF2B5EF4-FFF2-40B4-BE49-F238E27FC236}">
                <a16:creationId xmlns:a16="http://schemas.microsoft.com/office/drawing/2014/main" xmlns="" id="{00000000-0008-0000-1000-000062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77" name="Line 9">
            <a:extLst>
              <a:ext uri="{FF2B5EF4-FFF2-40B4-BE49-F238E27FC236}">
                <a16:creationId xmlns:a16="http://schemas.microsoft.com/office/drawing/2014/main" xmlns="" id="{00000000-0008-0000-1000-00006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78" name="Line 7">
            <a:extLst>
              <a:ext uri="{FF2B5EF4-FFF2-40B4-BE49-F238E27FC236}">
                <a16:creationId xmlns:a16="http://schemas.microsoft.com/office/drawing/2014/main" xmlns="" id="{00000000-0008-0000-1000-000064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79" name="Line 8">
            <a:extLst>
              <a:ext uri="{FF2B5EF4-FFF2-40B4-BE49-F238E27FC236}">
                <a16:creationId xmlns:a16="http://schemas.microsoft.com/office/drawing/2014/main" xmlns="" id="{00000000-0008-0000-1000-000065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80" name="Line 9">
            <a:extLst>
              <a:ext uri="{FF2B5EF4-FFF2-40B4-BE49-F238E27FC236}">
                <a16:creationId xmlns:a16="http://schemas.microsoft.com/office/drawing/2014/main" xmlns="" id="{00000000-0008-0000-1000-00006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81" name="Line 7">
            <a:extLst>
              <a:ext uri="{FF2B5EF4-FFF2-40B4-BE49-F238E27FC236}">
                <a16:creationId xmlns:a16="http://schemas.microsoft.com/office/drawing/2014/main" xmlns="" id="{00000000-0008-0000-1000-00006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2" name="Line 8">
            <a:extLst>
              <a:ext uri="{FF2B5EF4-FFF2-40B4-BE49-F238E27FC236}">
                <a16:creationId xmlns:a16="http://schemas.microsoft.com/office/drawing/2014/main" xmlns="" id="{00000000-0008-0000-1000-00006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3" name="Line 9">
            <a:extLst>
              <a:ext uri="{FF2B5EF4-FFF2-40B4-BE49-F238E27FC236}">
                <a16:creationId xmlns:a16="http://schemas.microsoft.com/office/drawing/2014/main" xmlns="" id="{00000000-0008-0000-1000-00006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4" name="Line 7">
            <a:extLst>
              <a:ext uri="{FF2B5EF4-FFF2-40B4-BE49-F238E27FC236}">
                <a16:creationId xmlns:a16="http://schemas.microsoft.com/office/drawing/2014/main" xmlns="" id="{00000000-0008-0000-1000-00006A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85" name="Line 8">
            <a:extLst>
              <a:ext uri="{FF2B5EF4-FFF2-40B4-BE49-F238E27FC236}">
                <a16:creationId xmlns:a16="http://schemas.microsoft.com/office/drawing/2014/main" xmlns="" id="{00000000-0008-0000-1000-00006B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86" name="Line 9">
            <a:extLst>
              <a:ext uri="{FF2B5EF4-FFF2-40B4-BE49-F238E27FC236}">
                <a16:creationId xmlns:a16="http://schemas.microsoft.com/office/drawing/2014/main" xmlns="" id="{00000000-0008-0000-1000-00006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87" name="Line 7">
            <a:extLst>
              <a:ext uri="{FF2B5EF4-FFF2-40B4-BE49-F238E27FC236}">
                <a16:creationId xmlns:a16="http://schemas.microsoft.com/office/drawing/2014/main" xmlns="" id="{00000000-0008-0000-1000-00006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8" name="Line 8">
            <a:extLst>
              <a:ext uri="{FF2B5EF4-FFF2-40B4-BE49-F238E27FC236}">
                <a16:creationId xmlns:a16="http://schemas.microsoft.com/office/drawing/2014/main" xmlns="" id="{00000000-0008-0000-1000-00006E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89" name="Line 9">
            <a:extLst>
              <a:ext uri="{FF2B5EF4-FFF2-40B4-BE49-F238E27FC236}">
                <a16:creationId xmlns:a16="http://schemas.microsoft.com/office/drawing/2014/main" xmlns="" id="{00000000-0008-0000-1000-00006F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0" name="Line 7">
            <a:extLst>
              <a:ext uri="{FF2B5EF4-FFF2-40B4-BE49-F238E27FC236}">
                <a16:creationId xmlns:a16="http://schemas.microsoft.com/office/drawing/2014/main" xmlns="" id="{00000000-0008-0000-1000-000070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91" name="Line 8">
            <a:extLst>
              <a:ext uri="{FF2B5EF4-FFF2-40B4-BE49-F238E27FC236}">
                <a16:creationId xmlns:a16="http://schemas.microsoft.com/office/drawing/2014/main" xmlns="" id="{00000000-0008-0000-1000-00007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92" name="Line 9">
            <a:extLst>
              <a:ext uri="{FF2B5EF4-FFF2-40B4-BE49-F238E27FC236}">
                <a16:creationId xmlns:a16="http://schemas.microsoft.com/office/drawing/2014/main" xmlns="" id="{00000000-0008-0000-1000-000072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093" name="Line 7">
            <a:extLst>
              <a:ext uri="{FF2B5EF4-FFF2-40B4-BE49-F238E27FC236}">
                <a16:creationId xmlns:a16="http://schemas.microsoft.com/office/drawing/2014/main" xmlns="" id="{00000000-0008-0000-1000-00007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4" name="Line 8">
            <a:extLst>
              <a:ext uri="{FF2B5EF4-FFF2-40B4-BE49-F238E27FC236}">
                <a16:creationId xmlns:a16="http://schemas.microsoft.com/office/drawing/2014/main" xmlns="" id="{00000000-0008-0000-1000-000074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5" name="Line 9">
            <a:extLst>
              <a:ext uri="{FF2B5EF4-FFF2-40B4-BE49-F238E27FC236}">
                <a16:creationId xmlns:a16="http://schemas.microsoft.com/office/drawing/2014/main" xmlns="" id="{00000000-0008-0000-1000-00007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096" name="Line 7">
            <a:extLst>
              <a:ext uri="{FF2B5EF4-FFF2-40B4-BE49-F238E27FC236}">
                <a16:creationId xmlns:a16="http://schemas.microsoft.com/office/drawing/2014/main" xmlns="" id="{00000000-0008-0000-1000-000076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97" name="Line 8">
            <a:extLst>
              <a:ext uri="{FF2B5EF4-FFF2-40B4-BE49-F238E27FC236}">
                <a16:creationId xmlns:a16="http://schemas.microsoft.com/office/drawing/2014/main" xmlns="" id="{00000000-0008-0000-1000-000077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98" name="Line 9">
            <a:extLst>
              <a:ext uri="{FF2B5EF4-FFF2-40B4-BE49-F238E27FC236}">
                <a16:creationId xmlns:a16="http://schemas.microsoft.com/office/drawing/2014/main" xmlns="" id="{00000000-0008-0000-1000-000078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099" name="Line 7">
            <a:extLst>
              <a:ext uri="{FF2B5EF4-FFF2-40B4-BE49-F238E27FC236}">
                <a16:creationId xmlns:a16="http://schemas.microsoft.com/office/drawing/2014/main" xmlns="" id="{00000000-0008-0000-1000-00007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00" name="Line 8">
            <a:extLst>
              <a:ext uri="{FF2B5EF4-FFF2-40B4-BE49-F238E27FC236}">
                <a16:creationId xmlns:a16="http://schemas.microsoft.com/office/drawing/2014/main" xmlns="" id="{00000000-0008-0000-1000-00007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01" name="Line 9">
            <a:extLst>
              <a:ext uri="{FF2B5EF4-FFF2-40B4-BE49-F238E27FC236}">
                <a16:creationId xmlns:a16="http://schemas.microsoft.com/office/drawing/2014/main" xmlns="" id="{00000000-0008-0000-1000-00007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02" name="Line 7">
            <a:extLst>
              <a:ext uri="{FF2B5EF4-FFF2-40B4-BE49-F238E27FC236}">
                <a16:creationId xmlns:a16="http://schemas.microsoft.com/office/drawing/2014/main" xmlns="" id="{00000000-0008-0000-1000-00007C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03" name="Line 8">
            <a:extLst>
              <a:ext uri="{FF2B5EF4-FFF2-40B4-BE49-F238E27FC236}">
                <a16:creationId xmlns:a16="http://schemas.microsoft.com/office/drawing/2014/main" xmlns="" id="{00000000-0008-0000-1000-00007D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04" name="Line 9">
            <a:extLst>
              <a:ext uri="{FF2B5EF4-FFF2-40B4-BE49-F238E27FC236}">
                <a16:creationId xmlns:a16="http://schemas.microsoft.com/office/drawing/2014/main" xmlns="" id="{00000000-0008-0000-1000-00007E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05" name="Line 7">
            <a:extLst>
              <a:ext uri="{FF2B5EF4-FFF2-40B4-BE49-F238E27FC236}">
                <a16:creationId xmlns:a16="http://schemas.microsoft.com/office/drawing/2014/main" xmlns="" id="{00000000-0008-0000-1000-00007F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06" name="Line 8">
            <a:extLst>
              <a:ext uri="{FF2B5EF4-FFF2-40B4-BE49-F238E27FC236}">
                <a16:creationId xmlns:a16="http://schemas.microsoft.com/office/drawing/2014/main" xmlns="" id="{00000000-0008-0000-1000-000080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07" name="Line 9">
            <a:extLst>
              <a:ext uri="{FF2B5EF4-FFF2-40B4-BE49-F238E27FC236}">
                <a16:creationId xmlns:a16="http://schemas.microsoft.com/office/drawing/2014/main" xmlns="" id="{00000000-0008-0000-1000-000081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08" name="Line 7">
            <a:extLst>
              <a:ext uri="{FF2B5EF4-FFF2-40B4-BE49-F238E27FC236}">
                <a16:creationId xmlns:a16="http://schemas.microsoft.com/office/drawing/2014/main" xmlns="" id="{00000000-0008-0000-1000-000082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09" name="Line 8">
            <a:extLst>
              <a:ext uri="{FF2B5EF4-FFF2-40B4-BE49-F238E27FC236}">
                <a16:creationId xmlns:a16="http://schemas.microsoft.com/office/drawing/2014/main" xmlns="" id="{00000000-0008-0000-1000-000083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0" name="Line 9">
            <a:extLst>
              <a:ext uri="{FF2B5EF4-FFF2-40B4-BE49-F238E27FC236}">
                <a16:creationId xmlns:a16="http://schemas.microsoft.com/office/drawing/2014/main" xmlns="" id="{00000000-0008-0000-1000-000084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1" name="Line 7">
            <a:extLst>
              <a:ext uri="{FF2B5EF4-FFF2-40B4-BE49-F238E27FC236}">
                <a16:creationId xmlns:a16="http://schemas.microsoft.com/office/drawing/2014/main" xmlns="" id="{00000000-0008-0000-1000-000085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2" name="Line 8">
            <a:extLst>
              <a:ext uri="{FF2B5EF4-FFF2-40B4-BE49-F238E27FC236}">
                <a16:creationId xmlns:a16="http://schemas.microsoft.com/office/drawing/2014/main" xmlns="" id="{00000000-0008-0000-1000-000086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3" name="Line 9">
            <a:extLst>
              <a:ext uri="{FF2B5EF4-FFF2-40B4-BE49-F238E27FC236}">
                <a16:creationId xmlns:a16="http://schemas.microsoft.com/office/drawing/2014/main" xmlns="" id="{00000000-0008-0000-1000-000087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4" name="Line 7">
            <a:extLst>
              <a:ext uri="{FF2B5EF4-FFF2-40B4-BE49-F238E27FC236}">
                <a16:creationId xmlns:a16="http://schemas.microsoft.com/office/drawing/2014/main" xmlns="" id="{00000000-0008-0000-1000-00008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5" name="Line 8">
            <a:extLst>
              <a:ext uri="{FF2B5EF4-FFF2-40B4-BE49-F238E27FC236}">
                <a16:creationId xmlns:a16="http://schemas.microsoft.com/office/drawing/2014/main" xmlns="" id="{00000000-0008-0000-1000-00008C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6" name="Line 9">
            <a:extLst>
              <a:ext uri="{FF2B5EF4-FFF2-40B4-BE49-F238E27FC236}">
                <a16:creationId xmlns:a16="http://schemas.microsoft.com/office/drawing/2014/main" xmlns="" id="{00000000-0008-0000-1000-00008D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17" name="Line 7">
            <a:extLst>
              <a:ext uri="{FF2B5EF4-FFF2-40B4-BE49-F238E27FC236}">
                <a16:creationId xmlns:a16="http://schemas.microsoft.com/office/drawing/2014/main" xmlns="" id="{00000000-0008-0000-1000-000094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8" name="Line 8">
            <a:extLst>
              <a:ext uri="{FF2B5EF4-FFF2-40B4-BE49-F238E27FC236}">
                <a16:creationId xmlns:a16="http://schemas.microsoft.com/office/drawing/2014/main" xmlns="" id="{00000000-0008-0000-1000-000095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19" name="Line 9">
            <a:extLst>
              <a:ext uri="{FF2B5EF4-FFF2-40B4-BE49-F238E27FC236}">
                <a16:creationId xmlns:a16="http://schemas.microsoft.com/office/drawing/2014/main" xmlns="" id="{00000000-0008-0000-1000-00009610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120" name="Line 7">
            <a:extLst>
              <a:ext uri="{FF2B5EF4-FFF2-40B4-BE49-F238E27FC236}">
                <a16:creationId xmlns:a16="http://schemas.microsoft.com/office/drawing/2014/main" xmlns="" id="{00000000-0008-0000-1000-00009A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21" name="Line 8">
            <a:extLst>
              <a:ext uri="{FF2B5EF4-FFF2-40B4-BE49-F238E27FC236}">
                <a16:creationId xmlns:a16="http://schemas.microsoft.com/office/drawing/2014/main" xmlns="" id="{00000000-0008-0000-1000-00009B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22" name="Line 9">
            <a:extLst>
              <a:ext uri="{FF2B5EF4-FFF2-40B4-BE49-F238E27FC236}">
                <a16:creationId xmlns:a16="http://schemas.microsoft.com/office/drawing/2014/main" xmlns="" id="{00000000-0008-0000-1000-00009C10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123" name="Line 7">
            <a:extLst>
              <a:ext uri="{FF2B5EF4-FFF2-40B4-BE49-F238E27FC236}">
                <a16:creationId xmlns:a16="http://schemas.microsoft.com/office/drawing/2014/main" xmlns="" id="{00000000-0008-0000-1000-0000A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24" name="Line 8">
            <a:extLst>
              <a:ext uri="{FF2B5EF4-FFF2-40B4-BE49-F238E27FC236}">
                <a16:creationId xmlns:a16="http://schemas.microsoft.com/office/drawing/2014/main" xmlns="" id="{00000000-0008-0000-1000-0000A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25" name="Line 9">
            <a:extLst>
              <a:ext uri="{FF2B5EF4-FFF2-40B4-BE49-F238E27FC236}">
                <a16:creationId xmlns:a16="http://schemas.microsoft.com/office/drawing/2014/main" xmlns="" id="{00000000-0008-0000-1000-0000A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26" name="Line 7">
            <a:extLst>
              <a:ext uri="{FF2B5EF4-FFF2-40B4-BE49-F238E27FC236}">
                <a16:creationId xmlns:a16="http://schemas.microsoft.com/office/drawing/2014/main" xmlns="" id="{00000000-0008-0000-1000-0000A9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27" name="Line 8">
            <a:extLst>
              <a:ext uri="{FF2B5EF4-FFF2-40B4-BE49-F238E27FC236}">
                <a16:creationId xmlns:a16="http://schemas.microsoft.com/office/drawing/2014/main" xmlns="" id="{00000000-0008-0000-1000-0000AA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28" name="Line 9">
            <a:extLst>
              <a:ext uri="{FF2B5EF4-FFF2-40B4-BE49-F238E27FC236}">
                <a16:creationId xmlns:a16="http://schemas.microsoft.com/office/drawing/2014/main" xmlns="" id="{00000000-0008-0000-1000-0000AB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29" name="Line 7">
            <a:extLst>
              <a:ext uri="{FF2B5EF4-FFF2-40B4-BE49-F238E27FC236}">
                <a16:creationId xmlns:a16="http://schemas.microsoft.com/office/drawing/2014/main" xmlns="" id="{00000000-0008-0000-1000-0000A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30" name="Line 8">
            <a:extLst>
              <a:ext uri="{FF2B5EF4-FFF2-40B4-BE49-F238E27FC236}">
                <a16:creationId xmlns:a16="http://schemas.microsoft.com/office/drawing/2014/main" xmlns="" id="{00000000-0008-0000-1000-0000A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31" name="Line 9">
            <a:extLst>
              <a:ext uri="{FF2B5EF4-FFF2-40B4-BE49-F238E27FC236}">
                <a16:creationId xmlns:a16="http://schemas.microsoft.com/office/drawing/2014/main" xmlns="" id="{00000000-0008-0000-1000-0000A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32" name="Line 7">
            <a:extLst>
              <a:ext uri="{FF2B5EF4-FFF2-40B4-BE49-F238E27FC236}">
                <a16:creationId xmlns:a16="http://schemas.microsoft.com/office/drawing/2014/main" xmlns="" id="{00000000-0008-0000-1000-0000AF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33" name="Line 8">
            <a:extLst>
              <a:ext uri="{FF2B5EF4-FFF2-40B4-BE49-F238E27FC236}">
                <a16:creationId xmlns:a16="http://schemas.microsoft.com/office/drawing/2014/main" xmlns="" id="{00000000-0008-0000-1000-0000B0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34" name="Line 9">
            <a:extLst>
              <a:ext uri="{FF2B5EF4-FFF2-40B4-BE49-F238E27FC236}">
                <a16:creationId xmlns:a16="http://schemas.microsoft.com/office/drawing/2014/main" xmlns="" id="{00000000-0008-0000-1000-0000B1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35" name="Line 7">
            <a:extLst>
              <a:ext uri="{FF2B5EF4-FFF2-40B4-BE49-F238E27FC236}">
                <a16:creationId xmlns:a16="http://schemas.microsoft.com/office/drawing/2014/main" xmlns="" id="{00000000-0008-0000-1000-0000B2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36" name="Line 8">
            <a:extLst>
              <a:ext uri="{FF2B5EF4-FFF2-40B4-BE49-F238E27FC236}">
                <a16:creationId xmlns:a16="http://schemas.microsoft.com/office/drawing/2014/main" xmlns="" id="{00000000-0008-0000-1000-0000B3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37" name="Line 9">
            <a:extLst>
              <a:ext uri="{FF2B5EF4-FFF2-40B4-BE49-F238E27FC236}">
                <a16:creationId xmlns:a16="http://schemas.microsoft.com/office/drawing/2014/main" xmlns="" id="{00000000-0008-0000-1000-0000B4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38" name="Line 7">
            <a:extLst>
              <a:ext uri="{FF2B5EF4-FFF2-40B4-BE49-F238E27FC236}">
                <a16:creationId xmlns:a16="http://schemas.microsoft.com/office/drawing/2014/main" xmlns="" id="{00000000-0008-0000-1000-0000B5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39" name="Line 8">
            <a:extLst>
              <a:ext uri="{FF2B5EF4-FFF2-40B4-BE49-F238E27FC236}">
                <a16:creationId xmlns:a16="http://schemas.microsoft.com/office/drawing/2014/main" xmlns="" id="{00000000-0008-0000-1000-0000B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0" name="Line 9">
            <a:extLst>
              <a:ext uri="{FF2B5EF4-FFF2-40B4-BE49-F238E27FC236}">
                <a16:creationId xmlns:a16="http://schemas.microsoft.com/office/drawing/2014/main" xmlns="" id="{00000000-0008-0000-1000-0000B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1" name="Line 7">
            <a:extLst>
              <a:ext uri="{FF2B5EF4-FFF2-40B4-BE49-F238E27FC236}">
                <a16:creationId xmlns:a16="http://schemas.microsoft.com/office/drawing/2014/main" xmlns="" id="{00000000-0008-0000-1000-0000B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42" name="Line 8">
            <a:extLst>
              <a:ext uri="{FF2B5EF4-FFF2-40B4-BE49-F238E27FC236}">
                <a16:creationId xmlns:a16="http://schemas.microsoft.com/office/drawing/2014/main" xmlns="" id="{00000000-0008-0000-1000-0000B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43" name="Line 9">
            <a:extLst>
              <a:ext uri="{FF2B5EF4-FFF2-40B4-BE49-F238E27FC236}">
                <a16:creationId xmlns:a16="http://schemas.microsoft.com/office/drawing/2014/main" xmlns="" id="{00000000-0008-0000-1000-0000BA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44" name="Line 7">
            <a:extLst>
              <a:ext uri="{FF2B5EF4-FFF2-40B4-BE49-F238E27FC236}">
                <a16:creationId xmlns:a16="http://schemas.microsoft.com/office/drawing/2014/main" xmlns="" id="{00000000-0008-0000-1000-0000BB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45" name="Line 8">
            <a:extLst>
              <a:ext uri="{FF2B5EF4-FFF2-40B4-BE49-F238E27FC236}">
                <a16:creationId xmlns:a16="http://schemas.microsoft.com/office/drawing/2014/main" xmlns="" id="{00000000-0008-0000-1000-0000B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46" name="Line 9">
            <a:extLst>
              <a:ext uri="{FF2B5EF4-FFF2-40B4-BE49-F238E27FC236}">
                <a16:creationId xmlns:a16="http://schemas.microsoft.com/office/drawing/2014/main" xmlns="" id="{00000000-0008-0000-1000-0000B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47" name="Line 7">
            <a:extLst>
              <a:ext uri="{FF2B5EF4-FFF2-40B4-BE49-F238E27FC236}">
                <a16:creationId xmlns:a16="http://schemas.microsoft.com/office/drawing/2014/main" xmlns="" id="{00000000-0008-0000-1000-0000BE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8" name="Line 8">
            <a:extLst>
              <a:ext uri="{FF2B5EF4-FFF2-40B4-BE49-F238E27FC236}">
                <a16:creationId xmlns:a16="http://schemas.microsoft.com/office/drawing/2014/main" xmlns="" id="{00000000-0008-0000-1000-0000BF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49" name="Line 9">
            <a:extLst>
              <a:ext uri="{FF2B5EF4-FFF2-40B4-BE49-F238E27FC236}">
                <a16:creationId xmlns:a16="http://schemas.microsoft.com/office/drawing/2014/main" xmlns="" id="{00000000-0008-0000-1000-0000C0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0" name="Line 7">
            <a:extLst>
              <a:ext uri="{FF2B5EF4-FFF2-40B4-BE49-F238E27FC236}">
                <a16:creationId xmlns:a16="http://schemas.microsoft.com/office/drawing/2014/main" xmlns="" id="{00000000-0008-0000-1000-0000C1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51" name="Line 8">
            <a:extLst>
              <a:ext uri="{FF2B5EF4-FFF2-40B4-BE49-F238E27FC236}">
                <a16:creationId xmlns:a16="http://schemas.microsoft.com/office/drawing/2014/main" xmlns="" id="{00000000-0008-0000-1000-0000C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52" name="Line 9">
            <a:extLst>
              <a:ext uri="{FF2B5EF4-FFF2-40B4-BE49-F238E27FC236}">
                <a16:creationId xmlns:a16="http://schemas.microsoft.com/office/drawing/2014/main" xmlns="" id="{00000000-0008-0000-1000-0000C3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53" name="Line 7">
            <a:extLst>
              <a:ext uri="{FF2B5EF4-FFF2-40B4-BE49-F238E27FC236}">
                <a16:creationId xmlns:a16="http://schemas.microsoft.com/office/drawing/2014/main" xmlns="" id="{00000000-0008-0000-1000-0000C4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4" name="Line 8">
            <a:extLst>
              <a:ext uri="{FF2B5EF4-FFF2-40B4-BE49-F238E27FC236}">
                <a16:creationId xmlns:a16="http://schemas.microsoft.com/office/drawing/2014/main" xmlns="" id="{00000000-0008-0000-1000-0000C5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5" name="Line 9">
            <a:extLst>
              <a:ext uri="{FF2B5EF4-FFF2-40B4-BE49-F238E27FC236}">
                <a16:creationId xmlns:a16="http://schemas.microsoft.com/office/drawing/2014/main" xmlns="" id="{00000000-0008-0000-1000-0000C6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56" name="Line 7">
            <a:extLst>
              <a:ext uri="{FF2B5EF4-FFF2-40B4-BE49-F238E27FC236}">
                <a16:creationId xmlns:a16="http://schemas.microsoft.com/office/drawing/2014/main" xmlns="" id="{00000000-0008-0000-1000-0000C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57" name="Line 8">
            <a:extLst>
              <a:ext uri="{FF2B5EF4-FFF2-40B4-BE49-F238E27FC236}">
                <a16:creationId xmlns:a16="http://schemas.microsoft.com/office/drawing/2014/main" xmlns="" id="{00000000-0008-0000-1000-0000C8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58" name="Line 9">
            <a:extLst>
              <a:ext uri="{FF2B5EF4-FFF2-40B4-BE49-F238E27FC236}">
                <a16:creationId xmlns:a16="http://schemas.microsoft.com/office/drawing/2014/main" xmlns="" id="{00000000-0008-0000-1000-0000C9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59" name="Line 7">
            <a:extLst>
              <a:ext uri="{FF2B5EF4-FFF2-40B4-BE49-F238E27FC236}">
                <a16:creationId xmlns:a16="http://schemas.microsoft.com/office/drawing/2014/main" xmlns="" id="{00000000-0008-0000-1000-0000CA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0" name="Line 8">
            <a:extLst>
              <a:ext uri="{FF2B5EF4-FFF2-40B4-BE49-F238E27FC236}">
                <a16:creationId xmlns:a16="http://schemas.microsoft.com/office/drawing/2014/main" xmlns="" id="{00000000-0008-0000-1000-0000CB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1" name="Line 9">
            <a:extLst>
              <a:ext uri="{FF2B5EF4-FFF2-40B4-BE49-F238E27FC236}">
                <a16:creationId xmlns:a16="http://schemas.microsoft.com/office/drawing/2014/main" xmlns="" id="{00000000-0008-0000-1000-0000CC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2" name="Line 7">
            <a:extLst>
              <a:ext uri="{FF2B5EF4-FFF2-40B4-BE49-F238E27FC236}">
                <a16:creationId xmlns:a16="http://schemas.microsoft.com/office/drawing/2014/main" xmlns="" id="{00000000-0008-0000-1000-0000CD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63" name="Line 8">
            <a:extLst>
              <a:ext uri="{FF2B5EF4-FFF2-40B4-BE49-F238E27FC236}">
                <a16:creationId xmlns:a16="http://schemas.microsoft.com/office/drawing/2014/main" xmlns="" id="{00000000-0008-0000-1000-0000CE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64" name="Line 9">
            <a:extLst>
              <a:ext uri="{FF2B5EF4-FFF2-40B4-BE49-F238E27FC236}">
                <a16:creationId xmlns:a16="http://schemas.microsoft.com/office/drawing/2014/main" xmlns="" id="{00000000-0008-0000-1000-0000CF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65" name="Line 7">
            <a:extLst>
              <a:ext uri="{FF2B5EF4-FFF2-40B4-BE49-F238E27FC236}">
                <a16:creationId xmlns:a16="http://schemas.microsoft.com/office/drawing/2014/main" xmlns="" id="{00000000-0008-0000-1000-0000D0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66" name="Line 8">
            <a:extLst>
              <a:ext uri="{FF2B5EF4-FFF2-40B4-BE49-F238E27FC236}">
                <a16:creationId xmlns:a16="http://schemas.microsoft.com/office/drawing/2014/main" xmlns="" id="{00000000-0008-0000-1000-0000D1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67" name="Line 9">
            <a:extLst>
              <a:ext uri="{FF2B5EF4-FFF2-40B4-BE49-F238E27FC236}">
                <a16:creationId xmlns:a16="http://schemas.microsoft.com/office/drawing/2014/main" xmlns="" id="{00000000-0008-0000-1000-0000D2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68" name="Line 7">
            <a:extLst>
              <a:ext uri="{FF2B5EF4-FFF2-40B4-BE49-F238E27FC236}">
                <a16:creationId xmlns:a16="http://schemas.microsoft.com/office/drawing/2014/main" xmlns="" id="{00000000-0008-0000-1000-0000D3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69" name="Line 8">
            <a:extLst>
              <a:ext uri="{FF2B5EF4-FFF2-40B4-BE49-F238E27FC236}">
                <a16:creationId xmlns:a16="http://schemas.microsoft.com/office/drawing/2014/main" xmlns="" id="{00000000-0008-0000-1000-0000D4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70" name="Line 9">
            <a:extLst>
              <a:ext uri="{FF2B5EF4-FFF2-40B4-BE49-F238E27FC236}">
                <a16:creationId xmlns:a16="http://schemas.microsoft.com/office/drawing/2014/main" xmlns="" id="{00000000-0008-0000-1000-0000D5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71" name="Line 7">
            <a:extLst>
              <a:ext uri="{FF2B5EF4-FFF2-40B4-BE49-F238E27FC236}">
                <a16:creationId xmlns:a16="http://schemas.microsoft.com/office/drawing/2014/main" xmlns="" id="{00000000-0008-0000-1000-0000D6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72" name="Line 8">
            <a:extLst>
              <a:ext uri="{FF2B5EF4-FFF2-40B4-BE49-F238E27FC236}">
                <a16:creationId xmlns:a16="http://schemas.microsoft.com/office/drawing/2014/main" xmlns="" id="{00000000-0008-0000-1000-0000D7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73" name="Line 9">
            <a:extLst>
              <a:ext uri="{FF2B5EF4-FFF2-40B4-BE49-F238E27FC236}">
                <a16:creationId xmlns:a16="http://schemas.microsoft.com/office/drawing/2014/main" xmlns="" id="{00000000-0008-0000-1000-0000D8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74" name="Line 7">
            <a:extLst>
              <a:ext uri="{FF2B5EF4-FFF2-40B4-BE49-F238E27FC236}">
                <a16:creationId xmlns:a16="http://schemas.microsoft.com/office/drawing/2014/main" xmlns="" id="{00000000-0008-0000-1000-0000D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75" name="Line 8">
            <a:extLst>
              <a:ext uri="{FF2B5EF4-FFF2-40B4-BE49-F238E27FC236}">
                <a16:creationId xmlns:a16="http://schemas.microsoft.com/office/drawing/2014/main" xmlns="" id="{00000000-0008-0000-1000-0000D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76" name="Line 9">
            <a:extLst>
              <a:ext uri="{FF2B5EF4-FFF2-40B4-BE49-F238E27FC236}">
                <a16:creationId xmlns:a16="http://schemas.microsoft.com/office/drawing/2014/main" xmlns="" id="{00000000-0008-0000-1000-0000DB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77" name="Line 7">
            <a:extLst>
              <a:ext uri="{FF2B5EF4-FFF2-40B4-BE49-F238E27FC236}">
                <a16:creationId xmlns:a16="http://schemas.microsoft.com/office/drawing/2014/main" xmlns="" id="{00000000-0008-0000-1000-0000DC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78" name="Line 8">
            <a:extLst>
              <a:ext uri="{FF2B5EF4-FFF2-40B4-BE49-F238E27FC236}">
                <a16:creationId xmlns:a16="http://schemas.microsoft.com/office/drawing/2014/main" xmlns="" id="{00000000-0008-0000-1000-0000DD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79" name="Line 9">
            <a:extLst>
              <a:ext uri="{FF2B5EF4-FFF2-40B4-BE49-F238E27FC236}">
                <a16:creationId xmlns:a16="http://schemas.microsoft.com/office/drawing/2014/main" xmlns="" id="{00000000-0008-0000-1000-0000DE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180" name="Line 7">
            <a:extLst>
              <a:ext uri="{FF2B5EF4-FFF2-40B4-BE49-F238E27FC236}">
                <a16:creationId xmlns:a16="http://schemas.microsoft.com/office/drawing/2014/main" xmlns="" id="{00000000-0008-0000-1000-0000D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81" name="Line 8">
            <a:extLst>
              <a:ext uri="{FF2B5EF4-FFF2-40B4-BE49-F238E27FC236}">
                <a16:creationId xmlns:a16="http://schemas.microsoft.com/office/drawing/2014/main" xmlns="" id="{00000000-0008-0000-1000-0000E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82" name="Line 9">
            <a:extLst>
              <a:ext uri="{FF2B5EF4-FFF2-40B4-BE49-F238E27FC236}">
                <a16:creationId xmlns:a16="http://schemas.microsoft.com/office/drawing/2014/main" xmlns="" id="{00000000-0008-0000-1000-0000E1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83" name="Line 7">
            <a:extLst>
              <a:ext uri="{FF2B5EF4-FFF2-40B4-BE49-F238E27FC236}">
                <a16:creationId xmlns:a16="http://schemas.microsoft.com/office/drawing/2014/main" xmlns="" id="{00000000-0008-0000-1000-0000E2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84" name="Line 8">
            <a:extLst>
              <a:ext uri="{FF2B5EF4-FFF2-40B4-BE49-F238E27FC236}">
                <a16:creationId xmlns:a16="http://schemas.microsoft.com/office/drawing/2014/main" xmlns="" id="{00000000-0008-0000-1000-0000E3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85" name="Line 9">
            <a:extLst>
              <a:ext uri="{FF2B5EF4-FFF2-40B4-BE49-F238E27FC236}">
                <a16:creationId xmlns:a16="http://schemas.microsoft.com/office/drawing/2014/main" xmlns="" id="{00000000-0008-0000-1000-0000E410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186" name="Line 7">
            <a:extLst>
              <a:ext uri="{FF2B5EF4-FFF2-40B4-BE49-F238E27FC236}">
                <a16:creationId xmlns:a16="http://schemas.microsoft.com/office/drawing/2014/main" xmlns="" id="{00000000-0008-0000-1000-0000E5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87" name="Line 8">
            <a:extLst>
              <a:ext uri="{FF2B5EF4-FFF2-40B4-BE49-F238E27FC236}">
                <a16:creationId xmlns:a16="http://schemas.microsoft.com/office/drawing/2014/main" xmlns="" id="{00000000-0008-0000-1000-0000E6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88" name="Line 9">
            <a:extLst>
              <a:ext uri="{FF2B5EF4-FFF2-40B4-BE49-F238E27FC236}">
                <a16:creationId xmlns:a16="http://schemas.microsoft.com/office/drawing/2014/main" xmlns="" id="{00000000-0008-0000-1000-0000E7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89" name="Line 7">
            <a:extLst>
              <a:ext uri="{FF2B5EF4-FFF2-40B4-BE49-F238E27FC236}">
                <a16:creationId xmlns:a16="http://schemas.microsoft.com/office/drawing/2014/main" xmlns="" id="{00000000-0008-0000-1000-0000E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0" name="Line 8">
            <a:extLst>
              <a:ext uri="{FF2B5EF4-FFF2-40B4-BE49-F238E27FC236}">
                <a16:creationId xmlns:a16="http://schemas.microsoft.com/office/drawing/2014/main" xmlns="" id="{00000000-0008-0000-1000-0000E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1" name="Line 9">
            <a:extLst>
              <a:ext uri="{FF2B5EF4-FFF2-40B4-BE49-F238E27FC236}">
                <a16:creationId xmlns:a16="http://schemas.microsoft.com/office/drawing/2014/main" xmlns="" id="{00000000-0008-0000-1000-0000EA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2" name="Line 7">
            <a:extLst>
              <a:ext uri="{FF2B5EF4-FFF2-40B4-BE49-F238E27FC236}">
                <a16:creationId xmlns:a16="http://schemas.microsoft.com/office/drawing/2014/main" xmlns="" id="{00000000-0008-0000-1000-0000E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93" name="Line 8">
            <a:extLst>
              <a:ext uri="{FF2B5EF4-FFF2-40B4-BE49-F238E27FC236}">
                <a16:creationId xmlns:a16="http://schemas.microsoft.com/office/drawing/2014/main" xmlns="" id="{00000000-0008-0000-1000-0000EC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94" name="Line 9">
            <a:extLst>
              <a:ext uri="{FF2B5EF4-FFF2-40B4-BE49-F238E27FC236}">
                <a16:creationId xmlns:a16="http://schemas.microsoft.com/office/drawing/2014/main" xmlns="" id="{00000000-0008-0000-1000-0000ED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195" name="Line 7">
            <a:extLst>
              <a:ext uri="{FF2B5EF4-FFF2-40B4-BE49-F238E27FC236}">
                <a16:creationId xmlns:a16="http://schemas.microsoft.com/office/drawing/2014/main" xmlns="" id="{00000000-0008-0000-1000-0000E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96" name="Line 8">
            <a:extLst>
              <a:ext uri="{FF2B5EF4-FFF2-40B4-BE49-F238E27FC236}">
                <a16:creationId xmlns:a16="http://schemas.microsoft.com/office/drawing/2014/main" xmlns="" id="{00000000-0008-0000-1000-0000E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97" name="Line 9">
            <a:extLst>
              <a:ext uri="{FF2B5EF4-FFF2-40B4-BE49-F238E27FC236}">
                <a16:creationId xmlns:a16="http://schemas.microsoft.com/office/drawing/2014/main" xmlns="" id="{00000000-0008-0000-1000-0000F0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198" name="Line 7">
            <a:extLst>
              <a:ext uri="{FF2B5EF4-FFF2-40B4-BE49-F238E27FC236}">
                <a16:creationId xmlns:a16="http://schemas.microsoft.com/office/drawing/2014/main" xmlns="" id="{00000000-0008-0000-1000-0000F1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199" name="Line 8">
            <a:extLst>
              <a:ext uri="{FF2B5EF4-FFF2-40B4-BE49-F238E27FC236}">
                <a16:creationId xmlns:a16="http://schemas.microsoft.com/office/drawing/2014/main" xmlns="" id="{00000000-0008-0000-1000-0000F2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0" name="Line 9">
            <a:extLst>
              <a:ext uri="{FF2B5EF4-FFF2-40B4-BE49-F238E27FC236}">
                <a16:creationId xmlns:a16="http://schemas.microsoft.com/office/drawing/2014/main" xmlns="" id="{00000000-0008-0000-1000-0000F3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1" name="Line 7">
            <a:extLst>
              <a:ext uri="{FF2B5EF4-FFF2-40B4-BE49-F238E27FC236}">
                <a16:creationId xmlns:a16="http://schemas.microsoft.com/office/drawing/2014/main" xmlns="" id="{00000000-0008-0000-1000-0000F4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02" name="Line 8">
            <a:extLst>
              <a:ext uri="{FF2B5EF4-FFF2-40B4-BE49-F238E27FC236}">
                <a16:creationId xmlns:a16="http://schemas.microsoft.com/office/drawing/2014/main" xmlns="" id="{00000000-0008-0000-1000-0000F5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03" name="Line 9">
            <a:extLst>
              <a:ext uri="{FF2B5EF4-FFF2-40B4-BE49-F238E27FC236}">
                <a16:creationId xmlns:a16="http://schemas.microsoft.com/office/drawing/2014/main" xmlns="" id="{00000000-0008-0000-1000-0000F610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04" name="Line 7">
            <a:extLst>
              <a:ext uri="{FF2B5EF4-FFF2-40B4-BE49-F238E27FC236}">
                <a16:creationId xmlns:a16="http://schemas.microsoft.com/office/drawing/2014/main" xmlns="" id="{00000000-0008-0000-1000-0000F7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5" name="Line 8">
            <a:extLst>
              <a:ext uri="{FF2B5EF4-FFF2-40B4-BE49-F238E27FC236}">
                <a16:creationId xmlns:a16="http://schemas.microsoft.com/office/drawing/2014/main" xmlns="" id="{00000000-0008-0000-1000-0000F8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6" name="Line 9">
            <a:extLst>
              <a:ext uri="{FF2B5EF4-FFF2-40B4-BE49-F238E27FC236}">
                <a16:creationId xmlns:a16="http://schemas.microsoft.com/office/drawing/2014/main" xmlns="" id="{00000000-0008-0000-1000-0000F910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07" name="Line 7">
            <a:extLst>
              <a:ext uri="{FF2B5EF4-FFF2-40B4-BE49-F238E27FC236}">
                <a16:creationId xmlns:a16="http://schemas.microsoft.com/office/drawing/2014/main" xmlns="" id="{00000000-0008-0000-1000-0000FA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208" name="Line 8">
            <a:extLst>
              <a:ext uri="{FF2B5EF4-FFF2-40B4-BE49-F238E27FC236}">
                <a16:creationId xmlns:a16="http://schemas.microsoft.com/office/drawing/2014/main" xmlns="" id="{00000000-0008-0000-1000-0000FB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209" name="Line 9">
            <a:extLst>
              <a:ext uri="{FF2B5EF4-FFF2-40B4-BE49-F238E27FC236}">
                <a16:creationId xmlns:a16="http://schemas.microsoft.com/office/drawing/2014/main" xmlns="" id="{00000000-0008-0000-1000-0000FC100000}"/>
              </a:ext>
            </a:extLst>
          </p:cNvPr>
          <p:cNvSpPr>
            <a:spLocks noChangeShapeType="1"/>
          </p:cNvSpPr>
          <p:nvPr/>
        </p:nvSpPr>
        <p:spPr bwMode="auto">
          <a:xfrm>
            <a:off x="5181600" y="11258550"/>
            <a:ext cx="0" cy="0"/>
          </a:xfrm>
          <a:prstGeom prst="line">
            <a:avLst/>
          </a:prstGeom>
          <a:noFill/>
          <a:ln w="9525">
            <a:solidFill>
              <a:srgbClr val="000000"/>
            </a:solidFill>
            <a:round/>
            <a:headEnd/>
            <a:tailEnd/>
          </a:ln>
        </p:spPr>
        <p:txBody>
          <a:bodyPr/>
          <a:lstStyle/>
          <a:p>
            <a:endParaRPr lang="en-US"/>
          </a:p>
        </p:txBody>
      </p:sp>
      <p:sp>
        <p:nvSpPr>
          <p:cNvPr id="5210" name="Line 7">
            <a:extLst>
              <a:ext uri="{FF2B5EF4-FFF2-40B4-BE49-F238E27FC236}">
                <a16:creationId xmlns:a16="http://schemas.microsoft.com/office/drawing/2014/main" xmlns="" id="{00000000-0008-0000-1000-0000FD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11" name="Line 8">
            <a:extLst>
              <a:ext uri="{FF2B5EF4-FFF2-40B4-BE49-F238E27FC236}">
                <a16:creationId xmlns:a16="http://schemas.microsoft.com/office/drawing/2014/main" xmlns="" id="{00000000-0008-0000-1000-0000FE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12" name="Line 9">
            <a:extLst>
              <a:ext uri="{FF2B5EF4-FFF2-40B4-BE49-F238E27FC236}">
                <a16:creationId xmlns:a16="http://schemas.microsoft.com/office/drawing/2014/main" xmlns="" id="{00000000-0008-0000-1000-0000FF10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13" name="Line 7">
            <a:extLst>
              <a:ext uri="{FF2B5EF4-FFF2-40B4-BE49-F238E27FC236}">
                <a16:creationId xmlns:a16="http://schemas.microsoft.com/office/drawing/2014/main" xmlns="" id="{00000000-0008-0000-1000-00000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14" name="Line 8">
            <a:extLst>
              <a:ext uri="{FF2B5EF4-FFF2-40B4-BE49-F238E27FC236}">
                <a16:creationId xmlns:a16="http://schemas.microsoft.com/office/drawing/2014/main" xmlns="" id="{00000000-0008-0000-1000-000001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15" name="Line 9">
            <a:extLst>
              <a:ext uri="{FF2B5EF4-FFF2-40B4-BE49-F238E27FC236}">
                <a16:creationId xmlns:a16="http://schemas.microsoft.com/office/drawing/2014/main" xmlns="" id="{00000000-0008-0000-1000-000002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16" name="Line 7">
            <a:extLst>
              <a:ext uri="{FF2B5EF4-FFF2-40B4-BE49-F238E27FC236}">
                <a16:creationId xmlns:a16="http://schemas.microsoft.com/office/drawing/2014/main" xmlns="" id="{00000000-0008-0000-1000-000003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17" name="Line 8">
            <a:extLst>
              <a:ext uri="{FF2B5EF4-FFF2-40B4-BE49-F238E27FC236}">
                <a16:creationId xmlns:a16="http://schemas.microsoft.com/office/drawing/2014/main" xmlns="" id="{00000000-0008-0000-1000-000004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18" name="Line 9">
            <a:extLst>
              <a:ext uri="{FF2B5EF4-FFF2-40B4-BE49-F238E27FC236}">
                <a16:creationId xmlns:a16="http://schemas.microsoft.com/office/drawing/2014/main" xmlns="" id="{00000000-0008-0000-1000-000005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19" name="Line 7">
            <a:extLst>
              <a:ext uri="{FF2B5EF4-FFF2-40B4-BE49-F238E27FC236}">
                <a16:creationId xmlns:a16="http://schemas.microsoft.com/office/drawing/2014/main" xmlns="" id="{00000000-0008-0000-1000-000006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20" name="Line 8">
            <a:extLst>
              <a:ext uri="{FF2B5EF4-FFF2-40B4-BE49-F238E27FC236}">
                <a16:creationId xmlns:a16="http://schemas.microsoft.com/office/drawing/2014/main" xmlns="" id="{00000000-0008-0000-1000-000007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21" name="Line 9">
            <a:extLst>
              <a:ext uri="{FF2B5EF4-FFF2-40B4-BE49-F238E27FC236}">
                <a16:creationId xmlns:a16="http://schemas.microsoft.com/office/drawing/2014/main" xmlns="" id="{00000000-0008-0000-1000-000008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22" name="Line 7">
            <a:extLst>
              <a:ext uri="{FF2B5EF4-FFF2-40B4-BE49-F238E27FC236}">
                <a16:creationId xmlns:a16="http://schemas.microsoft.com/office/drawing/2014/main" xmlns="" id="{00000000-0008-0000-1000-000009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23" name="Line 8">
            <a:extLst>
              <a:ext uri="{FF2B5EF4-FFF2-40B4-BE49-F238E27FC236}">
                <a16:creationId xmlns:a16="http://schemas.microsoft.com/office/drawing/2014/main" xmlns="" id="{00000000-0008-0000-1000-00000A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24" name="Line 9">
            <a:extLst>
              <a:ext uri="{FF2B5EF4-FFF2-40B4-BE49-F238E27FC236}">
                <a16:creationId xmlns:a16="http://schemas.microsoft.com/office/drawing/2014/main" xmlns="" id="{00000000-0008-0000-1000-00000B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cxnSp>
        <p:nvCxnSpPr>
          <p:cNvPr id="5225" name="Straight Connector 5224">
            <a:extLst>
              <a:ext uri="{FF2B5EF4-FFF2-40B4-BE49-F238E27FC236}">
                <a16:creationId xmlns:a16="http://schemas.microsoft.com/office/drawing/2014/main" xmlns="" id="{00000000-0008-0000-1000-00000C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cxnSp>
        <p:nvCxnSpPr>
          <p:cNvPr id="5226" name="Straight Connector 5225">
            <a:extLst>
              <a:ext uri="{FF2B5EF4-FFF2-40B4-BE49-F238E27FC236}">
                <a16:creationId xmlns:a16="http://schemas.microsoft.com/office/drawing/2014/main" xmlns="" id="{00000000-0008-0000-1000-00000D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cxnSp>
        <p:nvCxnSpPr>
          <p:cNvPr id="5227" name="Straight Connector 5226">
            <a:extLst>
              <a:ext uri="{FF2B5EF4-FFF2-40B4-BE49-F238E27FC236}">
                <a16:creationId xmlns:a16="http://schemas.microsoft.com/office/drawing/2014/main" xmlns="" id="{00000000-0008-0000-1000-00000E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cxnSp>
        <p:nvCxnSpPr>
          <p:cNvPr id="5228" name="Straight Connector 5227">
            <a:extLst>
              <a:ext uri="{FF2B5EF4-FFF2-40B4-BE49-F238E27FC236}">
                <a16:creationId xmlns:a16="http://schemas.microsoft.com/office/drawing/2014/main" xmlns="" id="{00000000-0008-0000-1000-00000F110000}"/>
              </a:ext>
            </a:extLst>
          </p:cNvPr>
          <p:cNvCxnSpPr>
            <a:cxnSpLocks noChangeShapeType="1"/>
          </p:cNvCxnSpPr>
          <p:nvPr/>
        </p:nvCxnSpPr>
        <p:spPr bwMode="auto">
          <a:xfrm>
            <a:off x="6638925" y="10915650"/>
            <a:ext cx="428625" cy="0"/>
          </a:xfrm>
          <a:prstGeom prst="line">
            <a:avLst/>
          </a:prstGeom>
          <a:noFill/>
          <a:ln w="9525" algn="ctr">
            <a:solidFill>
              <a:schemeClr val="bg1"/>
            </a:solidFill>
            <a:round/>
            <a:headEnd/>
            <a:tailEnd/>
          </a:ln>
        </p:spPr>
      </p:cxnSp>
      <p:sp>
        <p:nvSpPr>
          <p:cNvPr id="5229" name="Line 7">
            <a:extLst>
              <a:ext uri="{FF2B5EF4-FFF2-40B4-BE49-F238E27FC236}">
                <a16:creationId xmlns:a16="http://schemas.microsoft.com/office/drawing/2014/main" xmlns="" id="{00000000-0008-0000-1000-000066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0" name="Line 8">
            <a:extLst>
              <a:ext uri="{FF2B5EF4-FFF2-40B4-BE49-F238E27FC236}">
                <a16:creationId xmlns:a16="http://schemas.microsoft.com/office/drawing/2014/main" xmlns="" id="{00000000-0008-0000-1000-000067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1" name="Line 9">
            <a:extLst>
              <a:ext uri="{FF2B5EF4-FFF2-40B4-BE49-F238E27FC236}">
                <a16:creationId xmlns:a16="http://schemas.microsoft.com/office/drawing/2014/main" xmlns="" id="{00000000-0008-0000-1000-000068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5232" name="Straight Connector 5231">
            <a:extLst>
              <a:ext uri="{FF2B5EF4-FFF2-40B4-BE49-F238E27FC236}">
                <a16:creationId xmlns:a16="http://schemas.microsoft.com/office/drawing/2014/main" xmlns="" id="{00000000-0008-0000-1000-000069110000}"/>
              </a:ext>
            </a:extLst>
          </p:cNvPr>
          <p:cNvCxnSpPr>
            <a:cxnSpLocks noChangeShapeType="1"/>
          </p:cNvCxnSpPr>
          <p:nvPr/>
        </p:nvCxnSpPr>
        <p:spPr bwMode="auto">
          <a:xfrm>
            <a:off x="6638925" y="10572750"/>
            <a:ext cx="428625" cy="0"/>
          </a:xfrm>
          <a:prstGeom prst="line">
            <a:avLst/>
          </a:prstGeom>
          <a:noFill/>
          <a:ln w="9525" algn="ctr">
            <a:solidFill>
              <a:schemeClr val="bg1"/>
            </a:solidFill>
            <a:round/>
            <a:headEnd/>
            <a:tailEnd/>
          </a:ln>
        </p:spPr>
      </p:cxnSp>
      <p:cxnSp>
        <p:nvCxnSpPr>
          <p:cNvPr id="5233" name="Straight Connector 5232">
            <a:extLst>
              <a:ext uri="{FF2B5EF4-FFF2-40B4-BE49-F238E27FC236}">
                <a16:creationId xmlns:a16="http://schemas.microsoft.com/office/drawing/2014/main" xmlns="" id="{00000000-0008-0000-1000-00006A110000}"/>
              </a:ext>
            </a:extLst>
          </p:cNvPr>
          <p:cNvCxnSpPr>
            <a:cxnSpLocks noChangeShapeType="1"/>
          </p:cNvCxnSpPr>
          <p:nvPr/>
        </p:nvCxnSpPr>
        <p:spPr bwMode="auto">
          <a:xfrm>
            <a:off x="6638925" y="10572750"/>
            <a:ext cx="428625" cy="0"/>
          </a:xfrm>
          <a:prstGeom prst="line">
            <a:avLst/>
          </a:prstGeom>
          <a:noFill/>
          <a:ln w="9525" algn="ctr">
            <a:solidFill>
              <a:schemeClr val="bg1"/>
            </a:solidFill>
            <a:round/>
            <a:headEnd/>
            <a:tailEnd/>
          </a:ln>
        </p:spPr>
      </p:cxnSp>
      <p:sp>
        <p:nvSpPr>
          <p:cNvPr id="5234" name="Line 7">
            <a:extLst>
              <a:ext uri="{FF2B5EF4-FFF2-40B4-BE49-F238E27FC236}">
                <a16:creationId xmlns:a16="http://schemas.microsoft.com/office/drawing/2014/main" xmlns="" id="{00000000-0008-0000-1000-00006B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5" name="Line 8">
            <a:extLst>
              <a:ext uri="{FF2B5EF4-FFF2-40B4-BE49-F238E27FC236}">
                <a16:creationId xmlns:a16="http://schemas.microsoft.com/office/drawing/2014/main" xmlns="" id="{00000000-0008-0000-1000-00006C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6" name="Line 9">
            <a:extLst>
              <a:ext uri="{FF2B5EF4-FFF2-40B4-BE49-F238E27FC236}">
                <a16:creationId xmlns:a16="http://schemas.microsoft.com/office/drawing/2014/main" xmlns="" id="{00000000-0008-0000-1000-00006D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7" name="Line 7">
            <a:extLst>
              <a:ext uri="{FF2B5EF4-FFF2-40B4-BE49-F238E27FC236}">
                <a16:creationId xmlns:a16="http://schemas.microsoft.com/office/drawing/2014/main" xmlns="" id="{00000000-0008-0000-1000-00006E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8" name="Line 8">
            <a:extLst>
              <a:ext uri="{FF2B5EF4-FFF2-40B4-BE49-F238E27FC236}">
                <a16:creationId xmlns:a16="http://schemas.microsoft.com/office/drawing/2014/main" xmlns="" id="{00000000-0008-0000-1000-00006F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39" name="Line 9">
            <a:extLst>
              <a:ext uri="{FF2B5EF4-FFF2-40B4-BE49-F238E27FC236}">
                <a16:creationId xmlns:a16="http://schemas.microsoft.com/office/drawing/2014/main" xmlns="" id="{00000000-0008-0000-1000-000070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0" name="Line 7">
            <a:extLst>
              <a:ext uri="{FF2B5EF4-FFF2-40B4-BE49-F238E27FC236}">
                <a16:creationId xmlns:a16="http://schemas.microsoft.com/office/drawing/2014/main" xmlns="" id="{00000000-0008-0000-1000-000071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1" name="Line 8">
            <a:extLst>
              <a:ext uri="{FF2B5EF4-FFF2-40B4-BE49-F238E27FC236}">
                <a16:creationId xmlns:a16="http://schemas.microsoft.com/office/drawing/2014/main" xmlns="" id="{00000000-0008-0000-1000-000072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2" name="Line 9">
            <a:extLst>
              <a:ext uri="{FF2B5EF4-FFF2-40B4-BE49-F238E27FC236}">
                <a16:creationId xmlns:a16="http://schemas.microsoft.com/office/drawing/2014/main" xmlns="" id="{00000000-0008-0000-1000-000073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3" name="Line 7">
            <a:extLst>
              <a:ext uri="{FF2B5EF4-FFF2-40B4-BE49-F238E27FC236}">
                <a16:creationId xmlns:a16="http://schemas.microsoft.com/office/drawing/2014/main" xmlns="" id="{00000000-0008-0000-1000-000074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4" name="Line 8">
            <a:extLst>
              <a:ext uri="{FF2B5EF4-FFF2-40B4-BE49-F238E27FC236}">
                <a16:creationId xmlns:a16="http://schemas.microsoft.com/office/drawing/2014/main" xmlns="" id="{00000000-0008-0000-1000-000075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5" name="Line 9">
            <a:extLst>
              <a:ext uri="{FF2B5EF4-FFF2-40B4-BE49-F238E27FC236}">
                <a16:creationId xmlns:a16="http://schemas.microsoft.com/office/drawing/2014/main" xmlns="" id="{00000000-0008-0000-1000-000076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cxnSp>
        <p:nvCxnSpPr>
          <p:cNvPr id="5246" name="Straight Connector 5245">
            <a:extLst>
              <a:ext uri="{FF2B5EF4-FFF2-40B4-BE49-F238E27FC236}">
                <a16:creationId xmlns:a16="http://schemas.microsoft.com/office/drawing/2014/main" xmlns="" id="{00000000-0008-0000-1000-000077110000}"/>
              </a:ext>
            </a:extLst>
          </p:cNvPr>
          <p:cNvCxnSpPr>
            <a:cxnSpLocks noChangeShapeType="1"/>
          </p:cNvCxnSpPr>
          <p:nvPr/>
        </p:nvCxnSpPr>
        <p:spPr bwMode="auto">
          <a:xfrm>
            <a:off x="6638925" y="10572750"/>
            <a:ext cx="428625" cy="0"/>
          </a:xfrm>
          <a:prstGeom prst="line">
            <a:avLst/>
          </a:prstGeom>
          <a:noFill/>
          <a:ln w="9525" algn="ctr">
            <a:solidFill>
              <a:schemeClr val="bg1"/>
            </a:solidFill>
            <a:round/>
            <a:headEnd/>
            <a:tailEnd/>
          </a:ln>
        </p:spPr>
      </p:cxnSp>
      <p:sp>
        <p:nvSpPr>
          <p:cNvPr id="5247" name="Line 7">
            <a:extLst>
              <a:ext uri="{FF2B5EF4-FFF2-40B4-BE49-F238E27FC236}">
                <a16:creationId xmlns:a16="http://schemas.microsoft.com/office/drawing/2014/main" xmlns="" id="{00000000-0008-0000-1000-000078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8" name="Line 8">
            <a:extLst>
              <a:ext uri="{FF2B5EF4-FFF2-40B4-BE49-F238E27FC236}">
                <a16:creationId xmlns:a16="http://schemas.microsoft.com/office/drawing/2014/main" xmlns="" id="{00000000-0008-0000-1000-000079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49" name="Line 9">
            <a:extLst>
              <a:ext uri="{FF2B5EF4-FFF2-40B4-BE49-F238E27FC236}">
                <a16:creationId xmlns:a16="http://schemas.microsoft.com/office/drawing/2014/main" xmlns="" id="{00000000-0008-0000-1000-00007A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0" name="Line 7">
            <a:extLst>
              <a:ext uri="{FF2B5EF4-FFF2-40B4-BE49-F238E27FC236}">
                <a16:creationId xmlns:a16="http://schemas.microsoft.com/office/drawing/2014/main" xmlns="" id="{00000000-0008-0000-1000-00007B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1" name="Line 8">
            <a:extLst>
              <a:ext uri="{FF2B5EF4-FFF2-40B4-BE49-F238E27FC236}">
                <a16:creationId xmlns:a16="http://schemas.microsoft.com/office/drawing/2014/main" xmlns="" id="{00000000-0008-0000-1000-00007C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2" name="Line 9">
            <a:extLst>
              <a:ext uri="{FF2B5EF4-FFF2-40B4-BE49-F238E27FC236}">
                <a16:creationId xmlns:a16="http://schemas.microsoft.com/office/drawing/2014/main" xmlns="" id="{00000000-0008-0000-1000-00007D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3" name="Line 7">
            <a:extLst>
              <a:ext uri="{FF2B5EF4-FFF2-40B4-BE49-F238E27FC236}">
                <a16:creationId xmlns:a16="http://schemas.microsoft.com/office/drawing/2014/main" xmlns="" id="{00000000-0008-0000-1000-00007E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4" name="Line 8">
            <a:extLst>
              <a:ext uri="{FF2B5EF4-FFF2-40B4-BE49-F238E27FC236}">
                <a16:creationId xmlns:a16="http://schemas.microsoft.com/office/drawing/2014/main" xmlns="" id="{00000000-0008-0000-1000-00007F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5" name="Line 9">
            <a:extLst>
              <a:ext uri="{FF2B5EF4-FFF2-40B4-BE49-F238E27FC236}">
                <a16:creationId xmlns:a16="http://schemas.microsoft.com/office/drawing/2014/main" xmlns="" id="{00000000-0008-0000-1000-000080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6" name="Line 7">
            <a:extLst>
              <a:ext uri="{FF2B5EF4-FFF2-40B4-BE49-F238E27FC236}">
                <a16:creationId xmlns:a16="http://schemas.microsoft.com/office/drawing/2014/main" xmlns="" id="{00000000-0008-0000-1000-000081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7" name="Line 8">
            <a:extLst>
              <a:ext uri="{FF2B5EF4-FFF2-40B4-BE49-F238E27FC236}">
                <a16:creationId xmlns:a16="http://schemas.microsoft.com/office/drawing/2014/main" xmlns="" id="{00000000-0008-0000-1000-000082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8" name="Line 9">
            <a:extLst>
              <a:ext uri="{FF2B5EF4-FFF2-40B4-BE49-F238E27FC236}">
                <a16:creationId xmlns:a16="http://schemas.microsoft.com/office/drawing/2014/main" xmlns="" id="{00000000-0008-0000-1000-000083110000}"/>
              </a:ext>
            </a:extLst>
          </p:cNvPr>
          <p:cNvSpPr>
            <a:spLocks noChangeShapeType="1"/>
          </p:cNvSpPr>
          <p:nvPr/>
        </p:nvSpPr>
        <p:spPr bwMode="auto">
          <a:xfrm>
            <a:off x="5181600" y="10572750"/>
            <a:ext cx="0" cy="0"/>
          </a:xfrm>
          <a:prstGeom prst="line">
            <a:avLst/>
          </a:prstGeom>
          <a:noFill/>
          <a:ln w="9525">
            <a:solidFill>
              <a:srgbClr val="000000"/>
            </a:solidFill>
            <a:round/>
            <a:headEnd/>
            <a:tailEnd/>
          </a:ln>
        </p:spPr>
        <p:txBody>
          <a:bodyPr/>
          <a:lstStyle/>
          <a:p>
            <a:endParaRPr lang="en-US"/>
          </a:p>
        </p:txBody>
      </p:sp>
      <p:sp>
        <p:nvSpPr>
          <p:cNvPr id="5259" name="Line 7">
            <a:extLst>
              <a:ext uri="{FF2B5EF4-FFF2-40B4-BE49-F238E27FC236}">
                <a16:creationId xmlns:a16="http://schemas.microsoft.com/office/drawing/2014/main" xmlns="" id="{00000000-0008-0000-1000-000084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60" name="Line 8">
            <a:extLst>
              <a:ext uri="{FF2B5EF4-FFF2-40B4-BE49-F238E27FC236}">
                <a16:creationId xmlns:a16="http://schemas.microsoft.com/office/drawing/2014/main" xmlns="" id="{00000000-0008-0000-1000-000085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61" name="Line 9">
            <a:extLst>
              <a:ext uri="{FF2B5EF4-FFF2-40B4-BE49-F238E27FC236}">
                <a16:creationId xmlns:a16="http://schemas.microsoft.com/office/drawing/2014/main" xmlns="" id="{00000000-0008-0000-1000-000086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62" name="Line 7">
            <a:extLst>
              <a:ext uri="{FF2B5EF4-FFF2-40B4-BE49-F238E27FC236}">
                <a16:creationId xmlns:a16="http://schemas.microsoft.com/office/drawing/2014/main" xmlns="" id="{00000000-0008-0000-1000-000087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3" name="Line 8">
            <a:extLst>
              <a:ext uri="{FF2B5EF4-FFF2-40B4-BE49-F238E27FC236}">
                <a16:creationId xmlns:a16="http://schemas.microsoft.com/office/drawing/2014/main" xmlns="" id="{00000000-0008-0000-1000-000088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4" name="Line 9">
            <a:extLst>
              <a:ext uri="{FF2B5EF4-FFF2-40B4-BE49-F238E27FC236}">
                <a16:creationId xmlns:a16="http://schemas.microsoft.com/office/drawing/2014/main" xmlns="" id="{00000000-0008-0000-1000-000089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5" name="Line 7">
            <a:extLst>
              <a:ext uri="{FF2B5EF4-FFF2-40B4-BE49-F238E27FC236}">
                <a16:creationId xmlns:a16="http://schemas.microsoft.com/office/drawing/2014/main" xmlns="" id="{00000000-0008-0000-1000-00008A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66" name="Line 8">
            <a:extLst>
              <a:ext uri="{FF2B5EF4-FFF2-40B4-BE49-F238E27FC236}">
                <a16:creationId xmlns:a16="http://schemas.microsoft.com/office/drawing/2014/main" xmlns="" id="{00000000-0008-0000-1000-00008B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67" name="Line 9">
            <a:extLst>
              <a:ext uri="{FF2B5EF4-FFF2-40B4-BE49-F238E27FC236}">
                <a16:creationId xmlns:a16="http://schemas.microsoft.com/office/drawing/2014/main" xmlns="" id="{00000000-0008-0000-1000-00008C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68" name="Line 7">
            <a:extLst>
              <a:ext uri="{FF2B5EF4-FFF2-40B4-BE49-F238E27FC236}">
                <a16:creationId xmlns:a16="http://schemas.microsoft.com/office/drawing/2014/main" xmlns="" id="{00000000-0008-0000-1000-000090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69" name="Line 8">
            <a:extLst>
              <a:ext uri="{FF2B5EF4-FFF2-40B4-BE49-F238E27FC236}">
                <a16:creationId xmlns:a16="http://schemas.microsoft.com/office/drawing/2014/main" xmlns="" id="{00000000-0008-0000-1000-000091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0" name="Line 9">
            <a:extLst>
              <a:ext uri="{FF2B5EF4-FFF2-40B4-BE49-F238E27FC236}">
                <a16:creationId xmlns:a16="http://schemas.microsoft.com/office/drawing/2014/main" xmlns="" id="{00000000-0008-0000-1000-000092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1" name="Line 7">
            <a:extLst>
              <a:ext uri="{FF2B5EF4-FFF2-40B4-BE49-F238E27FC236}">
                <a16:creationId xmlns:a16="http://schemas.microsoft.com/office/drawing/2014/main" xmlns="" id="{00000000-0008-0000-1000-000099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72" name="Line 8">
            <a:extLst>
              <a:ext uri="{FF2B5EF4-FFF2-40B4-BE49-F238E27FC236}">
                <a16:creationId xmlns:a16="http://schemas.microsoft.com/office/drawing/2014/main" xmlns="" id="{00000000-0008-0000-1000-00009A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73" name="Line 9">
            <a:extLst>
              <a:ext uri="{FF2B5EF4-FFF2-40B4-BE49-F238E27FC236}">
                <a16:creationId xmlns:a16="http://schemas.microsoft.com/office/drawing/2014/main" xmlns="" id="{00000000-0008-0000-1000-00009B11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274" name="Line 7">
            <a:extLst>
              <a:ext uri="{FF2B5EF4-FFF2-40B4-BE49-F238E27FC236}">
                <a16:creationId xmlns:a16="http://schemas.microsoft.com/office/drawing/2014/main" xmlns="" id="{00000000-0008-0000-1000-00009F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5" name="Line 8">
            <a:extLst>
              <a:ext uri="{FF2B5EF4-FFF2-40B4-BE49-F238E27FC236}">
                <a16:creationId xmlns:a16="http://schemas.microsoft.com/office/drawing/2014/main" xmlns="" id="{00000000-0008-0000-1000-0000A0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6" name="Line 9">
            <a:extLst>
              <a:ext uri="{FF2B5EF4-FFF2-40B4-BE49-F238E27FC236}">
                <a16:creationId xmlns:a16="http://schemas.microsoft.com/office/drawing/2014/main" xmlns="" id="{00000000-0008-0000-1000-0000A111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277" name="Line 7">
            <a:extLst>
              <a:ext uri="{FF2B5EF4-FFF2-40B4-BE49-F238E27FC236}">
                <a16:creationId xmlns:a16="http://schemas.microsoft.com/office/drawing/2014/main" xmlns="" id="{00000000-0008-0000-1000-0000AE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78" name="Line 8">
            <a:extLst>
              <a:ext uri="{FF2B5EF4-FFF2-40B4-BE49-F238E27FC236}">
                <a16:creationId xmlns:a16="http://schemas.microsoft.com/office/drawing/2014/main" xmlns="" id="{00000000-0008-0000-1000-0000AF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79" name="Line 9">
            <a:extLst>
              <a:ext uri="{FF2B5EF4-FFF2-40B4-BE49-F238E27FC236}">
                <a16:creationId xmlns:a16="http://schemas.microsoft.com/office/drawing/2014/main" xmlns="" id="{00000000-0008-0000-1000-0000B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80" name="Line 7">
            <a:extLst>
              <a:ext uri="{FF2B5EF4-FFF2-40B4-BE49-F238E27FC236}">
                <a16:creationId xmlns:a16="http://schemas.microsoft.com/office/drawing/2014/main" xmlns="" id="{00000000-0008-0000-1000-0000B1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81" name="Line 8">
            <a:extLst>
              <a:ext uri="{FF2B5EF4-FFF2-40B4-BE49-F238E27FC236}">
                <a16:creationId xmlns:a16="http://schemas.microsoft.com/office/drawing/2014/main" xmlns="" id="{00000000-0008-0000-1000-0000B2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82" name="Line 9">
            <a:extLst>
              <a:ext uri="{FF2B5EF4-FFF2-40B4-BE49-F238E27FC236}">
                <a16:creationId xmlns:a16="http://schemas.microsoft.com/office/drawing/2014/main" xmlns="" id="{00000000-0008-0000-1000-0000B3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83" name="Line 7">
            <a:extLst>
              <a:ext uri="{FF2B5EF4-FFF2-40B4-BE49-F238E27FC236}">
                <a16:creationId xmlns:a16="http://schemas.microsoft.com/office/drawing/2014/main" xmlns="" id="{00000000-0008-0000-1000-0000B4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84" name="Line 8">
            <a:extLst>
              <a:ext uri="{FF2B5EF4-FFF2-40B4-BE49-F238E27FC236}">
                <a16:creationId xmlns:a16="http://schemas.microsoft.com/office/drawing/2014/main" xmlns="" id="{00000000-0008-0000-1000-0000B5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85" name="Line 9">
            <a:extLst>
              <a:ext uri="{FF2B5EF4-FFF2-40B4-BE49-F238E27FC236}">
                <a16:creationId xmlns:a16="http://schemas.microsoft.com/office/drawing/2014/main" xmlns="" id="{00000000-0008-0000-1000-0000B6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86" name="Line 7">
            <a:extLst>
              <a:ext uri="{FF2B5EF4-FFF2-40B4-BE49-F238E27FC236}">
                <a16:creationId xmlns:a16="http://schemas.microsoft.com/office/drawing/2014/main" xmlns="" id="{00000000-0008-0000-1000-0000B7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87" name="Line 8">
            <a:extLst>
              <a:ext uri="{FF2B5EF4-FFF2-40B4-BE49-F238E27FC236}">
                <a16:creationId xmlns:a16="http://schemas.microsoft.com/office/drawing/2014/main" xmlns="" id="{00000000-0008-0000-1000-0000B8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88" name="Line 9">
            <a:extLst>
              <a:ext uri="{FF2B5EF4-FFF2-40B4-BE49-F238E27FC236}">
                <a16:creationId xmlns:a16="http://schemas.microsoft.com/office/drawing/2014/main" xmlns="" id="{00000000-0008-0000-1000-0000B9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289" name="Line 7">
            <a:extLst>
              <a:ext uri="{FF2B5EF4-FFF2-40B4-BE49-F238E27FC236}">
                <a16:creationId xmlns:a16="http://schemas.microsoft.com/office/drawing/2014/main" xmlns="" id="{00000000-0008-0000-1000-0000BA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0" name="Line 8">
            <a:extLst>
              <a:ext uri="{FF2B5EF4-FFF2-40B4-BE49-F238E27FC236}">
                <a16:creationId xmlns:a16="http://schemas.microsoft.com/office/drawing/2014/main" xmlns="" id="{00000000-0008-0000-1000-0000BB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1" name="Line 9">
            <a:extLst>
              <a:ext uri="{FF2B5EF4-FFF2-40B4-BE49-F238E27FC236}">
                <a16:creationId xmlns:a16="http://schemas.microsoft.com/office/drawing/2014/main" xmlns="" id="{00000000-0008-0000-1000-0000BC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2" name="Line 7">
            <a:extLst>
              <a:ext uri="{FF2B5EF4-FFF2-40B4-BE49-F238E27FC236}">
                <a16:creationId xmlns:a16="http://schemas.microsoft.com/office/drawing/2014/main" xmlns="" id="{00000000-0008-0000-1000-0000BD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93" name="Line 8">
            <a:extLst>
              <a:ext uri="{FF2B5EF4-FFF2-40B4-BE49-F238E27FC236}">
                <a16:creationId xmlns:a16="http://schemas.microsoft.com/office/drawing/2014/main" xmlns="" id="{00000000-0008-0000-1000-0000BE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94" name="Line 9">
            <a:extLst>
              <a:ext uri="{FF2B5EF4-FFF2-40B4-BE49-F238E27FC236}">
                <a16:creationId xmlns:a16="http://schemas.microsoft.com/office/drawing/2014/main" xmlns="" id="{00000000-0008-0000-1000-0000BF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295" name="Line 7">
            <a:extLst>
              <a:ext uri="{FF2B5EF4-FFF2-40B4-BE49-F238E27FC236}">
                <a16:creationId xmlns:a16="http://schemas.microsoft.com/office/drawing/2014/main" xmlns="" id="{00000000-0008-0000-1000-0000C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6" name="Line 8">
            <a:extLst>
              <a:ext uri="{FF2B5EF4-FFF2-40B4-BE49-F238E27FC236}">
                <a16:creationId xmlns:a16="http://schemas.microsoft.com/office/drawing/2014/main" xmlns="" id="{00000000-0008-0000-1000-0000C1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7" name="Line 9">
            <a:extLst>
              <a:ext uri="{FF2B5EF4-FFF2-40B4-BE49-F238E27FC236}">
                <a16:creationId xmlns:a16="http://schemas.microsoft.com/office/drawing/2014/main" xmlns="" id="{00000000-0008-0000-1000-0000C2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298" name="Line 7">
            <a:extLst>
              <a:ext uri="{FF2B5EF4-FFF2-40B4-BE49-F238E27FC236}">
                <a16:creationId xmlns:a16="http://schemas.microsoft.com/office/drawing/2014/main" xmlns="" id="{00000000-0008-0000-1000-0000C3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299" name="Line 8">
            <a:extLst>
              <a:ext uri="{FF2B5EF4-FFF2-40B4-BE49-F238E27FC236}">
                <a16:creationId xmlns:a16="http://schemas.microsoft.com/office/drawing/2014/main" xmlns="" id="{00000000-0008-0000-1000-0000C4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00" name="Line 9">
            <a:extLst>
              <a:ext uri="{FF2B5EF4-FFF2-40B4-BE49-F238E27FC236}">
                <a16:creationId xmlns:a16="http://schemas.microsoft.com/office/drawing/2014/main" xmlns="" id="{00000000-0008-0000-1000-0000C5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01" name="Line 7">
            <a:extLst>
              <a:ext uri="{FF2B5EF4-FFF2-40B4-BE49-F238E27FC236}">
                <a16:creationId xmlns:a16="http://schemas.microsoft.com/office/drawing/2014/main" xmlns="" id="{00000000-0008-0000-1000-0000C6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2" name="Line 8">
            <a:extLst>
              <a:ext uri="{FF2B5EF4-FFF2-40B4-BE49-F238E27FC236}">
                <a16:creationId xmlns:a16="http://schemas.microsoft.com/office/drawing/2014/main" xmlns="" id="{00000000-0008-0000-1000-0000C7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3" name="Line 9">
            <a:extLst>
              <a:ext uri="{FF2B5EF4-FFF2-40B4-BE49-F238E27FC236}">
                <a16:creationId xmlns:a16="http://schemas.microsoft.com/office/drawing/2014/main" xmlns="" id="{00000000-0008-0000-1000-0000C8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4" name="Line 7">
            <a:extLst>
              <a:ext uri="{FF2B5EF4-FFF2-40B4-BE49-F238E27FC236}">
                <a16:creationId xmlns:a16="http://schemas.microsoft.com/office/drawing/2014/main" xmlns="" id="{00000000-0008-0000-1000-0000C9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05" name="Line 8">
            <a:extLst>
              <a:ext uri="{FF2B5EF4-FFF2-40B4-BE49-F238E27FC236}">
                <a16:creationId xmlns:a16="http://schemas.microsoft.com/office/drawing/2014/main" xmlns="" id="{00000000-0008-0000-1000-0000CA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06" name="Line 9">
            <a:extLst>
              <a:ext uri="{FF2B5EF4-FFF2-40B4-BE49-F238E27FC236}">
                <a16:creationId xmlns:a16="http://schemas.microsoft.com/office/drawing/2014/main" xmlns="" id="{00000000-0008-0000-1000-0000CB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07" name="Line 7">
            <a:extLst>
              <a:ext uri="{FF2B5EF4-FFF2-40B4-BE49-F238E27FC236}">
                <a16:creationId xmlns:a16="http://schemas.microsoft.com/office/drawing/2014/main" xmlns="" id="{00000000-0008-0000-1000-0000CC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8" name="Line 8">
            <a:extLst>
              <a:ext uri="{FF2B5EF4-FFF2-40B4-BE49-F238E27FC236}">
                <a16:creationId xmlns:a16="http://schemas.microsoft.com/office/drawing/2014/main" xmlns="" id="{00000000-0008-0000-1000-0000CD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09" name="Line 9">
            <a:extLst>
              <a:ext uri="{FF2B5EF4-FFF2-40B4-BE49-F238E27FC236}">
                <a16:creationId xmlns:a16="http://schemas.microsoft.com/office/drawing/2014/main" xmlns="" id="{00000000-0008-0000-1000-0000CE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10" name="Line 7">
            <a:extLst>
              <a:ext uri="{FF2B5EF4-FFF2-40B4-BE49-F238E27FC236}">
                <a16:creationId xmlns:a16="http://schemas.microsoft.com/office/drawing/2014/main" xmlns="" id="{00000000-0008-0000-1000-0000CF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11" name="Line 8">
            <a:extLst>
              <a:ext uri="{FF2B5EF4-FFF2-40B4-BE49-F238E27FC236}">
                <a16:creationId xmlns:a16="http://schemas.microsoft.com/office/drawing/2014/main" xmlns="" id="{00000000-0008-0000-1000-0000D0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12" name="Line 9">
            <a:extLst>
              <a:ext uri="{FF2B5EF4-FFF2-40B4-BE49-F238E27FC236}">
                <a16:creationId xmlns:a16="http://schemas.microsoft.com/office/drawing/2014/main" xmlns="" id="{00000000-0008-0000-1000-0000D1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13" name="Line 7">
            <a:extLst>
              <a:ext uri="{FF2B5EF4-FFF2-40B4-BE49-F238E27FC236}">
                <a16:creationId xmlns:a16="http://schemas.microsoft.com/office/drawing/2014/main" xmlns="" id="{00000000-0008-0000-1000-0000D2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14" name="Line 8">
            <a:extLst>
              <a:ext uri="{FF2B5EF4-FFF2-40B4-BE49-F238E27FC236}">
                <a16:creationId xmlns:a16="http://schemas.microsoft.com/office/drawing/2014/main" xmlns="" id="{00000000-0008-0000-1000-0000D3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15" name="Line 9">
            <a:extLst>
              <a:ext uri="{FF2B5EF4-FFF2-40B4-BE49-F238E27FC236}">
                <a16:creationId xmlns:a16="http://schemas.microsoft.com/office/drawing/2014/main" xmlns="" id="{00000000-0008-0000-1000-0000D4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16" name="Line 7">
            <a:extLst>
              <a:ext uri="{FF2B5EF4-FFF2-40B4-BE49-F238E27FC236}">
                <a16:creationId xmlns:a16="http://schemas.microsoft.com/office/drawing/2014/main" xmlns="" id="{00000000-0008-0000-1000-0000D5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17" name="Line 8">
            <a:extLst>
              <a:ext uri="{FF2B5EF4-FFF2-40B4-BE49-F238E27FC236}">
                <a16:creationId xmlns:a16="http://schemas.microsoft.com/office/drawing/2014/main" xmlns="" id="{00000000-0008-0000-1000-0000D6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18" name="Line 9">
            <a:extLst>
              <a:ext uri="{FF2B5EF4-FFF2-40B4-BE49-F238E27FC236}">
                <a16:creationId xmlns:a16="http://schemas.microsoft.com/office/drawing/2014/main" xmlns="" id="{00000000-0008-0000-1000-0000D7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19" name="Line 7">
            <a:extLst>
              <a:ext uri="{FF2B5EF4-FFF2-40B4-BE49-F238E27FC236}">
                <a16:creationId xmlns:a16="http://schemas.microsoft.com/office/drawing/2014/main" xmlns="" id="{00000000-0008-0000-1000-0000D8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20" name="Line 8">
            <a:extLst>
              <a:ext uri="{FF2B5EF4-FFF2-40B4-BE49-F238E27FC236}">
                <a16:creationId xmlns:a16="http://schemas.microsoft.com/office/drawing/2014/main" xmlns="" id="{00000000-0008-0000-1000-0000D9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21" name="Line 9">
            <a:extLst>
              <a:ext uri="{FF2B5EF4-FFF2-40B4-BE49-F238E27FC236}">
                <a16:creationId xmlns:a16="http://schemas.microsoft.com/office/drawing/2014/main" xmlns="" id="{00000000-0008-0000-1000-0000DA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22" name="Line 7">
            <a:extLst>
              <a:ext uri="{FF2B5EF4-FFF2-40B4-BE49-F238E27FC236}">
                <a16:creationId xmlns:a16="http://schemas.microsoft.com/office/drawing/2014/main" xmlns="" id="{00000000-0008-0000-1000-0000DB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23" name="Line 8">
            <a:extLst>
              <a:ext uri="{FF2B5EF4-FFF2-40B4-BE49-F238E27FC236}">
                <a16:creationId xmlns:a16="http://schemas.microsoft.com/office/drawing/2014/main" xmlns="" id="{00000000-0008-0000-1000-0000DC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24" name="Line 9">
            <a:extLst>
              <a:ext uri="{FF2B5EF4-FFF2-40B4-BE49-F238E27FC236}">
                <a16:creationId xmlns:a16="http://schemas.microsoft.com/office/drawing/2014/main" xmlns="" id="{00000000-0008-0000-1000-0000DD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25" name="Line 7">
            <a:extLst>
              <a:ext uri="{FF2B5EF4-FFF2-40B4-BE49-F238E27FC236}">
                <a16:creationId xmlns:a16="http://schemas.microsoft.com/office/drawing/2014/main" xmlns="" id="{00000000-0008-0000-1000-0000DE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26" name="Line 8">
            <a:extLst>
              <a:ext uri="{FF2B5EF4-FFF2-40B4-BE49-F238E27FC236}">
                <a16:creationId xmlns:a16="http://schemas.microsoft.com/office/drawing/2014/main" xmlns="" id="{00000000-0008-0000-1000-0000DF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27" name="Line 9">
            <a:extLst>
              <a:ext uri="{FF2B5EF4-FFF2-40B4-BE49-F238E27FC236}">
                <a16:creationId xmlns:a16="http://schemas.microsoft.com/office/drawing/2014/main" xmlns="" id="{00000000-0008-0000-1000-0000E0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28" name="Line 7">
            <a:extLst>
              <a:ext uri="{FF2B5EF4-FFF2-40B4-BE49-F238E27FC236}">
                <a16:creationId xmlns:a16="http://schemas.microsoft.com/office/drawing/2014/main" xmlns="" id="{00000000-0008-0000-1000-0000E1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29" name="Line 8">
            <a:extLst>
              <a:ext uri="{FF2B5EF4-FFF2-40B4-BE49-F238E27FC236}">
                <a16:creationId xmlns:a16="http://schemas.microsoft.com/office/drawing/2014/main" xmlns="" id="{00000000-0008-0000-1000-0000E2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30" name="Line 9">
            <a:extLst>
              <a:ext uri="{FF2B5EF4-FFF2-40B4-BE49-F238E27FC236}">
                <a16:creationId xmlns:a16="http://schemas.microsoft.com/office/drawing/2014/main" xmlns="" id="{00000000-0008-0000-1000-0000E3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31" name="Line 7">
            <a:extLst>
              <a:ext uri="{FF2B5EF4-FFF2-40B4-BE49-F238E27FC236}">
                <a16:creationId xmlns:a16="http://schemas.microsoft.com/office/drawing/2014/main" xmlns="" id="{00000000-0008-0000-1000-0000E4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2" name="Line 8">
            <a:extLst>
              <a:ext uri="{FF2B5EF4-FFF2-40B4-BE49-F238E27FC236}">
                <a16:creationId xmlns:a16="http://schemas.microsoft.com/office/drawing/2014/main" xmlns="" id="{00000000-0008-0000-1000-0000E5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3" name="Line 9">
            <a:extLst>
              <a:ext uri="{FF2B5EF4-FFF2-40B4-BE49-F238E27FC236}">
                <a16:creationId xmlns:a16="http://schemas.microsoft.com/office/drawing/2014/main" xmlns="" id="{00000000-0008-0000-1000-0000E6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4" name="Line 7">
            <a:extLst>
              <a:ext uri="{FF2B5EF4-FFF2-40B4-BE49-F238E27FC236}">
                <a16:creationId xmlns:a16="http://schemas.microsoft.com/office/drawing/2014/main" xmlns="" id="{00000000-0008-0000-1000-0000E7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35" name="Line 8">
            <a:extLst>
              <a:ext uri="{FF2B5EF4-FFF2-40B4-BE49-F238E27FC236}">
                <a16:creationId xmlns:a16="http://schemas.microsoft.com/office/drawing/2014/main" xmlns="" id="{00000000-0008-0000-1000-0000E8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36" name="Line 9">
            <a:extLst>
              <a:ext uri="{FF2B5EF4-FFF2-40B4-BE49-F238E27FC236}">
                <a16:creationId xmlns:a16="http://schemas.microsoft.com/office/drawing/2014/main" xmlns="" id="{00000000-0008-0000-1000-0000E9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37" name="Line 7">
            <a:extLst>
              <a:ext uri="{FF2B5EF4-FFF2-40B4-BE49-F238E27FC236}">
                <a16:creationId xmlns:a16="http://schemas.microsoft.com/office/drawing/2014/main" xmlns="" id="{00000000-0008-0000-1000-0000EA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8" name="Line 8">
            <a:extLst>
              <a:ext uri="{FF2B5EF4-FFF2-40B4-BE49-F238E27FC236}">
                <a16:creationId xmlns:a16="http://schemas.microsoft.com/office/drawing/2014/main" xmlns="" id="{00000000-0008-0000-1000-0000EB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39" name="Line 9">
            <a:extLst>
              <a:ext uri="{FF2B5EF4-FFF2-40B4-BE49-F238E27FC236}">
                <a16:creationId xmlns:a16="http://schemas.microsoft.com/office/drawing/2014/main" xmlns="" id="{00000000-0008-0000-1000-0000EC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0" name="Line 7">
            <a:extLst>
              <a:ext uri="{FF2B5EF4-FFF2-40B4-BE49-F238E27FC236}">
                <a16:creationId xmlns:a16="http://schemas.microsoft.com/office/drawing/2014/main" xmlns="" id="{00000000-0008-0000-1000-0000ED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41" name="Line 8">
            <a:extLst>
              <a:ext uri="{FF2B5EF4-FFF2-40B4-BE49-F238E27FC236}">
                <a16:creationId xmlns:a16="http://schemas.microsoft.com/office/drawing/2014/main" xmlns="" id="{00000000-0008-0000-1000-0000EE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42" name="Line 9">
            <a:extLst>
              <a:ext uri="{FF2B5EF4-FFF2-40B4-BE49-F238E27FC236}">
                <a16:creationId xmlns:a16="http://schemas.microsoft.com/office/drawing/2014/main" xmlns="" id="{00000000-0008-0000-1000-0000EF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43" name="Line 7">
            <a:extLst>
              <a:ext uri="{FF2B5EF4-FFF2-40B4-BE49-F238E27FC236}">
                <a16:creationId xmlns:a16="http://schemas.microsoft.com/office/drawing/2014/main" xmlns="" id="{00000000-0008-0000-1000-0000F0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4" name="Line 8">
            <a:extLst>
              <a:ext uri="{FF2B5EF4-FFF2-40B4-BE49-F238E27FC236}">
                <a16:creationId xmlns:a16="http://schemas.microsoft.com/office/drawing/2014/main" xmlns="" id="{00000000-0008-0000-1000-0000F1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5" name="Line 9">
            <a:extLst>
              <a:ext uri="{FF2B5EF4-FFF2-40B4-BE49-F238E27FC236}">
                <a16:creationId xmlns:a16="http://schemas.microsoft.com/office/drawing/2014/main" xmlns="" id="{00000000-0008-0000-1000-0000F2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46" name="Line 7">
            <a:extLst>
              <a:ext uri="{FF2B5EF4-FFF2-40B4-BE49-F238E27FC236}">
                <a16:creationId xmlns:a16="http://schemas.microsoft.com/office/drawing/2014/main" xmlns="" id="{00000000-0008-0000-1000-0000F3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47" name="Line 8">
            <a:extLst>
              <a:ext uri="{FF2B5EF4-FFF2-40B4-BE49-F238E27FC236}">
                <a16:creationId xmlns:a16="http://schemas.microsoft.com/office/drawing/2014/main" xmlns="" id="{00000000-0008-0000-1000-0000F4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48" name="Line 9">
            <a:extLst>
              <a:ext uri="{FF2B5EF4-FFF2-40B4-BE49-F238E27FC236}">
                <a16:creationId xmlns:a16="http://schemas.microsoft.com/office/drawing/2014/main" xmlns="" id="{00000000-0008-0000-1000-0000F5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49" name="Line 7">
            <a:extLst>
              <a:ext uri="{FF2B5EF4-FFF2-40B4-BE49-F238E27FC236}">
                <a16:creationId xmlns:a16="http://schemas.microsoft.com/office/drawing/2014/main" xmlns="" id="{00000000-0008-0000-1000-0000F6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50" name="Line 8">
            <a:extLst>
              <a:ext uri="{FF2B5EF4-FFF2-40B4-BE49-F238E27FC236}">
                <a16:creationId xmlns:a16="http://schemas.microsoft.com/office/drawing/2014/main" xmlns="" id="{00000000-0008-0000-1000-0000F7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51" name="Line 9">
            <a:extLst>
              <a:ext uri="{FF2B5EF4-FFF2-40B4-BE49-F238E27FC236}">
                <a16:creationId xmlns:a16="http://schemas.microsoft.com/office/drawing/2014/main" xmlns="" id="{00000000-0008-0000-1000-0000F811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52" name="Line 7">
            <a:extLst>
              <a:ext uri="{FF2B5EF4-FFF2-40B4-BE49-F238E27FC236}">
                <a16:creationId xmlns:a16="http://schemas.microsoft.com/office/drawing/2014/main" xmlns="" id="{00000000-0008-0000-1000-0000F9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53" name="Line 8">
            <a:extLst>
              <a:ext uri="{FF2B5EF4-FFF2-40B4-BE49-F238E27FC236}">
                <a16:creationId xmlns:a16="http://schemas.microsoft.com/office/drawing/2014/main" xmlns="" id="{00000000-0008-0000-1000-0000FA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54" name="Line 9">
            <a:extLst>
              <a:ext uri="{FF2B5EF4-FFF2-40B4-BE49-F238E27FC236}">
                <a16:creationId xmlns:a16="http://schemas.microsoft.com/office/drawing/2014/main" xmlns="" id="{00000000-0008-0000-1000-0000FB11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55" name="Line 7">
            <a:extLst>
              <a:ext uri="{FF2B5EF4-FFF2-40B4-BE49-F238E27FC236}">
                <a16:creationId xmlns:a16="http://schemas.microsoft.com/office/drawing/2014/main" xmlns="" id="{00000000-0008-0000-1000-0000FC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56" name="Line 8">
            <a:extLst>
              <a:ext uri="{FF2B5EF4-FFF2-40B4-BE49-F238E27FC236}">
                <a16:creationId xmlns:a16="http://schemas.microsoft.com/office/drawing/2014/main" xmlns="" id="{00000000-0008-0000-1000-0000FD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57" name="Line 9">
            <a:extLst>
              <a:ext uri="{FF2B5EF4-FFF2-40B4-BE49-F238E27FC236}">
                <a16:creationId xmlns:a16="http://schemas.microsoft.com/office/drawing/2014/main" xmlns="" id="{00000000-0008-0000-1000-0000FE11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58" name="Line 7">
            <a:extLst>
              <a:ext uri="{FF2B5EF4-FFF2-40B4-BE49-F238E27FC236}">
                <a16:creationId xmlns:a16="http://schemas.microsoft.com/office/drawing/2014/main" xmlns="" id="{00000000-0008-0000-1000-0000FF11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59" name="Line 8">
            <a:extLst>
              <a:ext uri="{FF2B5EF4-FFF2-40B4-BE49-F238E27FC236}">
                <a16:creationId xmlns:a16="http://schemas.microsoft.com/office/drawing/2014/main" xmlns="" id="{00000000-0008-0000-1000-00000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60" name="Line 9">
            <a:extLst>
              <a:ext uri="{FF2B5EF4-FFF2-40B4-BE49-F238E27FC236}">
                <a16:creationId xmlns:a16="http://schemas.microsoft.com/office/drawing/2014/main" xmlns="" id="{00000000-0008-0000-1000-00000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61" name="Line 7">
            <a:extLst>
              <a:ext uri="{FF2B5EF4-FFF2-40B4-BE49-F238E27FC236}">
                <a16:creationId xmlns:a16="http://schemas.microsoft.com/office/drawing/2014/main" xmlns="" id="{00000000-0008-0000-1000-000002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62" name="Line 8">
            <a:extLst>
              <a:ext uri="{FF2B5EF4-FFF2-40B4-BE49-F238E27FC236}">
                <a16:creationId xmlns:a16="http://schemas.microsoft.com/office/drawing/2014/main" xmlns="" id="{00000000-0008-0000-1000-000003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63" name="Line 9">
            <a:extLst>
              <a:ext uri="{FF2B5EF4-FFF2-40B4-BE49-F238E27FC236}">
                <a16:creationId xmlns:a16="http://schemas.microsoft.com/office/drawing/2014/main" xmlns="" id="{00000000-0008-0000-1000-000004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64" name="Line 7">
            <a:extLst>
              <a:ext uri="{FF2B5EF4-FFF2-40B4-BE49-F238E27FC236}">
                <a16:creationId xmlns:a16="http://schemas.microsoft.com/office/drawing/2014/main" xmlns="" id="{00000000-0008-0000-1000-000008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5" name="Line 8">
            <a:extLst>
              <a:ext uri="{FF2B5EF4-FFF2-40B4-BE49-F238E27FC236}">
                <a16:creationId xmlns:a16="http://schemas.microsoft.com/office/drawing/2014/main" xmlns="" id="{00000000-0008-0000-1000-000009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6" name="Line 9">
            <a:extLst>
              <a:ext uri="{FF2B5EF4-FFF2-40B4-BE49-F238E27FC236}">
                <a16:creationId xmlns:a16="http://schemas.microsoft.com/office/drawing/2014/main" xmlns="" id="{00000000-0008-0000-1000-00000A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7" name="Line 7">
            <a:extLst>
              <a:ext uri="{FF2B5EF4-FFF2-40B4-BE49-F238E27FC236}">
                <a16:creationId xmlns:a16="http://schemas.microsoft.com/office/drawing/2014/main" xmlns="" id="{00000000-0008-0000-1000-000017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8" name="Line 8">
            <a:extLst>
              <a:ext uri="{FF2B5EF4-FFF2-40B4-BE49-F238E27FC236}">
                <a16:creationId xmlns:a16="http://schemas.microsoft.com/office/drawing/2014/main" xmlns="" id="{00000000-0008-0000-1000-000018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69" name="Line 9">
            <a:extLst>
              <a:ext uri="{FF2B5EF4-FFF2-40B4-BE49-F238E27FC236}">
                <a16:creationId xmlns:a16="http://schemas.microsoft.com/office/drawing/2014/main" xmlns="" id="{00000000-0008-0000-1000-000019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370" name="Line 7">
            <a:extLst>
              <a:ext uri="{FF2B5EF4-FFF2-40B4-BE49-F238E27FC236}">
                <a16:creationId xmlns:a16="http://schemas.microsoft.com/office/drawing/2014/main" xmlns="" id="{00000000-0008-0000-1000-00002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71" name="Line 8">
            <a:extLst>
              <a:ext uri="{FF2B5EF4-FFF2-40B4-BE49-F238E27FC236}">
                <a16:creationId xmlns:a16="http://schemas.microsoft.com/office/drawing/2014/main" xmlns="" id="{00000000-0008-0000-1000-00002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72" name="Line 9">
            <a:extLst>
              <a:ext uri="{FF2B5EF4-FFF2-40B4-BE49-F238E27FC236}">
                <a16:creationId xmlns:a16="http://schemas.microsoft.com/office/drawing/2014/main" xmlns="" id="{00000000-0008-0000-1000-00002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73" name="Line 7">
            <a:extLst>
              <a:ext uri="{FF2B5EF4-FFF2-40B4-BE49-F238E27FC236}">
                <a16:creationId xmlns:a16="http://schemas.microsoft.com/office/drawing/2014/main" xmlns="" id="{00000000-0008-0000-1000-00002C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74" name="Line 8">
            <a:extLst>
              <a:ext uri="{FF2B5EF4-FFF2-40B4-BE49-F238E27FC236}">
                <a16:creationId xmlns:a16="http://schemas.microsoft.com/office/drawing/2014/main" xmlns="" id="{00000000-0008-0000-1000-00002D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75" name="Line 9">
            <a:extLst>
              <a:ext uri="{FF2B5EF4-FFF2-40B4-BE49-F238E27FC236}">
                <a16:creationId xmlns:a16="http://schemas.microsoft.com/office/drawing/2014/main" xmlns="" id="{00000000-0008-0000-1000-00002E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76" name="Line 7">
            <a:extLst>
              <a:ext uri="{FF2B5EF4-FFF2-40B4-BE49-F238E27FC236}">
                <a16:creationId xmlns:a16="http://schemas.microsoft.com/office/drawing/2014/main" xmlns="" id="{00000000-0008-0000-1000-00002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77" name="Line 8">
            <a:extLst>
              <a:ext uri="{FF2B5EF4-FFF2-40B4-BE49-F238E27FC236}">
                <a16:creationId xmlns:a16="http://schemas.microsoft.com/office/drawing/2014/main" xmlns="" id="{00000000-0008-0000-1000-00003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78" name="Line 9">
            <a:extLst>
              <a:ext uri="{FF2B5EF4-FFF2-40B4-BE49-F238E27FC236}">
                <a16:creationId xmlns:a16="http://schemas.microsoft.com/office/drawing/2014/main" xmlns="" id="{00000000-0008-0000-1000-000031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79" name="Line 7">
            <a:extLst>
              <a:ext uri="{FF2B5EF4-FFF2-40B4-BE49-F238E27FC236}">
                <a16:creationId xmlns:a16="http://schemas.microsoft.com/office/drawing/2014/main" xmlns="" id="{00000000-0008-0000-1000-000032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80" name="Line 8">
            <a:extLst>
              <a:ext uri="{FF2B5EF4-FFF2-40B4-BE49-F238E27FC236}">
                <a16:creationId xmlns:a16="http://schemas.microsoft.com/office/drawing/2014/main" xmlns="" id="{00000000-0008-0000-1000-000033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81" name="Line 9">
            <a:extLst>
              <a:ext uri="{FF2B5EF4-FFF2-40B4-BE49-F238E27FC236}">
                <a16:creationId xmlns:a16="http://schemas.microsoft.com/office/drawing/2014/main" xmlns="" id="{00000000-0008-0000-1000-000034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382" name="Line 7">
            <a:extLst>
              <a:ext uri="{FF2B5EF4-FFF2-40B4-BE49-F238E27FC236}">
                <a16:creationId xmlns:a16="http://schemas.microsoft.com/office/drawing/2014/main" xmlns="" id="{00000000-0008-0000-1000-00003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3" name="Line 8">
            <a:extLst>
              <a:ext uri="{FF2B5EF4-FFF2-40B4-BE49-F238E27FC236}">
                <a16:creationId xmlns:a16="http://schemas.microsoft.com/office/drawing/2014/main" xmlns="" id="{00000000-0008-0000-1000-000036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4" name="Line 9">
            <a:extLst>
              <a:ext uri="{FF2B5EF4-FFF2-40B4-BE49-F238E27FC236}">
                <a16:creationId xmlns:a16="http://schemas.microsoft.com/office/drawing/2014/main" xmlns="" id="{00000000-0008-0000-1000-00003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5" name="Line 7">
            <a:extLst>
              <a:ext uri="{FF2B5EF4-FFF2-40B4-BE49-F238E27FC236}">
                <a16:creationId xmlns:a16="http://schemas.microsoft.com/office/drawing/2014/main" xmlns="" id="{00000000-0008-0000-1000-000038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86" name="Line 8">
            <a:extLst>
              <a:ext uri="{FF2B5EF4-FFF2-40B4-BE49-F238E27FC236}">
                <a16:creationId xmlns:a16="http://schemas.microsoft.com/office/drawing/2014/main" xmlns="" id="{00000000-0008-0000-1000-00003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87" name="Line 9">
            <a:extLst>
              <a:ext uri="{FF2B5EF4-FFF2-40B4-BE49-F238E27FC236}">
                <a16:creationId xmlns:a16="http://schemas.microsoft.com/office/drawing/2014/main" xmlns="" id="{00000000-0008-0000-1000-00003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88" name="Line 7">
            <a:extLst>
              <a:ext uri="{FF2B5EF4-FFF2-40B4-BE49-F238E27FC236}">
                <a16:creationId xmlns:a16="http://schemas.microsoft.com/office/drawing/2014/main" xmlns="" id="{00000000-0008-0000-1000-00003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89" name="Line 8">
            <a:extLst>
              <a:ext uri="{FF2B5EF4-FFF2-40B4-BE49-F238E27FC236}">
                <a16:creationId xmlns:a16="http://schemas.microsoft.com/office/drawing/2014/main" xmlns="" id="{00000000-0008-0000-1000-00003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90" name="Line 9">
            <a:extLst>
              <a:ext uri="{FF2B5EF4-FFF2-40B4-BE49-F238E27FC236}">
                <a16:creationId xmlns:a16="http://schemas.microsoft.com/office/drawing/2014/main" xmlns="" id="{00000000-0008-0000-1000-00003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391" name="Line 7">
            <a:extLst>
              <a:ext uri="{FF2B5EF4-FFF2-40B4-BE49-F238E27FC236}">
                <a16:creationId xmlns:a16="http://schemas.microsoft.com/office/drawing/2014/main" xmlns="" id="{00000000-0008-0000-1000-00003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92" name="Line 8">
            <a:extLst>
              <a:ext uri="{FF2B5EF4-FFF2-40B4-BE49-F238E27FC236}">
                <a16:creationId xmlns:a16="http://schemas.microsoft.com/office/drawing/2014/main" xmlns="" id="{00000000-0008-0000-1000-00003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93" name="Line 9">
            <a:extLst>
              <a:ext uri="{FF2B5EF4-FFF2-40B4-BE49-F238E27FC236}">
                <a16:creationId xmlns:a16="http://schemas.microsoft.com/office/drawing/2014/main" xmlns="" id="{00000000-0008-0000-1000-00004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394" name="Line 7">
            <a:extLst>
              <a:ext uri="{FF2B5EF4-FFF2-40B4-BE49-F238E27FC236}">
                <a16:creationId xmlns:a16="http://schemas.microsoft.com/office/drawing/2014/main" xmlns="" id="{00000000-0008-0000-1000-000041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95" name="Line 8">
            <a:extLst>
              <a:ext uri="{FF2B5EF4-FFF2-40B4-BE49-F238E27FC236}">
                <a16:creationId xmlns:a16="http://schemas.microsoft.com/office/drawing/2014/main" xmlns="" id="{00000000-0008-0000-1000-000042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96" name="Line 9">
            <a:extLst>
              <a:ext uri="{FF2B5EF4-FFF2-40B4-BE49-F238E27FC236}">
                <a16:creationId xmlns:a16="http://schemas.microsoft.com/office/drawing/2014/main" xmlns="" id="{00000000-0008-0000-1000-000043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397" name="Line 7">
            <a:extLst>
              <a:ext uri="{FF2B5EF4-FFF2-40B4-BE49-F238E27FC236}">
                <a16:creationId xmlns:a16="http://schemas.microsoft.com/office/drawing/2014/main" xmlns="" id="{00000000-0008-0000-1000-000044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98" name="Line 8">
            <a:extLst>
              <a:ext uri="{FF2B5EF4-FFF2-40B4-BE49-F238E27FC236}">
                <a16:creationId xmlns:a16="http://schemas.microsoft.com/office/drawing/2014/main" xmlns="" id="{00000000-0008-0000-1000-000045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399" name="Line 9">
            <a:extLst>
              <a:ext uri="{FF2B5EF4-FFF2-40B4-BE49-F238E27FC236}">
                <a16:creationId xmlns:a16="http://schemas.microsoft.com/office/drawing/2014/main" xmlns="" id="{00000000-0008-0000-1000-000046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00" name="Line 7">
            <a:extLst>
              <a:ext uri="{FF2B5EF4-FFF2-40B4-BE49-F238E27FC236}">
                <a16:creationId xmlns:a16="http://schemas.microsoft.com/office/drawing/2014/main" xmlns="" id="{00000000-0008-0000-1000-000047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01" name="Line 8">
            <a:extLst>
              <a:ext uri="{FF2B5EF4-FFF2-40B4-BE49-F238E27FC236}">
                <a16:creationId xmlns:a16="http://schemas.microsoft.com/office/drawing/2014/main" xmlns="" id="{00000000-0008-0000-1000-000048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02" name="Line 9">
            <a:extLst>
              <a:ext uri="{FF2B5EF4-FFF2-40B4-BE49-F238E27FC236}">
                <a16:creationId xmlns:a16="http://schemas.microsoft.com/office/drawing/2014/main" xmlns="" id="{00000000-0008-0000-1000-00004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03" name="Line 7">
            <a:extLst>
              <a:ext uri="{FF2B5EF4-FFF2-40B4-BE49-F238E27FC236}">
                <a16:creationId xmlns:a16="http://schemas.microsoft.com/office/drawing/2014/main" xmlns="" id="{00000000-0008-0000-1000-00004A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04" name="Line 8">
            <a:extLst>
              <a:ext uri="{FF2B5EF4-FFF2-40B4-BE49-F238E27FC236}">
                <a16:creationId xmlns:a16="http://schemas.microsoft.com/office/drawing/2014/main" xmlns="" id="{00000000-0008-0000-1000-00004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05" name="Line 9">
            <a:extLst>
              <a:ext uri="{FF2B5EF4-FFF2-40B4-BE49-F238E27FC236}">
                <a16:creationId xmlns:a16="http://schemas.microsoft.com/office/drawing/2014/main" xmlns="" id="{00000000-0008-0000-1000-00004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06" name="Line 7">
            <a:extLst>
              <a:ext uri="{FF2B5EF4-FFF2-40B4-BE49-F238E27FC236}">
                <a16:creationId xmlns:a16="http://schemas.microsoft.com/office/drawing/2014/main" xmlns="" id="{00000000-0008-0000-1000-00004D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07" name="Line 8">
            <a:extLst>
              <a:ext uri="{FF2B5EF4-FFF2-40B4-BE49-F238E27FC236}">
                <a16:creationId xmlns:a16="http://schemas.microsoft.com/office/drawing/2014/main" xmlns="" id="{00000000-0008-0000-1000-00004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08" name="Line 9">
            <a:extLst>
              <a:ext uri="{FF2B5EF4-FFF2-40B4-BE49-F238E27FC236}">
                <a16:creationId xmlns:a16="http://schemas.microsoft.com/office/drawing/2014/main" xmlns="" id="{00000000-0008-0000-1000-00004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09" name="Line 7">
            <a:extLst>
              <a:ext uri="{FF2B5EF4-FFF2-40B4-BE49-F238E27FC236}">
                <a16:creationId xmlns:a16="http://schemas.microsoft.com/office/drawing/2014/main" xmlns="" id="{00000000-0008-0000-1000-000050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10" name="Line 8">
            <a:extLst>
              <a:ext uri="{FF2B5EF4-FFF2-40B4-BE49-F238E27FC236}">
                <a16:creationId xmlns:a16="http://schemas.microsoft.com/office/drawing/2014/main" xmlns="" id="{00000000-0008-0000-1000-000051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11" name="Line 9">
            <a:extLst>
              <a:ext uri="{FF2B5EF4-FFF2-40B4-BE49-F238E27FC236}">
                <a16:creationId xmlns:a16="http://schemas.microsoft.com/office/drawing/2014/main" xmlns="" id="{00000000-0008-0000-1000-000052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12" name="Line 7">
            <a:extLst>
              <a:ext uri="{FF2B5EF4-FFF2-40B4-BE49-F238E27FC236}">
                <a16:creationId xmlns:a16="http://schemas.microsoft.com/office/drawing/2014/main" xmlns="" id="{00000000-0008-0000-1000-000053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13" name="Line 8">
            <a:extLst>
              <a:ext uri="{FF2B5EF4-FFF2-40B4-BE49-F238E27FC236}">
                <a16:creationId xmlns:a16="http://schemas.microsoft.com/office/drawing/2014/main" xmlns="" id="{00000000-0008-0000-1000-000054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14" name="Line 9">
            <a:extLst>
              <a:ext uri="{FF2B5EF4-FFF2-40B4-BE49-F238E27FC236}">
                <a16:creationId xmlns:a16="http://schemas.microsoft.com/office/drawing/2014/main" xmlns="" id="{00000000-0008-0000-1000-000055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15" name="Line 7">
            <a:extLst>
              <a:ext uri="{FF2B5EF4-FFF2-40B4-BE49-F238E27FC236}">
                <a16:creationId xmlns:a16="http://schemas.microsoft.com/office/drawing/2014/main" xmlns="" id="{00000000-0008-0000-1000-000056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16" name="Line 8">
            <a:extLst>
              <a:ext uri="{FF2B5EF4-FFF2-40B4-BE49-F238E27FC236}">
                <a16:creationId xmlns:a16="http://schemas.microsoft.com/office/drawing/2014/main" xmlns="" id="{00000000-0008-0000-1000-000057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17" name="Line 9">
            <a:extLst>
              <a:ext uri="{FF2B5EF4-FFF2-40B4-BE49-F238E27FC236}">
                <a16:creationId xmlns:a16="http://schemas.microsoft.com/office/drawing/2014/main" xmlns="" id="{00000000-0008-0000-1000-000058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18" name="Line 7">
            <a:extLst>
              <a:ext uri="{FF2B5EF4-FFF2-40B4-BE49-F238E27FC236}">
                <a16:creationId xmlns:a16="http://schemas.microsoft.com/office/drawing/2014/main" xmlns="" id="{00000000-0008-0000-1000-000059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19" name="Line 8">
            <a:extLst>
              <a:ext uri="{FF2B5EF4-FFF2-40B4-BE49-F238E27FC236}">
                <a16:creationId xmlns:a16="http://schemas.microsoft.com/office/drawing/2014/main" xmlns="" id="{00000000-0008-0000-1000-00005A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20" name="Line 9">
            <a:extLst>
              <a:ext uri="{FF2B5EF4-FFF2-40B4-BE49-F238E27FC236}">
                <a16:creationId xmlns:a16="http://schemas.microsoft.com/office/drawing/2014/main" xmlns="" id="{00000000-0008-0000-1000-00005B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21" name="Line 7">
            <a:extLst>
              <a:ext uri="{FF2B5EF4-FFF2-40B4-BE49-F238E27FC236}">
                <a16:creationId xmlns:a16="http://schemas.microsoft.com/office/drawing/2014/main" xmlns="" id="{00000000-0008-0000-1000-00005C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22" name="Line 8">
            <a:extLst>
              <a:ext uri="{FF2B5EF4-FFF2-40B4-BE49-F238E27FC236}">
                <a16:creationId xmlns:a16="http://schemas.microsoft.com/office/drawing/2014/main" xmlns="" id="{00000000-0008-0000-1000-00005D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23" name="Line 9">
            <a:extLst>
              <a:ext uri="{FF2B5EF4-FFF2-40B4-BE49-F238E27FC236}">
                <a16:creationId xmlns:a16="http://schemas.microsoft.com/office/drawing/2014/main" xmlns="" id="{00000000-0008-0000-1000-00005E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24" name="Line 7">
            <a:extLst>
              <a:ext uri="{FF2B5EF4-FFF2-40B4-BE49-F238E27FC236}">
                <a16:creationId xmlns:a16="http://schemas.microsoft.com/office/drawing/2014/main" xmlns="" id="{00000000-0008-0000-1000-00005F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25" name="Line 8">
            <a:extLst>
              <a:ext uri="{FF2B5EF4-FFF2-40B4-BE49-F238E27FC236}">
                <a16:creationId xmlns:a16="http://schemas.microsoft.com/office/drawing/2014/main" xmlns="" id="{00000000-0008-0000-1000-00006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26" name="Line 9">
            <a:extLst>
              <a:ext uri="{FF2B5EF4-FFF2-40B4-BE49-F238E27FC236}">
                <a16:creationId xmlns:a16="http://schemas.microsoft.com/office/drawing/2014/main" xmlns="" id="{00000000-0008-0000-1000-00006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27" name="Line 7">
            <a:extLst>
              <a:ext uri="{FF2B5EF4-FFF2-40B4-BE49-F238E27FC236}">
                <a16:creationId xmlns:a16="http://schemas.microsoft.com/office/drawing/2014/main" xmlns="" id="{00000000-0008-0000-1000-000062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28" name="Line 8">
            <a:extLst>
              <a:ext uri="{FF2B5EF4-FFF2-40B4-BE49-F238E27FC236}">
                <a16:creationId xmlns:a16="http://schemas.microsoft.com/office/drawing/2014/main" xmlns="" id="{00000000-0008-0000-1000-000063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29" name="Line 9">
            <a:extLst>
              <a:ext uri="{FF2B5EF4-FFF2-40B4-BE49-F238E27FC236}">
                <a16:creationId xmlns:a16="http://schemas.microsoft.com/office/drawing/2014/main" xmlns="" id="{00000000-0008-0000-1000-000064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30" name="Line 7">
            <a:extLst>
              <a:ext uri="{FF2B5EF4-FFF2-40B4-BE49-F238E27FC236}">
                <a16:creationId xmlns:a16="http://schemas.microsoft.com/office/drawing/2014/main" xmlns="" id="{00000000-0008-0000-1000-000065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31" name="Line 8">
            <a:extLst>
              <a:ext uri="{FF2B5EF4-FFF2-40B4-BE49-F238E27FC236}">
                <a16:creationId xmlns:a16="http://schemas.microsoft.com/office/drawing/2014/main" xmlns="" id="{00000000-0008-0000-1000-000066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32" name="Line 9">
            <a:extLst>
              <a:ext uri="{FF2B5EF4-FFF2-40B4-BE49-F238E27FC236}">
                <a16:creationId xmlns:a16="http://schemas.microsoft.com/office/drawing/2014/main" xmlns="" id="{00000000-0008-0000-1000-000067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33" name="Line 7">
            <a:extLst>
              <a:ext uri="{FF2B5EF4-FFF2-40B4-BE49-F238E27FC236}">
                <a16:creationId xmlns:a16="http://schemas.microsoft.com/office/drawing/2014/main" xmlns="" id="{00000000-0008-0000-1000-000068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34" name="Line 8">
            <a:extLst>
              <a:ext uri="{FF2B5EF4-FFF2-40B4-BE49-F238E27FC236}">
                <a16:creationId xmlns:a16="http://schemas.microsoft.com/office/drawing/2014/main" xmlns="" id="{00000000-0008-0000-1000-000069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35" name="Line 9">
            <a:extLst>
              <a:ext uri="{FF2B5EF4-FFF2-40B4-BE49-F238E27FC236}">
                <a16:creationId xmlns:a16="http://schemas.microsoft.com/office/drawing/2014/main" xmlns="" id="{00000000-0008-0000-1000-00006A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36" name="Line 7">
            <a:extLst>
              <a:ext uri="{FF2B5EF4-FFF2-40B4-BE49-F238E27FC236}">
                <a16:creationId xmlns:a16="http://schemas.microsoft.com/office/drawing/2014/main" xmlns="" id="{00000000-0008-0000-1000-00006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37" name="Line 8">
            <a:extLst>
              <a:ext uri="{FF2B5EF4-FFF2-40B4-BE49-F238E27FC236}">
                <a16:creationId xmlns:a16="http://schemas.microsoft.com/office/drawing/2014/main" xmlns="" id="{00000000-0008-0000-1000-00006C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38" name="Line 9">
            <a:extLst>
              <a:ext uri="{FF2B5EF4-FFF2-40B4-BE49-F238E27FC236}">
                <a16:creationId xmlns:a16="http://schemas.microsoft.com/office/drawing/2014/main" xmlns="" id="{00000000-0008-0000-1000-00006D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39" name="Line 7">
            <a:extLst>
              <a:ext uri="{FF2B5EF4-FFF2-40B4-BE49-F238E27FC236}">
                <a16:creationId xmlns:a16="http://schemas.microsoft.com/office/drawing/2014/main" xmlns="" id="{00000000-0008-0000-1000-00006E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40" name="Line 8">
            <a:extLst>
              <a:ext uri="{FF2B5EF4-FFF2-40B4-BE49-F238E27FC236}">
                <a16:creationId xmlns:a16="http://schemas.microsoft.com/office/drawing/2014/main" xmlns="" id="{00000000-0008-0000-1000-00006F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41" name="Line 9">
            <a:extLst>
              <a:ext uri="{FF2B5EF4-FFF2-40B4-BE49-F238E27FC236}">
                <a16:creationId xmlns:a16="http://schemas.microsoft.com/office/drawing/2014/main" xmlns="" id="{00000000-0008-0000-1000-000070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42" name="Line 7">
            <a:extLst>
              <a:ext uri="{FF2B5EF4-FFF2-40B4-BE49-F238E27FC236}">
                <a16:creationId xmlns:a16="http://schemas.microsoft.com/office/drawing/2014/main" xmlns="" id="{00000000-0008-0000-1000-000071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43" name="Line 8">
            <a:extLst>
              <a:ext uri="{FF2B5EF4-FFF2-40B4-BE49-F238E27FC236}">
                <a16:creationId xmlns:a16="http://schemas.microsoft.com/office/drawing/2014/main" xmlns="" id="{00000000-0008-0000-1000-000072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44" name="Line 9">
            <a:extLst>
              <a:ext uri="{FF2B5EF4-FFF2-40B4-BE49-F238E27FC236}">
                <a16:creationId xmlns:a16="http://schemas.microsoft.com/office/drawing/2014/main" xmlns="" id="{00000000-0008-0000-1000-000073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45" name="Line 7">
            <a:extLst>
              <a:ext uri="{FF2B5EF4-FFF2-40B4-BE49-F238E27FC236}">
                <a16:creationId xmlns:a16="http://schemas.microsoft.com/office/drawing/2014/main" xmlns="" id="{00000000-0008-0000-1000-00007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46" name="Line 8">
            <a:extLst>
              <a:ext uri="{FF2B5EF4-FFF2-40B4-BE49-F238E27FC236}">
                <a16:creationId xmlns:a16="http://schemas.microsoft.com/office/drawing/2014/main" xmlns="" id="{00000000-0008-0000-1000-000075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47" name="Line 9">
            <a:extLst>
              <a:ext uri="{FF2B5EF4-FFF2-40B4-BE49-F238E27FC236}">
                <a16:creationId xmlns:a16="http://schemas.microsoft.com/office/drawing/2014/main" xmlns="" id="{00000000-0008-0000-1000-000076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48" name="Line 7">
            <a:extLst>
              <a:ext uri="{FF2B5EF4-FFF2-40B4-BE49-F238E27FC236}">
                <a16:creationId xmlns:a16="http://schemas.microsoft.com/office/drawing/2014/main" xmlns="" id="{00000000-0008-0000-1000-000077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49" name="Line 8">
            <a:extLst>
              <a:ext uri="{FF2B5EF4-FFF2-40B4-BE49-F238E27FC236}">
                <a16:creationId xmlns:a16="http://schemas.microsoft.com/office/drawing/2014/main" xmlns="" id="{00000000-0008-0000-1000-000078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50" name="Line 9">
            <a:extLst>
              <a:ext uri="{FF2B5EF4-FFF2-40B4-BE49-F238E27FC236}">
                <a16:creationId xmlns:a16="http://schemas.microsoft.com/office/drawing/2014/main" xmlns="" id="{00000000-0008-0000-1000-000079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51" name="Line 7">
            <a:extLst>
              <a:ext uri="{FF2B5EF4-FFF2-40B4-BE49-F238E27FC236}">
                <a16:creationId xmlns:a16="http://schemas.microsoft.com/office/drawing/2014/main" xmlns="" id="{00000000-0008-0000-1000-00007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52" name="Line 8">
            <a:extLst>
              <a:ext uri="{FF2B5EF4-FFF2-40B4-BE49-F238E27FC236}">
                <a16:creationId xmlns:a16="http://schemas.microsoft.com/office/drawing/2014/main" xmlns="" id="{00000000-0008-0000-1000-00007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53" name="Line 9">
            <a:extLst>
              <a:ext uri="{FF2B5EF4-FFF2-40B4-BE49-F238E27FC236}">
                <a16:creationId xmlns:a16="http://schemas.microsoft.com/office/drawing/2014/main" xmlns="" id="{00000000-0008-0000-1000-00007C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54" name="Line 7">
            <a:extLst>
              <a:ext uri="{FF2B5EF4-FFF2-40B4-BE49-F238E27FC236}">
                <a16:creationId xmlns:a16="http://schemas.microsoft.com/office/drawing/2014/main" xmlns="" id="{00000000-0008-0000-1000-00007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55" name="Line 8">
            <a:extLst>
              <a:ext uri="{FF2B5EF4-FFF2-40B4-BE49-F238E27FC236}">
                <a16:creationId xmlns:a16="http://schemas.microsoft.com/office/drawing/2014/main" xmlns="" id="{00000000-0008-0000-1000-00007E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56" name="Line 9">
            <a:extLst>
              <a:ext uri="{FF2B5EF4-FFF2-40B4-BE49-F238E27FC236}">
                <a16:creationId xmlns:a16="http://schemas.microsoft.com/office/drawing/2014/main" xmlns="" id="{00000000-0008-0000-1000-00007F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57" name="Line 7">
            <a:extLst>
              <a:ext uri="{FF2B5EF4-FFF2-40B4-BE49-F238E27FC236}">
                <a16:creationId xmlns:a16="http://schemas.microsoft.com/office/drawing/2014/main" xmlns="" id="{00000000-0008-0000-1000-00008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58" name="Line 8">
            <a:extLst>
              <a:ext uri="{FF2B5EF4-FFF2-40B4-BE49-F238E27FC236}">
                <a16:creationId xmlns:a16="http://schemas.microsoft.com/office/drawing/2014/main" xmlns="" id="{00000000-0008-0000-1000-000081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59" name="Line 9">
            <a:extLst>
              <a:ext uri="{FF2B5EF4-FFF2-40B4-BE49-F238E27FC236}">
                <a16:creationId xmlns:a16="http://schemas.microsoft.com/office/drawing/2014/main" xmlns="" id="{00000000-0008-0000-1000-000082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0" name="Line 7">
            <a:extLst>
              <a:ext uri="{FF2B5EF4-FFF2-40B4-BE49-F238E27FC236}">
                <a16:creationId xmlns:a16="http://schemas.microsoft.com/office/drawing/2014/main" xmlns="" id="{00000000-0008-0000-1000-000083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61" name="Line 8">
            <a:extLst>
              <a:ext uri="{FF2B5EF4-FFF2-40B4-BE49-F238E27FC236}">
                <a16:creationId xmlns:a16="http://schemas.microsoft.com/office/drawing/2014/main" xmlns="" id="{00000000-0008-0000-1000-00008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62" name="Line 9">
            <a:extLst>
              <a:ext uri="{FF2B5EF4-FFF2-40B4-BE49-F238E27FC236}">
                <a16:creationId xmlns:a16="http://schemas.microsoft.com/office/drawing/2014/main" xmlns="" id="{00000000-0008-0000-1000-000085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63" name="Line 7">
            <a:extLst>
              <a:ext uri="{FF2B5EF4-FFF2-40B4-BE49-F238E27FC236}">
                <a16:creationId xmlns:a16="http://schemas.microsoft.com/office/drawing/2014/main" xmlns="" id="{00000000-0008-0000-1000-000086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64" name="Line 8">
            <a:extLst>
              <a:ext uri="{FF2B5EF4-FFF2-40B4-BE49-F238E27FC236}">
                <a16:creationId xmlns:a16="http://schemas.microsoft.com/office/drawing/2014/main" xmlns="" id="{00000000-0008-0000-1000-000087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65" name="Line 9">
            <a:extLst>
              <a:ext uri="{FF2B5EF4-FFF2-40B4-BE49-F238E27FC236}">
                <a16:creationId xmlns:a16="http://schemas.microsoft.com/office/drawing/2014/main" xmlns="" id="{00000000-0008-0000-1000-000088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66" name="Line 7">
            <a:extLst>
              <a:ext uri="{FF2B5EF4-FFF2-40B4-BE49-F238E27FC236}">
                <a16:creationId xmlns:a16="http://schemas.microsoft.com/office/drawing/2014/main" xmlns="" id="{00000000-0008-0000-1000-000089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7" name="Line 8">
            <a:extLst>
              <a:ext uri="{FF2B5EF4-FFF2-40B4-BE49-F238E27FC236}">
                <a16:creationId xmlns:a16="http://schemas.microsoft.com/office/drawing/2014/main" xmlns="" id="{00000000-0008-0000-1000-00008A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8" name="Line 9">
            <a:extLst>
              <a:ext uri="{FF2B5EF4-FFF2-40B4-BE49-F238E27FC236}">
                <a16:creationId xmlns:a16="http://schemas.microsoft.com/office/drawing/2014/main" xmlns="" id="{00000000-0008-0000-1000-00008B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69" name="Line 7">
            <a:extLst>
              <a:ext uri="{FF2B5EF4-FFF2-40B4-BE49-F238E27FC236}">
                <a16:creationId xmlns:a16="http://schemas.microsoft.com/office/drawing/2014/main" xmlns="" id="{00000000-0008-0000-1000-00008C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0" name="Line 8">
            <a:extLst>
              <a:ext uri="{FF2B5EF4-FFF2-40B4-BE49-F238E27FC236}">
                <a16:creationId xmlns:a16="http://schemas.microsoft.com/office/drawing/2014/main" xmlns="" id="{00000000-0008-0000-1000-00008D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1" name="Line 9">
            <a:extLst>
              <a:ext uri="{FF2B5EF4-FFF2-40B4-BE49-F238E27FC236}">
                <a16:creationId xmlns:a16="http://schemas.microsoft.com/office/drawing/2014/main" xmlns="" id="{00000000-0008-0000-1000-00008E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2" name="Line 7">
            <a:extLst>
              <a:ext uri="{FF2B5EF4-FFF2-40B4-BE49-F238E27FC236}">
                <a16:creationId xmlns:a16="http://schemas.microsoft.com/office/drawing/2014/main" xmlns="" id="{00000000-0008-0000-1000-00008F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73" name="Line 8">
            <a:extLst>
              <a:ext uri="{FF2B5EF4-FFF2-40B4-BE49-F238E27FC236}">
                <a16:creationId xmlns:a16="http://schemas.microsoft.com/office/drawing/2014/main" xmlns="" id="{00000000-0008-0000-1000-00009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74" name="Line 9">
            <a:extLst>
              <a:ext uri="{FF2B5EF4-FFF2-40B4-BE49-F238E27FC236}">
                <a16:creationId xmlns:a16="http://schemas.microsoft.com/office/drawing/2014/main" xmlns="" id="{00000000-0008-0000-1000-00009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475" name="Line 7">
            <a:extLst>
              <a:ext uri="{FF2B5EF4-FFF2-40B4-BE49-F238E27FC236}">
                <a16:creationId xmlns:a16="http://schemas.microsoft.com/office/drawing/2014/main" xmlns="" id="{00000000-0008-0000-1000-000092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76" name="Line 8">
            <a:extLst>
              <a:ext uri="{FF2B5EF4-FFF2-40B4-BE49-F238E27FC236}">
                <a16:creationId xmlns:a16="http://schemas.microsoft.com/office/drawing/2014/main" xmlns="" id="{00000000-0008-0000-1000-000093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77" name="Line 9">
            <a:extLst>
              <a:ext uri="{FF2B5EF4-FFF2-40B4-BE49-F238E27FC236}">
                <a16:creationId xmlns:a16="http://schemas.microsoft.com/office/drawing/2014/main" xmlns="" id="{00000000-0008-0000-1000-000094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78" name="Line 7">
            <a:extLst>
              <a:ext uri="{FF2B5EF4-FFF2-40B4-BE49-F238E27FC236}">
                <a16:creationId xmlns:a16="http://schemas.microsoft.com/office/drawing/2014/main" xmlns="" id="{00000000-0008-0000-1000-000095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79" name="Line 8">
            <a:extLst>
              <a:ext uri="{FF2B5EF4-FFF2-40B4-BE49-F238E27FC236}">
                <a16:creationId xmlns:a16="http://schemas.microsoft.com/office/drawing/2014/main" xmlns="" id="{00000000-0008-0000-1000-000096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0" name="Line 9">
            <a:extLst>
              <a:ext uri="{FF2B5EF4-FFF2-40B4-BE49-F238E27FC236}">
                <a16:creationId xmlns:a16="http://schemas.microsoft.com/office/drawing/2014/main" xmlns="" id="{00000000-0008-0000-1000-000097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1" name="Line 7">
            <a:extLst>
              <a:ext uri="{FF2B5EF4-FFF2-40B4-BE49-F238E27FC236}">
                <a16:creationId xmlns:a16="http://schemas.microsoft.com/office/drawing/2014/main" xmlns="" id="{00000000-0008-0000-1000-00009B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2" name="Line 8">
            <a:extLst>
              <a:ext uri="{FF2B5EF4-FFF2-40B4-BE49-F238E27FC236}">
                <a16:creationId xmlns:a16="http://schemas.microsoft.com/office/drawing/2014/main" xmlns="" id="{00000000-0008-0000-1000-00009C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3" name="Line 9">
            <a:extLst>
              <a:ext uri="{FF2B5EF4-FFF2-40B4-BE49-F238E27FC236}">
                <a16:creationId xmlns:a16="http://schemas.microsoft.com/office/drawing/2014/main" xmlns="" id="{00000000-0008-0000-1000-00009D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4" name="Line 7">
            <a:extLst>
              <a:ext uri="{FF2B5EF4-FFF2-40B4-BE49-F238E27FC236}">
                <a16:creationId xmlns:a16="http://schemas.microsoft.com/office/drawing/2014/main" xmlns="" id="{00000000-0008-0000-1000-0000A4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5" name="Line 8">
            <a:extLst>
              <a:ext uri="{FF2B5EF4-FFF2-40B4-BE49-F238E27FC236}">
                <a16:creationId xmlns:a16="http://schemas.microsoft.com/office/drawing/2014/main" xmlns="" id="{00000000-0008-0000-1000-0000A5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6" name="Line 9">
            <a:extLst>
              <a:ext uri="{FF2B5EF4-FFF2-40B4-BE49-F238E27FC236}">
                <a16:creationId xmlns:a16="http://schemas.microsoft.com/office/drawing/2014/main" xmlns="" id="{00000000-0008-0000-1000-0000A612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487" name="Line 7">
            <a:extLst>
              <a:ext uri="{FF2B5EF4-FFF2-40B4-BE49-F238E27FC236}">
                <a16:creationId xmlns:a16="http://schemas.microsoft.com/office/drawing/2014/main" xmlns="" id="{00000000-0008-0000-1000-0000AA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8" name="Line 8">
            <a:extLst>
              <a:ext uri="{FF2B5EF4-FFF2-40B4-BE49-F238E27FC236}">
                <a16:creationId xmlns:a16="http://schemas.microsoft.com/office/drawing/2014/main" xmlns="" id="{00000000-0008-0000-1000-0000AB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89" name="Line 9">
            <a:extLst>
              <a:ext uri="{FF2B5EF4-FFF2-40B4-BE49-F238E27FC236}">
                <a16:creationId xmlns:a16="http://schemas.microsoft.com/office/drawing/2014/main" xmlns="" id="{00000000-0008-0000-1000-0000AC12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490" name="Line 7">
            <a:extLst>
              <a:ext uri="{FF2B5EF4-FFF2-40B4-BE49-F238E27FC236}">
                <a16:creationId xmlns:a16="http://schemas.microsoft.com/office/drawing/2014/main" xmlns="" id="{00000000-0008-0000-1000-0000B9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91" name="Line 8">
            <a:extLst>
              <a:ext uri="{FF2B5EF4-FFF2-40B4-BE49-F238E27FC236}">
                <a16:creationId xmlns:a16="http://schemas.microsoft.com/office/drawing/2014/main" xmlns="" id="{00000000-0008-0000-1000-0000BA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92" name="Line 9">
            <a:extLst>
              <a:ext uri="{FF2B5EF4-FFF2-40B4-BE49-F238E27FC236}">
                <a16:creationId xmlns:a16="http://schemas.microsoft.com/office/drawing/2014/main" xmlns="" id="{00000000-0008-0000-1000-0000B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493" name="Line 7">
            <a:extLst>
              <a:ext uri="{FF2B5EF4-FFF2-40B4-BE49-F238E27FC236}">
                <a16:creationId xmlns:a16="http://schemas.microsoft.com/office/drawing/2014/main" xmlns="" id="{00000000-0008-0000-1000-0000BC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94" name="Line 8">
            <a:extLst>
              <a:ext uri="{FF2B5EF4-FFF2-40B4-BE49-F238E27FC236}">
                <a16:creationId xmlns:a16="http://schemas.microsoft.com/office/drawing/2014/main" xmlns="" id="{00000000-0008-0000-1000-0000BD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95" name="Line 9">
            <a:extLst>
              <a:ext uri="{FF2B5EF4-FFF2-40B4-BE49-F238E27FC236}">
                <a16:creationId xmlns:a16="http://schemas.microsoft.com/office/drawing/2014/main" xmlns="" id="{00000000-0008-0000-1000-0000B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496" name="Line 7">
            <a:extLst>
              <a:ext uri="{FF2B5EF4-FFF2-40B4-BE49-F238E27FC236}">
                <a16:creationId xmlns:a16="http://schemas.microsoft.com/office/drawing/2014/main" xmlns="" id="{00000000-0008-0000-1000-0000BF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97" name="Line 8">
            <a:extLst>
              <a:ext uri="{FF2B5EF4-FFF2-40B4-BE49-F238E27FC236}">
                <a16:creationId xmlns:a16="http://schemas.microsoft.com/office/drawing/2014/main" xmlns="" id="{00000000-0008-0000-1000-0000C0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98" name="Line 9">
            <a:extLst>
              <a:ext uri="{FF2B5EF4-FFF2-40B4-BE49-F238E27FC236}">
                <a16:creationId xmlns:a16="http://schemas.microsoft.com/office/drawing/2014/main" xmlns="" id="{00000000-0008-0000-1000-0000C1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499" name="Line 7">
            <a:extLst>
              <a:ext uri="{FF2B5EF4-FFF2-40B4-BE49-F238E27FC236}">
                <a16:creationId xmlns:a16="http://schemas.microsoft.com/office/drawing/2014/main" xmlns="" id="{00000000-0008-0000-1000-0000C2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00" name="Line 8">
            <a:extLst>
              <a:ext uri="{FF2B5EF4-FFF2-40B4-BE49-F238E27FC236}">
                <a16:creationId xmlns:a16="http://schemas.microsoft.com/office/drawing/2014/main" xmlns="" id="{00000000-0008-0000-1000-0000C3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01" name="Line 9">
            <a:extLst>
              <a:ext uri="{FF2B5EF4-FFF2-40B4-BE49-F238E27FC236}">
                <a16:creationId xmlns:a16="http://schemas.microsoft.com/office/drawing/2014/main" xmlns="" id="{00000000-0008-0000-1000-0000C4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02" name="Line 7">
            <a:extLst>
              <a:ext uri="{FF2B5EF4-FFF2-40B4-BE49-F238E27FC236}">
                <a16:creationId xmlns:a16="http://schemas.microsoft.com/office/drawing/2014/main" xmlns="" id="{00000000-0008-0000-1000-0000C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3" name="Line 8">
            <a:extLst>
              <a:ext uri="{FF2B5EF4-FFF2-40B4-BE49-F238E27FC236}">
                <a16:creationId xmlns:a16="http://schemas.microsoft.com/office/drawing/2014/main" xmlns="" id="{00000000-0008-0000-1000-0000C6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4" name="Line 9">
            <a:extLst>
              <a:ext uri="{FF2B5EF4-FFF2-40B4-BE49-F238E27FC236}">
                <a16:creationId xmlns:a16="http://schemas.microsoft.com/office/drawing/2014/main" xmlns="" id="{00000000-0008-0000-1000-0000C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5" name="Line 7">
            <a:extLst>
              <a:ext uri="{FF2B5EF4-FFF2-40B4-BE49-F238E27FC236}">
                <a16:creationId xmlns:a16="http://schemas.microsoft.com/office/drawing/2014/main" xmlns="" id="{00000000-0008-0000-1000-0000C8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06" name="Line 8">
            <a:extLst>
              <a:ext uri="{FF2B5EF4-FFF2-40B4-BE49-F238E27FC236}">
                <a16:creationId xmlns:a16="http://schemas.microsoft.com/office/drawing/2014/main" xmlns="" id="{00000000-0008-0000-1000-0000C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07" name="Line 9">
            <a:extLst>
              <a:ext uri="{FF2B5EF4-FFF2-40B4-BE49-F238E27FC236}">
                <a16:creationId xmlns:a16="http://schemas.microsoft.com/office/drawing/2014/main" xmlns="" id="{00000000-0008-0000-1000-0000C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08" name="Line 7">
            <a:extLst>
              <a:ext uri="{FF2B5EF4-FFF2-40B4-BE49-F238E27FC236}">
                <a16:creationId xmlns:a16="http://schemas.microsoft.com/office/drawing/2014/main" xmlns="" id="{00000000-0008-0000-1000-0000C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09" name="Line 8">
            <a:extLst>
              <a:ext uri="{FF2B5EF4-FFF2-40B4-BE49-F238E27FC236}">
                <a16:creationId xmlns:a16="http://schemas.microsoft.com/office/drawing/2014/main" xmlns="" id="{00000000-0008-0000-1000-0000C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0" name="Line 9">
            <a:extLst>
              <a:ext uri="{FF2B5EF4-FFF2-40B4-BE49-F238E27FC236}">
                <a16:creationId xmlns:a16="http://schemas.microsoft.com/office/drawing/2014/main" xmlns="" id="{00000000-0008-0000-1000-0000C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1" name="Line 7">
            <a:extLst>
              <a:ext uri="{FF2B5EF4-FFF2-40B4-BE49-F238E27FC236}">
                <a16:creationId xmlns:a16="http://schemas.microsoft.com/office/drawing/2014/main" xmlns="" id="{00000000-0008-0000-1000-0000CE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12" name="Line 8">
            <a:extLst>
              <a:ext uri="{FF2B5EF4-FFF2-40B4-BE49-F238E27FC236}">
                <a16:creationId xmlns:a16="http://schemas.microsoft.com/office/drawing/2014/main" xmlns="" id="{00000000-0008-0000-1000-0000CF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13" name="Line 9">
            <a:extLst>
              <a:ext uri="{FF2B5EF4-FFF2-40B4-BE49-F238E27FC236}">
                <a16:creationId xmlns:a16="http://schemas.microsoft.com/office/drawing/2014/main" xmlns="" id="{00000000-0008-0000-1000-0000D0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14" name="Line 7">
            <a:extLst>
              <a:ext uri="{FF2B5EF4-FFF2-40B4-BE49-F238E27FC236}">
                <a16:creationId xmlns:a16="http://schemas.microsoft.com/office/drawing/2014/main" xmlns="" id="{00000000-0008-0000-1000-0000D1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5" name="Line 8">
            <a:extLst>
              <a:ext uri="{FF2B5EF4-FFF2-40B4-BE49-F238E27FC236}">
                <a16:creationId xmlns:a16="http://schemas.microsoft.com/office/drawing/2014/main" xmlns="" id="{00000000-0008-0000-1000-0000D2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6" name="Line 9">
            <a:extLst>
              <a:ext uri="{FF2B5EF4-FFF2-40B4-BE49-F238E27FC236}">
                <a16:creationId xmlns:a16="http://schemas.microsoft.com/office/drawing/2014/main" xmlns="" id="{00000000-0008-0000-1000-0000D3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17" name="Line 7">
            <a:extLst>
              <a:ext uri="{FF2B5EF4-FFF2-40B4-BE49-F238E27FC236}">
                <a16:creationId xmlns:a16="http://schemas.microsoft.com/office/drawing/2014/main" xmlns="" id="{00000000-0008-0000-1000-0000D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18" name="Line 8">
            <a:extLst>
              <a:ext uri="{FF2B5EF4-FFF2-40B4-BE49-F238E27FC236}">
                <a16:creationId xmlns:a16="http://schemas.microsoft.com/office/drawing/2014/main" xmlns="" id="{00000000-0008-0000-1000-0000D5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19" name="Line 9">
            <a:extLst>
              <a:ext uri="{FF2B5EF4-FFF2-40B4-BE49-F238E27FC236}">
                <a16:creationId xmlns:a16="http://schemas.microsoft.com/office/drawing/2014/main" xmlns="" id="{00000000-0008-0000-1000-0000D6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0" name="Line 7">
            <a:extLst>
              <a:ext uri="{FF2B5EF4-FFF2-40B4-BE49-F238E27FC236}">
                <a16:creationId xmlns:a16="http://schemas.microsoft.com/office/drawing/2014/main" xmlns="" id="{00000000-0008-0000-1000-0000D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21" name="Line 8">
            <a:extLst>
              <a:ext uri="{FF2B5EF4-FFF2-40B4-BE49-F238E27FC236}">
                <a16:creationId xmlns:a16="http://schemas.microsoft.com/office/drawing/2014/main" xmlns="" id="{00000000-0008-0000-1000-0000D8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22" name="Line 9">
            <a:extLst>
              <a:ext uri="{FF2B5EF4-FFF2-40B4-BE49-F238E27FC236}">
                <a16:creationId xmlns:a16="http://schemas.microsoft.com/office/drawing/2014/main" xmlns="" id="{00000000-0008-0000-1000-0000D9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23" name="Line 7">
            <a:extLst>
              <a:ext uri="{FF2B5EF4-FFF2-40B4-BE49-F238E27FC236}">
                <a16:creationId xmlns:a16="http://schemas.microsoft.com/office/drawing/2014/main" xmlns="" id="{00000000-0008-0000-1000-0000DA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24" name="Line 8">
            <a:extLst>
              <a:ext uri="{FF2B5EF4-FFF2-40B4-BE49-F238E27FC236}">
                <a16:creationId xmlns:a16="http://schemas.microsoft.com/office/drawing/2014/main" xmlns="" id="{00000000-0008-0000-1000-0000DB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25" name="Line 9">
            <a:extLst>
              <a:ext uri="{FF2B5EF4-FFF2-40B4-BE49-F238E27FC236}">
                <a16:creationId xmlns:a16="http://schemas.microsoft.com/office/drawing/2014/main" xmlns="" id="{00000000-0008-0000-1000-0000DC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26" name="Line 7">
            <a:extLst>
              <a:ext uri="{FF2B5EF4-FFF2-40B4-BE49-F238E27FC236}">
                <a16:creationId xmlns:a16="http://schemas.microsoft.com/office/drawing/2014/main" xmlns="" id="{00000000-0008-0000-1000-0000DD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7" name="Line 8">
            <a:extLst>
              <a:ext uri="{FF2B5EF4-FFF2-40B4-BE49-F238E27FC236}">
                <a16:creationId xmlns:a16="http://schemas.microsoft.com/office/drawing/2014/main" xmlns="" id="{00000000-0008-0000-1000-0000DE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8" name="Line 9">
            <a:extLst>
              <a:ext uri="{FF2B5EF4-FFF2-40B4-BE49-F238E27FC236}">
                <a16:creationId xmlns:a16="http://schemas.microsoft.com/office/drawing/2014/main" xmlns="" id="{00000000-0008-0000-1000-0000DF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29" name="Line 7">
            <a:extLst>
              <a:ext uri="{FF2B5EF4-FFF2-40B4-BE49-F238E27FC236}">
                <a16:creationId xmlns:a16="http://schemas.microsoft.com/office/drawing/2014/main" xmlns="" id="{00000000-0008-0000-1000-0000E0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30" name="Line 8">
            <a:extLst>
              <a:ext uri="{FF2B5EF4-FFF2-40B4-BE49-F238E27FC236}">
                <a16:creationId xmlns:a16="http://schemas.microsoft.com/office/drawing/2014/main" xmlns="" id="{00000000-0008-0000-1000-0000E1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31" name="Line 9">
            <a:extLst>
              <a:ext uri="{FF2B5EF4-FFF2-40B4-BE49-F238E27FC236}">
                <a16:creationId xmlns:a16="http://schemas.microsoft.com/office/drawing/2014/main" xmlns="" id="{00000000-0008-0000-1000-0000E2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32" name="Line 7">
            <a:extLst>
              <a:ext uri="{FF2B5EF4-FFF2-40B4-BE49-F238E27FC236}">
                <a16:creationId xmlns:a16="http://schemas.microsoft.com/office/drawing/2014/main" xmlns="" id="{00000000-0008-0000-1000-0000E3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33" name="Line 8">
            <a:extLst>
              <a:ext uri="{FF2B5EF4-FFF2-40B4-BE49-F238E27FC236}">
                <a16:creationId xmlns:a16="http://schemas.microsoft.com/office/drawing/2014/main" xmlns="" id="{00000000-0008-0000-1000-0000E4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34" name="Line 9">
            <a:extLst>
              <a:ext uri="{FF2B5EF4-FFF2-40B4-BE49-F238E27FC236}">
                <a16:creationId xmlns:a16="http://schemas.microsoft.com/office/drawing/2014/main" xmlns="" id="{00000000-0008-0000-1000-0000E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35" name="Line 7">
            <a:extLst>
              <a:ext uri="{FF2B5EF4-FFF2-40B4-BE49-F238E27FC236}">
                <a16:creationId xmlns:a16="http://schemas.microsoft.com/office/drawing/2014/main" xmlns="" id="{00000000-0008-0000-1000-0000E6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36" name="Line 8">
            <a:extLst>
              <a:ext uri="{FF2B5EF4-FFF2-40B4-BE49-F238E27FC236}">
                <a16:creationId xmlns:a16="http://schemas.microsoft.com/office/drawing/2014/main" xmlns="" id="{00000000-0008-0000-1000-0000E7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37" name="Line 9">
            <a:extLst>
              <a:ext uri="{FF2B5EF4-FFF2-40B4-BE49-F238E27FC236}">
                <a16:creationId xmlns:a16="http://schemas.microsoft.com/office/drawing/2014/main" xmlns="" id="{00000000-0008-0000-1000-0000E8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38" name="Line 7">
            <a:extLst>
              <a:ext uri="{FF2B5EF4-FFF2-40B4-BE49-F238E27FC236}">
                <a16:creationId xmlns:a16="http://schemas.microsoft.com/office/drawing/2014/main" xmlns="" id="{00000000-0008-0000-1000-0000E9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39" name="Line 8">
            <a:extLst>
              <a:ext uri="{FF2B5EF4-FFF2-40B4-BE49-F238E27FC236}">
                <a16:creationId xmlns:a16="http://schemas.microsoft.com/office/drawing/2014/main" xmlns="" id="{00000000-0008-0000-1000-0000EA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0" name="Line 9">
            <a:extLst>
              <a:ext uri="{FF2B5EF4-FFF2-40B4-BE49-F238E27FC236}">
                <a16:creationId xmlns:a16="http://schemas.microsoft.com/office/drawing/2014/main" xmlns="" id="{00000000-0008-0000-1000-0000EB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1" name="Line 7">
            <a:extLst>
              <a:ext uri="{FF2B5EF4-FFF2-40B4-BE49-F238E27FC236}">
                <a16:creationId xmlns:a16="http://schemas.microsoft.com/office/drawing/2014/main" xmlns="" id="{00000000-0008-0000-1000-0000EC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42" name="Line 8">
            <a:extLst>
              <a:ext uri="{FF2B5EF4-FFF2-40B4-BE49-F238E27FC236}">
                <a16:creationId xmlns:a16="http://schemas.microsoft.com/office/drawing/2014/main" xmlns="" id="{00000000-0008-0000-1000-0000ED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43" name="Line 9">
            <a:extLst>
              <a:ext uri="{FF2B5EF4-FFF2-40B4-BE49-F238E27FC236}">
                <a16:creationId xmlns:a16="http://schemas.microsoft.com/office/drawing/2014/main" xmlns="" id="{00000000-0008-0000-1000-0000EE12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44" name="Line 7">
            <a:extLst>
              <a:ext uri="{FF2B5EF4-FFF2-40B4-BE49-F238E27FC236}">
                <a16:creationId xmlns:a16="http://schemas.microsoft.com/office/drawing/2014/main" xmlns="" id="{00000000-0008-0000-1000-0000EF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45" name="Line 8">
            <a:extLst>
              <a:ext uri="{FF2B5EF4-FFF2-40B4-BE49-F238E27FC236}">
                <a16:creationId xmlns:a16="http://schemas.microsoft.com/office/drawing/2014/main" xmlns="" id="{00000000-0008-0000-1000-0000F0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46" name="Line 9">
            <a:extLst>
              <a:ext uri="{FF2B5EF4-FFF2-40B4-BE49-F238E27FC236}">
                <a16:creationId xmlns:a16="http://schemas.microsoft.com/office/drawing/2014/main" xmlns="" id="{00000000-0008-0000-1000-0000F1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47" name="Line 7">
            <a:extLst>
              <a:ext uri="{FF2B5EF4-FFF2-40B4-BE49-F238E27FC236}">
                <a16:creationId xmlns:a16="http://schemas.microsoft.com/office/drawing/2014/main" xmlns="" id="{00000000-0008-0000-1000-0000F2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8" name="Line 8">
            <a:extLst>
              <a:ext uri="{FF2B5EF4-FFF2-40B4-BE49-F238E27FC236}">
                <a16:creationId xmlns:a16="http://schemas.microsoft.com/office/drawing/2014/main" xmlns="" id="{00000000-0008-0000-1000-0000F3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49" name="Line 9">
            <a:extLst>
              <a:ext uri="{FF2B5EF4-FFF2-40B4-BE49-F238E27FC236}">
                <a16:creationId xmlns:a16="http://schemas.microsoft.com/office/drawing/2014/main" xmlns="" id="{00000000-0008-0000-1000-0000F4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50" name="Line 7">
            <a:extLst>
              <a:ext uri="{FF2B5EF4-FFF2-40B4-BE49-F238E27FC236}">
                <a16:creationId xmlns:a16="http://schemas.microsoft.com/office/drawing/2014/main" xmlns="" id="{00000000-0008-0000-1000-0000F5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1" name="Line 8">
            <a:extLst>
              <a:ext uri="{FF2B5EF4-FFF2-40B4-BE49-F238E27FC236}">
                <a16:creationId xmlns:a16="http://schemas.microsoft.com/office/drawing/2014/main" xmlns="" id="{00000000-0008-0000-1000-0000F6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2" name="Line 9">
            <a:extLst>
              <a:ext uri="{FF2B5EF4-FFF2-40B4-BE49-F238E27FC236}">
                <a16:creationId xmlns:a16="http://schemas.microsoft.com/office/drawing/2014/main" xmlns="" id="{00000000-0008-0000-1000-0000F7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3" name="Line 7">
            <a:extLst>
              <a:ext uri="{FF2B5EF4-FFF2-40B4-BE49-F238E27FC236}">
                <a16:creationId xmlns:a16="http://schemas.microsoft.com/office/drawing/2014/main" xmlns="" id="{00000000-0008-0000-1000-0000F8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54" name="Line 8">
            <a:extLst>
              <a:ext uri="{FF2B5EF4-FFF2-40B4-BE49-F238E27FC236}">
                <a16:creationId xmlns:a16="http://schemas.microsoft.com/office/drawing/2014/main" xmlns="" id="{00000000-0008-0000-1000-0000F9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55" name="Line 9">
            <a:extLst>
              <a:ext uri="{FF2B5EF4-FFF2-40B4-BE49-F238E27FC236}">
                <a16:creationId xmlns:a16="http://schemas.microsoft.com/office/drawing/2014/main" xmlns="" id="{00000000-0008-0000-1000-0000FA12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56" name="Line 7">
            <a:extLst>
              <a:ext uri="{FF2B5EF4-FFF2-40B4-BE49-F238E27FC236}">
                <a16:creationId xmlns:a16="http://schemas.microsoft.com/office/drawing/2014/main" xmlns="" id="{00000000-0008-0000-1000-0000FB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7" name="Line 8">
            <a:extLst>
              <a:ext uri="{FF2B5EF4-FFF2-40B4-BE49-F238E27FC236}">
                <a16:creationId xmlns:a16="http://schemas.microsoft.com/office/drawing/2014/main" xmlns="" id="{00000000-0008-0000-1000-0000FC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8" name="Line 9">
            <a:extLst>
              <a:ext uri="{FF2B5EF4-FFF2-40B4-BE49-F238E27FC236}">
                <a16:creationId xmlns:a16="http://schemas.microsoft.com/office/drawing/2014/main" xmlns="" id="{00000000-0008-0000-1000-0000FD12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59" name="Line 7">
            <a:extLst>
              <a:ext uri="{FF2B5EF4-FFF2-40B4-BE49-F238E27FC236}">
                <a16:creationId xmlns:a16="http://schemas.microsoft.com/office/drawing/2014/main" xmlns="" id="{00000000-0008-0000-1000-0000FE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0" name="Line 8">
            <a:extLst>
              <a:ext uri="{FF2B5EF4-FFF2-40B4-BE49-F238E27FC236}">
                <a16:creationId xmlns:a16="http://schemas.microsoft.com/office/drawing/2014/main" xmlns="" id="{00000000-0008-0000-1000-0000FF12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1" name="Line 9">
            <a:extLst>
              <a:ext uri="{FF2B5EF4-FFF2-40B4-BE49-F238E27FC236}">
                <a16:creationId xmlns:a16="http://schemas.microsoft.com/office/drawing/2014/main" xmlns="" id="{00000000-0008-0000-1000-000000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2" name="Line 7">
            <a:extLst>
              <a:ext uri="{FF2B5EF4-FFF2-40B4-BE49-F238E27FC236}">
                <a16:creationId xmlns:a16="http://schemas.microsoft.com/office/drawing/2014/main" xmlns="" id="{00000000-0008-0000-1000-000001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63" name="Line 8">
            <a:extLst>
              <a:ext uri="{FF2B5EF4-FFF2-40B4-BE49-F238E27FC236}">
                <a16:creationId xmlns:a16="http://schemas.microsoft.com/office/drawing/2014/main" xmlns="" id="{00000000-0008-0000-1000-000002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64" name="Line 9">
            <a:extLst>
              <a:ext uri="{FF2B5EF4-FFF2-40B4-BE49-F238E27FC236}">
                <a16:creationId xmlns:a16="http://schemas.microsoft.com/office/drawing/2014/main" xmlns="" id="{00000000-0008-0000-1000-000003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65" name="Line 7">
            <a:extLst>
              <a:ext uri="{FF2B5EF4-FFF2-40B4-BE49-F238E27FC236}">
                <a16:creationId xmlns:a16="http://schemas.microsoft.com/office/drawing/2014/main" xmlns="" id="{00000000-0008-0000-1000-000004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66" name="Line 8">
            <a:extLst>
              <a:ext uri="{FF2B5EF4-FFF2-40B4-BE49-F238E27FC236}">
                <a16:creationId xmlns:a16="http://schemas.microsoft.com/office/drawing/2014/main" xmlns="" id="{00000000-0008-0000-1000-000005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67" name="Line 9">
            <a:extLst>
              <a:ext uri="{FF2B5EF4-FFF2-40B4-BE49-F238E27FC236}">
                <a16:creationId xmlns:a16="http://schemas.microsoft.com/office/drawing/2014/main" xmlns="" id="{00000000-0008-0000-1000-000006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68" name="Line 7">
            <a:extLst>
              <a:ext uri="{FF2B5EF4-FFF2-40B4-BE49-F238E27FC236}">
                <a16:creationId xmlns:a16="http://schemas.microsoft.com/office/drawing/2014/main" xmlns="" id="{00000000-0008-0000-1000-00000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69" name="Line 8">
            <a:extLst>
              <a:ext uri="{FF2B5EF4-FFF2-40B4-BE49-F238E27FC236}">
                <a16:creationId xmlns:a16="http://schemas.microsoft.com/office/drawing/2014/main" xmlns="" id="{00000000-0008-0000-1000-000008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70" name="Line 9">
            <a:extLst>
              <a:ext uri="{FF2B5EF4-FFF2-40B4-BE49-F238E27FC236}">
                <a16:creationId xmlns:a16="http://schemas.microsoft.com/office/drawing/2014/main" xmlns="" id="{00000000-0008-0000-1000-000009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71" name="Line 7">
            <a:extLst>
              <a:ext uri="{FF2B5EF4-FFF2-40B4-BE49-F238E27FC236}">
                <a16:creationId xmlns:a16="http://schemas.microsoft.com/office/drawing/2014/main" xmlns="" id="{00000000-0008-0000-1000-00000A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72" name="Line 8">
            <a:extLst>
              <a:ext uri="{FF2B5EF4-FFF2-40B4-BE49-F238E27FC236}">
                <a16:creationId xmlns:a16="http://schemas.microsoft.com/office/drawing/2014/main" xmlns="" id="{00000000-0008-0000-1000-00000B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73" name="Line 9">
            <a:extLst>
              <a:ext uri="{FF2B5EF4-FFF2-40B4-BE49-F238E27FC236}">
                <a16:creationId xmlns:a16="http://schemas.microsoft.com/office/drawing/2014/main" xmlns="" id="{00000000-0008-0000-1000-00000C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74" name="Line 7">
            <a:extLst>
              <a:ext uri="{FF2B5EF4-FFF2-40B4-BE49-F238E27FC236}">
                <a16:creationId xmlns:a16="http://schemas.microsoft.com/office/drawing/2014/main" xmlns="" id="{00000000-0008-0000-1000-00000D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75" name="Line 8">
            <a:extLst>
              <a:ext uri="{FF2B5EF4-FFF2-40B4-BE49-F238E27FC236}">
                <a16:creationId xmlns:a16="http://schemas.microsoft.com/office/drawing/2014/main" xmlns="" id="{00000000-0008-0000-1000-00000E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76" name="Line 9">
            <a:extLst>
              <a:ext uri="{FF2B5EF4-FFF2-40B4-BE49-F238E27FC236}">
                <a16:creationId xmlns:a16="http://schemas.microsoft.com/office/drawing/2014/main" xmlns="" id="{00000000-0008-0000-1000-00000F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77" name="Line 7">
            <a:extLst>
              <a:ext uri="{FF2B5EF4-FFF2-40B4-BE49-F238E27FC236}">
                <a16:creationId xmlns:a16="http://schemas.microsoft.com/office/drawing/2014/main" xmlns="" id="{00000000-0008-0000-1000-000013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78" name="Line 8">
            <a:extLst>
              <a:ext uri="{FF2B5EF4-FFF2-40B4-BE49-F238E27FC236}">
                <a16:creationId xmlns:a16="http://schemas.microsoft.com/office/drawing/2014/main" xmlns="" id="{00000000-0008-0000-1000-000014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79" name="Line 9">
            <a:extLst>
              <a:ext uri="{FF2B5EF4-FFF2-40B4-BE49-F238E27FC236}">
                <a16:creationId xmlns:a16="http://schemas.microsoft.com/office/drawing/2014/main" xmlns="" id="{00000000-0008-0000-1000-000015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0" name="Line 7">
            <a:extLst>
              <a:ext uri="{FF2B5EF4-FFF2-40B4-BE49-F238E27FC236}">
                <a16:creationId xmlns:a16="http://schemas.microsoft.com/office/drawing/2014/main" xmlns="" id="{00000000-0008-0000-1000-000022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1" name="Line 8">
            <a:extLst>
              <a:ext uri="{FF2B5EF4-FFF2-40B4-BE49-F238E27FC236}">
                <a16:creationId xmlns:a16="http://schemas.microsoft.com/office/drawing/2014/main" xmlns="" id="{00000000-0008-0000-1000-000023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2" name="Line 9">
            <a:extLst>
              <a:ext uri="{FF2B5EF4-FFF2-40B4-BE49-F238E27FC236}">
                <a16:creationId xmlns:a16="http://schemas.microsoft.com/office/drawing/2014/main" xmlns="" id="{00000000-0008-0000-1000-000024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583" name="Line 7">
            <a:extLst>
              <a:ext uri="{FF2B5EF4-FFF2-40B4-BE49-F238E27FC236}">
                <a16:creationId xmlns:a16="http://schemas.microsoft.com/office/drawing/2014/main" xmlns="" id="{00000000-0008-0000-1000-000034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84" name="Line 8">
            <a:extLst>
              <a:ext uri="{FF2B5EF4-FFF2-40B4-BE49-F238E27FC236}">
                <a16:creationId xmlns:a16="http://schemas.microsoft.com/office/drawing/2014/main" xmlns="" id="{00000000-0008-0000-1000-000035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85" name="Line 9">
            <a:extLst>
              <a:ext uri="{FF2B5EF4-FFF2-40B4-BE49-F238E27FC236}">
                <a16:creationId xmlns:a16="http://schemas.microsoft.com/office/drawing/2014/main" xmlns="" id="{00000000-0008-0000-1000-000036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86" name="Line 7">
            <a:extLst>
              <a:ext uri="{FF2B5EF4-FFF2-40B4-BE49-F238E27FC236}">
                <a16:creationId xmlns:a16="http://schemas.microsoft.com/office/drawing/2014/main" xmlns="" id="{00000000-0008-0000-1000-000037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87" name="Line 8">
            <a:extLst>
              <a:ext uri="{FF2B5EF4-FFF2-40B4-BE49-F238E27FC236}">
                <a16:creationId xmlns:a16="http://schemas.microsoft.com/office/drawing/2014/main" xmlns="" id="{00000000-0008-0000-1000-000038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88" name="Line 9">
            <a:extLst>
              <a:ext uri="{FF2B5EF4-FFF2-40B4-BE49-F238E27FC236}">
                <a16:creationId xmlns:a16="http://schemas.microsoft.com/office/drawing/2014/main" xmlns="" id="{00000000-0008-0000-1000-000039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589" name="Line 7">
            <a:extLst>
              <a:ext uri="{FF2B5EF4-FFF2-40B4-BE49-F238E27FC236}">
                <a16:creationId xmlns:a16="http://schemas.microsoft.com/office/drawing/2014/main" xmlns="" id="{00000000-0008-0000-1000-00003A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90" name="Line 8">
            <a:extLst>
              <a:ext uri="{FF2B5EF4-FFF2-40B4-BE49-F238E27FC236}">
                <a16:creationId xmlns:a16="http://schemas.microsoft.com/office/drawing/2014/main" xmlns="" id="{00000000-0008-0000-1000-00003B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91" name="Line 9">
            <a:extLst>
              <a:ext uri="{FF2B5EF4-FFF2-40B4-BE49-F238E27FC236}">
                <a16:creationId xmlns:a16="http://schemas.microsoft.com/office/drawing/2014/main" xmlns="" id="{00000000-0008-0000-1000-00003C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592" name="Line 7">
            <a:extLst>
              <a:ext uri="{FF2B5EF4-FFF2-40B4-BE49-F238E27FC236}">
                <a16:creationId xmlns:a16="http://schemas.microsoft.com/office/drawing/2014/main" xmlns="" id="{00000000-0008-0000-1000-00003D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93" name="Line 8">
            <a:extLst>
              <a:ext uri="{FF2B5EF4-FFF2-40B4-BE49-F238E27FC236}">
                <a16:creationId xmlns:a16="http://schemas.microsoft.com/office/drawing/2014/main" xmlns="" id="{00000000-0008-0000-1000-00003E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94" name="Line 9">
            <a:extLst>
              <a:ext uri="{FF2B5EF4-FFF2-40B4-BE49-F238E27FC236}">
                <a16:creationId xmlns:a16="http://schemas.microsoft.com/office/drawing/2014/main" xmlns="" id="{00000000-0008-0000-1000-00003F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595" name="Line 7">
            <a:extLst>
              <a:ext uri="{FF2B5EF4-FFF2-40B4-BE49-F238E27FC236}">
                <a16:creationId xmlns:a16="http://schemas.microsoft.com/office/drawing/2014/main" xmlns="" id="{00000000-0008-0000-1000-000040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96" name="Line 8">
            <a:extLst>
              <a:ext uri="{FF2B5EF4-FFF2-40B4-BE49-F238E27FC236}">
                <a16:creationId xmlns:a16="http://schemas.microsoft.com/office/drawing/2014/main" xmlns="" id="{00000000-0008-0000-1000-000041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97" name="Line 9">
            <a:extLst>
              <a:ext uri="{FF2B5EF4-FFF2-40B4-BE49-F238E27FC236}">
                <a16:creationId xmlns:a16="http://schemas.microsoft.com/office/drawing/2014/main" xmlns="" id="{00000000-0008-0000-1000-000042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598" name="Line 7">
            <a:extLst>
              <a:ext uri="{FF2B5EF4-FFF2-40B4-BE49-F238E27FC236}">
                <a16:creationId xmlns:a16="http://schemas.microsoft.com/office/drawing/2014/main" xmlns="" id="{00000000-0008-0000-1000-000043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599" name="Line 8">
            <a:extLst>
              <a:ext uri="{FF2B5EF4-FFF2-40B4-BE49-F238E27FC236}">
                <a16:creationId xmlns:a16="http://schemas.microsoft.com/office/drawing/2014/main" xmlns="" id="{00000000-0008-0000-1000-000044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0" name="Line 9">
            <a:extLst>
              <a:ext uri="{FF2B5EF4-FFF2-40B4-BE49-F238E27FC236}">
                <a16:creationId xmlns:a16="http://schemas.microsoft.com/office/drawing/2014/main" xmlns="" id="{00000000-0008-0000-1000-000045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1" name="Line 7">
            <a:extLst>
              <a:ext uri="{FF2B5EF4-FFF2-40B4-BE49-F238E27FC236}">
                <a16:creationId xmlns:a16="http://schemas.microsoft.com/office/drawing/2014/main" xmlns="" id="{00000000-0008-0000-1000-000046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02" name="Line 8">
            <a:extLst>
              <a:ext uri="{FF2B5EF4-FFF2-40B4-BE49-F238E27FC236}">
                <a16:creationId xmlns:a16="http://schemas.microsoft.com/office/drawing/2014/main" xmlns="" id="{00000000-0008-0000-1000-000047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03" name="Line 9">
            <a:extLst>
              <a:ext uri="{FF2B5EF4-FFF2-40B4-BE49-F238E27FC236}">
                <a16:creationId xmlns:a16="http://schemas.microsoft.com/office/drawing/2014/main" xmlns="" id="{00000000-0008-0000-1000-000048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04" name="Line 7">
            <a:extLst>
              <a:ext uri="{FF2B5EF4-FFF2-40B4-BE49-F238E27FC236}">
                <a16:creationId xmlns:a16="http://schemas.microsoft.com/office/drawing/2014/main" xmlns="" id="{00000000-0008-0000-1000-000049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05" name="Line 8">
            <a:extLst>
              <a:ext uri="{FF2B5EF4-FFF2-40B4-BE49-F238E27FC236}">
                <a16:creationId xmlns:a16="http://schemas.microsoft.com/office/drawing/2014/main" xmlns="" id="{00000000-0008-0000-1000-00004A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06" name="Line 9">
            <a:extLst>
              <a:ext uri="{FF2B5EF4-FFF2-40B4-BE49-F238E27FC236}">
                <a16:creationId xmlns:a16="http://schemas.microsoft.com/office/drawing/2014/main" xmlns="" id="{00000000-0008-0000-1000-00004B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07" name="Line 7">
            <a:extLst>
              <a:ext uri="{FF2B5EF4-FFF2-40B4-BE49-F238E27FC236}">
                <a16:creationId xmlns:a16="http://schemas.microsoft.com/office/drawing/2014/main" xmlns="" id="{00000000-0008-0000-1000-00004C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8" name="Line 8">
            <a:extLst>
              <a:ext uri="{FF2B5EF4-FFF2-40B4-BE49-F238E27FC236}">
                <a16:creationId xmlns:a16="http://schemas.microsoft.com/office/drawing/2014/main" xmlns="" id="{00000000-0008-0000-1000-00004D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09" name="Line 9">
            <a:extLst>
              <a:ext uri="{FF2B5EF4-FFF2-40B4-BE49-F238E27FC236}">
                <a16:creationId xmlns:a16="http://schemas.microsoft.com/office/drawing/2014/main" xmlns="" id="{00000000-0008-0000-1000-00004E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0" name="Line 7">
            <a:extLst>
              <a:ext uri="{FF2B5EF4-FFF2-40B4-BE49-F238E27FC236}">
                <a16:creationId xmlns:a16="http://schemas.microsoft.com/office/drawing/2014/main" xmlns="" id="{00000000-0008-0000-1000-00004F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11" name="Line 8">
            <a:extLst>
              <a:ext uri="{FF2B5EF4-FFF2-40B4-BE49-F238E27FC236}">
                <a16:creationId xmlns:a16="http://schemas.microsoft.com/office/drawing/2014/main" xmlns="" id="{00000000-0008-0000-1000-000050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12" name="Line 9">
            <a:extLst>
              <a:ext uri="{FF2B5EF4-FFF2-40B4-BE49-F238E27FC236}">
                <a16:creationId xmlns:a16="http://schemas.microsoft.com/office/drawing/2014/main" xmlns="" id="{00000000-0008-0000-1000-000051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13" name="Line 7">
            <a:extLst>
              <a:ext uri="{FF2B5EF4-FFF2-40B4-BE49-F238E27FC236}">
                <a16:creationId xmlns:a16="http://schemas.microsoft.com/office/drawing/2014/main" xmlns="" id="{00000000-0008-0000-1000-000052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4" name="Line 8">
            <a:extLst>
              <a:ext uri="{FF2B5EF4-FFF2-40B4-BE49-F238E27FC236}">
                <a16:creationId xmlns:a16="http://schemas.microsoft.com/office/drawing/2014/main" xmlns="" id="{00000000-0008-0000-1000-000053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5" name="Line 9">
            <a:extLst>
              <a:ext uri="{FF2B5EF4-FFF2-40B4-BE49-F238E27FC236}">
                <a16:creationId xmlns:a16="http://schemas.microsoft.com/office/drawing/2014/main" xmlns="" id="{00000000-0008-0000-1000-000054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16" name="Line 7">
            <a:extLst>
              <a:ext uri="{FF2B5EF4-FFF2-40B4-BE49-F238E27FC236}">
                <a16:creationId xmlns:a16="http://schemas.microsoft.com/office/drawing/2014/main" xmlns="" id="{00000000-0008-0000-1000-000055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17" name="Line 8">
            <a:extLst>
              <a:ext uri="{FF2B5EF4-FFF2-40B4-BE49-F238E27FC236}">
                <a16:creationId xmlns:a16="http://schemas.microsoft.com/office/drawing/2014/main" xmlns="" id="{00000000-0008-0000-1000-000056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18" name="Line 9">
            <a:extLst>
              <a:ext uri="{FF2B5EF4-FFF2-40B4-BE49-F238E27FC236}">
                <a16:creationId xmlns:a16="http://schemas.microsoft.com/office/drawing/2014/main" xmlns="" id="{00000000-0008-0000-1000-000057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19" name="Line 7">
            <a:extLst>
              <a:ext uri="{FF2B5EF4-FFF2-40B4-BE49-F238E27FC236}">
                <a16:creationId xmlns:a16="http://schemas.microsoft.com/office/drawing/2014/main" xmlns="" id="{00000000-0008-0000-1000-000058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0" name="Line 8">
            <a:extLst>
              <a:ext uri="{FF2B5EF4-FFF2-40B4-BE49-F238E27FC236}">
                <a16:creationId xmlns:a16="http://schemas.microsoft.com/office/drawing/2014/main" xmlns="" id="{00000000-0008-0000-1000-000059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1" name="Line 9">
            <a:extLst>
              <a:ext uri="{FF2B5EF4-FFF2-40B4-BE49-F238E27FC236}">
                <a16:creationId xmlns:a16="http://schemas.microsoft.com/office/drawing/2014/main" xmlns="" id="{00000000-0008-0000-1000-00005A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2" name="Line 7">
            <a:extLst>
              <a:ext uri="{FF2B5EF4-FFF2-40B4-BE49-F238E27FC236}">
                <a16:creationId xmlns:a16="http://schemas.microsoft.com/office/drawing/2014/main" xmlns="" id="{00000000-0008-0000-1000-00005B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23" name="Line 8">
            <a:extLst>
              <a:ext uri="{FF2B5EF4-FFF2-40B4-BE49-F238E27FC236}">
                <a16:creationId xmlns:a16="http://schemas.microsoft.com/office/drawing/2014/main" xmlns="" id="{00000000-0008-0000-1000-00005C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24" name="Line 9">
            <a:extLst>
              <a:ext uri="{FF2B5EF4-FFF2-40B4-BE49-F238E27FC236}">
                <a16:creationId xmlns:a16="http://schemas.microsoft.com/office/drawing/2014/main" xmlns="" id="{00000000-0008-0000-1000-00005D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25" name="Line 7">
            <a:extLst>
              <a:ext uri="{FF2B5EF4-FFF2-40B4-BE49-F238E27FC236}">
                <a16:creationId xmlns:a16="http://schemas.microsoft.com/office/drawing/2014/main" xmlns="" id="{00000000-0008-0000-1000-00005E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26" name="Line 8">
            <a:extLst>
              <a:ext uri="{FF2B5EF4-FFF2-40B4-BE49-F238E27FC236}">
                <a16:creationId xmlns:a16="http://schemas.microsoft.com/office/drawing/2014/main" xmlns="" id="{00000000-0008-0000-1000-00005F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27" name="Line 9">
            <a:extLst>
              <a:ext uri="{FF2B5EF4-FFF2-40B4-BE49-F238E27FC236}">
                <a16:creationId xmlns:a16="http://schemas.microsoft.com/office/drawing/2014/main" xmlns="" id="{00000000-0008-0000-1000-000060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28" name="Line 7">
            <a:extLst>
              <a:ext uri="{FF2B5EF4-FFF2-40B4-BE49-F238E27FC236}">
                <a16:creationId xmlns:a16="http://schemas.microsoft.com/office/drawing/2014/main" xmlns="" id="{00000000-0008-0000-1000-000061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29" name="Line 8">
            <a:extLst>
              <a:ext uri="{FF2B5EF4-FFF2-40B4-BE49-F238E27FC236}">
                <a16:creationId xmlns:a16="http://schemas.microsoft.com/office/drawing/2014/main" xmlns="" id="{00000000-0008-0000-1000-000062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30" name="Line 9">
            <a:extLst>
              <a:ext uri="{FF2B5EF4-FFF2-40B4-BE49-F238E27FC236}">
                <a16:creationId xmlns:a16="http://schemas.microsoft.com/office/drawing/2014/main" xmlns="" id="{00000000-0008-0000-1000-000063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31" name="Line 7">
            <a:extLst>
              <a:ext uri="{FF2B5EF4-FFF2-40B4-BE49-F238E27FC236}">
                <a16:creationId xmlns:a16="http://schemas.microsoft.com/office/drawing/2014/main" xmlns="" id="{00000000-0008-0000-1000-000064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32" name="Line 8">
            <a:extLst>
              <a:ext uri="{FF2B5EF4-FFF2-40B4-BE49-F238E27FC236}">
                <a16:creationId xmlns:a16="http://schemas.microsoft.com/office/drawing/2014/main" xmlns="" id="{00000000-0008-0000-1000-000065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33" name="Line 9">
            <a:extLst>
              <a:ext uri="{FF2B5EF4-FFF2-40B4-BE49-F238E27FC236}">
                <a16:creationId xmlns:a16="http://schemas.microsoft.com/office/drawing/2014/main" xmlns="" id="{00000000-0008-0000-1000-000066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34" name="Line 7">
            <a:extLst>
              <a:ext uri="{FF2B5EF4-FFF2-40B4-BE49-F238E27FC236}">
                <a16:creationId xmlns:a16="http://schemas.microsoft.com/office/drawing/2014/main" xmlns="" id="{00000000-0008-0000-1000-00006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35" name="Line 8">
            <a:extLst>
              <a:ext uri="{FF2B5EF4-FFF2-40B4-BE49-F238E27FC236}">
                <a16:creationId xmlns:a16="http://schemas.microsoft.com/office/drawing/2014/main" xmlns="" id="{00000000-0008-0000-1000-000068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36" name="Line 9">
            <a:extLst>
              <a:ext uri="{FF2B5EF4-FFF2-40B4-BE49-F238E27FC236}">
                <a16:creationId xmlns:a16="http://schemas.microsoft.com/office/drawing/2014/main" xmlns="" id="{00000000-0008-0000-1000-000069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37" name="Line 7">
            <a:extLst>
              <a:ext uri="{FF2B5EF4-FFF2-40B4-BE49-F238E27FC236}">
                <a16:creationId xmlns:a16="http://schemas.microsoft.com/office/drawing/2014/main" xmlns="" id="{00000000-0008-0000-1000-00006A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38" name="Line 8">
            <a:extLst>
              <a:ext uri="{FF2B5EF4-FFF2-40B4-BE49-F238E27FC236}">
                <a16:creationId xmlns:a16="http://schemas.microsoft.com/office/drawing/2014/main" xmlns="" id="{00000000-0008-0000-1000-00006B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39" name="Line 9">
            <a:extLst>
              <a:ext uri="{FF2B5EF4-FFF2-40B4-BE49-F238E27FC236}">
                <a16:creationId xmlns:a16="http://schemas.microsoft.com/office/drawing/2014/main" xmlns="" id="{00000000-0008-0000-1000-00006C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40" name="Line 7">
            <a:extLst>
              <a:ext uri="{FF2B5EF4-FFF2-40B4-BE49-F238E27FC236}">
                <a16:creationId xmlns:a16="http://schemas.microsoft.com/office/drawing/2014/main" xmlns="" id="{00000000-0008-0000-1000-00006D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41" name="Line 8">
            <a:extLst>
              <a:ext uri="{FF2B5EF4-FFF2-40B4-BE49-F238E27FC236}">
                <a16:creationId xmlns:a16="http://schemas.microsoft.com/office/drawing/2014/main" xmlns="" id="{00000000-0008-0000-1000-00006E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42" name="Line 9">
            <a:extLst>
              <a:ext uri="{FF2B5EF4-FFF2-40B4-BE49-F238E27FC236}">
                <a16:creationId xmlns:a16="http://schemas.microsoft.com/office/drawing/2014/main" xmlns="" id="{00000000-0008-0000-1000-00006F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43" name="Line 7">
            <a:extLst>
              <a:ext uri="{FF2B5EF4-FFF2-40B4-BE49-F238E27FC236}">
                <a16:creationId xmlns:a16="http://schemas.microsoft.com/office/drawing/2014/main" xmlns="" id="{00000000-0008-0000-1000-000070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44" name="Line 8">
            <a:extLst>
              <a:ext uri="{FF2B5EF4-FFF2-40B4-BE49-F238E27FC236}">
                <a16:creationId xmlns:a16="http://schemas.microsoft.com/office/drawing/2014/main" xmlns="" id="{00000000-0008-0000-1000-000071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45" name="Line 9">
            <a:extLst>
              <a:ext uri="{FF2B5EF4-FFF2-40B4-BE49-F238E27FC236}">
                <a16:creationId xmlns:a16="http://schemas.microsoft.com/office/drawing/2014/main" xmlns="" id="{00000000-0008-0000-1000-000072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46" name="Line 7">
            <a:extLst>
              <a:ext uri="{FF2B5EF4-FFF2-40B4-BE49-F238E27FC236}">
                <a16:creationId xmlns:a16="http://schemas.microsoft.com/office/drawing/2014/main" xmlns="" id="{00000000-0008-0000-1000-000073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47" name="Line 8">
            <a:extLst>
              <a:ext uri="{FF2B5EF4-FFF2-40B4-BE49-F238E27FC236}">
                <a16:creationId xmlns:a16="http://schemas.microsoft.com/office/drawing/2014/main" xmlns="" id="{00000000-0008-0000-1000-000074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48" name="Line 9">
            <a:extLst>
              <a:ext uri="{FF2B5EF4-FFF2-40B4-BE49-F238E27FC236}">
                <a16:creationId xmlns:a16="http://schemas.microsoft.com/office/drawing/2014/main" xmlns="" id="{00000000-0008-0000-1000-000075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49" name="Line 7">
            <a:extLst>
              <a:ext uri="{FF2B5EF4-FFF2-40B4-BE49-F238E27FC236}">
                <a16:creationId xmlns:a16="http://schemas.microsoft.com/office/drawing/2014/main" xmlns="" id="{00000000-0008-0000-1000-000076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0" name="Line 8">
            <a:extLst>
              <a:ext uri="{FF2B5EF4-FFF2-40B4-BE49-F238E27FC236}">
                <a16:creationId xmlns:a16="http://schemas.microsoft.com/office/drawing/2014/main" xmlns="" id="{00000000-0008-0000-1000-00007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1" name="Line 9">
            <a:extLst>
              <a:ext uri="{FF2B5EF4-FFF2-40B4-BE49-F238E27FC236}">
                <a16:creationId xmlns:a16="http://schemas.microsoft.com/office/drawing/2014/main" xmlns="" id="{00000000-0008-0000-1000-000078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2" name="Line 7">
            <a:extLst>
              <a:ext uri="{FF2B5EF4-FFF2-40B4-BE49-F238E27FC236}">
                <a16:creationId xmlns:a16="http://schemas.microsoft.com/office/drawing/2014/main" xmlns="" id="{00000000-0008-0000-1000-000079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53" name="Line 8">
            <a:extLst>
              <a:ext uri="{FF2B5EF4-FFF2-40B4-BE49-F238E27FC236}">
                <a16:creationId xmlns:a16="http://schemas.microsoft.com/office/drawing/2014/main" xmlns="" id="{00000000-0008-0000-1000-00007A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54" name="Line 9">
            <a:extLst>
              <a:ext uri="{FF2B5EF4-FFF2-40B4-BE49-F238E27FC236}">
                <a16:creationId xmlns:a16="http://schemas.microsoft.com/office/drawing/2014/main" xmlns="" id="{00000000-0008-0000-1000-00007B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55" name="Line 7">
            <a:extLst>
              <a:ext uri="{FF2B5EF4-FFF2-40B4-BE49-F238E27FC236}">
                <a16:creationId xmlns:a16="http://schemas.microsoft.com/office/drawing/2014/main" xmlns="" id="{00000000-0008-0000-1000-00007C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56" name="Line 8">
            <a:extLst>
              <a:ext uri="{FF2B5EF4-FFF2-40B4-BE49-F238E27FC236}">
                <a16:creationId xmlns:a16="http://schemas.microsoft.com/office/drawing/2014/main" xmlns="" id="{00000000-0008-0000-1000-00007D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57" name="Line 9">
            <a:extLst>
              <a:ext uri="{FF2B5EF4-FFF2-40B4-BE49-F238E27FC236}">
                <a16:creationId xmlns:a16="http://schemas.microsoft.com/office/drawing/2014/main" xmlns="" id="{00000000-0008-0000-1000-00007E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58" name="Line 7">
            <a:extLst>
              <a:ext uri="{FF2B5EF4-FFF2-40B4-BE49-F238E27FC236}">
                <a16:creationId xmlns:a16="http://schemas.microsoft.com/office/drawing/2014/main" xmlns="" id="{00000000-0008-0000-1000-00007F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59" name="Line 8">
            <a:extLst>
              <a:ext uri="{FF2B5EF4-FFF2-40B4-BE49-F238E27FC236}">
                <a16:creationId xmlns:a16="http://schemas.microsoft.com/office/drawing/2014/main" xmlns="" id="{00000000-0008-0000-1000-000080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0" name="Line 9">
            <a:extLst>
              <a:ext uri="{FF2B5EF4-FFF2-40B4-BE49-F238E27FC236}">
                <a16:creationId xmlns:a16="http://schemas.microsoft.com/office/drawing/2014/main" xmlns="" id="{00000000-0008-0000-1000-000081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1" name="Line 7">
            <a:extLst>
              <a:ext uri="{FF2B5EF4-FFF2-40B4-BE49-F238E27FC236}">
                <a16:creationId xmlns:a16="http://schemas.microsoft.com/office/drawing/2014/main" xmlns="" id="{00000000-0008-0000-1000-000082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62" name="Line 8">
            <a:extLst>
              <a:ext uri="{FF2B5EF4-FFF2-40B4-BE49-F238E27FC236}">
                <a16:creationId xmlns:a16="http://schemas.microsoft.com/office/drawing/2014/main" xmlns="" id="{00000000-0008-0000-1000-000083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63" name="Line 9">
            <a:extLst>
              <a:ext uri="{FF2B5EF4-FFF2-40B4-BE49-F238E27FC236}">
                <a16:creationId xmlns:a16="http://schemas.microsoft.com/office/drawing/2014/main" xmlns="" id="{00000000-0008-0000-1000-000084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64" name="Line 7">
            <a:extLst>
              <a:ext uri="{FF2B5EF4-FFF2-40B4-BE49-F238E27FC236}">
                <a16:creationId xmlns:a16="http://schemas.microsoft.com/office/drawing/2014/main" xmlns="" id="{00000000-0008-0000-1000-000085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5" name="Line 8">
            <a:extLst>
              <a:ext uri="{FF2B5EF4-FFF2-40B4-BE49-F238E27FC236}">
                <a16:creationId xmlns:a16="http://schemas.microsoft.com/office/drawing/2014/main" xmlns="" id="{00000000-0008-0000-1000-000086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6" name="Line 9">
            <a:extLst>
              <a:ext uri="{FF2B5EF4-FFF2-40B4-BE49-F238E27FC236}">
                <a16:creationId xmlns:a16="http://schemas.microsoft.com/office/drawing/2014/main" xmlns="" id="{00000000-0008-0000-1000-000087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67" name="Line 7">
            <a:extLst>
              <a:ext uri="{FF2B5EF4-FFF2-40B4-BE49-F238E27FC236}">
                <a16:creationId xmlns:a16="http://schemas.microsoft.com/office/drawing/2014/main" xmlns="" id="{00000000-0008-0000-1000-000088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68" name="Line 8">
            <a:extLst>
              <a:ext uri="{FF2B5EF4-FFF2-40B4-BE49-F238E27FC236}">
                <a16:creationId xmlns:a16="http://schemas.microsoft.com/office/drawing/2014/main" xmlns="" id="{00000000-0008-0000-1000-000089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69" name="Line 9">
            <a:extLst>
              <a:ext uri="{FF2B5EF4-FFF2-40B4-BE49-F238E27FC236}">
                <a16:creationId xmlns:a16="http://schemas.microsoft.com/office/drawing/2014/main" xmlns="" id="{00000000-0008-0000-1000-00008A13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670" name="Line 7">
            <a:extLst>
              <a:ext uri="{FF2B5EF4-FFF2-40B4-BE49-F238E27FC236}">
                <a16:creationId xmlns:a16="http://schemas.microsoft.com/office/drawing/2014/main" xmlns="" id="{00000000-0008-0000-1000-00008B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71" name="Line 8">
            <a:extLst>
              <a:ext uri="{FF2B5EF4-FFF2-40B4-BE49-F238E27FC236}">
                <a16:creationId xmlns:a16="http://schemas.microsoft.com/office/drawing/2014/main" xmlns="" id="{00000000-0008-0000-1000-00008C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72" name="Line 9">
            <a:extLst>
              <a:ext uri="{FF2B5EF4-FFF2-40B4-BE49-F238E27FC236}">
                <a16:creationId xmlns:a16="http://schemas.microsoft.com/office/drawing/2014/main" xmlns="" id="{00000000-0008-0000-1000-00008D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73" name="Line 7">
            <a:extLst>
              <a:ext uri="{FF2B5EF4-FFF2-40B4-BE49-F238E27FC236}">
                <a16:creationId xmlns:a16="http://schemas.microsoft.com/office/drawing/2014/main" xmlns="" id="{00000000-0008-0000-1000-00008E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74" name="Line 8">
            <a:extLst>
              <a:ext uri="{FF2B5EF4-FFF2-40B4-BE49-F238E27FC236}">
                <a16:creationId xmlns:a16="http://schemas.microsoft.com/office/drawing/2014/main" xmlns="" id="{00000000-0008-0000-1000-00008F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75" name="Line 9">
            <a:extLst>
              <a:ext uri="{FF2B5EF4-FFF2-40B4-BE49-F238E27FC236}">
                <a16:creationId xmlns:a16="http://schemas.microsoft.com/office/drawing/2014/main" xmlns="" id="{00000000-0008-0000-1000-00009013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676" name="Line 7">
            <a:extLst>
              <a:ext uri="{FF2B5EF4-FFF2-40B4-BE49-F238E27FC236}">
                <a16:creationId xmlns:a16="http://schemas.microsoft.com/office/drawing/2014/main" xmlns="" id="{00000000-0008-0000-1000-000091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77" name="Line 8">
            <a:extLst>
              <a:ext uri="{FF2B5EF4-FFF2-40B4-BE49-F238E27FC236}">
                <a16:creationId xmlns:a16="http://schemas.microsoft.com/office/drawing/2014/main" xmlns="" id="{00000000-0008-0000-1000-000092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78" name="Line 9">
            <a:extLst>
              <a:ext uri="{FF2B5EF4-FFF2-40B4-BE49-F238E27FC236}">
                <a16:creationId xmlns:a16="http://schemas.microsoft.com/office/drawing/2014/main" xmlns="" id="{00000000-0008-0000-1000-000093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79" name="Line 7">
            <a:extLst>
              <a:ext uri="{FF2B5EF4-FFF2-40B4-BE49-F238E27FC236}">
                <a16:creationId xmlns:a16="http://schemas.microsoft.com/office/drawing/2014/main" xmlns="" id="{00000000-0008-0000-1000-000094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80" name="Line 8">
            <a:extLst>
              <a:ext uri="{FF2B5EF4-FFF2-40B4-BE49-F238E27FC236}">
                <a16:creationId xmlns:a16="http://schemas.microsoft.com/office/drawing/2014/main" xmlns="" id="{00000000-0008-0000-1000-000095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81" name="Line 9">
            <a:extLst>
              <a:ext uri="{FF2B5EF4-FFF2-40B4-BE49-F238E27FC236}">
                <a16:creationId xmlns:a16="http://schemas.microsoft.com/office/drawing/2014/main" xmlns="" id="{00000000-0008-0000-1000-00009613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682" name="Line 7">
            <a:extLst>
              <a:ext uri="{FF2B5EF4-FFF2-40B4-BE49-F238E27FC236}">
                <a16:creationId xmlns:a16="http://schemas.microsoft.com/office/drawing/2014/main" xmlns="" id="{00000000-0008-0000-1000-000097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83" name="Line 8">
            <a:extLst>
              <a:ext uri="{FF2B5EF4-FFF2-40B4-BE49-F238E27FC236}">
                <a16:creationId xmlns:a16="http://schemas.microsoft.com/office/drawing/2014/main" xmlns="" id="{00000000-0008-0000-1000-000098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84" name="Line 9">
            <a:extLst>
              <a:ext uri="{FF2B5EF4-FFF2-40B4-BE49-F238E27FC236}">
                <a16:creationId xmlns:a16="http://schemas.microsoft.com/office/drawing/2014/main" xmlns="" id="{00000000-0008-0000-1000-000099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85" name="Line 7">
            <a:extLst>
              <a:ext uri="{FF2B5EF4-FFF2-40B4-BE49-F238E27FC236}">
                <a16:creationId xmlns:a16="http://schemas.microsoft.com/office/drawing/2014/main" xmlns="" id="{00000000-0008-0000-1000-0000EE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86" name="Line 8">
            <a:extLst>
              <a:ext uri="{FF2B5EF4-FFF2-40B4-BE49-F238E27FC236}">
                <a16:creationId xmlns:a16="http://schemas.microsoft.com/office/drawing/2014/main" xmlns="" id="{00000000-0008-0000-1000-0000EF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87" name="Line 9">
            <a:extLst>
              <a:ext uri="{FF2B5EF4-FFF2-40B4-BE49-F238E27FC236}">
                <a16:creationId xmlns:a16="http://schemas.microsoft.com/office/drawing/2014/main" xmlns="" id="{00000000-0008-0000-1000-0000F013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688" name="Line 7">
            <a:extLst>
              <a:ext uri="{FF2B5EF4-FFF2-40B4-BE49-F238E27FC236}">
                <a16:creationId xmlns:a16="http://schemas.microsoft.com/office/drawing/2014/main" xmlns="" id="{00000000-0008-0000-1000-0000F1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89" name="Line 8">
            <a:extLst>
              <a:ext uri="{FF2B5EF4-FFF2-40B4-BE49-F238E27FC236}">
                <a16:creationId xmlns:a16="http://schemas.microsoft.com/office/drawing/2014/main" xmlns="" id="{00000000-0008-0000-1000-0000F2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0" name="Line 9">
            <a:extLst>
              <a:ext uri="{FF2B5EF4-FFF2-40B4-BE49-F238E27FC236}">
                <a16:creationId xmlns:a16="http://schemas.microsoft.com/office/drawing/2014/main" xmlns="" id="{00000000-0008-0000-1000-0000F3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1" name="Line 7">
            <a:extLst>
              <a:ext uri="{FF2B5EF4-FFF2-40B4-BE49-F238E27FC236}">
                <a16:creationId xmlns:a16="http://schemas.microsoft.com/office/drawing/2014/main" xmlns="" id="{00000000-0008-0000-1000-0000F4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2" name="Line 8">
            <a:extLst>
              <a:ext uri="{FF2B5EF4-FFF2-40B4-BE49-F238E27FC236}">
                <a16:creationId xmlns:a16="http://schemas.microsoft.com/office/drawing/2014/main" xmlns="" id="{00000000-0008-0000-1000-0000F5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3" name="Line 9">
            <a:extLst>
              <a:ext uri="{FF2B5EF4-FFF2-40B4-BE49-F238E27FC236}">
                <a16:creationId xmlns:a16="http://schemas.microsoft.com/office/drawing/2014/main" xmlns="" id="{00000000-0008-0000-1000-0000F613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4" name="Line 7">
            <a:extLst>
              <a:ext uri="{FF2B5EF4-FFF2-40B4-BE49-F238E27FC236}">
                <a16:creationId xmlns:a16="http://schemas.microsoft.com/office/drawing/2014/main" xmlns="" id="{00000000-0008-0000-1000-0000FA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5" name="Line 8">
            <a:extLst>
              <a:ext uri="{FF2B5EF4-FFF2-40B4-BE49-F238E27FC236}">
                <a16:creationId xmlns:a16="http://schemas.microsoft.com/office/drawing/2014/main" xmlns="" id="{00000000-0008-0000-1000-0000FB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6" name="Line 9">
            <a:extLst>
              <a:ext uri="{FF2B5EF4-FFF2-40B4-BE49-F238E27FC236}">
                <a16:creationId xmlns:a16="http://schemas.microsoft.com/office/drawing/2014/main" xmlns="" id="{00000000-0008-0000-1000-0000FC13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697" name="Line 7">
            <a:extLst>
              <a:ext uri="{FF2B5EF4-FFF2-40B4-BE49-F238E27FC236}">
                <a16:creationId xmlns:a16="http://schemas.microsoft.com/office/drawing/2014/main" xmlns="" id="{00000000-0008-0000-1000-000003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8" name="Line 8">
            <a:extLst>
              <a:ext uri="{FF2B5EF4-FFF2-40B4-BE49-F238E27FC236}">
                <a16:creationId xmlns:a16="http://schemas.microsoft.com/office/drawing/2014/main" xmlns="" id="{00000000-0008-0000-1000-000004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699" name="Line 9">
            <a:extLst>
              <a:ext uri="{FF2B5EF4-FFF2-40B4-BE49-F238E27FC236}">
                <a16:creationId xmlns:a16="http://schemas.microsoft.com/office/drawing/2014/main" xmlns="" id="{00000000-0008-0000-1000-000005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00" name="Line 7">
            <a:extLst>
              <a:ext uri="{FF2B5EF4-FFF2-40B4-BE49-F238E27FC236}">
                <a16:creationId xmlns:a16="http://schemas.microsoft.com/office/drawing/2014/main" xmlns="" id="{00000000-0008-0000-1000-000009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01" name="Line 8">
            <a:extLst>
              <a:ext uri="{FF2B5EF4-FFF2-40B4-BE49-F238E27FC236}">
                <a16:creationId xmlns:a16="http://schemas.microsoft.com/office/drawing/2014/main" xmlns="" id="{00000000-0008-0000-1000-00000A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02" name="Line 9">
            <a:extLst>
              <a:ext uri="{FF2B5EF4-FFF2-40B4-BE49-F238E27FC236}">
                <a16:creationId xmlns:a16="http://schemas.microsoft.com/office/drawing/2014/main" xmlns="" id="{00000000-0008-0000-1000-00000B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03" name="Line 7">
            <a:extLst>
              <a:ext uri="{FF2B5EF4-FFF2-40B4-BE49-F238E27FC236}">
                <a16:creationId xmlns:a16="http://schemas.microsoft.com/office/drawing/2014/main" xmlns="" id="{00000000-0008-0000-1000-00001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04" name="Line 8">
            <a:extLst>
              <a:ext uri="{FF2B5EF4-FFF2-40B4-BE49-F238E27FC236}">
                <a16:creationId xmlns:a16="http://schemas.microsoft.com/office/drawing/2014/main" xmlns="" id="{00000000-0008-0000-1000-000019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05" name="Line 9">
            <a:extLst>
              <a:ext uri="{FF2B5EF4-FFF2-40B4-BE49-F238E27FC236}">
                <a16:creationId xmlns:a16="http://schemas.microsoft.com/office/drawing/2014/main" xmlns="" id="{00000000-0008-0000-1000-00001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06" name="Line 7">
            <a:extLst>
              <a:ext uri="{FF2B5EF4-FFF2-40B4-BE49-F238E27FC236}">
                <a16:creationId xmlns:a16="http://schemas.microsoft.com/office/drawing/2014/main" xmlns="" id="{00000000-0008-0000-1000-00001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07" name="Line 8">
            <a:extLst>
              <a:ext uri="{FF2B5EF4-FFF2-40B4-BE49-F238E27FC236}">
                <a16:creationId xmlns:a16="http://schemas.microsoft.com/office/drawing/2014/main" xmlns="" id="{00000000-0008-0000-1000-00001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08" name="Line 9">
            <a:extLst>
              <a:ext uri="{FF2B5EF4-FFF2-40B4-BE49-F238E27FC236}">
                <a16:creationId xmlns:a16="http://schemas.microsoft.com/office/drawing/2014/main" xmlns="" id="{00000000-0008-0000-1000-00001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09" name="Line 7">
            <a:extLst>
              <a:ext uri="{FF2B5EF4-FFF2-40B4-BE49-F238E27FC236}">
                <a16:creationId xmlns:a16="http://schemas.microsoft.com/office/drawing/2014/main" xmlns="" id="{00000000-0008-0000-1000-00001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0" name="Line 8">
            <a:extLst>
              <a:ext uri="{FF2B5EF4-FFF2-40B4-BE49-F238E27FC236}">
                <a16:creationId xmlns:a16="http://schemas.microsoft.com/office/drawing/2014/main" xmlns="" id="{00000000-0008-0000-1000-00001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1" name="Line 9">
            <a:extLst>
              <a:ext uri="{FF2B5EF4-FFF2-40B4-BE49-F238E27FC236}">
                <a16:creationId xmlns:a16="http://schemas.microsoft.com/office/drawing/2014/main" xmlns="" id="{00000000-0008-0000-1000-000020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2" name="Line 7">
            <a:extLst>
              <a:ext uri="{FF2B5EF4-FFF2-40B4-BE49-F238E27FC236}">
                <a16:creationId xmlns:a16="http://schemas.microsoft.com/office/drawing/2014/main" xmlns="" id="{00000000-0008-0000-1000-00002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13" name="Line 8">
            <a:extLst>
              <a:ext uri="{FF2B5EF4-FFF2-40B4-BE49-F238E27FC236}">
                <a16:creationId xmlns:a16="http://schemas.microsoft.com/office/drawing/2014/main" xmlns="" id="{00000000-0008-0000-1000-000022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14" name="Line 9">
            <a:extLst>
              <a:ext uri="{FF2B5EF4-FFF2-40B4-BE49-F238E27FC236}">
                <a16:creationId xmlns:a16="http://schemas.microsoft.com/office/drawing/2014/main" xmlns="" id="{00000000-0008-0000-1000-000023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15" name="Line 7">
            <a:extLst>
              <a:ext uri="{FF2B5EF4-FFF2-40B4-BE49-F238E27FC236}">
                <a16:creationId xmlns:a16="http://schemas.microsoft.com/office/drawing/2014/main" xmlns="" id="{00000000-0008-0000-1000-00002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16" name="Line 8">
            <a:extLst>
              <a:ext uri="{FF2B5EF4-FFF2-40B4-BE49-F238E27FC236}">
                <a16:creationId xmlns:a16="http://schemas.microsoft.com/office/drawing/2014/main" xmlns="" id="{00000000-0008-0000-1000-00002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17" name="Line 9">
            <a:extLst>
              <a:ext uri="{FF2B5EF4-FFF2-40B4-BE49-F238E27FC236}">
                <a16:creationId xmlns:a16="http://schemas.microsoft.com/office/drawing/2014/main" xmlns="" id="{00000000-0008-0000-1000-00002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18" name="Line 7">
            <a:extLst>
              <a:ext uri="{FF2B5EF4-FFF2-40B4-BE49-F238E27FC236}">
                <a16:creationId xmlns:a16="http://schemas.microsoft.com/office/drawing/2014/main" xmlns="" id="{00000000-0008-0000-1000-00002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19" name="Line 8">
            <a:extLst>
              <a:ext uri="{FF2B5EF4-FFF2-40B4-BE49-F238E27FC236}">
                <a16:creationId xmlns:a16="http://schemas.microsoft.com/office/drawing/2014/main" xmlns="" id="{00000000-0008-0000-1000-00002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20" name="Line 9">
            <a:extLst>
              <a:ext uri="{FF2B5EF4-FFF2-40B4-BE49-F238E27FC236}">
                <a16:creationId xmlns:a16="http://schemas.microsoft.com/office/drawing/2014/main" xmlns="" id="{00000000-0008-0000-1000-000029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21" name="Line 7">
            <a:extLst>
              <a:ext uri="{FF2B5EF4-FFF2-40B4-BE49-F238E27FC236}">
                <a16:creationId xmlns:a16="http://schemas.microsoft.com/office/drawing/2014/main" xmlns="" id="{00000000-0008-0000-1000-00002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2" name="Line 8">
            <a:extLst>
              <a:ext uri="{FF2B5EF4-FFF2-40B4-BE49-F238E27FC236}">
                <a16:creationId xmlns:a16="http://schemas.microsoft.com/office/drawing/2014/main" xmlns="" id="{00000000-0008-0000-1000-00002B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3" name="Line 9">
            <a:extLst>
              <a:ext uri="{FF2B5EF4-FFF2-40B4-BE49-F238E27FC236}">
                <a16:creationId xmlns:a16="http://schemas.microsoft.com/office/drawing/2014/main" xmlns="" id="{00000000-0008-0000-1000-00002C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4" name="Line 7">
            <a:extLst>
              <a:ext uri="{FF2B5EF4-FFF2-40B4-BE49-F238E27FC236}">
                <a16:creationId xmlns:a16="http://schemas.microsoft.com/office/drawing/2014/main" xmlns="" id="{00000000-0008-0000-1000-00002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25" name="Line 8">
            <a:extLst>
              <a:ext uri="{FF2B5EF4-FFF2-40B4-BE49-F238E27FC236}">
                <a16:creationId xmlns:a16="http://schemas.microsoft.com/office/drawing/2014/main" xmlns="" id="{00000000-0008-0000-1000-00002E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26" name="Line 9">
            <a:extLst>
              <a:ext uri="{FF2B5EF4-FFF2-40B4-BE49-F238E27FC236}">
                <a16:creationId xmlns:a16="http://schemas.microsoft.com/office/drawing/2014/main" xmlns="" id="{00000000-0008-0000-1000-00002F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27" name="Line 7">
            <a:extLst>
              <a:ext uri="{FF2B5EF4-FFF2-40B4-BE49-F238E27FC236}">
                <a16:creationId xmlns:a16="http://schemas.microsoft.com/office/drawing/2014/main" xmlns="" id="{00000000-0008-0000-1000-00003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8" name="Line 8">
            <a:extLst>
              <a:ext uri="{FF2B5EF4-FFF2-40B4-BE49-F238E27FC236}">
                <a16:creationId xmlns:a16="http://schemas.microsoft.com/office/drawing/2014/main" xmlns="" id="{00000000-0008-0000-1000-000031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29" name="Line 9">
            <a:extLst>
              <a:ext uri="{FF2B5EF4-FFF2-40B4-BE49-F238E27FC236}">
                <a16:creationId xmlns:a16="http://schemas.microsoft.com/office/drawing/2014/main" xmlns="" id="{00000000-0008-0000-1000-00003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0" name="Line 7">
            <a:extLst>
              <a:ext uri="{FF2B5EF4-FFF2-40B4-BE49-F238E27FC236}">
                <a16:creationId xmlns:a16="http://schemas.microsoft.com/office/drawing/2014/main" xmlns="" id="{00000000-0008-0000-1000-00003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31" name="Line 8">
            <a:extLst>
              <a:ext uri="{FF2B5EF4-FFF2-40B4-BE49-F238E27FC236}">
                <a16:creationId xmlns:a16="http://schemas.microsoft.com/office/drawing/2014/main" xmlns="" id="{00000000-0008-0000-1000-00003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32" name="Line 9">
            <a:extLst>
              <a:ext uri="{FF2B5EF4-FFF2-40B4-BE49-F238E27FC236}">
                <a16:creationId xmlns:a16="http://schemas.microsoft.com/office/drawing/2014/main" xmlns="" id="{00000000-0008-0000-1000-00003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33" name="Line 7">
            <a:extLst>
              <a:ext uri="{FF2B5EF4-FFF2-40B4-BE49-F238E27FC236}">
                <a16:creationId xmlns:a16="http://schemas.microsoft.com/office/drawing/2014/main" xmlns="" id="{00000000-0008-0000-1000-00003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4" name="Line 8">
            <a:extLst>
              <a:ext uri="{FF2B5EF4-FFF2-40B4-BE49-F238E27FC236}">
                <a16:creationId xmlns:a16="http://schemas.microsoft.com/office/drawing/2014/main" xmlns="" id="{00000000-0008-0000-1000-000037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5" name="Line 9">
            <a:extLst>
              <a:ext uri="{FF2B5EF4-FFF2-40B4-BE49-F238E27FC236}">
                <a16:creationId xmlns:a16="http://schemas.microsoft.com/office/drawing/2014/main" xmlns="" id="{00000000-0008-0000-1000-00003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36" name="Line 7">
            <a:extLst>
              <a:ext uri="{FF2B5EF4-FFF2-40B4-BE49-F238E27FC236}">
                <a16:creationId xmlns:a16="http://schemas.microsoft.com/office/drawing/2014/main" xmlns="" id="{00000000-0008-0000-1000-00003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37" name="Line 8">
            <a:extLst>
              <a:ext uri="{FF2B5EF4-FFF2-40B4-BE49-F238E27FC236}">
                <a16:creationId xmlns:a16="http://schemas.microsoft.com/office/drawing/2014/main" xmlns="" id="{00000000-0008-0000-1000-00003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38" name="Line 9">
            <a:extLst>
              <a:ext uri="{FF2B5EF4-FFF2-40B4-BE49-F238E27FC236}">
                <a16:creationId xmlns:a16="http://schemas.microsoft.com/office/drawing/2014/main" xmlns="" id="{00000000-0008-0000-1000-00003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39" name="Line 7">
            <a:extLst>
              <a:ext uri="{FF2B5EF4-FFF2-40B4-BE49-F238E27FC236}">
                <a16:creationId xmlns:a16="http://schemas.microsoft.com/office/drawing/2014/main" xmlns="" id="{00000000-0008-0000-1000-00003C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40" name="Line 8">
            <a:extLst>
              <a:ext uri="{FF2B5EF4-FFF2-40B4-BE49-F238E27FC236}">
                <a16:creationId xmlns:a16="http://schemas.microsoft.com/office/drawing/2014/main" xmlns="" id="{00000000-0008-0000-1000-00003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41" name="Line 9">
            <a:extLst>
              <a:ext uri="{FF2B5EF4-FFF2-40B4-BE49-F238E27FC236}">
                <a16:creationId xmlns:a16="http://schemas.microsoft.com/office/drawing/2014/main" xmlns="" id="{00000000-0008-0000-1000-00003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42" name="Line 7">
            <a:extLst>
              <a:ext uri="{FF2B5EF4-FFF2-40B4-BE49-F238E27FC236}">
                <a16:creationId xmlns:a16="http://schemas.microsoft.com/office/drawing/2014/main" xmlns="" id="{00000000-0008-0000-1000-00003F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43" name="Line 8">
            <a:extLst>
              <a:ext uri="{FF2B5EF4-FFF2-40B4-BE49-F238E27FC236}">
                <a16:creationId xmlns:a16="http://schemas.microsoft.com/office/drawing/2014/main" xmlns="" id="{00000000-0008-0000-1000-000040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44" name="Line 9">
            <a:extLst>
              <a:ext uri="{FF2B5EF4-FFF2-40B4-BE49-F238E27FC236}">
                <a16:creationId xmlns:a16="http://schemas.microsoft.com/office/drawing/2014/main" xmlns="" id="{00000000-0008-0000-1000-00004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45" name="Line 7">
            <a:extLst>
              <a:ext uri="{FF2B5EF4-FFF2-40B4-BE49-F238E27FC236}">
                <a16:creationId xmlns:a16="http://schemas.microsoft.com/office/drawing/2014/main" xmlns="" id="{00000000-0008-0000-1000-00004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46" name="Line 8">
            <a:extLst>
              <a:ext uri="{FF2B5EF4-FFF2-40B4-BE49-F238E27FC236}">
                <a16:creationId xmlns:a16="http://schemas.microsoft.com/office/drawing/2014/main" xmlns="" id="{00000000-0008-0000-1000-000043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47" name="Line 9">
            <a:extLst>
              <a:ext uri="{FF2B5EF4-FFF2-40B4-BE49-F238E27FC236}">
                <a16:creationId xmlns:a16="http://schemas.microsoft.com/office/drawing/2014/main" xmlns="" id="{00000000-0008-0000-1000-00004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48" name="Line 7">
            <a:extLst>
              <a:ext uri="{FF2B5EF4-FFF2-40B4-BE49-F238E27FC236}">
                <a16:creationId xmlns:a16="http://schemas.microsoft.com/office/drawing/2014/main" xmlns="" id="{00000000-0008-0000-1000-000045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49" name="Line 8">
            <a:extLst>
              <a:ext uri="{FF2B5EF4-FFF2-40B4-BE49-F238E27FC236}">
                <a16:creationId xmlns:a16="http://schemas.microsoft.com/office/drawing/2014/main" xmlns="" id="{00000000-0008-0000-1000-000046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50" name="Line 9">
            <a:extLst>
              <a:ext uri="{FF2B5EF4-FFF2-40B4-BE49-F238E27FC236}">
                <a16:creationId xmlns:a16="http://schemas.microsoft.com/office/drawing/2014/main" xmlns="" id="{00000000-0008-0000-1000-000047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51" name="Line 7">
            <a:extLst>
              <a:ext uri="{FF2B5EF4-FFF2-40B4-BE49-F238E27FC236}">
                <a16:creationId xmlns:a16="http://schemas.microsoft.com/office/drawing/2014/main" xmlns="" id="{00000000-0008-0000-1000-00004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52" name="Line 8">
            <a:extLst>
              <a:ext uri="{FF2B5EF4-FFF2-40B4-BE49-F238E27FC236}">
                <a16:creationId xmlns:a16="http://schemas.microsoft.com/office/drawing/2014/main" xmlns="" id="{00000000-0008-0000-1000-000049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53" name="Line 9">
            <a:extLst>
              <a:ext uri="{FF2B5EF4-FFF2-40B4-BE49-F238E27FC236}">
                <a16:creationId xmlns:a16="http://schemas.microsoft.com/office/drawing/2014/main" xmlns="" id="{00000000-0008-0000-1000-00004A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54" name="Line 7">
            <a:extLst>
              <a:ext uri="{FF2B5EF4-FFF2-40B4-BE49-F238E27FC236}">
                <a16:creationId xmlns:a16="http://schemas.microsoft.com/office/drawing/2014/main" xmlns="" id="{00000000-0008-0000-1000-00004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55" name="Line 8">
            <a:extLst>
              <a:ext uri="{FF2B5EF4-FFF2-40B4-BE49-F238E27FC236}">
                <a16:creationId xmlns:a16="http://schemas.microsoft.com/office/drawing/2014/main" xmlns="" id="{00000000-0008-0000-1000-00004C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56" name="Line 9">
            <a:extLst>
              <a:ext uri="{FF2B5EF4-FFF2-40B4-BE49-F238E27FC236}">
                <a16:creationId xmlns:a16="http://schemas.microsoft.com/office/drawing/2014/main" xmlns="" id="{00000000-0008-0000-1000-00004D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57" name="Line 7">
            <a:extLst>
              <a:ext uri="{FF2B5EF4-FFF2-40B4-BE49-F238E27FC236}">
                <a16:creationId xmlns:a16="http://schemas.microsoft.com/office/drawing/2014/main" xmlns="" id="{00000000-0008-0000-1000-00004E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58" name="Line 8">
            <a:extLst>
              <a:ext uri="{FF2B5EF4-FFF2-40B4-BE49-F238E27FC236}">
                <a16:creationId xmlns:a16="http://schemas.microsoft.com/office/drawing/2014/main" xmlns="" id="{00000000-0008-0000-1000-00004F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59" name="Line 9">
            <a:extLst>
              <a:ext uri="{FF2B5EF4-FFF2-40B4-BE49-F238E27FC236}">
                <a16:creationId xmlns:a16="http://schemas.microsoft.com/office/drawing/2014/main" xmlns="" id="{00000000-0008-0000-1000-00005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0" name="Line 7">
            <a:extLst>
              <a:ext uri="{FF2B5EF4-FFF2-40B4-BE49-F238E27FC236}">
                <a16:creationId xmlns:a16="http://schemas.microsoft.com/office/drawing/2014/main" xmlns="" id="{00000000-0008-0000-1000-000051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61" name="Line 8">
            <a:extLst>
              <a:ext uri="{FF2B5EF4-FFF2-40B4-BE49-F238E27FC236}">
                <a16:creationId xmlns:a16="http://schemas.microsoft.com/office/drawing/2014/main" xmlns="" id="{00000000-0008-0000-1000-000052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62" name="Line 9">
            <a:extLst>
              <a:ext uri="{FF2B5EF4-FFF2-40B4-BE49-F238E27FC236}">
                <a16:creationId xmlns:a16="http://schemas.microsoft.com/office/drawing/2014/main" xmlns="" id="{00000000-0008-0000-1000-00005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63" name="Line 7">
            <a:extLst>
              <a:ext uri="{FF2B5EF4-FFF2-40B4-BE49-F238E27FC236}">
                <a16:creationId xmlns:a16="http://schemas.microsoft.com/office/drawing/2014/main" xmlns="" id="{00000000-0008-0000-1000-00005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4" name="Line 8">
            <a:extLst>
              <a:ext uri="{FF2B5EF4-FFF2-40B4-BE49-F238E27FC236}">
                <a16:creationId xmlns:a16="http://schemas.microsoft.com/office/drawing/2014/main" xmlns="" id="{00000000-0008-0000-1000-00005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5" name="Line 9">
            <a:extLst>
              <a:ext uri="{FF2B5EF4-FFF2-40B4-BE49-F238E27FC236}">
                <a16:creationId xmlns:a16="http://schemas.microsoft.com/office/drawing/2014/main" xmlns="" id="{00000000-0008-0000-1000-00005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66" name="Line 7">
            <a:extLst>
              <a:ext uri="{FF2B5EF4-FFF2-40B4-BE49-F238E27FC236}">
                <a16:creationId xmlns:a16="http://schemas.microsoft.com/office/drawing/2014/main" xmlns="" id="{00000000-0008-0000-1000-000057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67" name="Line 8">
            <a:extLst>
              <a:ext uri="{FF2B5EF4-FFF2-40B4-BE49-F238E27FC236}">
                <a16:creationId xmlns:a16="http://schemas.microsoft.com/office/drawing/2014/main" xmlns="" id="{00000000-0008-0000-1000-000058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68" name="Line 9">
            <a:extLst>
              <a:ext uri="{FF2B5EF4-FFF2-40B4-BE49-F238E27FC236}">
                <a16:creationId xmlns:a16="http://schemas.microsoft.com/office/drawing/2014/main" xmlns="" id="{00000000-0008-0000-1000-00005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69" name="Line 7">
            <a:extLst>
              <a:ext uri="{FF2B5EF4-FFF2-40B4-BE49-F238E27FC236}">
                <a16:creationId xmlns:a16="http://schemas.microsoft.com/office/drawing/2014/main" xmlns="" id="{00000000-0008-0000-1000-00005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0" name="Line 8">
            <a:extLst>
              <a:ext uri="{FF2B5EF4-FFF2-40B4-BE49-F238E27FC236}">
                <a16:creationId xmlns:a16="http://schemas.microsoft.com/office/drawing/2014/main" xmlns="" id="{00000000-0008-0000-1000-00005B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1" name="Line 9">
            <a:extLst>
              <a:ext uri="{FF2B5EF4-FFF2-40B4-BE49-F238E27FC236}">
                <a16:creationId xmlns:a16="http://schemas.microsoft.com/office/drawing/2014/main" xmlns="" id="{00000000-0008-0000-1000-00005C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2" name="Line 7">
            <a:extLst>
              <a:ext uri="{FF2B5EF4-FFF2-40B4-BE49-F238E27FC236}">
                <a16:creationId xmlns:a16="http://schemas.microsoft.com/office/drawing/2014/main" xmlns="" id="{00000000-0008-0000-1000-00005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73" name="Line 8">
            <a:extLst>
              <a:ext uri="{FF2B5EF4-FFF2-40B4-BE49-F238E27FC236}">
                <a16:creationId xmlns:a16="http://schemas.microsoft.com/office/drawing/2014/main" xmlns="" id="{00000000-0008-0000-1000-00005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74" name="Line 9">
            <a:extLst>
              <a:ext uri="{FF2B5EF4-FFF2-40B4-BE49-F238E27FC236}">
                <a16:creationId xmlns:a16="http://schemas.microsoft.com/office/drawing/2014/main" xmlns="" id="{00000000-0008-0000-1000-00005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75" name="Line 7">
            <a:extLst>
              <a:ext uri="{FF2B5EF4-FFF2-40B4-BE49-F238E27FC236}">
                <a16:creationId xmlns:a16="http://schemas.microsoft.com/office/drawing/2014/main" xmlns="" id="{00000000-0008-0000-1000-00006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6" name="Line 8">
            <a:extLst>
              <a:ext uri="{FF2B5EF4-FFF2-40B4-BE49-F238E27FC236}">
                <a16:creationId xmlns:a16="http://schemas.microsoft.com/office/drawing/2014/main" xmlns="" id="{00000000-0008-0000-1000-000061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7" name="Line 9">
            <a:extLst>
              <a:ext uri="{FF2B5EF4-FFF2-40B4-BE49-F238E27FC236}">
                <a16:creationId xmlns:a16="http://schemas.microsoft.com/office/drawing/2014/main" xmlns="" id="{00000000-0008-0000-1000-00006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778" name="Line 7">
            <a:extLst>
              <a:ext uri="{FF2B5EF4-FFF2-40B4-BE49-F238E27FC236}">
                <a16:creationId xmlns:a16="http://schemas.microsoft.com/office/drawing/2014/main" xmlns="" id="{00000000-0008-0000-1000-000063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79" name="Line 8">
            <a:extLst>
              <a:ext uri="{FF2B5EF4-FFF2-40B4-BE49-F238E27FC236}">
                <a16:creationId xmlns:a16="http://schemas.microsoft.com/office/drawing/2014/main" xmlns="" id="{00000000-0008-0000-1000-000064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80" name="Line 9">
            <a:extLst>
              <a:ext uri="{FF2B5EF4-FFF2-40B4-BE49-F238E27FC236}">
                <a16:creationId xmlns:a16="http://schemas.microsoft.com/office/drawing/2014/main" xmlns="" id="{00000000-0008-0000-1000-000065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781" name="Line 7">
            <a:extLst>
              <a:ext uri="{FF2B5EF4-FFF2-40B4-BE49-F238E27FC236}">
                <a16:creationId xmlns:a16="http://schemas.microsoft.com/office/drawing/2014/main" xmlns="" id="{00000000-0008-0000-1000-00006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82" name="Line 8">
            <a:extLst>
              <a:ext uri="{FF2B5EF4-FFF2-40B4-BE49-F238E27FC236}">
                <a16:creationId xmlns:a16="http://schemas.microsoft.com/office/drawing/2014/main" xmlns="" id="{00000000-0008-0000-1000-00006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83" name="Line 9">
            <a:extLst>
              <a:ext uri="{FF2B5EF4-FFF2-40B4-BE49-F238E27FC236}">
                <a16:creationId xmlns:a16="http://schemas.microsoft.com/office/drawing/2014/main" xmlns="" id="{00000000-0008-0000-1000-00006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84" name="Line 7">
            <a:extLst>
              <a:ext uri="{FF2B5EF4-FFF2-40B4-BE49-F238E27FC236}">
                <a16:creationId xmlns:a16="http://schemas.microsoft.com/office/drawing/2014/main" xmlns="" id="{00000000-0008-0000-1000-000069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85" name="Line 8">
            <a:extLst>
              <a:ext uri="{FF2B5EF4-FFF2-40B4-BE49-F238E27FC236}">
                <a16:creationId xmlns:a16="http://schemas.microsoft.com/office/drawing/2014/main" xmlns="" id="{00000000-0008-0000-1000-00006A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86" name="Line 9">
            <a:extLst>
              <a:ext uri="{FF2B5EF4-FFF2-40B4-BE49-F238E27FC236}">
                <a16:creationId xmlns:a16="http://schemas.microsoft.com/office/drawing/2014/main" xmlns="" id="{00000000-0008-0000-1000-00006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787" name="Line 7">
            <a:extLst>
              <a:ext uri="{FF2B5EF4-FFF2-40B4-BE49-F238E27FC236}">
                <a16:creationId xmlns:a16="http://schemas.microsoft.com/office/drawing/2014/main" xmlns="" id="{00000000-0008-0000-1000-00006C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88" name="Line 8">
            <a:extLst>
              <a:ext uri="{FF2B5EF4-FFF2-40B4-BE49-F238E27FC236}">
                <a16:creationId xmlns:a16="http://schemas.microsoft.com/office/drawing/2014/main" xmlns="" id="{00000000-0008-0000-1000-00006D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89" name="Line 9">
            <a:extLst>
              <a:ext uri="{FF2B5EF4-FFF2-40B4-BE49-F238E27FC236}">
                <a16:creationId xmlns:a16="http://schemas.microsoft.com/office/drawing/2014/main" xmlns="" id="{00000000-0008-0000-1000-00006E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790" name="Line 7">
            <a:extLst>
              <a:ext uri="{FF2B5EF4-FFF2-40B4-BE49-F238E27FC236}">
                <a16:creationId xmlns:a16="http://schemas.microsoft.com/office/drawing/2014/main" xmlns="" id="{00000000-0008-0000-1000-000072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1" name="Line 8">
            <a:extLst>
              <a:ext uri="{FF2B5EF4-FFF2-40B4-BE49-F238E27FC236}">
                <a16:creationId xmlns:a16="http://schemas.microsoft.com/office/drawing/2014/main" xmlns="" id="{00000000-0008-0000-1000-000073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2" name="Line 9">
            <a:extLst>
              <a:ext uri="{FF2B5EF4-FFF2-40B4-BE49-F238E27FC236}">
                <a16:creationId xmlns:a16="http://schemas.microsoft.com/office/drawing/2014/main" xmlns="" id="{00000000-0008-0000-1000-000074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3" name="Line 7">
            <a:extLst>
              <a:ext uri="{FF2B5EF4-FFF2-40B4-BE49-F238E27FC236}">
                <a16:creationId xmlns:a16="http://schemas.microsoft.com/office/drawing/2014/main" xmlns="" id="{00000000-0008-0000-1000-000081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4" name="Line 8">
            <a:extLst>
              <a:ext uri="{FF2B5EF4-FFF2-40B4-BE49-F238E27FC236}">
                <a16:creationId xmlns:a16="http://schemas.microsoft.com/office/drawing/2014/main" xmlns="" id="{00000000-0008-0000-1000-000082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5" name="Line 9">
            <a:extLst>
              <a:ext uri="{FF2B5EF4-FFF2-40B4-BE49-F238E27FC236}">
                <a16:creationId xmlns:a16="http://schemas.microsoft.com/office/drawing/2014/main" xmlns="" id="{00000000-0008-0000-1000-000083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796" name="Line 7">
            <a:extLst>
              <a:ext uri="{FF2B5EF4-FFF2-40B4-BE49-F238E27FC236}">
                <a16:creationId xmlns:a16="http://schemas.microsoft.com/office/drawing/2014/main" xmlns="" id="{00000000-0008-0000-1000-00009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97" name="Line 8">
            <a:extLst>
              <a:ext uri="{FF2B5EF4-FFF2-40B4-BE49-F238E27FC236}">
                <a16:creationId xmlns:a16="http://schemas.microsoft.com/office/drawing/2014/main" xmlns="" id="{00000000-0008-0000-1000-00009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98" name="Line 9">
            <a:extLst>
              <a:ext uri="{FF2B5EF4-FFF2-40B4-BE49-F238E27FC236}">
                <a16:creationId xmlns:a16="http://schemas.microsoft.com/office/drawing/2014/main" xmlns="" id="{00000000-0008-0000-1000-00009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799" name="Line 7">
            <a:extLst>
              <a:ext uri="{FF2B5EF4-FFF2-40B4-BE49-F238E27FC236}">
                <a16:creationId xmlns:a16="http://schemas.microsoft.com/office/drawing/2014/main" xmlns="" id="{00000000-0008-0000-1000-000096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00" name="Line 8">
            <a:extLst>
              <a:ext uri="{FF2B5EF4-FFF2-40B4-BE49-F238E27FC236}">
                <a16:creationId xmlns:a16="http://schemas.microsoft.com/office/drawing/2014/main" xmlns="" id="{00000000-0008-0000-1000-000097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01" name="Line 9">
            <a:extLst>
              <a:ext uri="{FF2B5EF4-FFF2-40B4-BE49-F238E27FC236}">
                <a16:creationId xmlns:a16="http://schemas.microsoft.com/office/drawing/2014/main" xmlns="" id="{00000000-0008-0000-1000-000098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02" name="Line 7">
            <a:extLst>
              <a:ext uri="{FF2B5EF4-FFF2-40B4-BE49-F238E27FC236}">
                <a16:creationId xmlns:a16="http://schemas.microsoft.com/office/drawing/2014/main" xmlns="" id="{00000000-0008-0000-1000-00009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03" name="Line 8">
            <a:extLst>
              <a:ext uri="{FF2B5EF4-FFF2-40B4-BE49-F238E27FC236}">
                <a16:creationId xmlns:a16="http://schemas.microsoft.com/office/drawing/2014/main" xmlns="" id="{00000000-0008-0000-1000-00009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04" name="Line 9">
            <a:extLst>
              <a:ext uri="{FF2B5EF4-FFF2-40B4-BE49-F238E27FC236}">
                <a16:creationId xmlns:a16="http://schemas.microsoft.com/office/drawing/2014/main" xmlns="" id="{00000000-0008-0000-1000-00009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05" name="Line 7">
            <a:extLst>
              <a:ext uri="{FF2B5EF4-FFF2-40B4-BE49-F238E27FC236}">
                <a16:creationId xmlns:a16="http://schemas.microsoft.com/office/drawing/2014/main" xmlns="" id="{00000000-0008-0000-1000-00009C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06" name="Line 8">
            <a:extLst>
              <a:ext uri="{FF2B5EF4-FFF2-40B4-BE49-F238E27FC236}">
                <a16:creationId xmlns:a16="http://schemas.microsoft.com/office/drawing/2014/main" xmlns="" id="{00000000-0008-0000-1000-00009D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07" name="Line 9">
            <a:extLst>
              <a:ext uri="{FF2B5EF4-FFF2-40B4-BE49-F238E27FC236}">
                <a16:creationId xmlns:a16="http://schemas.microsoft.com/office/drawing/2014/main" xmlns="" id="{00000000-0008-0000-1000-00009E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08" name="Line 7">
            <a:extLst>
              <a:ext uri="{FF2B5EF4-FFF2-40B4-BE49-F238E27FC236}">
                <a16:creationId xmlns:a16="http://schemas.microsoft.com/office/drawing/2014/main" xmlns="" id="{00000000-0008-0000-1000-00009F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09" name="Line 8">
            <a:extLst>
              <a:ext uri="{FF2B5EF4-FFF2-40B4-BE49-F238E27FC236}">
                <a16:creationId xmlns:a16="http://schemas.microsoft.com/office/drawing/2014/main" xmlns="" id="{00000000-0008-0000-1000-0000A0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0" name="Line 9">
            <a:extLst>
              <a:ext uri="{FF2B5EF4-FFF2-40B4-BE49-F238E27FC236}">
                <a16:creationId xmlns:a16="http://schemas.microsoft.com/office/drawing/2014/main" xmlns="" id="{00000000-0008-0000-1000-0000A1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1" name="Line 7">
            <a:extLst>
              <a:ext uri="{FF2B5EF4-FFF2-40B4-BE49-F238E27FC236}">
                <a16:creationId xmlns:a16="http://schemas.microsoft.com/office/drawing/2014/main" xmlns="" id="{00000000-0008-0000-1000-0000A2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12" name="Line 8">
            <a:extLst>
              <a:ext uri="{FF2B5EF4-FFF2-40B4-BE49-F238E27FC236}">
                <a16:creationId xmlns:a16="http://schemas.microsoft.com/office/drawing/2014/main" xmlns="" id="{00000000-0008-0000-1000-0000A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13" name="Line 9">
            <a:extLst>
              <a:ext uri="{FF2B5EF4-FFF2-40B4-BE49-F238E27FC236}">
                <a16:creationId xmlns:a16="http://schemas.microsoft.com/office/drawing/2014/main" xmlns="" id="{00000000-0008-0000-1000-0000A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14" name="Line 7">
            <a:extLst>
              <a:ext uri="{FF2B5EF4-FFF2-40B4-BE49-F238E27FC236}">
                <a16:creationId xmlns:a16="http://schemas.microsoft.com/office/drawing/2014/main" xmlns="" id="{00000000-0008-0000-1000-0000A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5" name="Line 8">
            <a:extLst>
              <a:ext uri="{FF2B5EF4-FFF2-40B4-BE49-F238E27FC236}">
                <a16:creationId xmlns:a16="http://schemas.microsoft.com/office/drawing/2014/main" xmlns="" id="{00000000-0008-0000-1000-0000A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6" name="Line 9">
            <a:extLst>
              <a:ext uri="{FF2B5EF4-FFF2-40B4-BE49-F238E27FC236}">
                <a16:creationId xmlns:a16="http://schemas.microsoft.com/office/drawing/2014/main" xmlns="" id="{00000000-0008-0000-1000-0000A7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17" name="Line 7">
            <a:extLst>
              <a:ext uri="{FF2B5EF4-FFF2-40B4-BE49-F238E27FC236}">
                <a16:creationId xmlns:a16="http://schemas.microsoft.com/office/drawing/2014/main" xmlns="" id="{00000000-0008-0000-1000-0000A8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18" name="Line 8">
            <a:extLst>
              <a:ext uri="{FF2B5EF4-FFF2-40B4-BE49-F238E27FC236}">
                <a16:creationId xmlns:a16="http://schemas.microsoft.com/office/drawing/2014/main" xmlns="" id="{00000000-0008-0000-1000-0000A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19" name="Line 9">
            <a:extLst>
              <a:ext uri="{FF2B5EF4-FFF2-40B4-BE49-F238E27FC236}">
                <a16:creationId xmlns:a16="http://schemas.microsoft.com/office/drawing/2014/main" xmlns="" id="{00000000-0008-0000-1000-0000A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20" name="Line 7">
            <a:extLst>
              <a:ext uri="{FF2B5EF4-FFF2-40B4-BE49-F238E27FC236}">
                <a16:creationId xmlns:a16="http://schemas.microsoft.com/office/drawing/2014/main" xmlns="" id="{00000000-0008-0000-1000-0000AB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1" name="Line 8">
            <a:extLst>
              <a:ext uri="{FF2B5EF4-FFF2-40B4-BE49-F238E27FC236}">
                <a16:creationId xmlns:a16="http://schemas.microsoft.com/office/drawing/2014/main" xmlns="" id="{00000000-0008-0000-1000-0000AC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2" name="Line 9">
            <a:extLst>
              <a:ext uri="{FF2B5EF4-FFF2-40B4-BE49-F238E27FC236}">
                <a16:creationId xmlns:a16="http://schemas.microsoft.com/office/drawing/2014/main" xmlns="" id="{00000000-0008-0000-1000-0000A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3" name="Line 7">
            <a:extLst>
              <a:ext uri="{FF2B5EF4-FFF2-40B4-BE49-F238E27FC236}">
                <a16:creationId xmlns:a16="http://schemas.microsoft.com/office/drawing/2014/main" xmlns="" id="{00000000-0008-0000-1000-0000AE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24" name="Line 8">
            <a:extLst>
              <a:ext uri="{FF2B5EF4-FFF2-40B4-BE49-F238E27FC236}">
                <a16:creationId xmlns:a16="http://schemas.microsoft.com/office/drawing/2014/main" xmlns="" id="{00000000-0008-0000-1000-0000AF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25" name="Line 9">
            <a:extLst>
              <a:ext uri="{FF2B5EF4-FFF2-40B4-BE49-F238E27FC236}">
                <a16:creationId xmlns:a16="http://schemas.microsoft.com/office/drawing/2014/main" xmlns="" id="{00000000-0008-0000-1000-0000B0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26" name="Line 7">
            <a:extLst>
              <a:ext uri="{FF2B5EF4-FFF2-40B4-BE49-F238E27FC236}">
                <a16:creationId xmlns:a16="http://schemas.microsoft.com/office/drawing/2014/main" xmlns="" id="{00000000-0008-0000-1000-0000B1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7" name="Line 8">
            <a:extLst>
              <a:ext uri="{FF2B5EF4-FFF2-40B4-BE49-F238E27FC236}">
                <a16:creationId xmlns:a16="http://schemas.microsoft.com/office/drawing/2014/main" xmlns="" id="{00000000-0008-0000-1000-0000B2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8" name="Line 9">
            <a:extLst>
              <a:ext uri="{FF2B5EF4-FFF2-40B4-BE49-F238E27FC236}">
                <a16:creationId xmlns:a16="http://schemas.microsoft.com/office/drawing/2014/main" xmlns="" id="{00000000-0008-0000-1000-0000B3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29" name="Line 7">
            <a:extLst>
              <a:ext uri="{FF2B5EF4-FFF2-40B4-BE49-F238E27FC236}">
                <a16:creationId xmlns:a16="http://schemas.microsoft.com/office/drawing/2014/main" xmlns="" id="{00000000-0008-0000-1000-0000B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30" name="Line 8">
            <a:extLst>
              <a:ext uri="{FF2B5EF4-FFF2-40B4-BE49-F238E27FC236}">
                <a16:creationId xmlns:a16="http://schemas.microsoft.com/office/drawing/2014/main" xmlns="" id="{00000000-0008-0000-1000-0000B5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31" name="Line 9">
            <a:extLst>
              <a:ext uri="{FF2B5EF4-FFF2-40B4-BE49-F238E27FC236}">
                <a16:creationId xmlns:a16="http://schemas.microsoft.com/office/drawing/2014/main" xmlns="" id="{00000000-0008-0000-1000-0000B6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32" name="Line 7">
            <a:extLst>
              <a:ext uri="{FF2B5EF4-FFF2-40B4-BE49-F238E27FC236}">
                <a16:creationId xmlns:a16="http://schemas.microsoft.com/office/drawing/2014/main" xmlns="" id="{00000000-0008-0000-1000-0000B7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33" name="Line 8">
            <a:extLst>
              <a:ext uri="{FF2B5EF4-FFF2-40B4-BE49-F238E27FC236}">
                <a16:creationId xmlns:a16="http://schemas.microsoft.com/office/drawing/2014/main" xmlns="" id="{00000000-0008-0000-1000-0000B8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34" name="Line 9">
            <a:extLst>
              <a:ext uri="{FF2B5EF4-FFF2-40B4-BE49-F238E27FC236}">
                <a16:creationId xmlns:a16="http://schemas.microsoft.com/office/drawing/2014/main" xmlns="" id="{00000000-0008-0000-1000-0000B9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35" name="Line 7">
            <a:extLst>
              <a:ext uri="{FF2B5EF4-FFF2-40B4-BE49-F238E27FC236}">
                <a16:creationId xmlns:a16="http://schemas.microsoft.com/office/drawing/2014/main" xmlns="" id="{00000000-0008-0000-1000-0000BA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36" name="Line 8">
            <a:extLst>
              <a:ext uri="{FF2B5EF4-FFF2-40B4-BE49-F238E27FC236}">
                <a16:creationId xmlns:a16="http://schemas.microsoft.com/office/drawing/2014/main" xmlns="" id="{00000000-0008-0000-1000-0000BB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37" name="Line 9">
            <a:extLst>
              <a:ext uri="{FF2B5EF4-FFF2-40B4-BE49-F238E27FC236}">
                <a16:creationId xmlns:a16="http://schemas.microsoft.com/office/drawing/2014/main" xmlns="" id="{00000000-0008-0000-1000-0000BC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38" name="Line 7">
            <a:extLst>
              <a:ext uri="{FF2B5EF4-FFF2-40B4-BE49-F238E27FC236}">
                <a16:creationId xmlns:a16="http://schemas.microsoft.com/office/drawing/2014/main" xmlns="" id="{00000000-0008-0000-1000-0000BD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39" name="Line 8">
            <a:extLst>
              <a:ext uri="{FF2B5EF4-FFF2-40B4-BE49-F238E27FC236}">
                <a16:creationId xmlns:a16="http://schemas.microsoft.com/office/drawing/2014/main" xmlns="" id="{00000000-0008-0000-1000-0000BE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40" name="Line 9">
            <a:extLst>
              <a:ext uri="{FF2B5EF4-FFF2-40B4-BE49-F238E27FC236}">
                <a16:creationId xmlns:a16="http://schemas.microsoft.com/office/drawing/2014/main" xmlns="" id="{00000000-0008-0000-1000-0000BF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41" name="Line 7">
            <a:extLst>
              <a:ext uri="{FF2B5EF4-FFF2-40B4-BE49-F238E27FC236}">
                <a16:creationId xmlns:a16="http://schemas.microsoft.com/office/drawing/2014/main" xmlns="" id="{00000000-0008-0000-1000-0000C0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42" name="Line 8">
            <a:extLst>
              <a:ext uri="{FF2B5EF4-FFF2-40B4-BE49-F238E27FC236}">
                <a16:creationId xmlns:a16="http://schemas.microsoft.com/office/drawing/2014/main" xmlns="" id="{00000000-0008-0000-1000-0000C1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43" name="Line 9">
            <a:extLst>
              <a:ext uri="{FF2B5EF4-FFF2-40B4-BE49-F238E27FC236}">
                <a16:creationId xmlns:a16="http://schemas.microsoft.com/office/drawing/2014/main" xmlns="" id="{00000000-0008-0000-1000-0000C2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44" name="Line 7">
            <a:extLst>
              <a:ext uri="{FF2B5EF4-FFF2-40B4-BE49-F238E27FC236}">
                <a16:creationId xmlns:a16="http://schemas.microsoft.com/office/drawing/2014/main" xmlns="" id="{00000000-0008-0000-1000-0000C3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45" name="Line 8">
            <a:extLst>
              <a:ext uri="{FF2B5EF4-FFF2-40B4-BE49-F238E27FC236}">
                <a16:creationId xmlns:a16="http://schemas.microsoft.com/office/drawing/2014/main" xmlns="" id="{00000000-0008-0000-1000-0000C4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46" name="Line 9">
            <a:extLst>
              <a:ext uri="{FF2B5EF4-FFF2-40B4-BE49-F238E27FC236}">
                <a16:creationId xmlns:a16="http://schemas.microsoft.com/office/drawing/2014/main" xmlns="" id="{00000000-0008-0000-1000-0000C5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47" name="Line 7">
            <a:extLst>
              <a:ext uri="{FF2B5EF4-FFF2-40B4-BE49-F238E27FC236}">
                <a16:creationId xmlns:a16="http://schemas.microsoft.com/office/drawing/2014/main" xmlns="" id="{00000000-0008-0000-1000-0000C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48" name="Line 8">
            <a:extLst>
              <a:ext uri="{FF2B5EF4-FFF2-40B4-BE49-F238E27FC236}">
                <a16:creationId xmlns:a16="http://schemas.microsoft.com/office/drawing/2014/main" xmlns="" id="{00000000-0008-0000-1000-0000C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49" name="Line 9">
            <a:extLst>
              <a:ext uri="{FF2B5EF4-FFF2-40B4-BE49-F238E27FC236}">
                <a16:creationId xmlns:a16="http://schemas.microsoft.com/office/drawing/2014/main" xmlns="" id="{00000000-0008-0000-1000-0000C8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50" name="Line 7">
            <a:extLst>
              <a:ext uri="{FF2B5EF4-FFF2-40B4-BE49-F238E27FC236}">
                <a16:creationId xmlns:a16="http://schemas.microsoft.com/office/drawing/2014/main" xmlns="" id="{00000000-0008-0000-1000-0000C9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51" name="Line 8">
            <a:extLst>
              <a:ext uri="{FF2B5EF4-FFF2-40B4-BE49-F238E27FC236}">
                <a16:creationId xmlns:a16="http://schemas.microsoft.com/office/drawing/2014/main" xmlns="" id="{00000000-0008-0000-1000-0000CA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52" name="Line 9">
            <a:extLst>
              <a:ext uri="{FF2B5EF4-FFF2-40B4-BE49-F238E27FC236}">
                <a16:creationId xmlns:a16="http://schemas.microsoft.com/office/drawing/2014/main" xmlns="" id="{00000000-0008-0000-1000-0000C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53" name="Line 7">
            <a:extLst>
              <a:ext uri="{FF2B5EF4-FFF2-40B4-BE49-F238E27FC236}">
                <a16:creationId xmlns:a16="http://schemas.microsoft.com/office/drawing/2014/main" xmlns="" id="{00000000-0008-0000-1000-0000C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54" name="Line 8">
            <a:extLst>
              <a:ext uri="{FF2B5EF4-FFF2-40B4-BE49-F238E27FC236}">
                <a16:creationId xmlns:a16="http://schemas.microsoft.com/office/drawing/2014/main" xmlns="" id="{00000000-0008-0000-1000-0000C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55" name="Line 9">
            <a:extLst>
              <a:ext uri="{FF2B5EF4-FFF2-40B4-BE49-F238E27FC236}">
                <a16:creationId xmlns:a16="http://schemas.microsoft.com/office/drawing/2014/main" xmlns="" id="{00000000-0008-0000-1000-0000CE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56" name="Line 7">
            <a:extLst>
              <a:ext uri="{FF2B5EF4-FFF2-40B4-BE49-F238E27FC236}">
                <a16:creationId xmlns:a16="http://schemas.microsoft.com/office/drawing/2014/main" xmlns="" id="{00000000-0008-0000-1000-0000CF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57" name="Line 8">
            <a:extLst>
              <a:ext uri="{FF2B5EF4-FFF2-40B4-BE49-F238E27FC236}">
                <a16:creationId xmlns:a16="http://schemas.microsoft.com/office/drawing/2014/main" xmlns="" id="{00000000-0008-0000-1000-0000D0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58" name="Line 9">
            <a:extLst>
              <a:ext uri="{FF2B5EF4-FFF2-40B4-BE49-F238E27FC236}">
                <a16:creationId xmlns:a16="http://schemas.microsoft.com/office/drawing/2014/main" xmlns="" id="{00000000-0008-0000-1000-0000D1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59" name="Line 7">
            <a:extLst>
              <a:ext uri="{FF2B5EF4-FFF2-40B4-BE49-F238E27FC236}">
                <a16:creationId xmlns:a16="http://schemas.microsoft.com/office/drawing/2014/main" xmlns="" id="{00000000-0008-0000-1000-0000D2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0" name="Line 8">
            <a:extLst>
              <a:ext uri="{FF2B5EF4-FFF2-40B4-BE49-F238E27FC236}">
                <a16:creationId xmlns:a16="http://schemas.microsoft.com/office/drawing/2014/main" xmlns="" id="{00000000-0008-0000-1000-0000D3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1" name="Line 9">
            <a:extLst>
              <a:ext uri="{FF2B5EF4-FFF2-40B4-BE49-F238E27FC236}">
                <a16:creationId xmlns:a16="http://schemas.microsoft.com/office/drawing/2014/main" xmlns="" id="{00000000-0008-0000-1000-0000D4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2" name="Line 7">
            <a:extLst>
              <a:ext uri="{FF2B5EF4-FFF2-40B4-BE49-F238E27FC236}">
                <a16:creationId xmlns:a16="http://schemas.microsoft.com/office/drawing/2014/main" xmlns="" id="{00000000-0008-0000-1000-0000D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63" name="Line 8">
            <a:extLst>
              <a:ext uri="{FF2B5EF4-FFF2-40B4-BE49-F238E27FC236}">
                <a16:creationId xmlns:a16="http://schemas.microsoft.com/office/drawing/2014/main" xmlns="" id="{00000000-0008-0000-1000-0000D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64" name="Line 9">
            <a:extLst>
              <a:ext uri="{FF2B5EF4-FFF2-40B4-BE49-F238E27FC236}">
                <a16:creationId xmlns:a16="http://schemas.microsoft.com/office/drawing/2014/main" xmlns="" id="{00000000-0008-0000-1000-0000D7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65" name="Line 7">
            <a:extLst>
              <a:ext uri="{FF2B5EF4-FFF2-40B4-BE49-F238E27FC236}">
                <a16:creationId xmlns:a16="http://schemas.microsoft.com/office/drawing/2014/main" xmlns="" id="{00000000-0008-0000-1000-0000D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6" name="Line 8">
            <a:extLst>
              <a:ext uri="{FF2B5EF4-FFF2-40B4-BE49-F238E27FC236}">
                <a16:creationId xmlns:a16="http://schemas.microsoft.com/office/drawing/2014/main" xmlns="" id="{00000000-0008-0000-1000-0000D9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7" name="Line 9">
            <a:extLst>
              <a:ext uri="{FF2B5EF4-FFF2-40B4-BE49-F238E27FC236}">
                <a16:creationId xmlns:a16="http://schemas.microsoft.com/office/drawing/2014/main" xmlns="" id="{00000000-0008-0000-1000-0000DA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68" name="Line 7">
            <a:extLst>
              <a:ext uri="{FF2B5EF4-FFF2-40B4-BE49-F238E27FC236}">
                <a16:creationId xmlns:a16="http://schemas.microsoft.com/office/drawing/2014/main" xmlns="" id="{00000000-0008-0000-1000-0000D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69" name="Line 8">
            <a:extLst>
              <a:ext uri="{FF2B5EF4-FFF2-40B4-BE49-F238E27FC236}">
                <a16:creationId xmlns:a16="http://schemas.microsoft.com/office/drawing/2014/main" xmlns="" id="{00000000-0008-0000-1000-0000D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70" name="Line 9">
            <a:extLst>
              <a:ext uri="{FF2B5EF4-FFF2-40B4-BE49-F238E27FC236}">
                <a16:creationId xmlns:a16="http://schemas.microsoft.com/office/drawing/2014/main" xmlns="" id="{00000000-0008-0000-1000-0000DD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71" name="Line 7">
            <a:extLst>
              <a:ext uri="{FF2B5EF4-FFF2-40B4-BE49-F238E27FC236}">
                <a16:creationId xmlns:a16="http://schemas.microsoft.com/office/drawing/2014/main" xmlns="" id="{00000000-0008-0000-1000-0000D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2" name="Line 8">
            <a:extLst>
              <a:ext uri="{FF2B5EF4-FFF2-40B4-BE49-F238E27FC236}">
                <a16:creationId xmlns:a16="http://schemas.microsoft.com/office/drawing/2014/main" xmlns="" id="{00000000-0008-0000-1000-0000D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3" name="Line 9">
            <a:extLst>
              <a:ext uri="{FF2B5EF4-FFF2-40B4-BE49-F238E27FC236}">
                <a16:creationId xmlns:a16="http://schemas.microsoft.com/office/drawing/2014/main" xmlns="" id="{00000000-0008-0000-1000-0000E0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4" name="Line 7">
            <a:extLst>
              <a:ext uri="{FF2B5EF4-FFF2-40B4-BE49-F238E27FC236}">
                <a16:creationId xmlns:a16="http://schemas.microsoft.com/office/drawing/2014/main" xmlns="" id="{00000000-0008-0000-1000-0000E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75" name="Line 8">
            <a:extLst>
              <a:ext uri="{FF2B5EF4-FFF2-40B4-BE49-F238E27FC236}">
                <a16:creationId xmlns:a16="http://schemas.microsoft.com/office/drawing/2014/main" xmlns="" id="{00000000-0008-0000-1000-0000E2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76" name="Line 9">
            <a:extLst>
              <a:ext uri="{FF2B5EF4-FFF2-40B4-BE49-F238E27FC236}">
                <a16:creationId xmlns:a16="http://schemas.microsoft.com/office/drawing/2014/main" xmlns="" id="{00000000-0008-0000-1000-0000E3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77" name="Line 7">
            <a:extLst>
              <a:ext uri="{FF2B5EF4-FFF2-40B4-BE49-F238E27FC236}">
                <a16:creationId xmlns:a16="http://schemas.microsoft.com/office/drawing/2014/main" xmlns="" id="{00000000-0008-0000-1000-0000E4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8" name="Line 8">
            <a:extLst>
              <a:ext uri="{FF2B5EF4-FFF2-40B4-BE49-F238E27FC236}">
                <a16:creationId xmlns:a16="http://schemas.microsoft.com/office/drawing/2014/main" xmlns="" id="{00000000-0008-0000-1000-0000E5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79" name="Line 9">
            <a:extLst>
              <a:ext uri="{FF2B5EF4-FFF2-40B4-BE49-F238E27FC236}">
                <a16:creationId xmlns:a16="http://schemas.microsoft.com/office/drawing/2014/main" xmlns="" id="{00000000-0008-0000-1000-0000E6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0" name="Line 7">
            <a:extLst>
              <a:ext uri="{FF2B5EF4-FFF2-40B4-BE49-F238E27FC236}">
                <a16:creationId xmlns:a16="http://schemas.microsoft.com/office/drawing/2014/main" xmlns="" id="{00000000-0008-0000-1000-0000E7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81" name="Line 8">
            <a:extLst>
              <a:ext uri="{FF2B5EF4-FFF2-40B4-BE49-F238E27FC236}">
                <a16:creationId xmlns:a16="http://schemas.microsoft.com/office/drawing/2014/main" xmlns="" id="{00000000-0008-0000-1000-0000E8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82" name="Line 9">
            <a:extLst>
              <a:ext uri="{FF2B5EF4-FFF2-40B4-BE49-F238E27FC236}">
                <a16:creationId xmlns:a16="http://schemas.microsoft.com/office/drawing/2014/main" xmlns="" id="{00000000-0008-0000-1000-0000E914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883" name="Line 7">
            <a:extLst>
              <a:ext uri="{FF2B5EF4-FFF2-40B4-BE49-F238E27FC236}">
                <a16:creationId xmlns:a16="http://schemas.microsoft.com/office/drawing/2014/main" xmlns="" id="{00000000-0008-0000-1000-0000EA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84" name="Line 8">
            <a:extLst>
              <a:ext uri="{FF2B5EF4-FFF2-40B4-BE49-F238E27FC236}">
                <a16:creationId xmlns:a16="http://schemas.microsoft.com/office/drawing/2014/main" xmlns="" id="{00000000-0008-0000-1000-0000EB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85" name="Line 9">
            <a:extLst>
              <a:ext uri="{FF2B5EF4-FFF2-40B4-BE49-F238E27FC236}">
                <a16:creationId xmlns:a16="http://schemas.microsoft.com/office/drawing/2014/main" xmlns="" id="{00000000-0008-0000-1000-0000EC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86" name="Line 7">
            <a:extLst>
              <a:ext uri="{FF2B5EF4-FFF2-40B4-BE49-F238E27FC236}">
                <a16:creationId xmlns:a16="http://schemas.microsoft.com/office/drawing/2014/main" xmlns="" id="{00000000-0008-0000-1000-0000ED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7" name="Line 8">
            <a:extLst>
              <a:ext uri="{FF2B5EF4-FFF2-40B4-BE49-F238E27FC236}">
                <a16:creationId xmlns:a16="http://schemas.microsoft.com/office/drawing/2014/main" xmlns="" id="{00000000-0008-0000-1000-0000EE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8" name="Line 9">
            <a:extLst>
              <a:ext uri="{FF2B5EF4-FFF2-40B4-BE49-F238E27FC236}">
                <a16:creationId xmlns:a16="http://schemas.microsoft.com/office/drawing/2014/main" xmlns="" id="{00000000-0008-0000-1000-0000EF14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889" name="Line 7">
            <a:extLst>
              <a:ext uri="{FF2B5EF4-FFF2-40B4-BE49-F238E27FC236}">
                <a16:creationId xmlns:a16="http://schemas.microsoft.com/office/drawing/2014/main" xmlns="" id="{00000000-0008-0000-1000-0000F0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0" name="Line 8">
            <a:extLst>
              <a:ext uri="{FF2B5EF4-FFF2-40B4-BE49-F238E27FC236}">
                <a16:creationId xmlns:a16="http://schemas.microsoft.com/office/drawing/2014/main" xmlns="" id="{00000000-0008-0000-1000-0000F1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1" name="Line 9">
            <a:extLst>
              <a:ext uri="{FF2B5EF4-FFF2-40B4-BE49-F238E27FC236}">
                <a16:creationId xmlns:a16="http://schemas.microsoft.com/office/drawing/2014/main" xmlns="" id="{00000000-0008-0000-1000-0000F2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2" name="Line 7">
            <a:extLst>
              <a:ext uri="{FF2B5EF4-FFF2-40B4-BE49-F238E27FC236}">
                <a16:creationId xmlns:a16="http://schemas.microsoft.com/office/drawing/2014/main" xmlns="" id="{00000000-0008-0000-1000-0000F3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93" name="Line 8">
            <a:extLst>
              <a:ext uri="{FF2B5EF4-FFF2-40B4-BE49-F238E27FC236}">
                <a16:creationId xmlns:a16="http://schemas.microsoft.com/office/drawing/2014/main" xmlns="" id="{00000000-0008-0000-1000-0000F4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94" name="Line 9">
            <a:extLst>
              <a:ext uri="{FF2B5EF4-FFF2-40B4-BE49-F238E27FC236}">
                <a16:creationId xmlns:a16="http://schemas.microsoft.com/office/drawing/2014/main" xmlns="" id="{00000000-0008-0000-1000-0000F514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895" name="Line 7">
            <a:extLst>
              <a:ext uri="{FF2B5EF4-FFF2-40B4-BE49-F238E27FC236}">
                <a16:creationId xmlns:a16="http://schemas.microsoft.com/office/drawing/2014/main" xmlns="" id="{00000000-0008-0000-1000-0000F6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96" name="Line 8">
            <a:extLst>
              <a:ext uri="{FF2B5EF4-FFF2-40B4-BE49-F238E27FC236}">
                <a16:creationId xmlns:a16="http://schemas.microsoft.com/office/drawing/2014/main" xmlns="" id="{00000000-0008-0000-1000-0000F7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97" name="Line 9">
            <a:extLst>
              <a:ext uri="{FF2B5EF4-FFF2-40B4-BE49-F238E27FC236}">
                <a16:creationId xmlns:a16="http://schemas.microsoft.com/office/drawing/2014/main" xmlns="" id="{00000000-0008-0000-1000-0000F8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898" name="Line 7">
            <a:extLst>
              <a:ext uri="{FF2B5EF4-FFF2-40B4-BE49-F238E27FC236}">
                <a16:creationId xmlns:a16="http://schemas.microsoft.com/office/drawing/2014/main" xmlns="" id="{00000000-0008-0000-1000-0000F9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899" name="Line 8">
            <a:extLst>
              <a:ext uri="{FF2B5EF4-FFF2-40B4-BE49-F238E27FC236}">
                <a16:creationId xmlns:a16="http://schemas.microsoft.com/office/drawing/2014/main" xmlns="" id="{00000000-0008-0000-1000-0000FA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00" name="Line 9">
            <a:extLst>
              <a:ext uri="{FF2B5EF4-FFF2-40B4-BE49-F238E27FC236}">
                <a16:creationId xmlns:a16="http://schemas.microsoft.com/office/drawing/2014/main" xmlns="" id="{00000000-0008-0000-1000-0000FB14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01" name="Line 7">
            <a:extLst>
              <a:ext uri="{FF2B5EF4-FFF2-40B4-BE49-F238E27FC236}">
                <a16:creationId xmlns:a16="http://schemas.microsoft.com/office/drawing/2014/main" xmlns="" id="{00000000-0008-0000-1000-0000FC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2" name="Line 8">
            <a:extLst>
              <a:ext uri="{FF2B5EF4-FFF2-40B4-BE49-F238E27FC236}">
                <a16:creationId xmlns:a16="http://schemas.microsoft.com/office/drawing/2014/main" xmlns="" id="{00000000-0008-0000-1000-0000FD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3" name="Line 9">
            <a:extLst>
              <a:ext uri="{FF2B5EF4-FFF2-40B4-BE49-F238E27FC236}">
                <a16:creationId xmlns:a16="http://schemas.microsoft.com/office/drawing/2014/main" xmlns="" id="{00000000-0008-0000-1000-0000FE14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4" name="Line 7">
            <a:extLst>
              <a:ext uri="{FF2B5EF4-FFF2-40B4-BE49-F238E27FC236}">
                <a16:creationId xmlns:a16="http://schemas.microsoft.com/office/drawing/2014/main" xmlns="" id="{00000000-0008-0000-1000-0000FF14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05" name="Line 8">
            <a:extLst>
              <a:ext uri="{FF2B5EF4-FFF2-40B4-BE49-F238E27FC236}">
                <a16:creationId xmlns:a16="http://schemas.microsoft.com/office/drawing/2014/main" xmlns="" id="{00000000-0008-0000-1000-000000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06" name="Line 9">
            <a:extLst>
              <a:ext uri="{FF2B5EF4-FFF2-40B4-BE49-F238E27FC236}">
                <a16:creationId xmlns:a16="http://schemas.microsoft.com/office/drawing/2014/main" xmlns="" id="{00000000-0008-0000-1000-000001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07" name="Line 7">
            <a:extLst>
              <a:ext uri="{FF2B5EF4-FFF2-40B4-BE49-F238E27FC236}">
                <a16:creationId xmlns:a16="http://schemas.microsoft.com/office/drawing/2014/main" xmlns="" id="{00000000-0008-0000-1000-000005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8" name="Line 8">
            <a:extLst>
              <a:ext uri="{FF2B5EF4-FFF2-40B4-BE49-F238E27FC236}">
                <a16:creationId xmlns:a16="http://schemas.microsoft.com/office/drawing/2014/main" xmlns="" id="{00000000-0008-0000-1000-000006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09" name="Line 9">
            <a:extLst>
              <a:ext uri="{FF2B5EF4-FFF2-40B4-BE49-F238E27FC236}">
                <a16:creationId xmlns:a16="http://schemas.microsoft.com/office/drawing/2014/main" xmlns="" id="{00000000-0008-0000-1000-000007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0" name="Line 7">
            <a:extLst>
              <a:ext uri="{FF2B5EF4-FFF2-40B4-BE49-F238E27FC236}">
                <a16:creationId xmlns:a16="http://schemas.microsoft.com/office/drawing/2014/main" xmlns="" id="{00000000-0008-0000-1000-00000E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11" name="Line 8">
            <a:extLst>
              <a:ext uri="{FF2B5EF4-FFF2-40B4-BE49-F238E27FC236}">
                <a16:creationId xmlns:a16="http://schemas.microsoft.com/office/drawing/2014/main" xmlns="" id="{00000000-0008-0000-1000-00000F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12" name="Line 9">
            <a:extLst>
              <a:ext uri="{FF2B5EF4-FFF2-40B4-BE49-F238E27FC236}">
                <a16:creationId xmlns:a16="http://schemas.microsoft.com/office/drawing/2014/main" xmlns="" id="{00000000-0008-0000-1000-000010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5913" name="Line 7">
            <a:extLst>
              <a:ext uri="{FF2B5EF4-FFF2-40B4-BE49-F238E27FC236}">
                <a16:creationId xmlns:a16="http://schemas.microsoft.com/office/drawing/2014/main" xmlns="" id="{00000000-0008-0000-1000-000014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4" name="Line 8">
            <a:extLst>
              <a:ext uri="{FF2B5EF4-FFF2-40B4-BE49-F238E27FC236}">
                <a16:creationId xmlns:a16="http://schemas.microsoft.com/office/drawing/2014/main" xmlns="" id="{00000000-0008-0000-1000-000015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5" name="Line 9">
            <a:extLst>
              <a:ext uri="{FF2B5EF4-FFF2-40B4-BE49-F238E27FC236}">
                <a16:creationId xmlns:a16="http://schemas.microsoft.com/office/drawing/2014/main" xmlns="" id="{00000000-0008-0000-1000-000016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5916" name="Line 7">
            <a:extLst>
              <a:ext uri="{FF2B5EF4-FFF2-40B4-BE49-F238E27FC236}">
                <a16:creationId xmlns:a16="http://schemas.microsoft.com/office/drawing/2014/main" xmlns="" id="{00000000-0008-0000-1000-00002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17" name="Line 8">
            <a:extLst>
              <a:ext uri="{FF2B5EF4-FFF2-40B4-BE49-F238E27FC236}">
                <a16:creationId xmlns:a16="http://schemas.microsoft.com/office/drawing/2014/main" xmlns="" id="{00000000-0008-0000-1000-000024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18" name="Line 9">
            <a:extLst>
              <a:ext uri="{FF2B5EF4-FFF2-40B4-BE49-F238E27FC236}">
                <a16:creationId xmlns:a16="http://schemas.microsoft.com/office/drawing/2014/main" xmlns="" id="{00000000-0008-0000-1000-00002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19" name="Line 7">
            <a:extLst>
              <a:ext uri="{FF2B5EF4-FFF2-40B4-BE49-F238E27FC236}">
                <a16:creationId xmlns:a16="http://schemas.microsoft.com/office/drawing/2014/main" xmlns="" id="{00000000-0008-0000-1000-00002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20" name="Line 8">
            <a:extLst>
              <a:ext uri="{FF2B5EF4-FFF2-40B4-BE49-F238E27FC236}">
                <a16:creationId xmlns:a16="http://schemas.microsoft.com/office/drawing/2014/main" xmlns="" id="{00000000-0008-0000-1000-00002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21" name="Line 9">
            <a:extLst>
              <a:ext uri="{FF2B5EF4-FFF2-40B4-BE49-F238E27FC236}">
                <a16:creationId xmlns:a16="http://schemas.microsoft.com/office/drawing/2014/main" xmlns="" id="{00000000-0008-0000-1000-00002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22" name="Line 7">
            <a:extLst>
              <a:ext uri="{FF2B5EF4-FFF2-40B4-BE49-F238E27FC236}">
                <a16:creationId xmlns:a16="http://schemas.microsoft.com/office/drawing/2014/main" xmlns="" id="{00000000-0008-0000-1000-00002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23" name="Line 8">
            <a:extLst>
              <a:ext uri="{FF2B5EF4-FFF2-40B4-BE49-F238E27FC236}">
                <a16:creationId xmlns:a16="http://schemas.microsoft.com/office/drawing/2014/main" xmlns="" id="{00000000-0008-0000-1000-00002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24" name="Line 9">
            <a:extLst>
              <a:ext uri="{FF2B5EF4-FFF2-40B4-BE49-F238E27FC236}">
                <a16:creationId xmlns:a16="http://schemas.microsoft.com/office/drawing/2014/main" xmlns="" id="{00000000-0008-0000-1000-00002B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25" name="Line 7">
            <a:extLst>
              <a:ext uri="{FF2B5EF4-FFF2-40B4-BE49-F238E27FC236}">
                <a16:creationId xmlns:a16="http://schemas.microsoft.com/office/drawing/2014/main" xmlns="" id="{00000000-0008-0000-1000-00002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26" name="Line 8">
            <a:extLst>
              <a:ext uri="{FF2B5EF4-FFF2-40B4-BE49-F238E27FC236}">
                <a16:creationId xmlns:a16="http://schemas.microsoft.com/office/drawing/2014/main" xmlns="" id="{00000000-0008-0000-1000-00002D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27" name="Line 9">
            <a:extLst>
              <a:ext uri="{FF2B5EF4-FFF2-40B4-BE49-F238E27FC236}">
                <a16:creationId xmlns:a16="http://schemas.microsoft.com/office/drawing/2014/main" xmlns="" id="{00000000-0008-0000-1000-00002E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28" name="Line 7">
            <a:extLst>
              <a:ext uri="{FF2B5EF4-FFF2-40B4-BE49-F238E27FC236}">
                <a16:creationId xmlns:a16="http://schemas.microsoft.com/office/drawing/2014/main" xmlns="" id="{00000000-0008-0000-1000-00002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29" name="Line 8">
            <a:extLst>
              <a:ext uri="{FF2B5EF4-FFF2-40B4-BE49-F238E27FC236}">
                <a16:creationId xmlns:a16="http://schemas.microsoft.com/office/drawing/2014/main" xmlns="" id="{00000000-0008-0000-1000-00003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0" name="Line 9">
            <a:extLst>
              <a:ext uri="{FF2B5EF4-FFF2-40B4-BE49-F238E27FC236}">
                <a16:creationId xmlns:a16="http://schemas.microsoft.com/office/drawing/2014/main" xmlns="" id="{00000000-0008-0000-1000-00003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1" name="Line 7">
            <a:extLst>
              <a:ext uri="{FF2B5EF4-FFF2-40B4-BE49-F238E27FC236}">
                <a16:creationId xmlns:a16="http://schemas.microsoft.com/office/drawing/2014/main" xmlns="" id="{00000000-0008-0000-1000-00003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32" name="Line 8">
            <a:extLst>
              <a:ext uri="{FF2B5EF4-FFF2-40B4-BE49-F238E27FC236}">
                <a16:creationId xmlns:a16="http://schemas.microsoft.com/office/drawing/2014/main" xmlns="" id="{00000000-0008-0000-1000-00003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33" name="Line 9">
            <a:extLst>
              <a:ext uri="{FF2B5EF4-FFF2-40B4-BE49-F238E27FC236}">
                <a16:creationId xmlns:a16="http://schemas.microsoft.com/office/drawing/2014/main" xmlns="" id="{00000000-0008-0000-1000-000034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34" name="Line 7">
            <a:extLst>
              <a:ext uri="{FF2B5EF4-FFF2-40B4-BE49-F238E27FC236}">
                <a16:creationId xmlns:a16="http://schemas.microsoft.com/office/drawing/2014/main" xmlns="" id="{00000000-0008-0000-1000-00003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5" name="Line 8">
            <a:extLst>
              <a:ext uri="{FF2B5EF4-FFF2-40B4-BE49-F238E27FC236}">
                <a16:creationId xmlns:a16="http://schemas.microsoft.com/office/drawing/2014/main" xmlns="" id="{00000000-0008-0000-1000-000036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6" name="Line 9">
            <a:extLst>
              <a:ext uri="{FF2B5EF4-FFF2-40B4-BE49-F238E27FC236}">
                <a16:creationId xmlns:a16="http://schemas.microsoft.com/office/drawing/2014/main" xmlns="" id="{00000000-0008-0000-1000-000037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37" name="Line 7">
            <a:extLst>
              <a:ext uri="{FF2B5EF4-FFF2-40B4-BE49-F238E27FC236}">
                <a16:creationId xmlns:a16="http://schemas.microsoft.com/office/drawing/2014/main" xmlns="" id="{00000000-0008-0000-1000-00003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38" name="Line 8">
            <a:extLst>
              <a:ext uri="{FF2B5EF4-FFF2-40B4-BE49-F238E27FC236}">
                <a16:creationId xmlns:a16="http://schemas.microsoft.com/office/drawing/2014/main" xmlns="" id="{00000000-0008-0000-1000-000039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39" name="Line 9">
            <a:extLst>
              <a:ext uri="{FF2B5EF4-FFF2-40B4-BE49-F238E27FC236}">
                <a16:creationId xmlns:a16="http://schemas.microsoft.com/office/drawing/2014/main" xmlns="" id="{00000000-0008-0000-1000-00003A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40" name="Line 7">
            <a:extLst>
              <a:ext uri="{FF2B5EF4-FFF2-40B4-BE49-F238E27FC236}">
                <a16:creationId xmlns:a16="http://schemas.microsoft.com/office/drawing/2014/main" xmlns="" id="{00000000-0008-0000-1000-00003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1" name="Line 8">
            <a:extLst>
              <a:ext uri="{FF2B5EF4-FFF2-40B4-BE49-F238E27FC236}">
                <a16:creationId xmlns:a16="http://schemas.microsoft.com/office/drawing/2014/main" xmlns="" id="{00000000-0008-0000-1000-00003C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2" name="Line 9">
            <a:extLst>
              <a:ext uri="{FF2B5EF4-FFF2-40B4-BE49-F238E27FC236}">
                <a16:creationId xmlns:a16="http://schemas.microsoft.com/office/drawing/2014/main" xmlns="" id="{00000000-0008-0000-1000-00003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3" name="Line 7">
            <a:extLst>
              <a:ext uri="{FF2B5EF4-FFF2-40B4-BE49-F238E27FC236}">
                <a16:creationId xmlns:a16="http://schemas.microsoft.com/office/drawing/2014/main" xmlns="" id="{00000000-0008-0000-1000-00003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44" name="Line 8">
            <a:extLst>
              <a:ext uri="{FF2B5EF4-FFF2-40B4-BE49-F238E27FC236}">
                <a16:creationId xmlns:a16="http://schemas.microsoft.com/office/drawing/2014/main" xmlns="" id="{00000000-0008-0000-1000-00003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45" name="Line 9">
            <a:extLst>
              <a:ext uri="{FF2B5EF4-FFF2-40B4-BE49-F238E27FC236}">
                <a16:creationId xmlns:a16="http://schemas.microsoft.com/office/drawing/2014/main" xmlns="" id="{00000000-0008-0000-1000-00004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46" name="Line 7">
            <a:extLst>
              <a:ext uri="{FF2B5EF4-FFF2-40B4-BE49-F238E27FC236}">
                <a16:creationId xmlns:a16="http://schemas.microsoft.com/office/drawing/2014/main" xmlns="" id="{00000000-0008-0000-1000-00004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7" name="Line 8">
            <a:extLst>
              <a:ext uri="{FF2B5EF4-FFF2-40B4-BE49-F238E27FC236}">
                <a16:creationId xmlns:a16="http://schemas.microsoft.com/office/drawing/2014/main" xmlns="" id="{00000000-0008-0000-1000-000042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8" name="Line 9">
            <a:extLst>
              <a:ext uri="{FF2B5EF4-FFF2-40B4-BE49-F238E27FC236}">
                <a16:creationId xmlns:a16="http://schemas.microsoft.com/office/drawing/2014/main" xmlns="" id="{00000000-0008-0000-1000-00004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49" name="Line 7">
            <a:extLst>
              <a:ext uri="{FF2B5EF4-FFF2-40B4-BE49-F238E27FC236}">
                <a16:creationId xmlns:a16="http://schemas.microsoft.com/office/drawing/2014/main" xmlns="" id="{00000000-0008-0000-1000-00004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50" name="Line 8">
            <a:extLst>
              <a:ext uri="{FF2B5EF4-FFF2-40B4-BE49-F238E27FC236}">
                <a16:creationId xmlns:a16="http://schemas.microsoft.com/office/drawing/2014/main" xmlns="" id="{00000000-0008-0000-1000-00004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51" name="Line 9">
            <a:extLst>
              <a:ext uri="{FF2B5EF4-FFF2-40B4-BE49-F238E27FC236}">
                <a16:creationId xmlns:a16="http://schemas.microsoft.com/office/drawing/2014/main" xmlns="" id="{00000000-0008-0000-1000-00004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52" name="Line 7">
            <a:extLst>
              <a:ext uri="{FF2B5EF4-FFF2-40B4-BE49-F238E27FC236}">
                <a16:creationId xmlns:a16="http://schemas.microsoft.com/office/drawing/2014/main" xmlns="" id="{00000000-0008-0000-1000-000047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53" name="Line 8">
            <a:extLst>
              <a:ext uri="{FF2B5EF4-FFF2-40B4-BE49-F238E27FC236}">
                <a16:creationId xmlns:a16="http://schemas.microsoft.com/office/drawing/2014/main" xmlns="" id="{00000000-0008-0000-1000-00004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54" name="Line 9">
            <a:extLst>
              <a:ext uri="{FF2B5EF4-FFF2-40B4-BE49-F238E27FC236}">
                <a16:creationId xmlns:a16="http://schemas.microsoft.com/office/drawing/2014/main" xmlns="" id="{00000000-0008-0000-1000-00004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55" name="Line 7">
            <a:extLst>
              <a:ext uri="{FF2B5EF4-FFF2-40B4-BE49-F238E27FC236}">
                <a16:creationId xmlns:a16="http://schemas.microsoft.com/office/drawing/2014/main" xmlns="" id="{00000000-0008-0000-1000-00004A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56" name="Line 8">
            <a:extLst>
              <a:ext uri="{FF2B5EF4-FFF2-40B4-BE49-F238E27FC236}">
                <a16:creationId xmlns:a16="http://schemas.microsoft.com/office/drawing/2014/main" xmlns="" id="{00000000-0008-0000-1000-00004B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57" name="Line 9">
            <a:extLst>
              <a:ext uri="{FF2B5EF4-FFF2-40B4-BE49-F238E27FC236}">
                <a16:creationId xmlns:a16="http://schemas.microsoft.com/office/drawing/2014/main" xmlns="" id="{00000000-0008-0000-1000-00004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58" name="Line 7">
            <a:extLst>
              <a:ext uri="{FF2B5EF4-FFF2-40B4-BE49-F238E27FC236}">
                <a16:creationId xmlns:a16="http://schemas.microsoft.com/office/drawing/2014/main" xmlns="" id="{00000000-0008-0000-1000-00004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59" name="Line 8">
            <a:extLst>
              <a:ext uri="{FF2B5EF4-FFF2-40B4-BE49-F238E27FC236}">
                <a16:creationId xmlns:a16="http://schemas.microsoft.com/office/drawing/2014/main" xmlns="" id="{00000000-0008-0000-1000-00004E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60" name="Line 9">
            <a:extLst>
              <a:ext uri="{FF2B5EF4-FFF2-40B4-BE49-F238E27FC236}">
                <a16:creationId xmlns:a16="http://schemas.microsoft.com/office/drawing/2014/main" xmlns="" id="{00000000-0008-0000-1000-00004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61" name="Line 7">
            <a:extLst>
              <a:ext uri="{FF2B5EF4-FFF2-40B4-BE49-F238E27FC236}">
                <a16:creationId xmlns:a16="http://schemas.microsoft.com/office/drawing/2014/main" xmlns="" id="{00000000-0008-0000-1000-000050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62" name="Line 8">
            <a:extLst>
              <a:ext uri="{FF2B5EF4-FFF2-40B4-BE49-F238E27FC236}">
                <a16:creationId xmlns:a16="http://schemas.microsoft.com/office/drawing/2014/main" xmlns="" id="{00000000-0008-0000-1000-000051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63" name="Line 9">
            <a:extLst>
              <a:ext uri="{FF2B5EF4-FFF2-40B4-BE49-F238E27FC236}">
                <a16:creationId xmlns:a16="http://schemas.microsoft.com/office/drawing/2014/main" xmlns="" id="{00000000-0008-0000-1000-000052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64" name="Line 7">
            <a:extLst>
              <a:ext uri="{FF2B5EF4-FFF2-40B4-BE49-F238E27FC236}">
                <a16:creationId xmlns:a16="http://schemas.microsoft.com/office/drawing/2014/main" xmlns="" id="{00000000-0008-0000-1000-00005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65" name="Line 8">
            <a:extLst>
              <a:ext uri="{FF2B5EF4-FFF2-40B4-BE49-F238E27FC236}">
                <a16:creationId xmlns:a16="http://schemas.microsoft.com/office/drawing/2014/main" xmlns="" id="{00000000-0008-0000-1000-000054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66" name="Line 9">
            <a:extLst>
              <a:ext uri="{FF2B5EF4-FFF2-40B4-BE49-F238E27FC236}">
                <a16:creationId xmlns:a16="http://schemas.microsoft.com/office/drawing/2014/main" xmlns="" id="{00000000-0008-0000-1000-000055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67" name="Line 7">
            <a:extLst>
              <a:ext uri="{FF2B5EF4-FFF2-40B4-BE49-F238E27FC236}">
                <a16:creationId xmlns:a16="http://schemas.microsoft.com/office/drawing/2014/main" xmlns="" id="{00000000-0008-0000-1000-000056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68" name="Line 8">
            <a:extLst>
              <a:ext uri="{FF2B5EF4-FFF2-40B4-BE49-F238E27FC236}">
                <a16:creationId xmlns:a16="http://schemas.microsoft.com/office/drawing/2014/main" xmlns="" id="{00000000-0008-0000-1000-000057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69" name="Line 9">
            <a:extLst>
              <a:ext uri="{FF2B5EF4-FFF2-40B4-BE49-F238E27FC236}">
                <a16:creationId xmlns:a16="http://schemas.microsoft.com/office/drawing/2014/main" xmlns="" id="{00000000-0008-0000-1000-000058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70" name="Line 7">
            <a:extLst>
              <a:ext uri="{FF2B5EF4-FFF2-40B4-BE49-F238E27FC236}">
                <a16:creationId xmlns:a16="http://schemas.microsoft.com/office/drawing/2014/main" xmlns="" id="{00000000-0008-0000-1000-000059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1" name="Line 8">
            <a:extLst>
              <a:ext uri="{FF2B5EF4-FFF2-40B4-BE49-F238E27FC236}">
                <a16:creationId xmlns:a16="http://schemas.microsoft.com/office/drawing/2014/main" xmlns="" id="{00000000-0008-0000-1000-00005A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2" name="Line 9">
            <a:extLst>
              <a:ext uri="{FF2B5EF4-FFF2-40B4-BE49-F238E27FC236}">
                <a16:creationId xmlns:a16="http://schemas.microsoft.com/office/drawing/2014/main" xmlns="" id="{00000000-0008-0000-1000-00005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3" name="Line 7">
            <a:extLst>
              <a:ext uri="{FF2B5EF4-FFF2-40B4-BE49-F238E27FC236}">
                <a16:creationId xmlns:a16="http://schemas.microsoft.com/office/drawing/2014/main" xmlns="" id="{00000000-0008-0000-1000-00005C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74" name="Line 8">
            <a:extLst>
              <a:ext uri="{FF2B5EF4-FFF2-40B4-BE49-F238E27FC236}">
                <a16:creationId xmlns:a16="http://schemas.microsoft.com/office/drawing/2014/main" xmlns="" id="{00000000-0008-0000-1000-00005D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75" name="Line 9">
            <a:extLst>
              <a:ext uri="{FF2B5EF4-FFF2-40B4-BE49-F238E27FC236}">
                <a16:creationId xmlns:a16="http://schemas.microsoft.com/office/drawing/2014/main" xmlns="" id="{00000000-0008-0000-1000-00005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76" name="Line 7">
            <a:extLst>
              <a:ext uri="{FF2B5EF4-FFF2-40B4-BE49-F238E27FC236}">
                <a16:creationId xmlns:a16="http://schemas.microsoft.com/office/drawing/2014/main" xmlns="" id="{00000000-0008-0000-1000-00005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7" name="Line 8">
            <a:extLst>
              <a:ext uri="{FF2B5EF4-FFF2-40B4-BE49-F238E27FC236}">
                <a16:creationId xmlns:a16="http://schemas.microsoft.com/office/drawing/2014/main" xmlns="" id="{00000000-0008-0000-1000-00006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8" name="Line 9">
            <a:extLst>
              <a:ext uri="{FF2B5EF4-FFF2-40B4-BE49-F238E27FC236}">
                <a16:creationId xmlns:a16="http://schemas.microsoft.com/office/drawing/2014/main" xmlns="" id="{00000000-0008-0000-1000-00006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79" name="Line 7">
            <a:extLst>
              <a:ext uri="{FF2B5EF4-FFF2-40B4-BE49-F238E27FC236}">
                <a16:creationId xmlns:a16="http://schemas.microsoft.com/office/drawing/2014/main" xmlns="" id="{00000000-0008-0000-1000-000062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80" name="Line 8">
            <a:extLst>
              <a:ext uri="{FF2B5EF4-FFF2-40B4-BE49-F238E27FC236}">
                <a16:creationId xmlns:a16="http://schemas.microsoft.com/office/drawing/2014/main" xmlns="" id="{00000000-0008-0000-1000-000063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81" name="Line 9">
            <a:extLst>
              <a:ext uri="{FF2B5EF4-FFF2-40B4-BE49-F238E27FC236}">
                <a16:creationId xmlns:a16="http://schemas.microsoft.com/office/drawing/2014/main" xmlns="" id="{00000000-0008-0000-1000-00006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82" name="Line 7">
            <a:extLst>
              <a:ext uri="{FF2B5EF4-FFF2-40B4-BE49-F238E27FC236}">
                <a16:creationId xmlns:a16="http://schemas.microsoft.com/office/drawing/2014/main" xmlns="" id="{00000000-0008-0000-1000-00006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3" name="Line 8">
            <a:extLst>
              <a:ext uri="{FF2B5EF4-FFF2-40B4-BE49-F238E27FC236}">
                <a16:creationId xmlns:a16="http://schemas.microsoft.com/office/drawing/2014/main" xmlns="" id="{00000000-0008-0000-1000-000066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4" name="Line 9">
            <a:extLst>
              <a:ext uri="{FF2B5EF4-FFF2-40B4-BE49-F238E27FC236}">
                <a16:creationId xmlns:a16="http://schemas.microsoft.com/office/drawing/2014/main" xmlns="" id="{00000000-0008-0000-1000-000067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5" name="Line 7">
            <a:extLst>
              <a:ext uri="{FF2B5EF4-FFF2-40B4-BE49-F238E27FC236}">
                <a16:creationId xmlns:a16="http://schemas.microsoft.com/office/drawing/2014/main" xmlns="" id="{00000000-0008-0000-1000-00006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86" name="Line 8">
            <a:extLst>
              <a:ext uri="{FF2B5EF4-FFF2-40B4-BE49-F238E27FC236}">
                <a16:creationId xmlns:a16="http://schemas.microsoft.com/office/drawing/2014/main" xmlns="" id="{00000000-0008-0000-1000-00006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87" name="Line 9">
            <a:extLst>
              <a:ext uri="{FF2B5EF4-FFF2-40B4-BE49-F238E27FC236}">
                <a16:creationId xmlns:a16="http://schemas.microsoft.com/office/drawing/2014/main" xmlns="" id="{00000000-0008-0000-1000-00006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88" name="Line 7">
            <a:extLst>
              <a:ext uri="{FF2B5EF4-FFF2-40B4-BE49-F238E27FC236}">
                <a16:creationId xmlns:a16="http://schemas.microsoft.com/office/drawing/2014/main" xmlns="" id="{00000000-0008-0000-1000-00006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89" name="Line 8">
            <a:extLst>
              <a:ext uri="{FF2B5EF4-FFF2-40B4-BE49-F238E27FC236}">
                <a16:creationId xmlns:a16="http://schemas.microsoft.com/office/drawing/2014/main" xmlns="" id="{00000000-0008-0000-1000-00006C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90" name="Line 9">
            <a:extLst>
              <a:ext uri="{FF2B5EF4-FFF2-40B4-BE49-F238E27FC236}">
                <a16:creationId xmlns:a16="http://schemas.microsoft.com/office/drawing/2014/main" xmlns="" id="{00000000-0008-0000-1000-00006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5991" name="Line 7">
            <a:extLst>
              <a:ext uri="{FF2B5EF4-FFF2-40B4-BE49-F238E27FC236}">
                <a16:creationId xmlns:a16="http://schemas.microsoft.com/office/drawing/2014/main" xmlns="" id="{00000000-0008-0000-1000-00006E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92" name="Line 8">
            <a:extLst>
              <a:ext uri="{FF2B5EF4-FFF2-40B4-BE49-F238E27FC236}">
                <a16:creationId xmlns:a16="http://schemas.microsoft.com/office/drawing/2014/main" xmlns="" id="{00000000-0008-0000-1000-00006F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93" name="Line 9">
            <a:extLst>
              <a:ext uri="{FF2B5EF4-FFF2-40B4-BE49-F238E27FC236}">
                <a16:creationId xmlns:a16="http://schemas.microsoft.com/office/drawing/2014/main" xmlns="" id="{00000000-0008-0000-1000-000070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5994" name="Line 7">
            <a:extLst>
              <a:ext uri="{FF2B5EF4-FFF2-40B4-BE49-F238E27FC236}">
                <a16:creationId xmlns:a16="http://schemas.microsoft.com/office/drawing/2014/main" xmlns="" id="{00000000-0008-0000-1000-00007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95" name="Line 8">
            <a:extLst>
              <a:ext uri="{FF2B5EF4-FFF2-40B4-BE49-F238E27FC236}">
                <a16:creationId xmlns:a16="http://schemas.microsoft.com/office/drawing/2014/main" xmlns="" id="{00000000-0008-0000-1000-00007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96" name="Line 9">
            <a:extLst>
              <a:ext uri="{FF2B5EF4-FFF2-40B4-BE49-F238E27FC236}">
                <a16:creationId xmlns:a16="http://schemas.microsoft.com/office/drawing/2014/main" xmlns="" id="{00000000-0008-0000-1000-00007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5997" name="Line 7">
            <a:extLst>
              <a:ext uri="{FF2B5EF4-FFF2-40B4-BE49-F238E27FC236}">
                <a16:creationId xmlns:a16="http://schemas.microsoft.com/office/drawing/2014/main" xmlns="" id="{00000000-0008-0000-1000-000074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98" name="Line 8">
            <a:extLst>
              <a:ext uri="{FF2B5EF4-FFF2-40B4-BE49-F238E27FC236}">
                <a16:creationId xmlns:a16="http://schemas.microsoft.com/office/drawing/2014/main" xmlns="" id="{00000000-0008-0000-1000-000075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5999" name="Line 9">
            <a:extLst>
              <a:ext uri="{FF2B5EF4-FFF2-40B4-BE49-F238E27FC236}">
                <a16:creationId xmlns:a16="http://schemas.microsoft.com/office/drawing/2014/main" xmlns="" id="{00000000-0008-0000-1000-000076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00" name="Line 7">
            <a:extLst>
              <a:ext uri="{FF2B5EF4-FFF2-40B4-BE49-F238E27FC236}">
                <a16:creationId xmlns:a16="http://schemas.microsoft.com/office/drawing/2014/main" xmlns="" id="{00000000-0008-0000-1000-000077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01" name="Line 8">
            <a:extLst>
              <a:ext uri="{FF2B5EF4-FFF2-40B4-BE49-F238E27FC236}">
                <a16:creationId xmlns:a16="http://schemas.microsoft.com/office/drawing/2014/main" xmlns="" id="{00000000-0008-0000-1000-000078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02" name="Line 9">
            <a:extLst>
              <a:ext uri="{FF2B5EF4-FFF2-40B4-BE49-F238E27FC236}">
                <a16:creationId xmlns:a16="http://schemas.microsoft.com/office/drawing/2014/main" xmlns="" id="{00000000-0008-0000-1000-000079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03" name="Line 7">
            <a:extLst>
              <a:ext uri="{FF2B5EF4-FFF2-40B4-BE49-F238E27FC236}">
                <a16:creationId xmlns:a16="http://schemas.microsoft.com/office/drawing/2014/main" xmlns="" id="{00000000-0008-0000-1000-00007D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4" name="Line 8">
            <a:extLst>
              <a:ext uri="{FF2B5EF4-FFF2-40B4-BE49-F238E27FC236}">
                <a16:creationId xmlns:a16="http://schemas.microsoft.com/office/drawing/2014/main" xmlns="" id="{00000000-0008-0000-1000-00007E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5" name="Line 9">
            <a:extLst>
              <a:ext uri="{FF2B5EF4-FFF2-40B4-BE49-F238E27FC236}">
                <a16:creationId xmlns:a16="http://schemas.microsoft.com/office/drawing/2014/main" xmlns="" id="{00000000-0008-0000-1000-00007F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6" name="Line 7">
            <a:extLst>
              <a:ext uri="{FF2B5EF4-FFF2-40B4-BE49-F238E27FC236}">
                <a16:creationId xmlns:a16="http://schemas.microsoft.com/office/drawing/2014/main" xmlns="" id="{00000000-0008-0000-1000-00008C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7" name="Line 8">
            <a:extLst>
              <a:ext uri="{FF2B5EF4-FFF2-40B4-BE49-F238E27FC236}">
                <a16:creationId xmlns:a16="http://schemas.microsoft.com/office/drawing/2014/main" xmlns="" id="{00000000-0008-0000-1000-00008D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8" name="Line 9">
            <a:extLst>
              <a:ext uri="{FF2B5EF4-FFF2-40B4-BE49-F238E27FC236}">
                <a16:creationId xmlns:a16="http://schemas.microsoft.com/office/drawing/2014/main" xmlns="" id="{00000000-0008-0000-1000-00008E150000}"/>
              </a:ext>
            </a:extLst>
          </p:cNvPr>
          <p:cNvSpPr>
            <a:spLocks noChangeShapeType="1"/>
          </p:cNvSpPr>
          <p:nvPr/>
        </p:nvSpPr>
        <p:spPr bwMode="auto">
          <a:xfrm>
            <a:off x="5181600" y="13315950"/>
            <a:ext cx="0" cy="0"/>
          </a:xfrm>
          <a:prstGeom prst="line">
            <a:avLst/>
          </a:prstGeom>
          <a:noFill/>
          <a:ln w="9525">
            <a:solidFill>
              <a:srgbClr val="000000"/>
            </a:solidFill>
            <a:round/>
            <a:headEnd/>
            <a:tailEnd/>
          </a:ln>
        </p:spPr>
        <p:txBody>
          <a:bodyPr/>
          <a:lstStyle/>
          <a:p>
            <a:endParaRPr lang="en-US"/>
          </a:p>
        </p:txBody>
      </p:sp>
      <p:sp>
        <p:nvSpPr>
          <p:cNvPr id="6009" name="Line 7">
            <a:extLst>
              <a:ext uri="{FF2B5EF4-FFF2-40B4-BE49-F238E27FC236}">
                <a16:creationId xmlns:a16="http://schemas.microsoft.com/office/drawing/2014/main" xmlns="" id="{00000000-0008-0000-1000-00009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10" name="Line 8">
            <a:extLst>
              <a:ext uri="{FF2B5EF4-FFF2-40B4-BE49-F238E27FC236}">
                <a16:creationId xmlns:a16="http://schemas.microsoft.com/office/drawing/2014/main" xmlns="" id="{00000000-0008-0000-1000-00009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11" name="Line 9">
            <a:extLst>
              <a:ext uri="{FF2B5EF4-FFF2-40B4-BE49-F238E27FC236}">
                <a16:creationId xmlns:a16="http://schemas.microsoft.com/office/drawing/2014/main" xmlns="" id="{00000000-0008-0000-1000-0000A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12" name="Line 7">
            <a:extLst>
              <a:ext uri="{FF2B5EF4-FFF2-40B4-BE49-F238E27FC236}">
                <a16:creationId xmlns:a16="http://schemas.microsoft.com/office/drawing/2014/main" xmlns="" id="{00000000-0008-0000-1000-0000A1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13" name="Line 8">
            <a:extLst>
              <a:ext uri="{FF2B5EF4-FFF2-40B4-BE49-F238E27FC236}">
                <a16:creationId xmlns:a16="http://schemas.microsoft.com/office/drawing/2014/main" xmlns="" id="{00000000-0008-0000-1000-0000A2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14" name="Line 9">
            <a:extLst>
              <a:ext uri="{FF2B5EF4-FFF2-40B4-BE49-F238E27FC236}">
                <a16:creationId xmlns:a16="http://schemas.microsoft.com/office/drawing/2014/main" xmlns="" id="{00000000-0008-0000-1000-0000A3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15" name="Line 7">
            <a:extLst>
              <a:ext uri="{FF2B5EF4-FFF2-40B4-BE49-F238E27FC236}">
                <a16:creationId xmlns:a16="http://schemas.microsoft.com/office/drawing/2014/main" xmlns="" id="{00000000-0008-0000-1000-0000A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16" name="Line 8">
            <a:extLst>
              <a:ext uri="{FF2B5EF4-FFF2-40B4-BE49-F238E27FC236}">
                <a16:creationId xmlns:a16="http://schemas.microsoft.com/office/drawing/2014/main" xmlns="" id="{00000000-0008-0000-1000-0000A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17" name="Line 9">
            <a:extLst>
              <a:ext uri="{FF2B5EF4-FFF2-40B4-BE49-F238E27FC236}">
                <a16:creationId xmlns:a16="http://schemas.microsoft.com/office/drawing/2014/main" xmlns="" id="{00000000-0008-0000-1000-0000A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18" name="Line 7">
            <a:extLst>
              <a:ext uri="{FF2B5EF4-FFF2-40B4-BE49-F238E27FC236}">
                <a16:creationId xmlns:a16="http://schemas.microsoft.com/office/drawing/2014/main" xmlns="" id="{00000000-0008-0000-1000-0000A7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19" name="Line 8">
            <a:extLst>
              <a:ext uri="{FF2B5EF4-FFF2-40B4-BE49-F238E27FC236}">
                <a16:creationId xmlns:a16="http://schemas.microsoft.com/office/drawing/2014/main" xmlns="" id="{00000000-0008-0000-1000-0000A8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20" name="Line 9">
            <a:extLst>
              <a:ext uri="{FF2B5EF4-FFF2-40B4-BE49-F238E27FC236}">
                <a16:creationId xmlns:a16="http://schemas.microsoft.com/office/drawing/2014/main" xmlns="" id="{00000000-0008-0000-1000-0000A9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21" name="Line 7">
            <a:extLst>
              <a:ext uri="{FF2B5EF4-FFF2-40B4-BE49-F238E27FC236}">
                <a16:creationId xmlns:a16="http://schemas.microsoft.com/office/drawing/2014/main" xmlns="" id="{00000000-0008-0000-1000-0000AA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2" name="Line 8">
            <a:extLst>
              <a:ext uri="{FF2B5EF4-FFF2-40B4-BE49-F238E27FC236}">
                <a16:creationId xmlns:a16="http://schemas.microsoft.com/office/drawing/2014/main" xmlns="" id="{00000000-0008-0000-1000-0000AB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3" name="Line 9">
            <a:extLst>
              <a:ext uri="{FF2B5EF4-FFF2-40B4-BE49-F238E27FC236}">
                <a16:creationId xmlns:a16="http://schemas.microsoft.com/office/drawing/2014/main" xmlns="" id="{00000000-0008-0000-1000-0000AC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4" name="Line 7">
            <a:extLst>
              <a:ext uri="{FF2B5EF4-FFF2-40B4-BE49-F238E27FC236}">
                <a16:creationId xmlns:a16="http://schemas.microsoft.com/office/drawing/2014/main" xmlns="" id="{00000000-0008-0000-1000-0000AD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25" name="Line 8">
            <a:extLst>
              <a:ext uri="{FF2B5EF4-FFF2-40B4-BE49-F238E27FC236}">
                <a16:creationId xmlns:a16="http://schemas.microsoft.com/office/drawing/2014/main" xmlns="" id="{00000000-0008-0000-1000-0000A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26" name="Line 9">
            <a:extLst>
              <a:ext uri="{FF2B5EF4-FFF2-40B4-BE49-F238E27FC236}">
                <a16:creationId xmlns:a16="http://schemas.microsoft.com/office/drawing/2014/main" xmlns="" id="{00000000-0008-0000-1000-0000A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27" name="Line 7">
            <a:extLst>
              <a:ext uri="{FF2B5EF4-FFF2-40B4-BE49-F238E27FC236}">
                <a16:creationId xmlns:a16="http://schemas.microsoft.com/office/drawing/2014/main" xmlns="" id="{00000000-0008-0000-1000-0000B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8" name="Line 8">
            <a:extLst>
              <a:ext uri="{FF2B5EF4-FFF2-40B4-BE49-F238E27FC236}">
                <a16:creationId xmlns:a16="http://schemas.microsoft.com/office/drawing/2014/main" xmlns="" id="{00000000-0008-0000-1000-0000B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29" name="Line 9">
            <a:extLst>
              <a:ext uri="{FF2B5EF4-FFF2-40B4-BE49-F238E27FC236}">
                <a16:creationId xmlns:a16="http://schemas.microsoft.com/office/drawing/2014/main" xmlns="" id="{00000000-0008-0000-1000-0000B2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30" name="Line 7">
            <a:extLst>
              <a:ext uri="{FF2B5EF4-FFF2-40B4-BE49-F238E27FC236}">
                <a16:creationId xmlns:a16="http://schemas.microsoft.com/office/drawing/2014/main" xmlns="" id="{00000000-0008-0000-1000-0000B3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31" name="Line 8">
            <a:extLst>
              <a:ext uri="{FF2B5EF4-FFF2-40B4-BE49-F238E27FC236}">
                <a16:creationId xmlns:a16="http://schemas.microsoft.com/office/drawing/2014/main" xmlns="" id="{00000000-0008-0000-1000-0000B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32" name="Line 9">
            <a:extLst>
              <a:ext uri="{FF2B5EF4-FFF2-40B4-BE49-F238E27FC236}">
                <a16:creationId xmlns:a16="http://schemas.microsoft.com/office/drawing/2014/main" xmlns="" id="{00000000-0008-0000-1000-0000B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33" name="Line 7">
            <a:extLst>
              <a:ext uri="{FF2B5EF4-FFF2-40B4-BE49-F238E27FC236}">
                <a16:creationId xmlns:a16="http://schemas.microsoft.com/office/drawing/2014/main" xmlns="" id="{00000000-0008-0000-1000-0000B6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34" name="Line 8">
            <a:extLst>
              <a:ext uri="{FF2B5EF4-FFF2-40B4-BE49-F238E27FC236}">
                <a16:creationId xmlns:a16="http://schemas.microsoft.com/office/drawing/2014/main" xmlns="" id="{00000000-0008-0000-1000-0000B7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35" name="Line 9">
            <a:extLst>
              <a:ext uri="{FF2B5EF4-FFF2-40B4-BE49-F238E27FC236}">
                <a16:creationId xmlns:a16="http://schemas.microsoft.com/office/drawing/2014/main" xmlns="" id="{00000000-0008-0000-1000-0000B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36" name="Line 7">
            <a:extLst>
              <a:ext uri="{FF2B5EF4-FFF2-40B4-BE49-F238E27FC236}">
                <a16:creationId xmlns:a16="http://schemas.microsoft.com/office/drawing/2014/main" xmlns="" id="{00000000-0008-0000-1000-0000B9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37" name="Line 8">
            <a:extLst>
              <a:ext uri="{FF2B5EF4-FFF2-40B4-BE49-F238E27FC236}">
                <a16:creationId xmlns:a16="http://schemas.microsoft.com/office/drawing/2014/main" xmlns="" id="{00000000-0008-0000-1000-0000BA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38" name="Line 9">
            <a:extLst>
              <a:ext uri="{FF2B5EF4-FFF2-40B4-BE49-F238E27FC236}">
                <a16:creationId xmlns:a16="http://schemas.microsoft.com/office/drawing/2014/main" xmlns="" id="{00000000-0008-0000-1000-0000BB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39" name="Line 7">
            <a:extLst>
              <a:ext uri="{FF2B5EF4-FFF2-40B4-BE49-F238E27FC236}">
                <a16:creationId xmlns:a16="http://schemas.microsoft.com/office/drawing/2014/main" xmlns="" id="{00000000-0008-0000-1000-0000BC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0" name="Line 8">
            <a:extLst>
              <a:ext uri="{FF2B5EF4-FFF2-40B4-BE49-F238E27FC236}">
                <a16:creationId xmlns:a16="http://schemas.microsoft.com/office/drawing/2014/main" xmlns="" id="{00000000-0008-0000-1000-0000BD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1" name="Line 9">
            <a:extLst>
              <a:ext uri="{FF2B5EF4-FFF2-40B4-BE49-F238E27FC236}">
                <a16:creationId xmlns:a16="http://schemas.microsoft.com/office/drawing/2014/main" xmlns="" id="{00000000-0008-0000-1000-0000BE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2" name="Line 7">
            <a:extLst>
              <a:ext uri="{FF2B5EF4-FFF2-40B4-BE49-F238E27FC236}">
                <a16:creationId xmlns:a16="http://schemas.microsoft.com/office/drawing/2014/main" xmlns="" id="{00000000-0008-0000-1000-0000B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43" name="Line 8">
            <a:extLst>
              <a:ext uri="{FF2B5EF4-FFF2-40B4-BE49-F238E27FC236}">
                <a16:creationId xmlns:a16="http://schemas.microsoft.com/office/drawing/2014/main" xmlns="" id="{00000000-0008-0000-1000-0000C0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44" name="Line 9">
            <a:extLst>
              <a:ext uri="{FF2B5EF4-FFF2-40B4-BE49-F238E27FC236}">
                <a16:creationId xmlns:a16="http://schemas.microsoft.com/office/drawing/2014/main" xmlns="" id="{00000000-0008-0000-1000-0000C1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45" name="Line 7">
            <a:extLst>
              <a:ext uri="{FF2B5EF4-FFF2-40B4-BE49-F238E27FC236}">
                <a16:creationId xmlns:a16="http://schemas.microsoft.com/office/drawing/2014/main" xmlns="" id="{00000000-0008-0000-1000-0000C2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46" name="Line 8">
            <a:extLst>
              <a:ext uri="{FF2B5EF4-FFF2-40B4-BE49-F238E27FC236}">
                <a16:creationId xmlns:a16="http://schemas.microsoft.com/office/drawing/2014/main" xmlns="" id="{00000000-0008-0000-1000-0000C3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47" name="Line 9">
            <a:extLst>
              <a:ext uri="{FF2B5EF4-FFF2-40B4-BE49-F238E27FC236}">
                <a16:creationId xmlns:a16="http://schemas.microsoft.com/office/drawing/2014/main" xmlns="" id="{00000000-0008-0000-1000-0000C4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48" name="Line 7">
            <a:extLst>
              <a:ext uri="{FF2B5EF4-FFF2-40B4-BE49-F238E27FC236}">
                <a16:creationId xmlns:a16="http://schemas.microsoft.com/office/drawing/2014/main" xmlns="" id="{00000000-0008-0000-1000-0000C5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49" name="Line 8">
            <a:extLst>
              <a:ext uri="{FF2B5EF4-FFF2-40B4-BE49-F238E27FC236}">
                <a16:creationId xmlns:a16="http://schemas.microsoft.com/office/drawing/2014/main" xmlns="" id="{00000000-0008-0000-1000-0000C6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50" name="Line 9">
            <a:extLst>
              <a:ext uri="{FF2B5EF4-FFF2-40B4-BE49-F238E27FC236}">
                <a16:creationId xmlns:a16="http://schemas.microsoft.com/office/drawing/2014/main" xmlns="" id="{00000000-0008-0000-1000-0000C7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51" name="Line 7">
            <a:extLst>
              <a:ext uri="{FF2B5EF4-FFF2-40B4-BE49-F238E27FC236}">
                <a16:creationId xmlns:a16="http://schemas.microsoft.com/office/drawing/2014/main" xmlns="" id="{00000000-0008-0000-1000-0000C8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52" name="Line 8">
            <a:extLst>
              <a:ext uri="{FF2B5EF4-FFF2-40B4-BE49-F238E27FC236}">
                <a16:creationId xmlns:a16="http://schemas.microsoft.com/office/drawing/2014/main" xmlns="" id="{00000000-0008-0000-1000-0000C9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53" name="Line 9">
            <a:extLst>
              <a:ext uri="{FF2B5EF4-FFF2-40B4-BE49-F238E27FC236}">
                <a16:creationId xmlns:a16="http://schemas.microsoft.com/office/drawing/2014/main" xmlns="" id="{00000000-0008-0000-1000-0000CA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54" name="Line 7">
            <a:extLst>
              <a:ext uri="{FF2B5EF4-FFF2-40B4-BE49-F238E27FC236}">
                <a16:creationId xmlns:a16="http://schemas.microsoft.com/office/drawing/2014/main" xmlns="" id="{00000000-0008-0000-1000-0000CB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55" name="Line 8">
            <a:extLst>
              <a:ext uri="{FF2B5EF4-FFF2-40B4-BE49-F238E27FC236}">
                <a16:creationId xmlns:a16="http://schemas.microsoft.com/office/drawing/2014/main" xmlns="" id="{00000000-0008-0000-1000-0000CC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56" name="Line 9">
            <a:extLst>
              <a:ext uri="{FF2B5EF4-FFF2-40B4-BE49-F238E27FC236}">
                <a16:creationId xmlns:a16="http://schemas.microsoft.com/office/drawing/2014/main" xmlns="" id="{00000000-0008-0000-1000-0000CD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57" name="Line 7">
            <a:extLst>
              <a:ext uri="{FF2B5EF4-FFF2-40B4-BE49-F238E27FC236}">
                <a16:creationId xmlns:a16="http://schemas.microsoft.com/office/drawing/2014/main" xmlns="" id="{00000000-0008-0000-1000-0000CE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58" name="Line 8">
            <a:extLst>
              <a:ext uri="{FF2B5EF4-FFF2-40B4-BE49-F238E27FC236}">
                <a16:creationId xmlns:a16="http://schemas.microsoft.com/office/drawing/2014/main" xmlns="" id="{00000000-0008-0000-1000-0000CF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59" name="Line 9">
            <a:extLst>
              <a:ext uri="{FF2B5EF4-FFF2-40B4-BE49-F238E27FC236}">
                <a16:creationId xmlns:a16="http://schemas.microsoft.com/office/drawing/2014/main" xmlns="" id="{00000000-0008-0000-1000-0000D0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60" name="Line 7">
            <a:extLst>
              <a:ext uri="{FF2B5EF4-FFF2-40B4-BE49-F238E27FC236}">
                <a16:creationId xmlns:a16="http://schemas.microsoft.com/office/drawing/2014/main" xmlns="" id="{00000000-0008-0000-1000-0000D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61" name="Line 8">
            <a:extLst>
              <a:ext uri="{FF2B5EF4-FFF2-40B4-BE49-F238E27FC236}">
                <a16:creationId xmlns:a16="http://schemas.microsoft.com/office/drawing/2014/main" xmlns="" id="{00000000-0008-0000-1000-0000D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62" name="Line 9">
            <a:extLst>
              <a:ext uri="{FF2B5EF4-FFF2-40B4-BE49-F238E27FC236}">
                <a16:creationId xmlns:a16="http://schemas.microsoft.com/office/drawing/2014/main" xmlns="" id="{00000000-0008-0000-1000-0000D3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63" name="Line 7">
            <a:extLst>
              <a:ext uri="{FF2B5EF4-FFF2-40B4-BE49-F238E27FC236}">
                <a16:creationId xmlns:a16="http://schemas.microsoft.com/office/drawing/2014/main" xmlns="" id="{00000000-0008-0000-1000-0000D4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64" name="Line 8">
            <a:extLst>
              <a:ext uri="{FF2B5EF4-FFF2-40B4-BE49-F238E27FC236}">
                <a16:creationId xmlns:a16="http://schemas.microsoft.com/office/drawing/2014/main" xmlns="" id="{00000000-0008-0000-1000-0000D5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65" name="Line 9">
            <a:extLst>
              <a:ext uri="{FF2B5EF4-FFF2-40B4-BE49-F238E27FC236}">
                <a16:creationId xmlns:a16="http://schemas.microsoft.com/office/drawing/2014/main" xmlns="" id="{00000000-0008-0000-1000-0000D6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66" name="Line 7">
            <a:extLst>
              <a:ext uri="{FF2B5EF4-FFF2-40B4-BE49-F238E27FC236}">
                <a16:creationId xmlns:a16="http://schemas.microsoft.com/office/drawing/2014/main" xmlns="" id="{00000000-0008-0000-1000-0000D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67" name="Line 8">
            <a:extLst>
              <a:ext uri="{FF2B5EF4-FFF2-40B4-BE49-F238E27FC236}">
                <a16:creationId xmlns:a16="http://schemas.microsoft.com/office/drawing/2014/main" xmlns="" id="{00000000-0008-0000-1000-0000D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68" name="Line 9">
            <a:extLst>
              <a:ext uri="{FF2B5EF4-FFF2-40B4-BE49-F238E27FC236}">
                <a16:creationId xmlns:a16="http://schemas.microsoft.com/office/drawing/2014/main" xmlns="" id="{00000000-0008-0000-1000-0000D9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69" name="Line 7">
            <a:extLst>
              <a:ext uri="{FF2B5EF4-FFF2-40B4-BE49-F238E27FC236}">
                <a16:creationId xmlns:a16="http://schemas.microsoft.com/office/drawing/2014/main" xmlns="" id="{00000000-0008-0000-1000-0000DA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70" name="Line 8">
            <a:extLst>
              <a:ext uri="{FF2B5EF4-FFF2-40B4-BE49-F238E27FC236}">
                <a16:creationId xmlns:a16="http://schemas.microsoft.com/office/drawing/2014/main" xmlns="" id="{00000000-0008-0000-1000-0000DB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71" name="Line 9">
            <a:extLst>
              <a:ext uri="{FF2B5EF4-FFF2-40B4-BE49-F238E27FC236}">
                <a16:creationId xmlns:a16="http://schemas.microsoft.com/office/drawing/2014/main" xmlns="" id="{00000000-0008-0000-1000-0000DC15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072" name="Line 7">
            <a:extLst>
              <a:ext uri="{FF2B5EF4-FFF2-40B4-BE49-F238E27FC236}">
                <a16:creationId xmlns:a16="http://schemas.microsoft.com/office/drawing/2014/main" xmlns="" id="{00000000-0008-0000-1000-0000DD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3" name="Line 8">
            <a:extLst>
              <a:ext uri="{FF2B5EF4-FFF2-40B4-BE49-F238E27FC236}">
                <a16:creationId xmlns:a16="http://schemas.microsoft.com/office/drawing/2014/main" xmlns="" id="{00000000-0008-0000-1000-0000DE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4" name="Line 9">
            <a:extLst>
              <a:ext uri="{FF2B5EF4-FFF2-40B4-BE49-F238E27FC236}">
                <a16:creationId xmlns:a16="http://schemas.microsoft.com/office/drawing/2014/main" xmlns="" id="{00000000-0008-0000-1000-0000DF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5" name="Line 7">
            <a:extLst>
              <a:ext uri="{FF2B5EF4-FFF2-40B4-BE49-F238E27FC236}">
                <a16:creationId xmlns:a16="http://schemas.microsoft.com/office/drawing/2014/main" xmlns="" id="{00000000-0008-0000-1000-0000E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76" name="Line 8">
            <a:extLst>
              <a:ext uri="{FF2B5EF4-FFF2-40B4-BE49-F238E27FC236}">
                <a16:creationId xmlns:a16="http://schemas.microsoft.com/office/drawing/2014/main" xmlns="" id="{00000000-0008-0000-1000-0000E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77" name="Line 9">
            <a:extLst>
              <a:ext uri="{FF2B5EF4-FFF2-40B4-BE49-F238E27FC236}">
                <a16:creationId xmlns:a16="http://schemas.microsoft.com/office/drawing/2014/main" xmlns="" id="{00000000-0008-0000-1000-0000E2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78" name="Line 7">
            <a:extLst>
              <a:ext uri="{FF2B5EF4-FFF2-40B4-BE49-F238E27FC236}">
                <a16:creationId xmlns:a16="http://schemas.microsoft.com/office/drawing/2014/main" xmlns="" id="{00000000-0008-0000-1000-0000E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79" name="Line 8">
            <a:extLst>
              <a:ext uri="{FF2B5EF4-FFF2-40B4-BE49-F238E27FC236}">
                <a16:creationId xmlns:a16="http://schemas.microsoft.com/office/drawing/2014/main" xmlns="" id="{00000000-0008-0000-1000-0000E4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80" name="Line 9">
            <a:extLst>
              <a:ext uri="{FF2B5EF4-FFF2-40B4-BE49-F238E27FC236}">
                <a16:creationId xmlns:a16="http://schemas.microsoft.com/office/drawing/2014/main" xmlns="" id="{00000000-0008-0000-1000-0000E5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81" name="Line 7">
            <a:extLst>
              <a:ext uri="{FF2B5EF4-FFF2-40B4-BE49-F238E27FC236}">
                <a16:creationId xmlns:a16="http://schemas.microsoft.com/office/drawing/2014/main" xmlns="" id="{00000000-0008-0000-1000-0000E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82" name="Line 8">
            <a:extLst>
              <a:ext uri="{FF2B5EF4-FFF2-40B4-BE49-F238E27FC236}">
                <a16:creationId xmlns:a16="http://schemas.microsoft.com/office/drawing/2014/main" xmlns="" id="{00000000-0008-0000-1000-0000E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83" name="Line 9">
            <a:extLst>
              <a:ext uri="{FF2B5EF4-FFF2-40B4-BE49-F238E27FC236}">
                <a16:creationId xmlns:a16="http://schemas.microsoft.com/office/drawing/2014/main" xmlns="" id="{00000000-0008-0000-1000-0000E8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84" name="Line 7">
            <a:extLst>
              <a:ext uri="{FF2B5EF4-FFF2-40B4-BE49-F238E27FC236}">
                <a16:creationId xmlns:a16="http://schemas.microsoft.com/office/drawing/2014/main" xmlns="" id="{00000000-0008-0000-1000-0000E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85" name="Line 8">
            <a:extLst>
              <a:ext uri="{FF2B5EF4-FFF2-40B4-BE49-F238E27FC236}">
                <a16:creationId xmlns:a16="http://schemas.microsoft.com/office/drawing/2014/main" xmlns="" id="{00000000-0008-0000-1000-0000E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86" name="Line 9">
            <a:extLst>
              <a:ext uri="{FF2B5EF4-FFF2-40B4-BE49-F238E27FC236}">
                <a16:creationId xmlns:a16="http://schemas.microsoft.com/office/drawing/2014/main" xmlns="" id="{00000000-0008-0000-1000-0000EB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87" name="Line 7">
            <a:extLst>
              <a:ext uri="{FF2B5EF4-FFF2-40B4-BE49-F238E27FC236}">
                <a16:creationId xmlns:a16="http://schemas.microsoft.com/office/drawing/2014/main" xmlns="" id="{00000000-0008-0000-1000-0000E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88" name="Line 8">
            <a:extLst>
              <a:ext uri="{FF2B5EF4-FFF2-40B4-BE49-F238E27FC236}">
                <a16:creationId xmlns:a16="http://schemas.microsoft.com/office/drawing/2014/main" xmlns="" id="{00000000-0008-0000-1000-0000ED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89" name="Line 9">
            <a:extLst>
              <a:ext uri="{FF2B5EF4-FFF2-40B4-BE49-F238E27FC236}">
                <a16:creationId xmlns:a16="http://schemas.microsoft.com/office/drawing/2014/main" xmlns="" id="{00000000-0008-0000-1000-0000EE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090" name="Line 7">
            <a:extLst>
              <a:ext uri="{FF2B5EF4-FFF2-40B4-BE49-F238E27FC236}">
                <a16:creationId xmlns:a16="http://schemas.microsoft.com/office/drawing/2014/main" xmlns="" id="{00000000-0008-0000-1000-0000EF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91" name="Line 8">
            <a:extLst>
              <a:ext uri="{FF2B5EF4-FFF2-40B4-BE49-F238E27FC236}">
                <a16:creationId xmlns:a16="http://schemas.microsoft.com/office/drawing/2014/main" xmlns="" id="{00000000-0008-0000-1000-0000F0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92" name="Line 9">
            <a:extLst>
              <a:ext uri="{FF2B5EF4-FFF2-40B4-BE49-F238E27FC236}">
                <a16:creationId xmlns:a16="http://schemas.microsoft.com/office/drawing/2014/main" xmlns="" id="{00000000-0008-0000-1000-0000F1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093" name="Line 7">
            <a:extLst>
              <a:ext uri="{FF2B5EF4-FFF2-40B4-BE49-F238E27FC236}">
                <a16:creationId xmlns:a16="http://schemas.microsoft.com/office/drawing/2014/main" xmlns="" id="{00000000-0008-0000-1000-0000F2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94" name="Line 8">
            <a:extLst>
              <a:ext uri="{FF2B5EF4-FFF2-40B4-BE49-F238E27FC236}">
                <a16:creationId xmlns:a16="http://schemas.microsoft.com/office/drawing/2014/main" xmlns="" id="{00000000-0008-0000-1000-0000F3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95" name="Line 9">
            <a:extLst>
              <a:ext uri="{FF2B5EF4-FFF2-40B4-BE49-F238E27FC236}">
                <a16:creationId xmlns:a16="http://schemas.microsoft.com/office/drawing/2014/main" xmlns="" id="{00000000-0008-0000-1000-0000F4150000}"/>
              </a:ext>
            </a:extLst>
          </p:cNvPr>
          <p:cNvSpPr>
            <a:spLocks noChangeShapeType="1"/>
          </p:cNvSpPr>
          <p:nvPr/>
        </p:nvSpPr>
        <p:spPr bwMode="auto">
          <a:xfrm>
            <a:off x="5181600" y="11601450"/>
            <a:ext cx="0" cy="0"/>
          </a:xfrm>
          <a:prstGeom prst="line">
            <a:avLst/>
          </a:prstGeom>
          <a:noFill/>
          <a:ln w="9525">
            <a:solidFill>
              <a:srgbClr val="000000"/>
            </a:solidFill>
            <a:round/>
            <a:headEnd/>
            <a:tailEnd/>
          </a:ln>
        </p:spPr>
        <p:txBody>
          <a:bodyPr/>
          <a:lstStyle/>
          <a:p>
            <a:endParaRPr lang="en-US"/>
          </a:p>
        </p:txBody>
      </p:sp>
      <p:sp>
        <p:nvSpPr>
          <p:cNvPr id="6096" name="Line 7">
            <a:extLst>
              <a:ext uri="{FF2B5EF4-FFF2-40B4-BE49-F238E27FC236}">
                <a16:creationId xmlns:a16="http://schemas.microsoft.com/office/drawing/2014/main" xmlns="" id="{00000000-0008-0000-1000-0000F5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97" name="Line 8">
            <a:extLst>
              <a:ext uri="{FF2B5EF4-FFF2-40B4-BE49-F238E27FC236}">
                <a16:creationId xmlns:a16="http://schemas.microsoft.com/office/drawing/2014/main" xmlns="" id="{00000000-0008-0000-1000-0000F6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98" name="Line 9">
            <a:extLst>
              <a:ext uri="{FF2B5EF4-FFF2-40B4-BE49-F238E27FC236}">
                <a16:creationId xmlns:a16="http://schemas.microsoft.com/office/drawing/2014/main" xmlns="" id="{00000000-0008-0000-1000-0000F7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099" name="Line 7">
            <a:extLst>
              <a:ext uri="{FF2B5EF4-FFF2-40B4-BE49-F238E27FC236}">
                <a16:creationId xmlns:a16="http://schemas.microsoft.com/office/drawing/2014/main" xmlns="" id="{00000000-0008-0000-1000-0000F8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100" name="Line 8">
            <a:extLst>
              <a:ext uri="{FF2B5EF4-FFF2-40B4-BE49-F238E27FC236}">
                <a16:creationId xmlns:a16="http://schemas.microsoft.com/office/drawing/2014/main" xmlns="" id="{00000000-0008-0000-1000-0000F9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101" name="Line 9">
            <a:extLst>
              <a:ext uri="{FF2B5EF4-FFF2-40B4-BE49-F238E27FC236}">
                <a16:creationId xmlns:a16="http://schemas.microsoft.com/office/drawing/2014/main" xmlns="" id="{00000000-0008-0000-1000-0000FA150000}"/>
              </a:ext>
            </a:extLst>
          </p:cNvPr>
          <p:cNvSpPr>
            <a:spLocks noChangeShapeType="1"/>
          </p:cNvSpPr>
          <p:nvPr/>
        </p:nvSpPr>
        <p:spPr bwMode="auto">
          <a:xfrm>
            <a:off x="5181600" y="11944350"/>
            <a:ext cx="0" cy="0"/>
          </a:xfrm>
          <a:prstGeom prst="line">
            <a:avLst/>
          </a:prstGeom>
          <a:noFill/>
          <a:ln w="9525">
            <a:solidFill>
              <a:srgbClr val="000000"/>
            </a:solidFill>
            <a:round/>
            <a:headEnd/>
            <a:tailEnd/>
          </a:ln>
        </p:spPr>
        <p:txBody>
          <a:bodyPr/>
          <a:lstStyle/>
          <a:p>
            <a:endParaRPr lang="en-US"/>
          </a:p>
        </p:txBody>
      </p:sp>
      <p:sp>
        <p:nvSpPr>
          <p:cNvPr id="6102" name="Line 7">
            <a:extLst>
              <a:ext uri="{FF2B5EF4-FFF2-40B4-BE49-F238E27FC236}">
                <a16:creationId xmlns:a16="http://schemas.microsoft.com/office/drawing/2014/main" xmlns="" id="{00000000-0008-0000-1000-0000FB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103" name="Line 8">
            <a:extLst>
              <a:ext uri="{FF2B5EF4-FFF2-40B4-BE49-F238E27FC236}">
                <a16:creationId xmlns:a16="http://schemas.microsoft.com/office/drawing/2014/main" xmlns="" id="{00000000-0008-0000-1000-0000FC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104" name="Line 9">
            <a:extLst>
              <a:ext uri="{FF2B5EF4-FFF2-40B4-BE49-F238E27FC236}">
                <a16:creationId xmlns:a16="http://schemas.microsoft.com/office/drawing/2014/main" xmlns="" id="{00000000-0008-0000-1000-0000FD150000}"/>
              </a:ext>
            </a:extLst>
          </p:cNvPr>
          <p:cNvSpPr>
            <a:spLocks noChangeShapeType="1"/>
          </p:cNvSpPr>
          <p:nvPr/>
        </p:nvSpPr>
        <p:spPr bwMode="auto">
          <a:xfrm>
            <a:off x="5181600" y="12630150"/>
            <a:ext cx="0" cy="0"/>
          </a:xfrm>
          <a:prstGeom prst="line">
            <a:avLst/>
          </a:prstGeom>
          <a:noFill/>
          <a:ln w="9525">
            <a:solidFill>
              <a:srgbClr val="000000"/>
            </a:solidFill>
            <a:round/>
            <a:headEnd/>
            <a:tailEnd/>
          </a:ln>
        </p:spPr>
        <p:txBody>
          <a:bodyPr/>
          <a:lstStyle/>
          <a:p>
            <a:endParaRPr lang="en-US"/>
          </a:p>
        </p:txBody>
      </p:sp>
      <p:sp>
        <p:nvSpPr>
          <p:cNvPr id="6105" name="Line 7">
            <a:extLst>
              <a:ext uri="{FF2B5EF4-FFF2-40B4-BE49-F238E27FC236}">
                <a16:creationId xmlns:a16="http://schemas.microsoft.com/office/drawing/2014/main" xmlns="" id="{00000000-0008-0000-1000-0000FE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106" name="Line 8">
            <a:extLst>
              <a:ext uri="{FF2B5EF4-FFF2-40B4-BE49-F238E27FC236}">
                <a16:creationId xmlns:a16="http://schemas.microsoft.com/office/drawing/2014/main" xmlns="" id="{00000000-0008-0000-1000-0000FF15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107" name="Line 9">
            <a:extLst>
              <a:ext uri="{FF2B5EF4-FFF2-40B4-BE49-F238E27FC236}">
                <a16:creationId xmlns:a16="http://schemas.microsoft.com/office/drawing/2014/main" xmlns="" id="{00000000-0008-0000-1000-000000160000}"/>
              </a:ext>
            </a:extLst>
          </p:cNvPr>
          <p:cNvSpPr>
            <a:spLocks noChangeShapeType="1"/>
          </p:cNvSpPr>
          <p:nvPr/>
        </p:nvSpPr>
        <p:spPr bwMode="auto">
          <a:xfrm>
            <a:off x="5181600" y="12287250"/>
            <a:ext cx="0" cy="0"/>
          </a:xfrm>
          <a:prstGeom prst="line">
            <a:avLst/>
          </a:prstGeom>
          <a:noFill/>
          <a:ln w="9525">
            <a:solidFill>
              <a:srgbClr val="000000"/>
            </a:solidFill>
            <a:round/>
            <a:headEnd/>
            <a:tailEnd/>
          </a:ln>
        </p:spPr>
        <p:txBody>
          <a:bodyPr/>
          <a:lstStyle/>
          <a:p>
            <a:endParaRPr lang="en-US"/>
          </a:p>
        </p:txBody>
      </p:sp>
      <p:sp>
        <p:nvSpPr>
          <p:cNvPr id="6108" name="Line 7">
            <a:extLst>
              <a:ext uri="{FF2B5EF4-FFF2-40B4-BE49-F238E27FC236}">
                <a16:creationId xmlns:a16="http://schemas.microsoft.com/office/drawing/2014/main" xmlns="" id="{00000000-0008-0000-1000-00000116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109" name="Line 8">
            <a:extLst>
              <a:ext uri="{FF2B5EF4-FFF2-40B4-BE49-F238E27FC236}">
                <a16:creationId xmlns:a16="http://schemas.microsoft.com/office/drawing/2014/main" xmlns="" id="{00000000-0008-0000-1000-00000216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sp>
        <p:nvSpPr>
          <p:cNvPr id="6110" name="Line 9">
            <a:extLst>
              <a:ext uri="{FF2B5EF4-FFF2-40B4-BE49-F238E27FC236}">
                <a16:creationId xmlns:a16="http://schemas.microsoft.com/office/drawing/2014/main" xmlns="" id="{00000000-0008-0000-1000-000003160000}"/>
              </a:ext>
            </a:extLst>
          </p:cNvPr>
          <p:cNvSpPr>
            <a:spLocks noChangeShapeType="1"/>
          </p:cNvSpPr>
          <p:nvPr/>
        </p:nvSpPr>
        <p:spPr bwMode="auto">
          <a:xfrm>
            <a:off x="5181600" y="12973050"/>
            <a:ext cx="0" cy="0"/>
          </a:xfrm>
          <a:prstGeom prst="line">
            <a:avLst/>
          </a:prstGeom>
          <a:noFill/>
          <a:ln w="9525">
            <a:solidFill>
              <a:srgbClr val="000000"/>
            </a:solidFill>
            <a:round/>
            <a:headEnd/>
            <a:tailEnd/>
          </a:ln>
        </p:spPr>
        <p:txBody>
          <a:bodyPr/>
          <a:lstStyle/>
          <a:p>
            <a:endParaRPr lang="en-US"/>
          </a:p>
        </p:txBody>
      </p:sp>
      <p:cxnSp>
        <p:nvCxnSpPr>
          <p:cNvPr id="6111" name="Straight Connector 6110">
            <a:extLst>
              <a:ext uri="{FF2B5EF4-FFF2-40B4-BE49-F238E27FC236}">
                <a16:creationId xmlns:a16="http://schemas.microsoft.com/office/drawing/2014/main" xmlns="" id="{00000000-0008-0000-1000-000004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2" name="Straight Connector 6111">
            <a:extLst>
              <a:ext uri="{FF2B5EF4-FFF2-40B4-BE49-F238E27FC236}">
                <a16:creationId xmlns:a16="http://schemas.microsoft.com/office/drawing/2014/main" xmlns="" id="{00000000-0008-0000-1000-000005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3" name="Straight Connector 6112">
            <a:extLst>
              <a:ext uri="{FF2B5EF4-FFF2-40B4-BE49-F238E27FC236}">
                <a16:creationId xmlns:a16="http://schemas.microsoft.com/office/drawing/2014/main" xmlns="" id="{00000000-0008-0000-1000-000006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4" name="Straight Connector 6113">
            <a:extLst>
              <a:ext uri="{FF2B5EF4-FFF2-40B4-BE49-F238E27FC236}">
                <a16:creationId xmlns:a16="http://schemas.microsoft.com/office/drawing/2014/main" xmlns="" id="{00000000-0008-0000-1000-000007160000}"/>
              </a:ext>
            </a:extLst>
          </p:cNvPr>
          <p:cNvCxnSpPr>
            <a:cxnSpLocks noChangeShapeType="1"/>
          </p:cNvCxnSpPr>
          <p:nvPr/>
        </p:nvCxnSpPr>
        <p:spPr bwMode="auto">
          <a:xfrm>
            <a:off x="6638925" y="11087100"/>
            <a:ext cx="428625" cy="0"/>
          </a:xfrm>
          <a:prstGeom prst="line">
            <a:avLst/>
          </a:prstGeom>
          <a:noFill/>
          <a:ln w="9525" algn="ctr">
            <a:solidFill>
              <a:schemeClr val="bg1"/>
            </a:solidFill>
            <a:round/>
            <a:headEnd/>
            <a:tailEnd/>
          </a:ln>
        </p:spPr>
      </p:cxnSp>
      <p:cxnSp>
        <p:nvCxnSpPr>
          <p:cNvPr id="6115" name="Straight Connector 6114">
            <a:extLst>
              <a:ext uri="{FF2B5EF4-FFF2-40B4-BE49-F238E27FC236}">
                <a16:creationId xmlns:a16="http://schemas.microsoft.com/office/drawing/2014/main" xmlns="" id="{00000000-0008-0000-1000-000041160000}"/>
              </a:ext>
            </a:extLst>
          </p:cNvPr>
          <p:cNvCxnSpPr>
            <a:cxnSpLocks noChangeShapeType="1"/>
          </p:cNvCxnSpPr>
          <p:nvPr/>
        </p:nvCxnSpPr>
        <p:spPr bwMode="auto">
          <a:xfrm>
            <a:off x="6638925" y="10744200"/>
            <a:ext cx="428625" cy="0"/>
          </a:xfrm>
          <a:prstGeom prst="line">
            <a:avLst/>
          </a:prstGeom>
          <a:noFill/>
          <a:ln w="9525" algn="ctr">
            <a:solidFill>
              <a:schemeClr val="bg1"/>
            </a:solidFill>
            <a:round/>
            <a:headEnd/>
            <a:tailEnd/>
          </a:ln>
        </p:spPr>
      </p:cxnSp>
      <p:cxnSp>
        <p:nvCxnSpPr>
          <p:cNvPr id="6116" name="Straight Connector 6115">
            <a:extLst>
              <a:ext uri="{FF2B5EF4-FFF2-40B4-BE49-F238E27FC236}">
                <a16:creationId xmlns:a16="http://schemas.microsoft.com/office/drawing/2014/main" xmlns="" id="{00000000-0008-0000-1000-000042160000}"/>
              </a:ext>
            </a:extLst>
          </p:cNvPr>
          <p:cNvCxnSpPr>
            <a:cxnSpLocks noChangeShapeType="1"/>
          </p:cNvCxnSpPr>
          <p:nvPr/>
        </p:nvCxnSpPr>
        <p:spPr bwMode="auto">
          <a:xfrm>
            <a:off x="6638925" y="10744200"/>
            <a:ext cx="428625" cy="0"/>
          </a:xfrm>
          <a:prstGeom prst="line">
            <a:avLst/>
          </a:prstGeom>
          <a:noFill/>
          <a:ln w="9525" algn="ctr">
            <a:solidFill>
              <a:schemeClr val="bg1"/>
            </a:solidFill>
            <a:round/>
            <a:headEnd/>
            <a:tailEnd/>
          </a:ln>
        </p:spPr>
      </p:cxnSp>
      <p:cxnSp>
        <p:nvCxnSpPr>
          <p:cNvPr id="6117" name="Straight Connector 6116">
            <a:extLst>
              <a:ext uri="{FF2B5EF4-FFF2-40B4-BE49-F238E27FC236}">
                <a16:creationId xmlns:a16="http://schemas.microsoft.com/office/drawing/2014/main" xmlns="" id="{00000000-0008-0000-1000-000043160000}"/>
              </a:ext>
            </a:extLst>
          </p:cNvPr>
          <p:cNvCxnSpPr>
            <a:cxnSpLocks noChangeShapeType="1"/>
          </p:cNvCxnSpPr>
          <p:nvPr/>
        </p:nvCxnSpPr>
        <p:spPr bwMode="auto">
          <a:xfrm>
            <a:off x="6638925" y="10744200"/>
            <a:ext cx="428625" cy="0"/>
          </a:xfrm>
          <a:prstGeom prst="line">
            <a:avLst/>
          </a:prstGeom>
          <a:noFill/>
          <a:ln w="9525" algn="ctr">
            <a:solidFill>
              <a:schemeClr val="bg1"/>
            </a:solidFill>
            <a:round/>
            <a:headEnd/>
            <a:tailEnd/>
          </a:ln>
        </p:spPr>
      </p:cxnSp>
    </p:spTree>
  </p:cSld>
  <p:clrMapOvr>
    <a:masterClrMapping/>
  </p:clrMapOvr>
  <p:transition spd="slow" advClick="0" advTm="10000"/>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000" r="-2000"/>
          </a:stretch>
        </a:blipFill>
        <a:effectLst/>
      </p:bgPr>
    </p:bg>
    <p:spTree>
      <p:nvGrpSpPr>
        <p:cNvPr id="1" name=""/>
        <p:cNvGrpSpPr/>
        <p:nvPr/>
      </p:nvGrpSpPr>
      <p:grpSpPr>
        <a:xfrm>
          <a:off x="0" y="0"/>
          <a:ext cx="0" cy="0"/>
          <a:chOff x="0" y="0"/>
          <a:chExt cx="0" cy="0"/>
        </a:xfrm>
      </p:grpSpPr>
      <p:sp>
        <p:nvSpPr>
          <p:cNvPr id="18434" name="Slide Number Placeholder 1"/>
          <p:cNvSpPr>
            <a:spLocks noGrp="1"/>
          </p:cNvSpPr>
          <p:nvPr>
            <p:ph type="sldNum" sz="quarter" idx="12"/>
          </p:nvPr>
        </p:nvSpPr>
        <p:spPr bwMode="auto">
          <a:noFill/>
          <a:ln>
            <a:miter lim="800000"/>
            <a:headEnd/>
            <a:tailEnd/>
          </a:ln>
        </p:spPr>
        <p:txBody>
          <a:bodyPr/>
          <a:lstStyle/>
          <a:p>
            <a:fld id="{5350467D-0762-4036-8966-7A8BB8753FAB}" type="slidenum">
              <a:rPr lang="en-US" altLang="en-US" smtClean="0">
                <a:cs typeface="Arial" charset="0"/>
              </a:rPr>
              <a:pPr/>
              <a:t>18</a:t>
            </a:fld>
            <a:endParaRPr lang="en-US" altLang="en-US">
              <a:cs typeface="Arial" charset="0"/>
            </a:endParaRPr>
          </a:p>
        </p:txBody>
      </p:sp>
      <p:pic>
        <p:nvPicPr>
          <p:cNvPr id="18435" name="Picture 2" descr="D:\2013\12. December 2013\display1.jpg"/>
          <p:cNvPicPr>
            <a:picLocks noChangeAspect="1" noChangeArrowheads="1"/>
          </p:cNvPicPr>
          <p:nvPr/>
        </p:nvPicPr>
        <p:blipFill>
          <a:blip r:embed="rId3" cstate="print"/>
          <a:srcRect l="23940" t="30411" r="23524" b="47458"/>
          <a:stretch>
            <a:fillRect/>
          </a:stretch>
        </p:blipFill>
        <p:spPr bwMode="auto">
          <a:xfrm>
            <a:off x="1066800" y="838200"/>
            <a:ext cx="7162800" cy="1817688"/>
          </a:xfrm>
          <a:prstGeom prst="rect">
            <a:avLst/>
          </a:prstGeom>
          <a:noFill/>
          <a:ln w="9525">
            <a:noFill/>
            <a:miter lim="800000"/>
            <a:headEnd/>
            <a:tailEnd/>
          </a:ln>
        </p:spPr>
      </p:pic>
      <p:pic>
        <p:nvPicPr>
          <p:cNvPr id="18436" name="Picture 2" descr="D:\2013\12. December 2013\display1.jpg"/>
          <p:cNvPicPr>
            <a:picLocks noChangeAspect="1" noChangeArrowheads="1"/>
          </p:cNvPicPr>
          <p:nvPr/>
        </p:nvPicPr>
        <p:blipFill>
          <a:blip r:embed="rId3" cstate="print"/>
          <a:srcRect l="23940" t="71233" r="23524" b="12997"/>
          <a:stretch>
            <a:fillRect/>
          </a:stretch>
        </p:blipFill>
        <p:spPr bwMode="auto">
          <a:xfrm>
            <a:off x="1143000" y="4724400"/>
            <a:ext cx="7162800" cy="1295400"/>
          </a:xfrm>
          <a:prstGeom prst="rect">
            <a:avLst/>
          </a:prstGeom>
          <a:noFill/>
          <a:ln w="9525">
            <a:noFill/>
            <a:miter lim="800000"/>
            <a:headEnd/>
            <a:tailEnd/>
          </a:ln>
        </p:spPr>
      </p:pic>
      <p:pic>
        <p:nvPicPr>
          <p:cNvPr id="18437" name="Picture 5" descr="C:\Users\stat.eegii\Desktop\өахаөхаөх.jpg"/>
          <p:cNvPicPr>
            <a:picLocks noChangeAspect="1" noChangeArrowheads="1"/>
          </p:cNvPicPr>
          <p:nvPr/>
        </p:nvPicPr>
        <p:blipFill>
          <a:blip r:embed="rId4" cstate="print"/>
          <a:srcRect t="6154" b="7692"/>
          <a:stretch>
            <a:fillRect/>
          </a:stretch>
        </p:blipFill>
        <p:spPr bwMode="auto">
          <a:xfrm>
            <a:off x="1123950" y="3724275"/>
            <a:ext cx="7181850" cy="1066800"/>
          </a:xfrm>
          <a:prstGeom prst="rect">
            <a:avLst/>
          </a:prstGeom>
          <a:noFill/>
          <a:ln w="9525">
            <a:noFill/>
            <a:miter lim="800000"/>
            <a:headEnd/>
            <a:tailEnd/>
          </a:ln>
        </p:spPr>
      </p:pic>
      <p:sp>
        <p:nvSpPr>
          <p:cNvPr id="18438" name="Rectangle 8"/>
          <p:cNvSpPr>
            <a:spLocks noChangeArrowheads="1"/>
          </p:cNvSpPr>
          <p:nvPr/>
        </p:nvSpPr>
        <p:spPr bwMode="auto">
          <a:xfrm>
            <a:off x="1371600" y="2751138"/>
            <a:ext cx="7162800" cy="830262"/>
          </a:xfrm>
          <a:prstGeom prst="rect">
            <a:avLst/>
          </a:prstGeom>
          <a:noFill/>
          <a:ln w="9525">
            <a:noFill/>
            <a:miter lim="800000"/>
            <a:headEnd/>
            <a:tailEnd/>
          </a:ln>
        </p:spPr>
        <p:txBody>
          <a:bodyPr>
            <a:spAutoFit/>
          </a:bodyPr>
          <a:lstStyle/>
          <a:p>
            <a:r>
              <a:rPr lang="en-US" sz="4800" b="1" u="sng">
                <a:solidFill>
                  <a:srgbClr val="3366CC"/>
                </a:solidFill>
              </a:rPr>
              <a:t>http://dornogovi.nso.mn/</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a:t>
            </a:r>
            <a:r>
              <a:rPr lang="en-US" sz="2000" b="1" dirty="0">
                <a:solidFill>
                  <a:schemeClr val="bg1"/>
                </a:solidFill>
                <a:latin typeface="Arial Unicode MS" pitchFamily="34" charset="-128"/>
                <a:ea typeface="Arial Unicode MS" pitchFamily="34" charset="-128"/>
                <a:cs typeface="Arial Unicode MS" pitchFamily="34" charset="-128"/>
              </a:rPr>
              <a:t> </a:t>
            </a:r>
            <a:r>
              <a:rPr lang="mn-MN" sz="2000" b="1" dirty="0">
                <a:solidFill>
                  <a:schemeClr val="bg1"/>
                </a:solidFill>
                <a:latin typeface="Arial Unicode MS" pitchFamily="34" charset="-128"/>
                <a:ea typeface="Arial Unicode MS" pitchFamily="34" charset="-128"/>
                <a:cs typeface="Arial Unicode MS" pitchFamily="34" charset="-128"/>
              </a:rPr>
              <a:t>– Хүн ам</a:t>
            </a:r>
          </a:p>
        </p:txBody>
      </p:sp>
      <p:cxnSp>
        <p:nvCxnSpPr>
          <p:cNvPr id="15" name="Straight Connector 14"/>
          <p:cNvCxnSpPr/>
          <p:nvPr/>
        </p:nvCxnSpPr>
        <p:spPr>
          <a:xfrm flipV="1">
            <a:off x="990600" y="59436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8" name="TextBox 8"/>
          <p:cNvSpPr txBox="1">
            <a:spLocks noChangeArrowheads="1"/>
          </p:cNvSpPr>
          <p:nvPr/>
        </p:nvSpPr>
        <p:spPr bwMode="auto">
          <a:xfrm>
            <a:off x="914400" y="990600"/>
            <a:ext cx="8001000" cy="338554"/>
          </a:xfrm>
          <a:prstGeom prst="rect">
            <a:avLst/>
          </a:prstGeom>
          <a:noFill/>
          <a:ln w="9525">
            <a:noFill/>
            <a:miter lim="800000"/>
            <a:headEnd/>
            <a:tailEnd/>
          </a:ln>
        </p:spPr>
        <p:txBody>
          <a:bodyPr wrap="square">
            <a:spAutoFit/>
          </a:bodyPr>
          <a:lstStyle/>
          <a:p>
            <a:r>
              <a:rPr lang="mn-MN" sz="1600" b="1" dirty="0">
                <a:latin typeface="Arial" charset="0"/>
              </a:rPr>
              <a:t>Төрөлт, нас баралт, хүн амын цэвэр өсөлт, жил бүрийн</a:t>
            </a:r>
            <a:r>
              <a:rPr lang="en-US" sz="1600" b="1" dirty="0">
                <a:latin typeface="Arial" charset="0"/>
              </a:rPr>
              <a:t> 07</a:t>
            </a:r>
            <a:r>
              <a:rPr lang="mn-MN" sz="1600" b="1" dirty="0">
                <a:latin typeface="Arial" charset="0"/>
              </a:rPr>
              <a:t>-р сарын байдлаар</a:t>
            </a:r>
            <a:endParaRPr lang="en-US" sz="1600" b="1" dirty="0">
              <a:latin typeface="Arial" charset="0"/>
            </a:endParaRPr>
          </a:p>
        </p:txBody>
      </p:sp>
      <p:sp>
        <p:nvSpPr>
          <p:cNvPr id="3079" name="Rectangle 8"/>
          <p:cNvSpPr>
            <a:spLocks noChangeArrowheads="1"/>
          </p:cNvSpPr>
          <p:nvPr/>
        </p:nvSpPr>
        <p:spPr bwMode="auto">
          <a:xfrm>
            <a:off x="762000" y="5350366"/>
            <a:ext cx="8001000" cy="646331"/>
          </a:xfrm>
          <a:prstGeom prst="rect">
            <a:avLst/>
          </a:prstGeom>
          <a:noFill/>
          <a:ln w="9525">
            <a:noFill/>
            <a:miter lim="800000"/>
            <a:headEnd/>
            <a:tailEnd/>
          </a:ln>
        </p:spPr>
        <p:txBody>
          <a:bodyPr wrap="square" anchor="ctr">
            <a:spAutoFit/>
          </a:bodyPr>
          <a:lstStyle/>
          <a:p>
            <a:pPr algn="just"/>
            <a:endParaRPr lang="en-US" dirty="0">
              <a:latin typeface="Arial" pitchFamily="34" charset="0"/>
              <a:cs typeface="Arial" pitchFamily="34" charset="0"/>
            </a:endParaRPr>
          </a:p>
          <a:p>
            <a:pPr algn="just"/>
            <a:endParaRPr lang="en-US" dirty="0">
              <a:latin typeface="Arial" pitchFamily="34" charset="0"/>
              <a:cs typeface="Arial" pitchFamily="34" charset="0"/>
            </a:endParaRPr>
          </a:p>
        </p:txBody>
      </p:sp>
      <p:pic>
        <p:nvPicPr>
          <p:cNvPr id="1026" name="Picture 2" descr="icons19"/>
          <p:cNvPicPr>
            <a:picLocks noChangeAspect="1" noChangeArrowheads="1"/>
          </p:cNvPicPr>
          <p:nvPr/>
        </p:nvPicPr>
        <p:blipFill>
          <a:blip r:embed="rId3" cstate="print"/>
          <a:srcRect/>
          <a:stretch>
            <a:fillRect/>
          </a:stretch>
        </p:blipFill>
        <p:spPr bwMode="auto">
          <a:xfrm>
            <a:off x="4495800" y="5562600"/>
            <a:ext cx="762000" cy="628650"/>
          </a:xfrm>
          <a:prstGeom prst="rect">
            <a:avLst/>
          </a:prstGeom>
          <a:noFill/>
          <a:ln w="9525">
            <a:noFill/>
            <a:miter lim="800000"/>
            <a:headEnd/>
            <a:tailEnd/>
          </a:ln>
        </p:spPr>
      </p:pic>
      <p:sp>
        <p:nvSpPr>
          <p:cNvPr id="12" name="Down Arrow 11"/>
          <p:cNvSpPr/>
          <p:nvPr/>
        </p:nvSpPr>
        <p:spPr>
          <a:xfrm flipH="1">
            <a:off x="3657600" y="5334000"/>
            <a:ext cx="45719" cy="152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34E47B"/>
              </a:solidFill>
            </a:endParaRPr>
          </a:p>
        </p:txBody>
      </p:sp>
      <p:sp>
        <p:nvSpPr>
          <p:cNvPr id="13" name="TextBox 12"/>
          <p:cNvSpPr txBox="1"/>
          <p:nvPr/>
        </p:nvSpPr>
        <p:spPr>
          <a:xfrm>
            <a:off x="3657600" y="5257800"/>
            <a:ext cx="742511" cy="307777"/>
          </a:xfrm>
          <a:prstGeom prst="rect">
            <a:avLst/>
          </a:prstGeom>
          <a:noFill/>
        </p:spPr>
        <p:txBody>
          <a:bodyPr wrap="none" rtlCol="0">
            <a:spAutoFit/>
          </a:bodyPr>
          <a:lstStyle/>
          <a:p>
            <a:r>
              <a:rPr lang="en-US" sz="1400" b="1" dirty="0">
                <a:solidFill>
                  <a:srgbClr val="FF0000"/>
                </a:solidFill>
                <a:latin typeface="Arial" pitchFamily="34" charset="0"/>
                <a:cs typeface="Arial" pitchFamily="34" charset="0"/>
              </a:rPr>
              <a:t>15.1 %</a:t>
            </a:r>
          </a:p>
        </p:txBody>
      </p:sp>
      <p:sp>
        <p:nvSpPr>
          <p:cNvPr id="14" name="Down Arrow 13"/>
          <p:cNvSpPr/>
          <p:nvPr/>
        </p:nvSpPr>
        <p:spPr>
          <a:xfrm flipV="1">
            <a:off x="6096000" y="5334000"/>
            <a:ext cx="76200" cy="228600"/>
          </a:xfrm>
          <a:prstGeom prst="downArrow">
            <a:avLst/>
          </a:prstGeom>
          <a:solidFill>
            <a:srgbClr val="FF0000"/>
          </a:solidFill>
          <a:ln w="25400" cap="flat" cmpd="sng" algn="ctr">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srgbClr val="FF0000"/>
              </a:solidFill>
            </a:endParaRPr>
          </a:p>
        </p:txBody>
      </p:sp>
      <p:sp>
        <p:nvSpPr>
          <p:cNvPr id="16" name="TextBox 15"/>
          <p:cNvSpPr txBox="1"/>
          <p:nvPr/>
        </p:nvSpPr>
        <p:spPr>
          <a:xfrm>
            <a:off x="6172200" y="5257800"/>
            <a:ext cx="766557" cy="338554"/>
          </a:xfrm>
          <a:prstGeom prst="rect">
            <a:avLst/>
          </a:prstGeom>
          <a:noFill/>
        </p:spPr>
        <p:txBody>
          <a:bodyPr wrap="none" rtlCol="0">
            <a:spAutoFit/>
          </a:bodyPr>
          <a:lstStyle/>
          <a:p>
            <a:r>
              <a:rPr lang="en-US" sz="1600" b="1" dirty="0">
                <a:solidFill>
                  <a:srgbClr val="FF0000"/>
                </a:solidFill>
                <a:latin typeface="Arial" pitchFamily="34" charset="0"/>
                <a:cs typeface="Arial" pitchFamily="34" charset="0"/>
              </a:rPr>
              <a:t>17.3%</a:t>
            </a:r>
          </a:p>
        </p:txBody>
      </p:sp>
      <p:graphicFrame>
        <p:nvGraphicFramePr>
          <p:cNvPr id="18" name="Chart 17">
            <a:extLst>
              <a:ext uri="{FF2B5EF4-FFF2-40B4-BE49-F238E27FC236}">
                <a16:creationId xmlns:a16="http://schemas.microsoft.com/office/drawing/2014/main" xmlns="" id="{00000000-0008-0000-0200-0000861A0000}"/>
              </a:ext>
            </a:extLst>
          </p:cNvPr>
          <p:cNvGraphicFramePr>
            <a:graphicFrameLocks/>
          </p:cNvGraphicFramePr>
          <p:nvPr>
            <p:extLst>
              <p:ext uri="{D42A27DB-BD31-4B8C-83A1-F6EECF244321}">
                <p14:modId xmlns:p14="http://schemas.microsoft.com/office/powerpoint/2010/main" xmlns="" val="2129699423"/>
              </p:ext>
            </p:extLst>
          </p:nvPr>
        </p:nvGraphicFramePr>
        <p:xfrm>
          <a:off x="1653088" y="1421720"/>
          <a:ext cx="6957512" cy="3744713"/>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Хөдөлмөр</a:t>
            </a:r>
          </a:p>
        </p:txBody>
      </p:sp>
      <p:cxnSp>
        <p:nvCxnSpPr>
          <p:cNvPr id="4" name="Straight Connector 3"/>
          <p:cNvCxnSpPr/>
          <p:nvPr/>
        </p:nvCxnSpPr>
        <p:spPr>
          <a:xfrm>
            <a:off x="1295400" y="3657600"/>
            <a:ext cx="68580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24400" y="1219200"/>
            <a:ext cx="0" cy="510540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4101" name="Rectangle 9"/>
          <p:cNvSpPr>
            <a:spLocks noChangeArrowheads="1"/>
          </p:cNvSpPr>
          <p:nvPr/>
        </p:nvSpPr>
        <p:spPr bwMode="auto">
          <a:xfrm>
            <a:off x="762000" y="914401"/>
            <a:ext cx="4038600" cy="461665"/>
          </a:xfrm>
          <a:prstGeom prst="rect">
            <a:avLst/>
          </a:prstGeom>
          <a:noFill/>
          <a:ln w="9525">
            <a:noFill/>
            <a:miter lim="800000"/>
            <a:headEnd/>
            <a:tailEnd/>
          </a:ln>
        </p:spPr>
        <p:txBody>
          <a:bodyPr wrap="square">
            <a:spAutoFit/>
          </a:bodyPr>
          <a:lstStyle/>
          <a:p>
            <a:pPr algn="ctr"/>
            <a:r>
              <a:rPr lang="mn-MN" altLang="en-US" sz="1200" b="1" dirty="0">
                <a:latin typeface="Arial" charset="0"/>
                <a:cs typeface="Tahoma" pitchFamily="34" charset="0"/>
              </a:rPr>
              <a:t>Хөдөлмөрийн хэлтэст  бүртгэлтэй ажил хайгч иргэд , хүйсээр, оноор </a:t>
            </a:r>
            <a:endParaRPr lang="en-US" altLang="en-US" sz="1200" b="1" dirty="0">
              <a:latin typeface="Arial" charset="0"/>
              <a:cs typeface="Tahoma" pitchFamily="34" charset="0"/>
            </a:endParaRPr>
          </a:p>
        </p:txBody>
      </p:sp>
      <p:sp>
        <p:nvSpPr>
          <p:cNvPr id="4105" name="Rectangle 12"/>
          <p:cNvSpPr>
            <a:spLocks noChangeArrowheads="1"/>
          </p:cNvSpPr>
          <p:nvPr/>
        </p:nvSpPr>
        <p:spPr bwMode="auto">
          <a:xfrm>
            <a:off x="762000" y="3657600"/>
            <a:ext cx="7391400" cy="276225"/>
          </a:xfrm>
          <a:prstGeom prst="rect">
            <a:avLst/>
          </a:prstGeom>
          <a:noFill/>
          <a:ln w="9525">
            <a:noFill/>
            <a:miter lim="800000"/>
            <a:headEnd/>
            <a:tailEnd/>
          </a:ln>
        </p:spPr>
        <p:txBody>
          <a:bodyPr>
            <a:spAutoFit/>
          </a:bodyPr>
          <a:lstStyle/>
          <a:p>
            <a:pPr algn="ctr"/>
            <a:r>
              <a:rPr lang="mn-MN" altLang="en-US" sz="1200" b="1" dirty="0">
                <a:latin typeface="Arial" charset="0"/>
                <a:cs typeface="Tahoma" pitchFamily="34" charset="0"/>
              </a:rPr>
              <a:t>Бүртгэлтэй ажил хайгч иргэд</a:t>
            </a:r>
            <a:r>
              <a:rPr lang="en-US" altLang="en-US" sz="1200" b="1" dirty="0">
                <a:latin typeface="Arial" charset="0"/>
                <a:cs typeface="Tahoma" pitchFamily="34" charset="0"/>
              </a:rPr>
              <a:t>,</a:t>
            </a:r>
            <a:r>
              <a:rPr lang="mn-MN" altLang="en-US" sz="1200" b="1" dirty="0">
                <a:latin typeface="Arial" charset="0"/>
                <a:cs typeface="Tahoma" pitchFamily="34" charset="0"/>
              </a:rPr>
              <a:t> боловсролын түвшнээр</a:t>
            </a:r>
            <a:endParaRPr lang="en-US" altLang="en-US" sz="1200" b="1" dirty="0">
              <a:latin typeface="Arial" charset="0"/>
              <a:cs typeface="Tahoma" pitchFamily="34" charset="0"/>
            </a:endParaRPr>
          </a:p>
        </p:txBody>
      </p:sp>
      <p:sp>
        <p:nvSpPr>
          <p:cNvPr id="4106" name="Rectangle 14"/>
          <p:cNvSpPr>
            <a:spLocks noChangeArrowheads="1"/>
          </p:cNvSpPr>
          <p:nvPr/>
        </p:nvSpPr>
        <p:spPr bwMode="auto">
          <a:xfrm>
            <a:off x="4953000" y="914400"/>
            <a:ext cx="4191000" cy="261610"/>
          </a:xfrm>
          <a:prstGeom prst="rect">
            <a:avLst/>
          </a:prstGeom>
          <a:noFill/>
          <a:ln w="9525">
            <a:noFill/>
            <a:miter lim="800000"/>
            <a:headEnd/>
            <a:tailEnd/>
          </a:ln>
        </p:spPr>
        <p:txBody>
          <a:bodyPr wrap="square">
            <a:spAutoFit/>
          </a:bodyPr>
          <a:lstStyle/>
          <a:p>
            <a:pPr algn="ctr"/>
            <a:r>
              <a:rPr lang="mn-MN" sz="1100" b="1" dirty="0">
                <a:latin typeface="Arial" charset="0"/>
              </a:rPr>
              <a:t> Ажилд зуучлагдан орсон иргэд,  насны ангилалаар  </a:t>
            </a:r>
            <a:endParaRPr lang="en-US" altLang="en-US" sz="1100" b="1" dirty="0">
              <a:latin typeface="Arial" charset="0"/>
            </a:endParaRPr>
          </a:p>
        </p:txBody>
      </p:sp>
      <p:sp>
        <p:nvSpPr>
          <p:cNvPr id="15" name="TextBox 14"/>
          <p:cNvSpPr txBox="1"/>
          <p:nvPr/>
        </p:nvSpPr>
        <p:spPr>
          <a:xfrm>
            <a:off x="762000" y="1371600"/>
            <a:ext cx="7620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1</a:t>
            </a:r>
            <a:r>
              <a:rPr lang="en-US" b="1" dirty="0">
                <a:solidFill>
                  <a:schemeClr val="tx2"/>
                </a:solidFill>
                <a:latin typeface="Arial" pitchFamily="34" charset="0"/>
                <a:cs typeface="Arial" pitchFamily="34" charset="0"/>
              </a:rPr>
              <a:t> </a:t>
            </a:r>
            <a:r>
              <a:rPr lang="mn-MN" b="1" dirty="0">
                <a:solidFill>
                  <a:schemeClr val="tx2"/>
                </a:solidFill>
                <a:latin typeface="Arial" pitchFamily="34" charset="0"/>
                <a:cs typeface="Arial" pitchFamily="34" charset="0"/>
              </a:rPr>
              <a:t>663</a:t>
            </a:r>
            <a:endParaRPr lang="en-US" b="1" dirty="0">
              <a:solidFill>
                <a:schemeClr val="tx2"/>
              </a:solidFill>
              <a:latin typeface="Arial" pitchFamily="34" charset="0"/>
              <a:cs typeface="Arial" pitchFamily="34" charset="0"/>
            </a:endParaRPr>
          </a:p>
        </p:txBody>
      </p:sp>
      <p:sp>
        <p:nvSpPr>
          <p:cNvPr id="20" name="TextBox 19"/>
          <p:cNvSpPr txBox="1"/>
          <p:nvPr/>
        </p:nvSpPr>
        <p:spPr>
          <a:xfrm>
            <a:off x="3810000" y="1371600"/>
            <a:ext cx="990600" cy="307777"/>
          </a:xfrm>
          <a:prstGeom prst="rect">
            <a:avLst/>
          </a:prstGeom>
          <a:noFill/>
        </p:spPr>
        <p:txBody>
          <a:bodyPr wrap="square" rtlCol="0">
            <a:spAutoFit/>
          </a:bodyPr>
          <a:lstStyle/>
          <a:p>
            <a:r>
              <a:rPr lang="en-US" sz="1400" dirty="0">
                <a:solidFill>
                  <a:srgbClr val="FF0000"/>
                </a:solidFill>
                <a:latin typeface="Arial" pitchFamily="34" charset="0"/>
                <a:cs typeface="Arial" pitchFamily="34" charset="0"/>
              </a:rPr>
              <a:t>      </a:t>
            </a:r>
            <a:r>
              <a:rPr lang="mn-MN" sz="1400" dirty="0">
                <a:solidFill>
                  <a:srgbClr val="FF0000"/>
                </a:solidFill>
                <a:latin typeface="Arial" pitchFamily="34" charset="0"/>
                <a:cs typeface="Arial" pitchFamily="34" charset="0"/>
              </a:rPr>
              <a:t>56</a:t>
            </a:r>
            <a:r>
              <a:rPr lang="en-US" sz="1400" b="1" dirty="0">
                <a:solidFill>
                  <a:srgbClr val="FF0000"/>
                </a:solidFill>
                <a:latin typeface="Arial" pitchFamily="34" charset="0"/>
                <a:cs typeface="Arial" pitchFamily="34" charset="0"/>
              </a:rPr>
              <a:t>.</a:t>
            </a:r>
            <a:r>
              <a:rPr lang="mn-MN" sz="1400" b="1" dirty="0">
                <a:solidFill>
                  <a:srgbClr val="FF0000"/>
                </a:solidFill>
                <a:latin typeface="Arial" pitchFamily="34" charset="0"/>
                <a:cs typeface="Arial" pitchFamily="34" charset="0"/>
              </a:rPr>
              <a:t>9</a:t>
            </a:r>
            <a:r>
              <a:rPr lang="en-US" sz="1400" b="1" dirty="0">
                <a:solidFill>
                  <a:srgbClr val="FF0000"/>
                </a:solidFill>
                <a:latin typeface="Arial" pitchFamily="34" charset="0"/>
                <a:cs typeface="Arial" pitchFamily="34" charset="0"/>
              </a:rPr>
              <a:t>%</a:t>
            </a:r>
          </a:p>
        </p:txBody>
      </p:sp>
      <p:sp>
        <p:nvSpPr>
          <p:cNvPr id="18" name="Down Arrow 17"/>
          <p:cNvSpPr/>
          <p:nvPr/>
        </p:nvSpPr>
        <p:spPr>
          <a:xfrm flipV="1">
            <a:off x="3962400" y="1447800"/>
            <a:ext cx="152400" cy="1524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4" name="Rounded Rectangle 23"/>
          <p:cNvSpPr/>
          <p:nvPr/>
        </p:nvSpPr>
        <p:spPr>
          <a:xfrm>
            <a:off x="7543800" y="1295400"/>
            <a:ext cx="1371600" cy="914400"/>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just"/>
            <a:r>
              <a:rPr lang="mn-MN" sz="900" dirty="0">
                <a:latin typeface="Arial" pitchFamily="34" charset="0"/>
                <a:cs typeface="Arial" pitchFamily="34" charset="0"/>
              </a:rPr>
              <a:t>203 хүний 86</a:t>
            </a:r>
            <a:r>
              <a:rPr lang="en-US" sz="900" dirty="0">
                <a:latin typeface="Arial" pitchFamily="34" charset="0"/>
                <a:cs typeface="Arial" pitchFamily="34" charset="0"/>
              </a:rPr>
              <a:t> </a:t>
            </a:r>
            <a:r>
              <a:rPr lang="mn-MN" sz="900" dirty="0">
                <a:latin typeface="Arial" pitchFamily="34" charset="0"/>
                <a:cs typeface="Arial" pitchFamily="34" charset="0"/>
              </a:rPr>
              <a:t>нь буюу 42,4 хувь нь 25-34 насны залуучууд байна</a:t>
            </a:r>
            <a:endParaRPr lang="en-US" sz="900" dirty="0">
              <a:latin typeface="Arial" pitchFamily="34" charset="0"/>
              <a:cs typeface="Arial" pitchFamily="34" charset="0"/>
            </a:endParaRPr>
          </a:p>
        </p:txBody>
      </p:sp>
      <p:graphicFrame>
        <p:nvGraphicFramePr>
          <p:cNvPr id="16" name="Chart 15">
            <a:extLst>
              <a:ext uri="{FF2B5EF4-FFF2-40B4-BE49-F238E27FC236}">
                <a16:creationId xmlns:a16="http://schemas.microsoft.com/office/drawing/2014/main" xmlns="" id="{00000000-0008-0000-0300-00008C000000}"/>
              </a:ext>
            </a:extLst>
          </p:cNvPr>
          <p:cNvGraphicFramePr/>
          <p:nvPr/>
        </p:nvGraphicFramePr>
        <p:xfrm>
          <a:off x="2057400" y="38862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xmlns="" id="{00000000-0008-0000-0300-0000A6000000}"/>
              </a:ext>
            </a:extLst>
          </p:cNvPr>
          <p:cNvGraphicFramePr/>
          <p:nvPr/>
        </p:nvGraphicFramePr>
        <p:xfrm>
          <a:off x="838200" y="1143000"/>
          <a:ext cx="3784859" cy="2514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xmlns="" id="{00000000-0008-0000-0400-000041000000}"/>
              </a:ext>
            </a:extLst>
          </p:cNvPr>
          <p:cNvGraphicFramePr/>
          <p:nvPr/>
        </p:nvGraphicFramePr>
        <p:xfrm>
          <a:off x="4876800" y="1219200"/>
          <a:ext cx="4494595" cy="2438400"/>
        </p:xfrm>
        <a:graphic>
          <a:graphicData uri="http://schemas.openxmlformats.org/drawingml/2006/chart">
            <c:chart xmlns:c="http://schemas.openxmlformats.org/drawingml/2006/chart" xmlns:r="http://schemas.openxmlformats.org/officeDocument/2006/relationships" r:id="rId6"/>
          </a:graphicData>
        </a:graphic>
      </p:graphicFrame>
      <p:pic>
        <p:nvPicPr>
          <p:cNvPr id="17" name="Picture 16" descr="icons"/>
          <p:cNvPicPr/>
          <p:nvPr/>
        </p:nvPicPr>
        <p:blipFill>
          <a:blip r:embed="rId7" cstate="print"/>
          <a:srcRect/>
          <a:stretch>
            <a:fillRect/>
          </a:stretch>
        </p:blipFill>
        <p:spPr bwMode="auto">
          <a:xfrm>
            <a:off x="4419600" y="3200400"/>
            <a:ext cx="503464" cy="507146"/>
          </a:xfrm>
          <a:prstGeom prst="rect">
            <a:avLst/>
          </a:prstGeom>
          <a:noFill/>
          <a:ln w="9525">
            <a:noFill/>
            <a:miter lim="800000"/>
            <a:headEnd/>
            <a:tailEnd/>
          </a:ln>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4" name="Rectangle 12"/>
          <p:cNvSpPr>
            <a:spLocks noGrp="1" noChangeArrowheads="1"/>
          </p:cNvSpPr>
          <p:nvPr>
            <p:ph type="title"/>
          </p:nvPr>
        </p:nvSpPr>
        <p:spPr>
          <a:xfrm>
            <a:off x="685800" y="533400"/>
            <a:ext cx="8458200" cy="401638"/>
          </a:xfrm>
          <a:solidFill>
            <a:srgbClr val="996600"/>
          </a:solidFill>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Хөдөлмөр</a:t>
            </a:r>
          </a:p>
        </p:txBody>
      </p:sp>
      <p:graphicFrame>
        <p:nvGraphicFramePr>
          <p:cNvPr id="7" name="Table 6"/>
          <p:cNvGraphicFramePr>
            <a:graphicFrameLocks noGrp="1"/>
          </p:cNvGraphicFramePr>
          <p:nvPr/>
        </p:nvGraphicFramePr>
        <p:xfrm>
          <a:off x="762000" y="838200"/>
          <a:ext cx="6159501" cy="609600"/>
        </p:xfrm>
        <a:graphic>
          <a:graphicData uri="http://schemas.openxmlformats.org/drawingml/2006/table">
            <a:tbl>
              <a:tblPr/>
              <a:tblGrid>
                <a:gridCol w="5423852">
                  <a:extLst>
                    <a:ext uri="{9D8B030D-6E8A-4147-A177-3AD203B41FA5}">
                      <a16:colId xmlns:a16="http://schemas.microsoft.com/office/drawing/2014/main" xmlns="" val="20000"/>
                    </a:ext>
                  </a:extLst>
                </a:gridCol>
                <a:gridCol w="735649">
                  <a:extLst>
                    <a:ext uri="{9D8B030D-6E8A-4147-A177-3AD203B41FA5}">
                      <a16:colId xmlns:a16="http://schemas.microsoft.com/office/drawing/2014/main" xmlns="" val="20001"/>
                    </a:ext>
                  </a:extLst>
                </a:gridCol>
              </a:tblGrid>
              <a:tr h="609600">
                <a:tc>
                  <a:txBody>
                    <a:bodyPr/>
                    <a:lstStyle/>
                    <a:p>
                      <a:pPr algn="l" fontAlgn="ctr"/>
                      <a:r>
                        <a:rPr lang="mn-MN" sz="1200" b="1" i="0" u="none" strike="noStrike" dirty="0">
                          <a:latin typeface="Arial"/>
                        </a:rPr>
                        <a:t>    АЖИЛГҮЙ ИРГЭДИЙН ТОО, сумаар </a:t>
                      </a:r>
                    </a:p>
                  </a:txBody>
                  <a:tcPr marL="0" marR="0" marT="0" marB="0" anchor="ctr">
                    <a:lnL>
                      <a:noFill/>
                    </a:lnL>
                    <a:lnR>
                      <a:noFill/>
                    </a:lnR>
                    <a:lnT>
                      <a:noFill/>
                    </a:lnT>
                    <a:lnB>
                      <a:noFill/>
                    </a:lnB>
                  </a:tcPr>
                </a:tc>
                <a:tc>
                  <a:txBody>
                    <a:bodyPr/>
                    <a:lstStyle/>
                    <a:p>
                      <a:pPr algn="l" fontAlgn="b"/>
                      <a:endParaRPr lang="en-US" sz="1200" b="0" i="0" u="none" strike="noStrike" dirty="0">
                        <a:latin typeface="Arial"/>
                      </a:endParaRP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cxnSp>
        <p:nvCxnSpPr>
          <p:cNvPr id="11" name="Straight Connector 10"/>
          <p:cNvCxnSpPr/>
          <p:nvPr/>
        </p:nvCxnSpPr>
        <p:spPr>
          <a:xfrm>
            <a:off x="990600" y="6019800"/>
            <a:ext cx="76962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nvGraphicFramePr>
        <p:xfrm>
          <a:off x="4572000" y="914400"/>
          <a:ext cx="4572000" cy="457201"/>
        </p:xfrm>
        <a:graphic>
          <a:graphicData uri="http://schemas.openxmlformats.org/drawingml/2006/table">
            <a:tbl>
              <a:tblPr/>
              <a:tblGrid>
                <a:gridCol w="4572000">
                  <a:extLst>
                    <a:ext uri="{9D8B030D-6E8A-4147-A177-3AD203B41FA5}">
                      <a16:colId xmlns:a16="http://schemas.microsoft.com/office/drawing/2014/main" xmlns="" val="20000"/>
                    </a:ext>
                  </a:extLst>
                </a:gridCol>
              </a:tblGrid>
              <a:tr h="457201">
                <a:tc>
                  <a:txBody>
                    <a:bodyPr/>
                    <a:lstStyle/>
                    <a:p>
                      <a:pPr algn="ctr" fontAlgn="b"/>
                      <a:r>
                        <a:rPr lang="mn-MN" sz="1100" b="1" i="0" u="none" strike="noStrike" dirty="0">
                          <a:latin typeface="Arial"/>
                        </a:rPr>
                        <a:t>ШИНЭЭР</a:t>
                      </a:r>
                      <a:r>
                        <a:rPr lang="mn-MN" sz="1100" b="1" i="0" u="none" strike="noStrike" baseline="0" dirty="0">
                          <a:latin typeface="Arial"/>
                        </a:rPr>
                        <a:t> БИЙ БОЛСОН АЖЛЫН БАЙР</a:t>
                      </a:r>
                      <a:r>
                        <a:rPr lang="mn-MN" sz="1200" b="1" i="0" u="none" strike="noStrike" dirty="0">
                          <a:latin typeface="Arial"/>
                        </a:rPr>
                        <a:t>,</a:t>
                      </a:r>
                    </a:p>
                    <a:p>
                      <a:pPr algn="ctr" fontAlgn="b"/>
                      <a:r>
                        <a:rPr lang="mn-MN" sz="1200" b="1" i="0" u="none" strike="noStrike" dirty="0">
                          <a:latin typeface="Arial"/>
                        </a:rPr>
                        <a:t> салбарын</a:t>
                      </a:r>
                      <a:r>
                        <a:rPr lang="mn-MN" sz="1200" b="1" i="0" u="none" strike="noStrike" baseline="0" dirty="0">
                          <a:latin typeface="Arial"/>
                        </a:rPr>
                        <a:t> </a:t>
                      </a:r>
                      <a:r>
                        <a:rPr lang="mn-MN" sz="1200" b="1" i="0" u="none" strike="noStrike" dirty="0">
                          <a:latin typeface="Arial"/>
                        </a:rPr>
                        <a:t>ангилал</a:t>
                      </a:r>
                      <a:endParaRPr lang="mn-MN" sz="1100" b="1" i="0" u="none" strike="noStrike" dirty="0">
                        <a:latin typeface="Arial"/>
                      </a:endParaRPr>
                    </a:p>
                  </a:txBody>
                  <a:tcPr marL="0" marR="0" marT="0" marB="0" anchor="ctr">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13" name="TextBox 12"/>
          <p:cNvSpPr txBox="1"/>
          <p:nvPr/>
        </p:nvSpPr>
        <p:spPr>
          <a:xfrm>
            <a:off x="2667000" y="5638800"/>
            <a:ext cx="1066800" cy="369332"/>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48,</a:t>
            </a:r>
            <a:r>
              <a:rPr lang="en-US" b="1" dirty="0">
                <a:solidFill>
                  <a:schemeClr val="tx2"/>
                </a:solidFill>
                <a:latin typeface="Arial" pitchFamily="34" charset="0"/>
                <a:cs typeface="Arial" pitchFamily="34" charset="0"/>
              </a:rPr>
              <a:t>9</a:t>
            </a:r>
            <a:r>
              <a:rPr lang="mn-MN" b="1" dirty="0">
                <a:solidFill>
                  <a:schemeClr val="tx2"/>
                </a:solidFill>
                <a:latin typeface="Arial" pitchFamily="34" charset="0"/>
                <a:cs typeface="Arial" pitchFamily="34" charset="0"/>
              </a:rPr>
              <a:t> </a:t>
            </a:r>
            <a:r>
              <a:rPr lang="en-US" sz="1600" dirty="0">
                <a:solidFill>
                  <a:schemeClr val="tx2"/>
                </a:solidFill>
                <a:latin typeface="Arial" pitchFamily="34" charset="0"/>
                <a:cs typeface="Arial" pitchFamily="34" charset="0"/>
              </a:rPr>
              <a:t>%</a:t>
            </a:r>
            <a:endParaRPr lang="en-US" dirty="0">
              <a:solidFill>
                <a:schemeClr val="tx2"/>
              </a:solidFill>
              <a:latin typeface="Arial" pitchFamily="34" charset="0"/>
              <a:cs typeface="Arial" pitchFamily="34" charset="0"/>
            </a:endParaRPr>
          </a:p>
        </p:txBody>
      </p:sp>
      <p:sp>
        <p:nvSpPr>
          <p:cNvPr id="16" name="Right Brace 15"/>
          <p:cNvSpPr/>
          <p:nvPr/>
        </p:nvSpPr>
        <p:spPr>
          <a:xfrm rot="16200000" flipH="1">
            <a:off x="3048000" y="4419600"/>
            <a:ext cx="304800" cy="228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6200000" flipH="1">
            <a:off x="7410450" y="4629150"/>
            <a:ext cx="342900" cy="2057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a:off x="7239000" y="5638800"/>
            <a:ext cx="1066800" cy="338554"/>
          </a:xfrm>
          <a:prstGeom prst="rect">
            <a:avLst/>
          </a:prstGeom>
          <a:noFill/>
        </p:spPr>
        <p:txBody>
          <a:bodyPr wrap="square" rtlCol="0">
            <a:spAutoFit/>
          </a:bodyPr>
          <a:lstStyle/>
          <a:p>
            <a:r>
              <a:rPr lang="mn-MN" sz="1600" b="1">
                <a:solidFill>
                  <a:schemeClr val="tx2"/>
                </a:solidFill>
                <a:latin typeface="Arial" pitchFamily="34" charset="0"/>
                <a:cs typeface="Arial" pitchFamily="34" charset="0"/>
              </a:rPr>
              <a:t>70.8%</a:t>
            </a:r>
            <a:endParaRPr lang="en-US" sz="1600" b="1" dirty="0">
              <a:solidFill>
                <a:schemeClr val="tx2"/>
              </a:solidFill>
              <a:latin typeface="Arial" pitchFamily="34" charset="0"/>
              <a:cs typeface="Arial" pitchFamily="34" charset="0"/>
            </a:endParaRPr>
          </a:p>
        </p:txBody>
      </p:sp>
      <p:sp>
        <p:nvSpPr>
          <p:cNvPr id="23" name="TextBox 22"/>
          <p:cNvSpPr txBox="1"/>
          <p:nvPr/>
        </p:nvSpPr>
        <p:spPr>
          <a:xfrm>
            <a:off x="2362200" y="6096000"/>
            <a:ext cx="1066800" cy="381000"/>
          </a:xfrm>
          <a:prstGeom prst="rect">
            <a:avLst/>
          </a:prstGeom>
          <a:noFill/>
        </p:spPr>
        <p:txBody>
          <a:bodyPr wrap="square" rtlCol="0">
            <a:spAutoFit/>
          </a:bodyPr>
          <a:lstStyle/>
          <a:p>
            <a:r>
              <a:rPr lang="mn-MN"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1</a:t>
            </a:r>
            <a:r>
              <a:rPr lang="mn-MN" b="1" dirty="0">
                <a:solidFill>
                  <a:schemeClr val="tx2"/>
                </a:solidFill>
                <a:latin typeface="Arial" pitchFamily="34" charset="0"/>
                <a:cs typeface="Arial" pitchFamily="34" charset="0"/>
              </a:rPr>
              <a:t> </a:t>
            </a:r>
            <a:r>
              <a:rPr lang="en-US" b="1" dirty="0">
                <a:solidFill>
                  <a:schemeClr val="tx2"/>
                </a:solidFill>
                <a:latin typeface="Arial" pitchFamily="34" charset="0"/>
                <a:cs typeface="Arial" pitchFamily="34" charset="0"/>
              </a:rPr>
              <a:t>6</a:t>
            </a:r>
            <a:r>
              <a:rPr lang="mn-MN" b="1" dirty="0">
                <a:solidFill>
                  <a:schemeClr val="tx2"/>
                </a:solidFill>
                <a:latin typeface="Arial" pitchFamily="34" charset="0"/>
                <a:cs typeface="Arial" pitchFamily="34" charset="0"/>
              </a:rPr>
              <a:t>63</a:t>
            </a:r>
            <a:endParaRPr lang="en-US" b="1" dirty="0">
              <a:solidFill>
                <a:schemeClr val="tx2"/>
              </a:solidFill>
              <a:latin typeface="Arial" pitchFamily="34" charset="0"/>
              <a:cs typeface="Arial" pitchFamily="34" charset="0"/>
            </a:endParaRPr>
          </a:p>
        </p:txBody>
      </p:sp>
      <p:sp>
        <p:nvSpPr>
          <p:cNvPr id="15" name="TextBox 14"/>
          <p:cNvSpPr txBox="1"/>
          <p:nvPr/>
        </p:nvSpPr>
        <p:spPr>
          <a:xfrm>
            <a:off x="7391400" y="6096000"/>
            <a:ext cx="914400" cy="381000"/>
          </a:xfrm>
          <a:prstGeom prst="rect">
            <a:avLst/>
          </a:prstGeom>
          <a:noFill/>
        </p:spPr>
        <p:txBody>
          <a:bodyPr wrap="square" rtlCol="0">
            <a:spAutoFit/>
          </a:bodyPr>
          <a:lstStyle/>
          <a:p>
            <a:r>
              <a:rPr lang="en-US" b="1" dirty="0">
                <a:solidFill>
                  <a:schemeClr val="tx2"/>
                </a:solidFill>
                <a:latin typeface="Arial" pitchFamily="34" charset="0"/>
                <a:cs typeface="Arial" pitchFamily="34" charset="0"/>
              </a:rPr>
              <a:t> </a:t>
            </a:r>
            <a:r>
              <a:rPr lang="mn-MN" b="1" dirty="0">
                <a:solidFill>
                  <a:schemeClr val="tx2"/>
                </a:solidFill>
                <a:latin typeface="Arial" pitchFamily="34" charset="0"/>
                <a:cs typeface="Arial" pitchFamily="34" charset="0"/>
              </a:rPr>
              <a:t>243</a:t>
            </a:r>
            <a:endParaRPr lang="en-US" b="1" dirty="0">
              <a:solidFill>
                <a:schemeClr val="tx2"/>
              </a:solidFill>
              <a:latin typeface="Arial" pitchFamily="34" charset="0"/>
              <a:cs typeface="Arial" pitchFamily="34" charset="0"/>
            </a:endParaRPr>
          </a:p>
        </p:txBody>
      </p:sp>
      <p:graphicFrame>
        <p:nvGraphicFramePr>
          <p:cNvPr id="22" name="Chart 21"/>
          <p:cNvGraphicFramePr/>
          <p:nvPr/>
        </p:nvGraphicFramePr>
        <p:xfrm>
          <a:off x="4648200" y="1219200"/>
          <a:ext cx="4295173" cy="4343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xmlns="" id="{00000000-0008-0000-0300-00008E000000}"/>
              </a:ext>
            </a:extLst>
          </p:cNvPr>
          <p:cNvGraphicFramePr/>
          <p:nvPr/>
        </p:nvGraphicFramePr>
        <p:xfrm>
          <a:off x="762001" y="1295400"/>
          <a:ext cx="4267200" cy="4343400"/>
        </p:xfrm>
        <a:graphic>
          <a:graphicData uri="http://schemas.openxmlformats.org/drawingml/2006/chart">
            <c:chart xmlns:c="http://schemas.openxmlformats.org/drawingml/2006/chart" xmlns:r="http://schemas.openxmlformats.org/officeDocument/2006/relationships" r:id="rId5"/>
          </a:graphicData>
        </a:graphic>
      </p:graphicFrame>
      <p:pic>
        <p:nvPicPr>
          <p:cNvPr id="18" name="Picture 17" descr="icons"/>
          <p:cNvPicPr/>
          <p:nvPr/>
        </p:nvPicPr>
        <p:blipFill>
          <a:blip r:embed="rId6" cstate="print"/>
          <a:srcRect/>
          <a:stretch>
            <a:fillRect/>
          </a:stretch>
        </p:blipFill>
        <p:spPr bwMode="auto">
          <a:xfrm>
            <a:off x="4419600" y="6019800"/>
            <a:ext cx="503464" cy="507146"/>
          </a:xfrm>
          <a:prstGeom prst="rect">
            <a:avLst/>
          </a:prstGeom>
          <a:noFill/>
          <a:ln w="9525">
            <a:noFill/>
            <a:miter lim="800000"/>
            <a:headEnd/>
            <a:tailEnd/>
          </a:ln>
        </p:spPr>
      </p:pic>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Эрүүл мэнд</a:t>
            </a:r>
          </a:p>
        </p:txBody>
      </p:sp>
      <p:cxnSp>
        <p:nvCxnSpPr>
          <p:cNvPr id="12" name="Straight Connector 11"/>
          <p:cNvCxnSpPr/>
          <p:nvPr/>
        </p:nvCxnSpPr>
        <p:spPr>
          <a:xfrm flipV="1">
            <a:off x="1066800" y="3941763"/>
            <a:ext cx="7696200" cy="20637"/>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24400" y="1219200"/>
            <a:ext cx="19050" cy="2819400"/>
          </a:xfrm>
          <a:prstGeom prst="line">
            <a:avLst/>
          </a:prstGeom>
          <a:ln>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6150" name="TextBox 17"/>
          <p:cNvSpPr txBox="1">
            <a:spLocks noChangeArrowheads="1"/>
          </p:cNvSpPr>
          <p:nvPr/>
        </p:nvSpPr>
        <p:spPr bwMode="auto">
          <a:xfrm>
            <a:off x="685800" y="838201"/>
            <a:ext cx="3962400" cy="523220"/>
          </a:xfrm>
          <a:prstGeom prst="rect">
            <a:avLst/>
          </a:prstGeom>
          <a:noFill/>
          <a:ln w="9525">
            <a:noFill/>
            <a:miter lim="800000"/>
            <a:headEnd/>
            <a:tailEnd/>
          </a:ln>
        </p:spPr>
        <p:txBody>
          <a:bodyPr wrap="square">
            <a:spAutoFit/>
          </a:bodyPr>
          <a:lstStyle/>
          <a:p>
            <a:pPr algn="ctr"/>
            <a:r>
              <a:rPr lang="mn-MN" sz="1400" b="1" dirty="0">
                <a:latin typeface="Arial" charset="0"/>
              </a:rPr>
              <a:t>Эмнэлэгт эмчлүүлсэн хүний тоо, </a:t>
            </a:r>
            <a:r>
              <a:rPr lang="en-US" sz="1400" b="1" dirty="0">
                <a:latin typeface="Arial" charset="0"/>
              </a:rPr>
              <a:t>     </a:t>
            </a:r>
            <a:r>
              <a:rPr lang="mn-MN" sz="1400" b="1" dirty="0">
                <a:latin typeface="Arial" charset="0"/>
              </a:rPr>
              <a:t>амбулторын үзлэгийн тоо</a:t>
            </a:r>
            <a:endParaRPr lang="en-US" sz="1400" b="1" dirty="0">
              <a:latin typeface="Arial" charset="0"/>
            </a:endParaRPr>
          </a:p>
        </p:txBody>
      </p:sp>
      <p:sp>
        <p:nvSpPr>
          <p:cNvPr id="6151" name="TextBox 17"/>
          <p:cNvSpPr txBox="1">
            <a:spLocks noChangeArrowheads="1"/>
          </p:cNvSpPr>
          <p:nvPr/>
        </p:nvSpPr>
        <p:spPr bwMode="auto">
          <a:xfrm>
            <a:off x="5029200" y="914401"/>
            <a:ext cx="3581400" cy="523220"/>
          </a:xfrm>
          <a:prstGeom prst="rect">
            <a:avLst/>
          </a:prstGeom>
          <a:noFill/>
          <a:ln w="9525">
            <a:noFill/>
            <a:miter lim="800000"/>
            <a:headEnd/>
            <a:tailEnd/>
          </a:ln>
        </p:spPr>
        <p:txBody>
          <a:bodyPr wrap="square">
            <a:spAutoFit/>
          </a:bodyPr>
          <a:lstStyle/>
          <a:p>
            <a:pPr algn="ctr"/>
            <a:r>
              <a:rPr lang="mn-MN" sz="1400" b="1" dirty="0">
                <a:latin typeface="Arial" charset="0"/>
              </a:rPr>
              <a:t>Амьд төрсөн 1000 хүүхдэд ногдох нялхсын эндэгдэл</a:t>
            </a:r>
            <a:endParaRPr lang="en-US" sz="1400" b="1" dirty="0">
              <a:latin typeface="Arial" charset="0"/>
            </a:endParaRPr>
          </a:p>
        </p:txBody>
      </p:sp>
      <p:sp>
        <p:nvSpPr>
          <p:cNvPr id="6152" name="TextBox 1"/>
          <p:cNvSpPr txBox="1">
            <a:spLocks noChangeArrowheads="1"/>
          </p:cNvSpPr>
          <p:nvPr/>
        </p:nvSpPr>
        <p:spPr bwMode="auto">
          <a:xfrm>
            <a:off x="838200" y="4038600"/>
            <a:ext cx="7848600" cy="304800"/>
          </a:xfrm>
          <a:prstGeom prst="rect">
            <a:avLst/>
          </a:prstGeom>
          <a:noFill/>
          <a:ln w="9525">
            <a:noFill/>
            <a:miter lim="800000"/>
            <a:headEnd/>
            <a:tailEnd/>
          </a:ln>
        </p:spPr>
        <p:txBody>
          <a:bodyPr/>
          <a:lstStyle/>
          <a:p>
            <a:pPr algn="ctr"/>
            <a:r>
              <a:rPr lang="mn-MN" sz="1600" b="1" dirty="0">
                <a:latin typeface="Arial" charset="0"/>
              </a:rPr>
              <a:t>Бүртгэгдсэн халдварт өвчний тоо, жил бүрийн 0</a:t>
            </a:r>
            <a:r>
              <a:rPr lang="en-US" sz="1600" b="1" dirty="0">
                <a:latin typeface="Arial" charset="0"/>
              </a:rPr>
              <a:t>7</a:t>
            </a:r>
            <a:r>
              <a:rPr lang="mn-MN" sz="1600" b="1" dirty="0">
                <a:latin typeface="Arial" charset="0"/>
              </a:rPr>
              <a:t>-р сарын байдлаар</a:t>
            </a:r>
            <a:endParaRPr lang="en-US" sz="1600" b="1" dirty="0">
              <a:latin typeface="Arial" charset="0"/>
            </a:endParaRPr>
          </a:p>
        </p:txBody>
      </p:sp>
      <p:pic>
        <p:nvPicPr>
          <p:cNvPr id="14" name="Picture 2"/>
          <p:cNvPicPr>
            <a:picLocks noChangeAspect="1" noChangeArrowheads="1"/>
          </p:cNvPicPr>
          <p:nvPr/>
        </p:nvPicPr>
        <p:blipFill>
          <a:blip r:embed="rId3" cstate="print"/>
          <a:srcRect/>
          <a:stretch>
            <a:fillRect/>
          </a:stretch>
        </p:blipFill>
        <p:spPr bwMode="auto">
          <a:xfrm>
            <a:off x="4495800" y="3657600"/>
            <a:ext cx="457200" cy="457200"/>
          </a:xfrm>
          <a:prstGeom prst="rect">
            <a:avLst/>
          </a:prstGeom>
          <a:noFill/>
          <a:ln w="9525">
            <a:noFill/>
            <a:miter lim="800000"/>
            <a:headEnd/>
            <a:tailEnd/>
          </a:ln>
        </p:spPr>
      </p:pic>
      <p:sp>
        <p:nvSpPr>
          <p:cNvPr id="25" name="TextBox 24"/>
          <p:cNvSpPr txBox="1"/>
          <p:nvPr/>
        </p:nvSpPr>
        <p:spPr>
          <a:xfrm>
            <a:off x="4267200" y="6019800"/>
            <a:ext cx="2667000" cy="338554"/>
          </a:xfrm>
          <a:prstGeom prst="rect">
            <a:avLst/>
          </a:prstGeom>
          <a:noFill/>
        </p:spPr>
        <p:txBody>
          <a:bodyPr wrap="square" rtlCol="0">
            <a:spAutoFit/>
          </a:bodyPr>
          <a:lstStyle/>
          <a:p>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65</a:t>
            </a:r>
            <a:r>
              <a:rPr lang="mn-MN" sz="1600" b="1" dirty="0">
                <a:solidFill>
                  <a:srgbClr val="00B050"/>
                </a:solidFill>
                <a:latin typeface="Arial" pitchFamily="34" charset="0"/>
                <a:cs typeface="Arial" pitchFamily="34" charset="0"/>
              </a:rPr>
              <a:t>.</a:t>
            </a:r>
            <a:r>
              <a:rPr lang="en-US" sz="1600" b="1" dirty="0">
                <a:solidFill>
                  <a:srgbClr val="00B050"/>
                </a:solidFill>
                <a:latin typeface="Arial" pitchFamily="34" charset="0"/>
                <a:cs typeface="Arial" pitchFamily="34" charset="0"/>
              </a:rPr>
              <a:t>2</a:t>
            </a:r>
            <a:r>
              <a:rPr lang="mn-MN" sz="16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a:t>
            </a:r>
          </a:p>
        </p:txBody>
      </p:sp>
      <p:sp>
        <p:nvSpPr>
          <p:cNvPr id="26" name="Down Arrow 27"/>
          <p:cNvSpPr/>
          <p:nvPr/>
        </p:nvSpPr>
        <p:spPr>
          <a:xfrm flipH="1">
            <a:off x="5943600" y="6096000"/>
            <a:ext cx="45719" cy="1524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hart 14">
            <a:extLst>
              <a:ext uri="{FF2B5EF4-FFF2-40B4-BE49-F238E27FC236}">
                <a16:creationId xmlns:a16="http://schemas.microsoft.com/office/drawing/2014/main" xmlns="" id="{00000000-0008-0000-0200-0000841A0000}"/>
              </a:ext>
            </a:extLst>
          </p:cNvPr>
          <p:cNvGraphicFramePr>
            <a:graphicFrameLocks/>
          </p:cNvGraphicFramePr>
          <p:nvPr>
            <p:extLst>
              <p:ext uri="{D42A27DB-BD31-4B8C-83A1-F6EECF244321}">
                <p14:modId xmlns:p14="http://schemas.microsoft.com/office/powerpoint/2010/main" xmlns="" val="131653333"/>
              </p:ext>
            </p:extLst>
          </p:nvPr>
        </p:nvGraphicFramePr>
        <p:xfrm>
          <a:off x="661548" y="1390359"/>
          <a:ext cx="4310313" cy="23707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xmlns="" id="{00000000-0008-0000-0200-0000871A0000}"/>
              </a:ext>
            </a:extLst>
          </p:cNvPr>
          <p:cNvGraphicFramePr>
            <a:graphicFrameLocks/>
          </p:cNvGraphicFramePr>
          <p:nvPr>
            <p:extLst>
              <p:ext uri="{D42A27DB-BD31-4B8C-83A1-F6EECF244321}">
                <p14:modId xmlns:p14="http://schemas.microsoft.com/office/powerpoint/2010/main" xmlns="" val="2688005607"/>
              </p:ext>
            </p:extLst>
          </p:nvPr>
        </p:nvGraphicFramePr>
        <p:xfrm>
          <a:off x="4946587" y="1487098"/>
          <a:ext cx="3728787" cy="23205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Chart 17">
            <a:extLst>
              <a:ext uri="{FF2B5EF4-FFF2-40B4-BE49-F238E27FC236}">
                <a16:creationId xmlns:a16="http://schemas.microsoft.com/office/drawing/2014/main" xmlns="" id="{00000000-0008-0000-0200-0000851A0000}"/>
              </a:ext>
            </a:extLst>
          </p:cNvPr>
          <p:cNvGraphicFramePr>
            <a:graphicFrameLocks/>
          </p:cNvGraphicFramePr>
          <p:nvPr>
            <p:extLst>
              <p:ext uri="{D42A27DB-BD31-4B8C-83A1-F6EECF244321}">
                <p14:modId xmlns:p14="http://schemas.microsoft.com/office/powerpoint/2010/main" xmlns="" val="588420224"/>
              </p:ext>
            </p:extLst>
          </p:nvPr>
        </p:nvGraphicFramePr>
        <p:xfrm>
          <a:off x="2791052" y="4322666"/>
          <a:ext cx="3460081" cy="2115552"/>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000" r="-2000"/>
          </a:stretch>
        </a:blipFill>
        <a:effectLst/>
      </p:bgPr>
    </p:bg>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Нийгмийн даатгал, халамж</a:t>
            </a:r>
          </a:p>
        </p:txBody>
      </p:sp>
      <p:cxnSp>
        <p:nvCxnSpPr>
          <p:cNvPr id="11" name="Straight Connector 10"/>
          <p:cNvCxnSpPr/>
          <p:nvPr/>
        </p:nvCxnSpPr>
        <p:spPr>
          <a:xfrm>
            <a:off x="4876800" y="914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nvGraphicFramePr>
        <p:xfrm>
          <a:off x="685800" y="990600"/>
          <a:ext cx="4135374" cy="426720"/>
        </p:xfrm>
        <a:graphic>
          <a:graphicData uri="http://schemas.openxmlformats.org/drawingml/2006/table">
            <a:tbl>
              <a:tblPr/>
              <a:tblGrid>
                <a:gridCol w="4135374">
                  <a:extLst>
                    <a:ext uri="{9D8B030D-6E8A-4147-A177-3AD203B41FA5}">
                      <a16:colId xmlns:a16="http://schemas.microsoft.com/office/drawing/2014/main" xmlns="" val="20000"/>
                    </a:ext>
                  </a:extLst>
                </a:gridCol>
              </a:tblGrid>
              <a:tr h="381000">
                <a:tc>
                  <a:txBody>
                    <a:bodyPr/>
                    <a:lstStyle/>
                    <a:p>
                      <a:pPr algn="ctr" fontAlgn="ctr"/>
                      <a:r>
                        <a:rPr lang="mn-MN" sz="1400" b="1" i="0" u="none" strike="noStrike" dirty="0">
                          <a:latin typeface="Arial"/>
                        </a:rPr>
                        <a:t>Нийгмийн даатгалын сангийн</a:t>
                      </a:r>
                      <a:r>
                        <a:rPr lang="en-US" sz="1400" b="1" i="0" u="none" strike="noStrike" dirty="0">
                          <a:latin typeface="Arial"/>
                        </a:rPr>
                        <a:t> </a:t>
                      </a:r>
                    </a:p>
                    <a:p>
                      <a:pPr algn="ctr" fontAlgn="ctr"/>
                      <a:r>
                        <a:rPr lang="mn-MN" sz="1400" b="1" i="0" u="none" strike="noStrike" dirty="0">
                          <a:latin typeface="Arial"/>
                        </a:rPr>
                        <a:t>орлого, сая.төг</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xmlns="" val="10000"/>
                  </a:ext>
                </a:extLst>
              </a:tr>
            </a:tbl>
          </a:graphicData>
        </a:graphic>
      </p:graphicFrame>
      <p:sp>
        <p:nvSpPr>
          <p:cNvPr id="7180" name="Rectangle 13"/>
          <p:cNvSpPr>
            <a:spLocks noChangeArrowheads="1"/>
          </p:cNvSpPr>
          <p:nvPr/>
        </p:nvSpPr>
        <p:spPr bwMode="auto">
          <a:xfrm>
            <a:off x="4953000" y="914400"/>
            <a:ext cx="4191000" cy="523220"/>
          </a:xfrm>
          <a:prstGeom prst="rect">
            <a:avLst/>
          </a:prstGeom>
          <a:noFill/>
          <a:ln w="9525">
            <a:noFill/>
            <a:miter lim="800000"/>
            <a:headEnd/>
            <a:tailEnd/>
          </a:ln>
        </p:spPr>
        <p:txBody>
          <a:bodyPr wrap="square">
            <a:spAutoFit/>
          </a:bodyPr>
          <a:lstStyle/>
          <a:p>
            <a:pPr algn="ctr" fontAlgn="ctr"/>
            <a:r>
              <a:rPr lang="mn-MN" sz="1400" b="1" dirty="0">
                <a:latin typeface="Arial" charset="0"/>
              </a:rPr>
              <a:t>Нийгмийн даатгалын сангийн</a:t>
            </a:r>
            <a:endParaRPr lang="en-US" sz="1400" b="1" dirty="0">
              <a:latin typeface="Arial" charset="0"/>
            </a:endParaRPr>
          </a:p>
          <a:p>
            <a:pPr algn="ctr" fontAlgn="ctr"/>
            <a:r>
              <a:rPr lang="mn-MN" sz="1400" b="1" dirty="0">
                <a:latin typeface="Arial" charset="0"/>
              </a:rPr>
              <a:t> зарлага, сая.төг</a:t>
            </a:r>
            <a:endParaRPr lang="mn-MN" sz="1600" b="1" dirty="0">
              <a:latin typeface="Arial" charset="0"/>
            </a:endParaRPr>
          </a:p>
        </p:txBody>
      </p:sp>
      <p:pic>
        <p:nvPicPr>
          <p:cNvPr id="15" name="Picture 2"/>
          <p:cNvPicPr>
            <a:picLocks noChangeAspect="1" noChangeArrowheads="1"/>
          </p:cNvPicPr>
          <p:nvPr/>
        </p:nvPicPr>
        <p:blipFill>
          <a:blip r:embed="rId4" cstate="print"/>
          <a:srcRect/>
          <a:stretch>
            <a:fillRect/>
          </a:stretch>
        </p:blipFill>
        <p:spPr bwMode="auto">
          <a:xfrm>
            <a:off x="4648200" y="6019800"/>
            <a:ext cx="455613" cy="457200"/>
          </a:xfrm>
          <a:prstGeom prst="rect">
            <a:avLst/>
          </a:prstGeom>
          <a:noFill/>
          <a:ln w="9525">
            <a:noFill/>
            <a:miter lim="800000"/>
            <a:headEnd/>
            <a:tailEnd/>
          </a:ln>
        </p:spPr>
      </p:pic>
      <p:cxnSp>
        <p:nvCxnSpPr>
          <p:cNvPr id="13" name="Straight Connector 12"/>
          <p:cNvCxnSpPr/>
          <p:nvPr/>
        </p:nvCxnSpPr>
        <p:spPr>
          <a:xfrm>
            <a:off x="4876800" y="32004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95600" y="5943600"/>
            <a:ext cx="12192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rgbClr val="FF0000"/>
                </a:solidFill>
                <a:latin typeface="Arial" pitchFamily="34" charset="0"/>
                <a:cs typeface="Arial" pitchFamily="34" charset="0"/>
              </a:rPr>
              <a:t>16172.4</a:t>
            </a:r>
          </a:p>
        </p:txBody>
      </p:sp>
      <p:sp>
        <p:nvSpPr>
          <p:cNvPr id="12" name="Rectangle 11"/>
          <p:cNvSpPr/>
          <p:nvPr/>
        </p:nvSpPr>
        <p:spPr>
          <a:xfrm>
            <a:off x="7391400" y="5943600"/>
            <a:ext cx="12192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dirty="0">
                <a:solidFill>
                  <a:srgbClr val="FF0000"/>
                </a:solidFill>
                <a:latin typeface="Arial" pitchFamily="34" charset="0"/>
                <a:cs typeface="Arial" pitchFamily="34" charset="0"/>
              </a:rPr>
              <a:t>22</a:t>
            </a:r>
            <a:r>
              <a:rPr lang="mn-MN" dirty="0">
                <a:solidFill>
                  <a:srgbClr val="FF0000"/>
                </a:solidFill>
                <a:latin typeface="Arial" pitchFamily="34" charset="0"/>
                <a:cs typeface="Arial" pitchFamily="34" charset="0"/>
              </a:rPr>
              <a:t> </a:t>
            </a:r>
            <a:r>
              <a:rPr lang="en-US" dirty="0">
                <a:solidFill>
                  <a:srgbClr val="FF0000"/>
                </a:solidFill>
                <a:latin typeface="Arial" pitchFamily="34" charset="0"/>
                <a:cs typeface="Arial" pitchFamily="34" charset="0"/>
              </a:rPr>
              <a:t>553.9</a:t>
            </a:r>
          </a:p>
        </p:txBody>
      </p:sp>
      <p:sp>
        <p:nvSpPr>
          <p:cNvPr id="14" name="Rectangle 13"/>
          <p:cNvSpPr/>
          <p:nvPr/>
        </p:nvSpPr>
        <p:spPr>
          <a:xfrm>
            <a:off x="1219200" y="5943600"/>
            <a:ext cx="1143000" cy="304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a:defRPr/>
            </a:pPr>
            <a:r>
              <a:rPr lang="en-US" dirty="0">
                <a:solidFill>
                  <a:srgbClr val="3366CC"/>
                </a:solidFill>
                <a:latin typeface="Arial" pitchFamily="34" charset="0"/>
                <a:cs typeface="Arial" pitchFamily="34" charset="0"/>
              </a:rPr>
              <a:t>14153.9</a:t>
            </a:r>
          </a:p>
        </p:txBody>
      </p:sp>
      <p:sp>
        <p:nvSpPr>
          <p:cNvPr id="18" name="Rectangle 17"/>
          <p:cNvSpPr/>
          <p:nvPr/>
        </p:nvSpPr>
        <p:spPr>
          <a:xfrm>
            <a:off x="4573297" y="5725597"/>
            <a:ext cx="184730" cy="369332"/>
          </a:xfrm>
          <a:prstGeom prst="rect">
            <a:avLst/>
          </a:prstGeom>
        </p:spPr>
        <p:txBody>
          <a:bodyPr wrap="none">
            <a:spAutoFit/>
          </a:bodyPr>
          <a:lstStyle/>
          <a:p>
            <a:pPr lvl="0" algn="ctr">
              <a:defRPr/>
            </a:pPr>
            <a:endParaRPr lang="en-US" dirty="0">
              <a:solidFill>
                <a:srgbClr val="FF0000"/>
              </a:solidFill>
              <a:latin typeface="Arial" pitchFamily="34" charset="0"/>
              <a:cs typeface="Arial" pitchFamily="34" charset="0"/>
            </a:endParaRPr>
          </a:p>
        </p:txBody>
      </p:sp>
      <p:sp>
        <p:nvSpPr>
          <p:cNvPr id="20" name="Rectangle 19"/>
          <p:cNvSpPr/>
          <p:nvPr/>
        </p:nvSpPr>
        <p:spPr>
          <a:xfrm>
            <a:off x="5638800" y="5943600"/>
            <a:ext cx="12192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a:solidFill>
                  <a:srgbClr val="3366CC"/>
                </a:solidFill>
                <a:latin typeface="Arial" pitchFamily="34" charset="0"/>
                <a:cs typeface="Arial" pitchFamily="34" charset="0"/>
              </a:rPr>
              <a:t>19073.9</a:t>
            </a:r>
          </a:p>
        </p:txBody>
      </p:sp>
      <p:sp>
        <p:nvSpPr>
          <p:cNvPr id="21" name="TextBox 20"/>
          <p:cNvSpPr txBox="1"/>
          <p:nvPr/>
        </p:nvSpPr>
        <p:spPr>
          <a:xfrm>
            <a:off x="3581400" y="5181600"/>
            <a:ext cx="1143000" cy="338554"/>
          </a:xfrm>
          <a:prstGeom prst="rect">
            <a:avLst/>
          </a:prstGeom>
          <a:noFill/>
        </p:spPr>
        <p:txBody>
          <a:bodyPr wrap="square" rtlCol="0">
            <a:spAutoFit/>
          </a:bodyPr>
          <a:lstStyle/>
          <a:p>
            <a:r>
              <a:rPr lang="mn-MN" sz="16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14.3</a:t>
            </a:r>
            <a:r>
              <a:rPr lang="mn-MN" sz="1600" b="1" dirty="0">
                <a:solidFill>
                  <a:srgbClr val="00B050"/>
                </a:solidFill>
                <a:latin typeface="Arial" pitchFamily="34" charset="0"/>
                <a:cs typeface="Arial" pitchFamily="34" charset="0"/>
              </a:rPr>
              <a:t>%</a:t>
            </a:r>
            <a:endParaRPr lang="en-US" sz="1600" b="1" dirty="0">
              <a:solidFill>
                <a:srgbClr val="00B050"/>
              </a:solidFill>
              <a:latin typeface="Arial" pitchFamily="34" charset="0"/>
              <a:cs typeface="Arial" pitchFamily="34" charset="0"/>
            </a:endParaRPr>
          </a:p>
        </p:txBody>
      </p:sp>
      <p:sp>
        <p:nvSpPr>
          <p:cNvPr id="23" name="Up Arrow 22"/>
          <p:cNvSpPr/>
          <p:nvPr/>
        </p:nvSpPr>
        <p:spPr>
          <a:xfrm>
            <a:off x="3810000" y="5257800"/>
            <a:ext cx="76200" cy="15240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4" name="Up Arrow 23"/>
          <p:cNvSpPr/>
          <p:nvPr/>
        </p:nvSpPr>
        <p:spPr>
          <a:xfrm>
            <a:off x="8153400" y="5334000"/>
            <a:ext cx="76200" cy="152400"/>
          </a:xfrm>
          <a:prstGeom prst="up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26" name="TextBox 25"/>
          <p:cNvSpPr txBox="1"/>
          <p:nvPr/>
        </p:nvSpPr>
        <p:spPr>
          <a:xfrm>
            <a:off x="7924800" y="5257800"/>
            <a:ext cx="1219200" cy="338554"/>
          </a:xfrm>
          <a:prstGeom prst="rect">
            <a:avLst/>
          </a:prstGeom>
          <a:noFill/>
        </p:spPr>
        <p:txBody>
          <a:bodyPr wrap="square" rtlCol="0">
            <a:spAutoFit/>
          </a:bodyPr>
          <a:lstStyle/>
          <a:p>
            <a:r>
              <a:rPr lang="mn-MN" sz="1600" b="1" dirty="0">
                <a:solidFill>
                  <a:srgbClr val="00B050"/>
                </a:solidFill>
                <a:latin typeface="Arial" pitchFamily="34" charset="0"/>
                <a:cs typeface="Arial" pitchFamily="34" charset="0"/>
              </a:rPr>
              <a:t>     </a:t>
            </a:r>
            <a:r>
              <a:rPr lang="en-US" sz="1600" b="1" dirty="0">
                <a:solidFill>
                  <a:srgbClr val="00B050"/>
                </a:solidFill>
                <a:latin typeface="Arial" pitchFamily="34" charset="0"/>
                <a:cs typeface="Arial" pitchFamily="34" charset="0"/>
              </a:rPr>
              <a:t>18.2</a:t>
            </a:r>
            <a:r>
              <a:rPr lang="mn-MN" sz="1600" b="1" dirty="0">
                <a:solidFill>
                  <a:srgbClr val="00B050"/>
                </a:solidFill>
                <a:latin typeface="Arial" pitchFamily="34" charset="0"/>
                <a:cs typeface="Arial" pitchFamily="34" charset="0"/>
              </a:rPr>
              <a:t>%</a:t>
            </a:r>
            <a:endParaRPr lang="en-US" sz="1600" b="1" dirty="0">
              <a:solidFill>
                <a:srgbClr val="00B050"/>
              </a:solidFill>
              <a:latin typeface="Arial" pitchFamily="34" charset="0"/>
              <a:cs typeface="Arial" pitchFamily="34" charset="0"/>
            </a:endParaRPr>
          </a:p>
        </p:txBody>
      </p:sp>
      <p:graphicFrame>
        <p:nvGraphicFramePr>
          <p:cNvPr id="22" name="Chart 21">
            <a:extLst>
              <a:ext uri="{FF2B5EF4-FFF2-40B4-BE49-F238E27FC236}">
                <a16:creationId xmlns:a16="http://schemas.microsoft.com/office/drawing/2014/main" xmlns="" id="{00000000-0008-0000-0500-000010020000}"/>
              </a:ext>
            </a:extLst>
          </p:cNvPr>
          <p:cNvGraphicFramePr/>
          <p:nvPr/>
        </p:nvGraphicFramePr>
        <p:xfrm>
          <a:off x="762000" y="1981200"/>
          <a:ext cx="4133107" cy="38052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a:extLst>
              <a:ext uri="{FF2B5EF4-FFF2-40B4-BE49-F238E27FC236}">
                <a16:creationId xmlns:a16="http://schemas.microsoft.com/office/drawing/2014/main" xmlns="" id="{00000000-0008-0000-0500-000011020000}"/>
              </a:ext>
            </a:extLst>
          </p:cNvPr>
          <p:cNvGraphicFramePr/>
          <p:nvPr/>
        </p:nvGraphicFramePr>
        <p:xfrm>
          <a:off x="5105400" y="1828800"/>
          <a:ext cx="3799399" cy="358140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 – Нийгмийн даатгал, халамж</a:t>
            </a:r>
          </a:p>
        </p:txBody>
      </p:sp>
      <p:cxnSp>
        <p:nvCxnSpPr>
          <p:cNvPr id="11" name="Straight Connector 10"/>
          <p:cNvCxnSpPr/>
          <p:nvPr/>
        </p:nvCxnSpPr>
        <p:spPr>
          <a:xfrm>
            <a:off x="4876800" y="1295400"/>
            <a:ext cx="0" cy="51816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cstate="print"/>
          <a:srcRect/>
          <a:stretch>
            <a:fillRect/>
          </a:stretch>
        </p:blipFill>
        <p:spPr bwMode="auto">
          <a:xfrm>
            <a:off x="4648200" y="5334000"/>
            <a:ext cx="455613" cy="457200"/>
          </a:xfrm>
          <a:prstGeom prst="rect">
            <a:avLst/>
          </a:prstGeom>
          <a:noFill/>
          <a:ln w="9525">
            <a:noFill/>
            <a:miter lim="800000"/>
            <a:headEnd/>
            <a:tailEnd/>
          </a:ln>
        </p:spPr>
      </p:pic>
      <p:cxnSp>
        <p:nvCxnSpPr>
          <p:cNvPr id="13" name="Straight Connector 12"/>
          <p:cNvCxnSpPr/>
          <p:nvPr/>
        </p:nvCxnSpPr>
        <p:spPr>
          <a:xfrm>
            <a:off x="4876800" y="3657600"/>
            <a:ext cx="19050" cy="2819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62000" y="914400"/>
            <a:ext cx="4038600" cy="523220"/>
          </a:xfrm>
          <a:prstGeom prst="rect">
            <a:avLst/>
          </a:prstGeom>
        </p:spPr>
        <p:txBody>
          <a:bodyPr wrap="square">
            <a:spAutoFit/>
          </a:bodyPr>
          <a:lstStyle/>
          <a:p>
            <a:pPr algn="ctr" fontAlgn="ctr"/>
            <a:r>
              <a:rPr lang="mn-MN" sz="1400" b="1" dirty="0">
                <a:latin typeface="Arial"/>
              </a:rPr>
              <a:t>Нийгмийн халамжийн үйлчилгээнд хамрагдсан хүний тоо </a:t>
            </a:r>
          </a:p>
        </p:txBody>
      </p:sp>
      <p:sp>
        <p:nvSpPr>
          <p:cNvPr id="18" name="Rectangle 17"/>
          <p:cNvSpPr/>
          <p:nvPr/>
        </p:nvSpPr>
        <p:spPr>
          <a:xfrm>
            <a:off x="5105400" y="914400"/>
            <a:ext cx="3657600" cy="523220"/>
          </a:xfrm>
          <a:prstGeom prst="rect">
            <a:avLst/>
          </a:prstGeom>
        </p:spPr>
        <p:txBody>
          <a:bodyPr wrap="square">
            <a:spAutoFit/>
          </a:bodyPr>
          <a:lstStyle/>
          <a:p>
            <a:pPr algn="ctr" fontAlgn="ctr"/>
            <a:r>
              <a:rPr lang="mn-MN" sz="1400" b="1" dirty="0">
                <a:latin typeface="Arial"/>
              </a:rPr>
              <a:t>Олгосон тэтгэвэр, тэтгэмжийн хэмжээ,төрлөөр  сая. төг </a:t>
            </a:r>
          </a:p>
        </p:txBody>
      </p:sp>
      <p:sp>
        <p:nvSpPr>
          <p:cNvPr id="10" name="Rectangle 9"/>
          <p:cNvSpPr/>
          <p:nvPr/>
        </p:nvSpPr>
        <p:spPr>
          <a:xfrm>
            <a:off x="2895600" y="5486400"/>
            <a:ext cx="9144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mn-MN" dirty="0">
                <a:solidFill>
                  <a:srgbClr val="FF0000"/>
                </a:solidFill>
                <a:latin typeface="Arial" pitchFamily="34" charset="0"/>
                <a:cs typeface="Arial" pitchFamily="34" charset="0"/>
              </a:rPr>
              <a:t>16 254</a:t>
            </a:r>
            <a:endParaRPr lang="en-US" dirty="0">
              <a:solidFill>
                <a:srgbClr val="FF0000"/>
              </a:solidFill>
              <a:latin typeface="Arial" pitchFamily="34" charset="0"/>
              <a:cs typeface="Arial" pitchFamily="34" charset="0"/>
            </a:endParaRPr>
          </a:p>
        </p:txBody>
      </p:sp>
      <p:sp>
        <p:nvSpPr>
          <p:cNvPr id="12" name="Rectangle 11"/>
          <p:cNvSpPr/>
          <p:nvPr/>
        </p:nvSpPr>
        <p:spPr>
          <a:xfrm>
            <a:off x="5562600" y="5562600"/>
            <a:ext cx="14478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mn-MN" dirty="0">
                <a:solidFill>
                  <a:srgbClr val="0066CC"/>
                </a:solidFill>
                <a:latin typeface="Arial" pitchFamily="34" charset="0"/>
                <a:cs typeface="Arial" pitchFamily="34" charset="0"/>
              </a:rPr>
              <a:t>3 158.1</a:t>
            </a:r>
            <a:endParaRPr lang="en-US" dirty="0">
              <a:solidFill>
                <a:srgbClr val="0066CC"/>
              </a:solidFill>
              <a:latin typeface="Arial" pitchFamily="34" charset="0"/>
              <a:cs typeface="Arial" pitchFamily="34" charset="0"/>
            </a:endParaRPr>
          </a:p>
        </p:txBody>
      </p:sp>
      <p:sp>
        <p:nvSpPr>
          <p:cNvPr id="19" name="Rectangle 18"/>
          <p:cNvSpPr/>
          <p:nvPr/>
        </p:nvSpPr>
        <p:spPr>
          <a:xfrm>
            <a:off x="1447800" y="5486400"/>
            <a:ext cx="1066800" cy="304800"/>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dirty="0">
                <a:solidFill>
                  <a:srgbClr val="0066CC"/>
                </a:solidFill>
                <a:latin typeface="Arial" pitchFamily="34" charset="0"/>
                <a:cs typeface="Arial" pitchFamily="34" charset="0"/>
              </a:rPr>
              <a:t>1</a:t>
            </a:r>
            <a:r>
              <a:rPr lang="mn-MN" dirty="0">
                <a:solidFill>
                  <a:srgbClr val="0066CC"/>
                </a:solidFill>
                <a:latin typeface="Arial" pitchFamily="34" charset="0"/>
                <a:cs typeface="Arial" pitchFamily="34" charset="0"/>
              </a:rPr>
              <a:t>5 265</a:t>
            </a:r>
            <a:endParaRPr lang="en-US" dirty="0">
              <a:solidFill>
                <a:srgbClr val="0066CC"/>
              </a:solidFill>
              <a:latin typeface="Arial" pitchFamily="34" charset="0"/>
              <a:cs typeface="Arial" pitchFamily="34" charset="0"/>
            </a:endParaRPr>
          </a:p>
        </p:txBody>
      </p:sp>
      <p:sp>
        <p:nvSpPr>
          <p:cNvPr id="23" name="Rectangle 22"/>
          <p:cNvSpPr/>
          <p:nvPr/>
        </p:nvSpPr>
        <p:spPr>
          <a:xfrm>
            <a:off x="7162800" y="5562600"/>
            <a:ext cx="1447800" cy="3048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mn-MN" dirty="0">
                <a:solidFill>
                  <a:srgbClr val="FF0000"/>
                </a:solidFill>
                <a:latin typeface="Arial" pitchFamily="34" charset="0"/>
                <a:cs typeface="Arial" pitchFamily="34" charset="0"/>
              </a:rPr>
              <a:t>3 152.4</a:t>
            </a:r>
          </a:p>
        </p:txBody>
      </p:sp>
      <p:sp>
        <p:nvSpPr>
          <p:cNvPr id="17" name="TextBox 16"/>
          <p:cNvSpPr txBox="1"/>
          <p:nvPr/>
        </p:nvSpPr>
        <p:spPr>
          <a:xfrm>
            <a:off x="2895600" y="5867400"/>
            <a:ext cx="1752600" cy="338554"/>
          </a:xfrm>
          <a:prstGeom prst="rect">
            <a:avLst/>
          </a:prstGeom>
          <a:noFill/>
        </p:spPr>
        <p:txBody>
          <a:bodyPr wrap="square" rtlCol="0">
            <a:spAutoFit/>
          </a:bodyPr>
          <a:lstStyle/>
          <a:p>
            <a:r>
              <a:rPr lang="mn-MN" sz="1600" b="1" dirty="0">
                <a:solidFill>
                  <a:srgbClr val="00B050"/>
                </a:solidFill>
                <a:latin typeface="Arial" pitchFamily="34" charset="0"/>
                <a:cs typeface="Arial" pitchFamily="34" charset="0"/>
              </a:rPr>
              <a:t>                 6.5</a:t>
            </a:r>
            <a:r>
              <a:rPr lang="en-US" sz="1600" b="1" dirty="0">
                <a:solidFill>
                  <a:srgbClr val="00B050"/>
                </a:solidFill>
                <a:latin typeface="Arial" pitchFamily="34" charset="0"/>
                <a:cs typeface="Arial" pitchFamily="34" charset="0"/>
              </a:rPr>
              <a:t> %</a:t>
            </a:r>
            <a:endParaRPr lang="en-US" sz="1200" b="1" dirty="0">
              <a:solidFill>
                <a:srgbClr val="00B050"/>
              </a:solidFill>
              <a:latin typeface="Arial" pitchFamily="34" charset="0"/>
              <a:cs typeface="Arial" pitchFamily="34" charset="0"/>
            </a:endParaRPr>
          </a:p>
        </p:txBody>
      </p:sp>
      <p:sp>
        <p:nvSpPr>
          <p:cNvPr id="26" name="TextBox 25"/>
          <p:cNvSpPr txBox="1"/>
          <p:nvPr/>
        </p:nvSpPr>
        <p:spPr>
          <a:xfrm>
            <a:off x="6629400" y="5940623"/>
            <a:ext cx="2514600" cy="338554"/>
          </a:xfrm>
          <a:prstGeom prst="rect">
            <a:avLst/>
          </a:prstGeom>
          <a:noFill/>
        </p:spPr>
        <p:txBody>
          <a:bodyPr wrap="square" rtlCol="0">
            <a:spAutoFit/>
          </a:bodyPr>
          <a:lstStyle/>
          <a:p>
            <a:r>
              <a:rPr lang="mn-MN" sz="1400" b="1" dirty="0">
                <a:solidFill>
                  <a:srgbClr val="00B050"/>
                </a:solidFill>
                <a:latin typeface="Arial" pitchFamily="34" charset="0"/>
                <a:cs typeface="Arial" pitchFamily="34" charset="0"/>
              </a:rPr>
              <a:t>        </a:t>
            </a:r>
            <a:r>
              <a:rPr lang="en-US" sz="1400" b="1" dirty="0">
                <a:solidFill>
                  <a:srgbClr val="00B050"/>
                </a:solidFill>
                <a:latin typeface="Arial" pitchFamily="34" charset="0"/>
                <a:cs typeface="Arial" pitchFamily="34" charset="0"/>
              </a:rPr>
              <a:t>             </a:t>
            </a:r>
            <a:r>
              <a:rPr lang="mn-MN" sz="1400" b="1">
                <a:solidFill>
                  <a:srgbClr val="00B050"/>
                </a:solidFill>
                <a:latin typeface="Arial" pitchFamily="34" charset="0"/>
                <a:cs typeface="Arial" pitchFamily="34" charset="0"/>
              </a:rPr>
              <a:t>              0</a:t>
            </a:r>
            <a:r>
              <a:rPr lang="mn-MN" sz="1600" b="1">
                <a:solidFill>
                  <a:srgbClr val="00B050"/>
                </a:solidFill>
                <a:latin typeface="Arial" pitchFamily="34" charset="0"/>
                <a:cs typeface="Arial" pitchFamily="34" charset="0"/>
              </a:rPr>
              <a:t>.2 </a:t>
            </a:r>
            <a:r>
              <a:rPr lang="en-US" sz="1600" b="1" dirty="0">
                <a:solidFill>
                  <a:srgbClr val="00B050"/>
                </a:solidFill>
                <a:latin typeface="Arial" pitchFamily="34" charset="0"/>
                <a:cs typeface="Arial" pitchFamily="34" charset="0"/>
              </a:rPr>
              <a:t>%</a:t>
            </a:r>
          </a:p>
        </p:txBody>
      </p:sp>
      <p:sp>
        <p:nvSpPr>
          <p:cNvPr id="25" name="Down Arrow 24"/>
          <p:cNvSpPr/>
          <p:nvPr/>
        </p:nvSpPr>
        <p:spPr>
          <a:xfrm flipV="1">
            <a:off x="3810000" y="5943600"/>
            <a:ext cx="45719" cy="1524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own Arrow 27"/>
          <p:cNvSpPr/>
          <p:nvPr/>
        </p:nvSpPr>
        <p:spPr>
          <a:xfrm flipH="1">
            <a:off x="8305800" y="6019800"/>
            <a:ext cx="45719" cy="15240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Chart 20">
            <a:extLst>
              <a:ext uri="{FF2B5EF4-FFF2-40B4-BE49-F238E27FC236}">
                <a16:creationId xmlns:a16="http://schemas.microsoft.com/office/drawing/2014/main" xmlns="" id="{00000000-0008-0000-0600-0000FC020000}"/>
              </a:ext>
            </a:extLst>
          </p:cNvPr>
          <p:cNvGraphicFramePr/>
          <p:nvPr/>
        </p:nvGraphicFramePr>
        <p:xfrm>
          <a:off x="609600" y="1447800"/>
          <a:ext cx="4267199" cy="4191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Chart 23">
            <a:extLst>
              <a:ext uri="{FF2B5EF4-FFF2-40B4-BE49-F238E27FC236}">
                <a16:creationId xmlns:a16="http://schemas.microsoft.com/office/drawing/2014/main" xmlns="" id="{00000000-0008-0000-0600-0000FD020000}"/>
              </a:ext>
            </a:extLst>
          </p:cNvPr>
          <p:cNvGraphicFramePr/>
          <p:nvPr/>
        </p:nvGraphicFramePr>
        <p:xfrm>
          <a:off x="4961123" y="1524000"/>
          <a:ext cx="4182877" cy="37338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p:cNvSpPr>
            <a:spLocks noChangeArrowheads="1"/>
          </p:cNvSpPr>
          <p:nvPr/>
        </p:nvSpPr>
        <p:spPr bwMode="auto">
          <a:xfrm>
            <a:off x="685800" y="525463"/>
            <a:ext cx="8458200" cy="400050"/>
          </a:xfrm>
          <a:prstGeom prst="rect">
            <a:avLst/>
          </a:prstGeom>
          <a:solidFill>
            <a:srgbClr val="996600"/>
          </a:solidFill>
          <a:ln w="9525">
            <a:noFill/>
            <a:miter lim="800000"/>
            <a:headEnd/>
            <a:tailEnd/>
          </a:ln>
        </p:spPr>
        <p:txBody>
          <a:bodyPr>
            <a:spAutoFit/>
          </a:bodyPr>
          <a:lstStyle/>
          <a:p>
            <a:pPr marL="514350" indent="-514350" algn="just">
              <a:spcBef>
                <a:spcPct val="20000"/>
              </a:spcBef>
              <a:buClr>
                <a:schemeClr val="accent6">
                  <a:lumMod val="50000"/>
                </a:schemeClr>
              </a:buClr>
              <a:buSzPct val="80000"/>
              <a:defRPr/>
            </a:pPr>
            <a:r>
              <a:rPr lang="mn-MN" sz="2000" b="1" dirty="0">
                <a:solidFill>
                  <a:schemeClr val="bg1"/>
                </a:solidFill>
                <a:latin typeface="Arial Unicode MS" pitchFamily="34" charset="-128"/>
                <a:ea typeface="Arial Unicode MS" pitchFamily="34" charset="-128"/>
                <a:cs typeface="Arial Unicode MS" pitchFamily="34" charset="-128"/>
              </a:rPr>
              <a:t>ХҮН АМ, НИЙГМИЙН ҮЗҮҮЛЭЛТ</a:t>
            </a:r>
            <a:r>
              <a:rPr lang="en-US" sz="2000" b="1" dirty="0">
                <a:solidFill>
                  <a:schemeClr val="bg1"/>
                </a:solidFill>
                <a:latin typeface="Arial Unicode MS" pitchFamily="34" charset="-128"/>
                <a:ea typeface="Arial Unicode MS" pitchFamily="34" charset="-128"/>
                <a:cs typeface="Arial Unicode MS" pitchFamily="34" charset="-128"/>
              </a:rPr>
              <a:t> </a:t>
            </a:r>
            <a:r>
              <a:rPr lang="mn-MN" sz="2000" b="1" dirty="0">
                <a:solidFill>
                  <a:schemeClr val="bg1"/>
                </a:solidFill>
                <a:latin typeface="Arial Unicode MS" pitchFamily="34" charset="-128"/>
                <a:ea typeface="Arial Unicode MS" pitchFamily="34" charset="-128"/>
                <a:cs typeface="Arial Unicode MS" pitchFamily="34" charset="-128"/>
              </a:rPr>
              <a:t>– Гэмт хэрэг</a:t>
            </a:r>
          </a:p>
        </p:txBody>
      </p:sp>
      <p:cxnSp>
        <p:nvCxnSpPr>
          <p:cNvPr id="15" name="Straight Connector 14"/>
          <p:cNvCxnSpPr/>
          <p:nvPr/>
        </p:nvCxnSpPr>
        <p:spPr>
          <a:xfrm flipV="1">
            <a:off x="914400" y="3505200"/>
            <a:ext cx="7620000" cy="11113"/>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876800" y="3429000"/>
            <a:ext cx="11112" cy="32004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924800" y="6164263"/>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9" name="TextBox 18"/>
          <p:cNvSpPr txBox="1">
            <a:spLocks noChangeArrowheads="1"/>
          </p:cNvSpPr>
          <p:nvPr/>
        </p:nvSpPr>
        <p:spPr bwMode="auto">
          <a:xfrm>
            <a:off x="1600200" y="914400"/>
            <a:ext cx="6096000" cy="338554"/>
          </a:xfrm>
          <a:prstGeom prst="rect">
            <a:avLst/>
          </a:prstGeom>
          <a:noFill/>
          <a:ln w="9525">
            <a:noFill/>
            <a:miter lim="800000"/>
            <a:headEnd/>
            <a:tailEnd/>
          </a:ln>
        </p:spPr>
        <p:txBody>
          <a:bodyPr wrap="square">
            <a:spAutoFit/>
          </a:bodyPr>
          <a:lstStyle/>
          <a:p>
            <a:pPr algn="ctr"/>
            <a:r>
              <a:rPr lang="mn-MN" sz="1600" b="1" dirty="0">
                <a:latin typeface="Arial" charset="0"/>
              </a:rPr>
              <a:t>Бүртгэгдсэн гэмт хэргийн тоо,</a:t>
            </a:r>
            <a:r>
              <a:rPr lang="en-US" sz="1600" b="1" dirty="0">
                <a:latin typeface="Arial" charset="0"/>
              </a:rPr>
              <a:t> </a:t>
            </a:r>
            <a:r>
              <a:rPr lang="mn-MN" sz="1600" b="1" dirty="0">
                <a:latin typeface="Arial" charset="0"/>
              </a:rPr>
              <a:t>үйлдэгдсэн цагаар </a:t>
            </a:r>
            <a:endParaRPr lang="en-US" sz="1600" b="1" dirty="0">
              <a:latin typeface="Arial" charset="0"/>
            </a:endParaRPr>
          </a:p>
        </p:txBody>
      </p:sp>
      <p:sp>
        <p:nvSpPr>
          <p:cNvPr id="8200" name="TextBox 1"/>
          <p:cNvSpPr txBox="1">
            <a:spLocks noChangeArrowheads="1"/>
          </p:cNvSpPr>
          <p:nvPr/>
        </p:nvSpPr>
        <p:spPr bwMode="auto">
          <a:xfrm>
            <a:off x="609600" y="3429000"/>
            <a:ext cx="4038600" cy="457200"/>
          </a:xfrm>
          <a:prstGeom prst="rect">
            <a:avLst/>
          </a:prstGeom>
          <a:noFill/>
          <a:ln w="9525">
            <a:noFill/>
            <a:miter lim="800000"/>
            <a:headEnd/>
            <a:tailEnd/>
          </a:ln>
        </p:spPr>
        <p:txBody>
          <a:bodyPr/>
          <a:lstStyle/>
          <a:p>
            <a:pPr algn="ctr"/>
            <a:r>
              <a:rPr lang="mn-MN" sz="1400" b="1" dirty="0">
                <a:latin typeface="Arial" charset="0"/>
              </a:rPr>
              <a:t>Гэмт хэргийн улмаас гэмтсэн, нас барсан хүний тоо</a:t>
            </a:r>
            <a:endParaRPr lang="en-US" sz="1600" b="1" dirty="0">
              <a:latin typeface="Arial" charset="0"/>
            </a:endParaRPr>
          </a:p>
        </p:txBody>
      </p:sp>
      <p:sp>
        <p:nvSpPr>
          <p:cNvPr id="8201" name="TextBox 1"/>
          <p:cNvSpPr txBox="1">
            <a:spLocks noChangeArrowheads="1"/>
          </p:cNvSpPr>
          <p:nvPr/>
        </p:nvSpPr>
        <p:spPr bwMode="auto">
          <a:xfrm>
            <a:off x="5029200" y="3429000"/>
            <a:ext cx="3886200" cy="457200"/>
          </a:xfrm>
          <a:prstGeom prst="rect">
            <a:avLst/>
          </a:prstGeom>
          <a:noFill/>
          <a:ln w="9525">
            <a:noFill/>
            <a:miter lim="800000"/>
            <a:headEnd/>
            <a:tailEnd/>
          </a:ln>
        </p:spPr>
        <p:txBody>
          <a:bodyPr/>
          <a:lstStyle/>
          <a:p>
            <a:pPr algn="ctr"/>
            <a:r>
              <a:rPr lang="mn-MN" sz="1400" b="1" dirty="0">
                <a:latin typeface="Arial" charset="0"/>
              </a:rPr>
              <a:t>Гэмт хэргийн улмаас учирсан хохирлын хэмжээ, сая,</a:t>
            </a:r>
            <a:r>
              <a:rPr lang="en-US" sz="1400" b="1" dirty="0">
                <a:latin typeface="Arial" charset="0"/>
              </a:rPr>
              <a:t> </a:t>
            </a:r>
            <a:r>
              <a:rPr lang="mn-MN" sz="1400" b="1" dirty="0">
                <a:latin typeface="Arial" charset="0"/>
              </a:rPr>
              <a:t>төг</a:t>
            </a:r>
            <a:endParaRPr lang="en-US" sz="1400" b="1" dirty="0">
              <a:latin typeface="Arial" charset="0"/>
            </a:endParaRPr>
          </a:p>
        </p:txBody>
      </p:sp>
      <p:pic>
        <p:nvPicPr>
          <p:cNvPr id="18" name="Picture 2"/>
          <p:cNvPicPr>
            <a:picLocks noChangeAspect="1" noChangeArrowheads="1"/>
          </p:cNvPicPr>
          <p:nvPr/>
        </p:nvPicPr>
        <p:blipFill>
          <a:blip r:embed="rId3" cstate="print"/>
          <a:srcRect/>
          <a:stretch>
            <a:fillRect/>
          </a:stretch>
        </p:blipFill>
        <p:spPr bwMode="auto">
          <a:xfrm>
            <a:off x="4648200" y="3505200"/>
            <a:ext cx="461962" cy="457200"/>
          </a:xfrm>
          <a:prstGeom prst="rect">
            <a:avLst/>
          </a:prstGeom>
          <a:noFill/>
          <a:ln w="9525">
            <a:noFill/>
            <a:miter lim="800000"/>
            <a:headEnd/>
            <a:tailEnd/>
          </a:ln>
        </p:spPr>
      </p:pic>
      <p:graphicFrame>
        <p:nvGraphicFramePr>
          <p:cNvPr id="14" name="Chart 13"/>
          <p:cNvGraphicFramePr/>
          <p:nvPr/>
        </p:nvGraphicFramePr>
        <p:xfrm>
          <a:off x="609601" y="1219200"/>
          <a:ext cx="4038600" cy="2285999"/>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1"/>
          <p:cNvSpPr txBox="1"/>
          <p:nvPr/>
        </p:nvSpPr>
        <p:spPr>
          <a:xfrm>
            <a:off x="7924800" y="4267200"/>
            <a:ext cx="914400" cy="299374"/>
          </a:xfrm>
          <a:prstGeom prst="rect">
            <a:avLst/>
          </a:prstGeom>
          <a:solidFill>
            <a:schemeClr val="bg1"/>
          </a:solidFill>
          <a:ln>
            <a:solidFill>
              <a:srgbClr val="3366CC"/>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solidFill>
                  <a:srgbClr val="FF0000"/>
                </a:solidFill>
                <a:latin typeface="Arial" pitchFamily="34" charset="0"/>
                <a:cs typeface="Arial" pitchFamily="34" charset="0"/>
              </a:rPr>
              <a:t>59.8 %</a:t>
            </a:r>
          </a:p>
        </p:txBody>
      </p:sp>
      <p:graphicFrame>
        <p:nvGraphicFramePr>
          <p:cNvPr id="17" name="Chart 16">
            <a:extLst>
              <a:ext uri="{FF2B5EF4-FFF2-40B4-BE49-F238E27FC236}">
                <a16:creationId xmlns:a16="http://schemas.microsoft.com/office/drawing/2014/main" xmlns="" id="{00000000-0008-0000-0700-0000C7000000}"/>
              </a:ext>
            </a:extLst>
          </p:cNvPr>
          <p:cNvGraphicFramePr/>
          <p:nvPr/>
        </p:nvGraphicFramePr>
        <p:xfrm>
          <a:off x="1066800" y="1219200"/>
          <a:ext cx="3505200" cy="22098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xmlns="" id="{00000000-0008-0000-0700-0000C6000000}"/>
              </a:ext>
            </a:extLst>
          </p:cNvPr>
          <p:cNvGraphicFramePr/>
          <p:nvPr/>
        </p:nvGraphicFramePr>
        <p:xfrm>
          <a:off x="4343400" y="1371600"/>
          <a:ext cx="4572000" cy="1981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3" name="Chart 22">
            <a:extLst>
              <a:ext uri="{FF2B5EF4-FFF2-40B4-BE49-F238E27FC236}">
                <a16:creationId xmlns:a16="http://schemas.microsoft.com/office/drawing/2014/main" xmlns="" id="{00000000-0008-0000-0700-0000C8000000}"/>
              </a:ext>
            </a:extLst>
          </p:cNvPr>
          <p:cNvGraphicFramePr/>
          <p:nvPr/>
        </p:nvGraphicFramePr>
        <p:xfrm>
          <a:off x="762000" y="3733800"/>
          <a:ext cx="3886200" cy="2667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 name="Chart 23">
            <a:extLst>
              <a:ext uri="{FF2B5EF4-FFF2-40B4-BE49-F238E27FC236}">
                <a16:creationId xmlns:a16="http://schemas.microsoft.com/office/drawing/2014/main" xmlns="" id="{00000000-0008-0000-0700-0000C9000000}"/>
              </a:ext>
            </a:extLst>
          </p:cNvPr>
          <p:cNvGraphicFramePr/>
          <p:nvPr/>
        </p:nvGraphicFramePr>
        <p:xfrm>
          <a:off x="4724400" y="3886200"/>
          <a:ext cx="4191000" cy="2286000"/>
        </p:xfrm>
        <a:graphic>
          <a:graphicData uri="http://schemas.openxmlformats.org/drawingml/2006/chart">
            <c:chart xmlns:c="http://schemas.openxmlformats.org/drawingml/2006/chart" xmlns:r="http://schemas.openxmlformats.org/officeDocument/2006/relationships" r:id="rId8"/>
          </a:graphicData>
        </a:graphic>
      </p:graphicFrame>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type="title"/>
          </p:nvPr>
        </p:nvSpPr>
        <p:spPr bwMode="auto">
          <a:xfrm>
            <a:off x="1295400" y="759023"/>
            <a:ext cx="38862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mn-MN" sz="1800" b="1" u="none" strike="noStrike" cap="none" normalizeH="0" baseline="0" dirty="0">
                <a:ln>
                  <a:noFill/>
                </a:ln>
                <a:solidFill>
                  <a:schemeClr val="tx2"/>
                </a:solidFill>
                <a:effectLst/>
                <a:latin typeface="Arial" pitchFamily="34" charset="0"/>
                <a:cs typeface="Arial" pitchFamily="34" charset="0"/>
              </a:rPr>
              <a:t>БАНК,</a:t>
            </a:r>
            <a:r>
              <a:rPr kumimoji="0" lang="mn-MN" sz="1800" b="1" u="none" strike="noStrike" cap="none" normalizeH="0" dirty="0">
                <a:ln>
                  <a:noFill/>
                </a:ln>
                <a:solidFill>
                  <a:schemeClr val="tx2"/>
                </a:solidFill>
                <a:effectLst/>
                <a:latin typeface="Arial" pitchFamily="34" charset="0"/>
                <a:cs typeface="Arial" pitchFamily="34" charset="0"/>
              </a:rPr>
              <a:t> САНХҮҮ</a:t>
            </a:r>
            <a:endParaRPr kumimoji="0" lang="eu-ES" sz="1800" b="1" u="none" strike="noStrike" cap="none" normalizeH="0" baseline="0" dirty="0">
              <a:ln>
                <a:noFill/>
              </a:ln>
              <a:solidFill>
                <a:schemeClr val="tx2"/>
              </a:solidFill>
              <a:effectLst/>
              <a:latin typeface="Arial" pitchFamily="34" charset="0"/>
              <a:cs typeface="Arial"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762000" y="685800"/>
            <a:ext cx="473075" cy="471488"/>
          </a:xfrm>
          <a:prstGeom prst="rect">
            <a:avLst/>
          </a:prstGeom>
          <a:noFill/>
          <a:ln w="9525">
            <a:noFill/>
            <a:miter lim="800000"/>
            <a:headEnd/>
            <a:tailEnd/>
          </a:ln>
        </p:spPr>
      </p:pic>
      <p:sp>
        <p:nvSpPr>
          <p:cNvPr id="13" name="Rounded Rectangle 12"/>
          <p:cNvSpPr/>
          <p:nvPr/>
        </p:nvSpPr>
        <p:spPr>
          <a:xfrm>
            <a:off x="5486400" y="838200"/>
            <a:ext cx="3505200" cy="54102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buFontTx/>
              <a:buChar char="-"/>
            </a:pPr>
            <a:r>
              <a:rPr lang="eu-ES" sz="1600" dirty="0">
                <a:latin typeface="Arial" pitchFamily="34" charset="0"/>
                <a:cs typeface="Arial" pitchFamily="34" charset="0"/>
              </a:rPr>
              <a:t>Иргэдийн мөнгөн хадгаламж </a:t>
            </a:r>
            <a:r>
              <a:rPr lang="en-US" sz="1600" dirty="0">
                <a:latin typeface="Arial" pitchFamily="34" charset="0"/>
                <a:cs typeface="Arial" pitchFamily="34" charset="0"/>
              </a:rPr>
              <a:t>70.3 </a:t>
            </a:r>
            <a:r>
              <a:rPr lang="eu-ES" sz="1600" dirty="0">
                <a:latin typeface="Arial" pitchFamily="34" charset="0"/>
                <a:cs typeface="Arial" pitchFamily="34" charset="0"/>
              </a:rPr>
              <a:t>тэрбум төгрөг </a:t>
            </a:r>
            <a:r>
              <a:rPr lang="mn-MN" sz="1600" dirty="0">
                <a:latin typeface="Arial" pitchFamily="34" charset="0"/>
                <a:cs typeface="Arial" pitchFamily="34" charset="0"/>
              </a:rPr>
              <a:t>болж</a:t>
            </a:r>
            <a:r>
              <a:rPr lang="eu-ES" sz="1600" dirty="0">
                <a:latin typeface="Arial" pitchFamily="34" charset="0"/>
                <a:cs typeface="Arial" pitchFamily="34" charset="0"/>
              </a:rPr>
              <a:t> </a:t>
            </a:r>
            <a:endParaRPr lang="mn-MN" sz="1600" dirty="0">
              <a:latin typeface="Arial" pitchFamily="34" charset="0"/>
              <a:cs typeface="Arial" pitchFamily="34" charset="0"/>
            </a:endParaRPr>
          </a:p>
          <a:p>
            <a:pPr algn="just"/>
            <a:r>
              <a:rPr lang="eu-ES" sz="1600" b="1" dirty="0">
                <a:solidFill>
                  <a:schemeClr val="accent1">
                    <a:lumMod val="75000"/>
                  </a:schemeClr>
                </a:solidFill>
                <a:latin typeface="Arial" pitchFamily="34" charset="0"/>
                <a:cs typeface="Arial" pitchFamily="34" charset="0"/>
              </a:rPr>
              <a:t>	          15.9</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тэрбум </a:t>
            </a:r>
          </a:p>
          <a:p>
            <a:pPr algn="just">
              <a:buFontTx/>
              <a:buChar char="-"/>
            </a:pPr>
            <a:r>
              <a:rPr lang="mn-MN" sz="1600" dirty="0">
                <a:latin typeface="Arial" pitchFamily="34" charset="0"/>
                <a:cs typeface="Arial" pitchFamily="34" charset="0"/>
              </a:rPr>
              <a:t> Н</a:t>
            </a:r>
            <a:r>
              <a:rPr lang="eu-ES" sz="1600" dirty="0">
                <a:latin typeface="Arial" pitchFamily="34" charset="0"/>
                <a:cs typeface="Arial" pitchFamily="34" charset="0"/>
              </a:rPr>
              <a:t>эг хадгаламж эзэмшигч</a:t>
            </a:r>
            <a:r>
              <a:rPr lang="mn-MN" sz="1600" dirty="0">
                <a:latin typeface="Arial" pitchFamily="34" charset="0"/>
                <a:cs typeface="Arial" pitchFamily="34" charset="0"/>
              </a:rPr>
              <a:t>дэ</a:t>
            </a:r>
            <a:r>
              <a:rPr lang="eu-ES" sz="1600" dirty="0">
                <a:latin typeface="Arial" pitchFamily="34" charset="0"/>
                <a:cs typeface="Arial" pitchFamily="34" charset="0"/>
              </a:rPr>
              <a:t>д  </a:t>
            </a:r>
            <a:r>
              <a:rPr lang="en-US" sz="1600" dirty="0">
                <a:latin typeface="Arial" pitchFamily="34" charset="0"/>
                <a:cs typeface="Arial" pitchFamily="34" charset="0"/>
              </a:rPr>
              <a:t>1061.8 </a:t>
            </a:r>
            <a:r>
              <a:rPr lang="mn-MN" sz="1600" dirty="0">
                <a:latin typeface="Arial" pitchFamily="34" charset="0"/>
                <a:cs typeface="Arial" pitchFamily="34" charset="0"/>
              </a:rPr>
              <a:t>мянган</a:t>
            </a:r>
            <a:r>
              <a:rPr lang="eu-ES" sz="1600" dirty="0">
                <a:latin typeface="Arial" pitchFamily="34" charset="0"/>
                <a:cs typeface="Arial" pitchFamily="34" charset="0"/>
              </a:rPr>
              <a:t> төгрөг</a:t>
            </a:r>
            <a:endParaRPr lang="mn-MN" sz="1600" dirty="0">
              <a:latin typeface="Arial" pitchFamily="34" charset="0"/>
              <a:cs typeface="Arial" pitchFamily="34" charset="0"/>
            </a:endParaRPr>
          </a:p>
          <a:p>
            <a:pPr algn="just"/>
            <a:r>
              <a:rPr lang="mn-MN" sz="1600" dirty="0">
                <a:latin typeface="Arial" pitchFamily="34" charset="0"/>
                <a:cs typeface="Arial" pitchFamily="34" charset="0"/>
              </a:rPr>
              <a:t>                       </a:t>
            </a:r>
            <a:r>
              <a:rPr lang="mn-MN" sz="1600" b="1" dirty="0">
                <a:solidFill>
                  <a:schemeClr val="accent1">
                    <a:lumMod val="75000"/>
                  </a:schemeClr>
                </a:solidFill>
                <a:latin typeface="Arial" pitchFamily="34" charset="0"/>
                <a:cs typeface="Arial" pitchFamily="34" charset="0"/>
              </a:rPr>
              <a:t> </a:t>
            </a:r>
            <a:r>
              <a:rPr lang="en-US" sz="1600" b="1" dirty="0">
                <a:solidFill>
                  <a:schemeClr val="accent1">
                    <a:lumMod val="75000"/>
                  </a:schemeClr>
                </a:solidFill>
                <a:latin typeface="Arial" pitchFamily="34" charset="0"/>
                <a:cs typeface="Arial" pitchFamily="34" charset="0"/>
              </a:rPr>
              <a:t>  219.7</a:t>
            </a:r>
            <a:r>
              <a:rPr lang="mn-MN" sz="1600" b="1" dirty="0">
                <a:solidFill>
                  <a:schemeClr val="accent1">
                    <a:lumMod val="75000"/>
                  </a:schemeClr>
                </a:solidFill>
                <a:latin typeface="Arial" pitchFamily="34" charset="0"/>
                <a:cs typeface="Arial" pitchFamily="34" charset="0"/>
              </a:rPr>
              <a:t> </a:t>
            </a:r>
            <a:r>
              <a:rPr lang="mn-MN" sz="1600" dirty="0">
                <a:solidFill>
                  <a:schemeClr val="accent1">
                    <a:lumMod val="75000"/>
                  </a:schemeClr>
                </a:solidFill>
                <a:latin typeface="Arial" pitchFamily="34" charset="0"/>
                <a:cs typeface="Arial" pitchFamily="34" charset="0"/>
              </a:rPr>
              <a:t>мян.төг</a:t>
            </a:r>
            <a:r>
              <a:rPr lang="mn-MN" sz="1600" dirty="0">
                <a:latin typeface="Arial" pitchFamily="34" charset="0"/>
                <a:cs typeface="Arial" pitchFamily="34" charset="0"/>
              </a:rPr>
              <a:t> </a:t>
            </a:r>
          </a:p>
          <a:p>
            <a:pPr marL="285750" indent="-285750" algn="just"/>
            <a:r>
              <a:rPr lang="en-US" sz="1600" dirty="0">
                <a:latin typeface="Arial" pitchFamily="34" charset="0"/>
                <a:cs typeface="Arial" pitchFamily="34" charset="0"/>
              </a:rPr>
              <a:t>- </a:t>
            </a:r>
            <a:r>
              <a:rPr lang="mn-MN" sz="1600" dirty="0">
                <a:latin typeface="Arial" pitchFamily="34" charset="0"/>
                <a:cs typeface="Arial" pitchFamily="34" charset="0"/>
              </a:rPr>
              <a:t>Н</a:t>
            </a:r>
            <a:r>
              <a:rPr lang="eu-ES" sz="1600" dirty="0">
                <a:latin typeface="Arial" pitchFamily="34" charset="0"/>
                <a:cs typeface="Arial" pitchFamily="34" charset="0"/>
              </a:rPr>
              <a:t>эг хүнд дундажаар 1054.8 мянган төгрөг</a:t>
            </a:r>
            <a:r>
              <a:rPr lang="mn-MN" sz="1600" dirty="0">
                <a:latin typeface="Arial" pitchFamily="34" charset="0"/>
                <a:cs typeface="Arial" pitchFamily="34" charset="0"/>
              </a:rPr>
              <a:t> болж                </a:t>
            </a:r>
          </a:p>
          <a:p>
            <a:pPr algn="just"/>
            <a:r>
              <a:rPr lang="en-US" sz="1600" b="1" dirty="0">
                <a:solidFill>
                  <a:schemeClr val="accent1">
                    <a:lumMod val="75000"/>
                  </a:schemeClr>
                </a:solidFill>
                <a:latin typeface="Arial" pitchFamily="34" charset="0"/>
                <a:cs typeface="Arial" pitchFamily="34" charset="0"/>
              </a:rPr>
              <a:t>	          192.7 </a:t>
            </a:r>
            <a:r>
              <a:rPr lang="mn-MN" sz="1600" dirty="0">
                <a:solidFill>
                  <a:schemeClr val="accent1">
                    <a:lumMod val="75000"/>
                  </a:schemeClr>
                </a:solidFill>
                <a:latin typeface="Arial" pitchFamily="34" charset="0"/>
                <a:cs typeface="Arial" pitchFamily="34" charset="0"/>
              </a:rPr>
              <a:t>мян.төг</a:t>
            </a:r>
          </a:p>
          <a:p>
            <a:pPr algn="just">
              <a:buFontTx/>
              <a:buChar char="-"/>
            </a:pPr>
            <a:r>
              <a:rPr lang="mn-MN" sz="1600" dirty="0">
                <a:latin typeface="Arial" pitchFamily="34" charset="0"/>
                <a:cs typeface="Arial" pitchFamily="34" charset="0"/>
              </a:rPr>
              <a:t> Х</a:t>
            </a:r>
            <a:r>
              <a:rPr lang="eu-ES" sz="1600" dirty="0">
                <a:latin typeface="Arial" pitchFamily="34" charset="0"/>
                <a:cs typeface="Arial" pitchFamily="34" charset="0"/>
              </a:rPr>
              <a:t>адгаламж эзэмшигчийн тоо</a:t>
            </a:r>
            <a:r>
              <a:rPr lang="mn-MN" sz="1600" dirty="0">
                <a:latin typeface="Arial" pitchFamily="34" charset="0"/>
                <a:cs typeface="Arial" pitchFamily="34" charset="0"/>
              </a:rPr>
              <a:t> </a:t>
            </a:r>
            <a:r>
              <a:rPr lang="en-US" sz="1600" dirty="0">
                <a:latin typeface="Arial" pitchFamily="34" charset="0"/>
                <a:cs typeface="Arial" pitchFamily="34" charset="0"/>
              </a:rPr>
              <a:t>66.2 </a:t>
            </a:r>
            <a:r>
              <a:rPr lang="mn-MN" sz="1600" dirty="0">
                <a:latin typeface="Arial" pitchFamily="34" charset="0"/>
                <a:cs typeface="Arial" pitchFamily="34" charset="0"/>
              </a:rPr>
              <a:t>мянган хүн болж</a:t>
            </a:r>
            <a:r>
              <a:rPr lang="mn-MN" sz="1600" b="1" dirty="0">
                <a:solidFill>
                  <a:srgbClr val="FF0000"/>
                </a:solidFill>
                <a:latin typeface="Arial" pitchFamily="34" charset="0"/>
                <a:cs typeface="Arial" pitchFamily="34" charset="0"/>
              </a:rPr>
              <a:t>                 </a:t>
            </a:r>
          </a:p>
          <a:p>
            <a:pPr algn="just"/>
            <a:r>
              <a:rPr lang="mn-MN" sz="1600" b="1" dirty="0">
                <a:solidFill>
                  <a:schemeClr val="tx1"/>
                </a:solidFill>
                <a:latin typeface="Arial" pitchFamily="34" charset="0"/>
                <a:cs typeface="Arial" pitchFamily="34" charset="0"/>
              </a:rPr>
              <a:t>                                      </a:t>
            </a:r>
            <a:r>
              <a:rPr lang="en-US" sz="1600" b="1" dirty="0">
                <a:solidFill>
                  <a:schemeClr val="tx1"/>
                </a:solidFill>
                <a:latin typeface="Arial" pitchFamily="34" charset="0"/>
                <a:cs typeface="Arial" pitchFamily="34" charset="0"/>
              </a:rPr>
              <a:t>2.4</a:t>
            </a:r>
            <a:r>
              <a:rPr lang="mn-MN" sz="1600" b="1" dirty="0">
                <a:solidFill>
                  <a:schemeClr val="accent1">
                    <a:lumMod val="75000"/>
                  </a:schemeClr>
                </a:solidFill>
                <a:latin typeface="Arial" pitchFamily="34" charset="0"/>
                <a:cs typeface="Arial" pitchFamily="34" charset="0"/>
              </a:rPr>
              <a:t> %  </a:t>
            </a:r>
          </a:p>
          <a:p>
            <a:pPr algn="just">
              <a:buFontTx/>
              <a:buChar char="-"/>
            </a:pPr>
            <a:r>
              <a:rPr lang="mn-MN" sz="1600" dirty="0">
                <a:latin typeface="Arial" pitchFamily="34" charset="0"/>
                <a:cs typeface="Arial" pitchFamily="34" charset="0"/>
              </a:rPr>
              <a:t>Зээлдэгчийн тоо </a:t>
            </a:r>
            <a:r>
              <a:rPr lang="en-US" sz="1600" dirty="0">
                <a:latin typeface="Arial" pitchFamily="34" charset="0"/>
                <a:cs typeface="Arial" pitchFamily="34" charset="0"/>
              </a:rPr>
              <a:t>26.5</a:t>
            </a:r>
            <a:r>
              <a:rPr lang="mn-MN" sz="1600" dirty="0">
                <a:latin typeface="Arial" pitchFamily="34" charset="0"/>
                <a:cs typeface="Arial" pitchFamily="34" charset="0"/>
              </a:rPr>
              <a:t> мянган хүн болж </a:t>
            </a:r>
          </a:p>
          <a:p>
            <a:pPr algn="just"/>
            <a:r>
              <a:rPr lang="mn-MN" sz="1600" b="1" dirty="0">
                <a:solidFill>
                  <a:srgbClr val="FF0000"/>
                </a:solidFill>
                <a:latin typeface="Arial" pitchFamily="34" charset="0"/>
                <a:cs typeface="Arial" pitchFamily="34" charset="0"/>
              </a:rPr>
              <a:t>                                     - </a:t>
            </a:r>
            <a:r>
              <a:rPr lang="en-US" sz="1600" b="1" dirty="0">
                <a:solidFill>
                  <a:srgbClr val="FF0000"/>
                </a:solidFill>
                <a:latin typeface="Arial" pitchFamily="34" charset="0"/>
                <a:cs typeface="Arial" pitchFamily="34" charset="0"/>
              </a:rPr>
              <a:t>3.6</a:t>
            </a:r>
            <a:endParaRPr lang="mn-MN" sz="1600" dirty="0">
              <a:latin typeface="Arial" pitchFamily="34" charset="0"/>
              <a:cs typeface="Arial" pitchFamily="34" charset="0"/>
            </a:endParaRPr>
          </a:p>
          <a:p>
            <a:pPr algn="just">
              <a:buFontTx/>
              <a:buChar char="-"/>
            </a:pPr>
            <a:r>
              <a:rPr lang="mn-MN" sz="1600" dirty="0">
                <a:latin typeface="Arial" pitchFamily="34" charset="0"/>
                <a:cs typeface="Arial" pitchFamily="34" charset="0"/>
              </a:rPr>
              <a:t> Зээлийн өрийн үлдэгдэл </a:t>
            </a:r>
            <a:r>
              <a:rPr lang="en-US" sz="1600" dirty="0">
                <a:latin typeface="Arial" pitchFamily="34" charset="0"/>
                <a:cs typeface="Arial" pitchFamily="34" charset="0"/>
              </a:rPr>
              <a:t>188.4 </a:t>
            </a:r>
            <a:r>
              <a:rPr lang="mn-MN" sz="1600" dirty="0">
                <a:latin typeface="Arial" pitchFamily="34" charset="0"/>
                <a:cs typeface="Arial" pitchFamily="34" charset="0"/>
              </a:rPr>
              <a:t>тэрбум болж </a:t>
            </a:r>
          </a:p>
          <a:p>
            <a:pPr algn="just"/>
            <a:r>
              <a:rPr lang="mn-MN" sz="1600" dirty="0">
                <a:solidFill>
                  <a:schemeClr val="tx2"/>
                </a:solidFill>
                <a:latin typeface="Arial" pitchFamily="34" charset="0"/>
                <a:cs typeface="Arial" pitchFamily="34" charset="0"/>
              </a:rPr>
              <a:t>                                     </a:t>
            </a:r>
            <a:r>
              <a:rPr lang="mn-MN" sz="1600" b="1" dirty="0">
                <a:solidFill>
                  <a:schemeClr val="tx2"/>
                </a:solidFill>
                <a:latin typeface="Arial" pitchFamily="34" charset="0"/>
                <a:cs typeface="Arial" pitchFamily="34" charset="0"/>
              </a:rPr>
              <a:t>- </a:t>
            </a:r>
            <a:r>
              <a:rPr lang="en-US" sz="1600" b="1" dirty="0">
                <a:solidFill>
                  <a:schemeClr val="tx2"/>
                </a:solidFill>
                <a:latin typeface="Arial" pitchFamily="34" charset="0"/>
                <a:cs typeface="Arial" pitchFamily="34" charset="0"/>
              </a:rPr>
              <a:t>13.8</a:t>
            </a:r>
            <a:r>
              <a:rPr lang="mn-MN" sz="1600" b="1" dirty="0">
                <a:solidFill>
                  <a:schemeClr val="tx2"/>
                </a:solidFill>
              </a:rPr>
              <a:t> </a:t>
            </a:r>
            <a:r>
              <a:rPr lang="mn-MN" sz="1600" b="1" dirty="0">
                <a:solidFill>
                  <a:schemeClr val="tx2"/>
                </a:solidFill>
                <a:latin typeface="Arial" pitchFamily="34" charset="0"/>
                <a:cs typeface="Arial" pitchFamily="34" charset="0"/>
              </a:rPr>
              <a:t>%</a:t>
            </a:r>
            <a:endParaRPr lang="mn-MN" sz="1600" dirty="0">
              <a:solidFill>
                <a:schemeClr val="tx2"/>
              </a:solidFill>
              <a:latin typeface="Arial" pitchFamily="34" charset="0"/>
              <a:cs typeface="Arial" pitchFamily="34" charset="0"/>
            </a:endParaRPr>
          </a:p>
        </p:txBody>
      </p:sp>
      <p:pic>
        <p:nvPicPr>
          <p:cNvPr id="2050" name="Picture 2" descr="C:\Users\Enkhbayar\Desktop\hun am 2014.png"/>
          <p:cNvPicPr>
            <a:picLocks noChangeAspect="1" noChangeArrowheads="1"/>
          </p:cNvPicPr>
          <p:nvPr/>
        </p:nvPicPr>
        <p:blipFill>
          <a:blip r:embed="rId3" cstate="print"/>
          <a:srcRect l="13503" t="9048" r="30086"/>
          <a:stretch>
            <a:fillRect/>
          </a:stretch>
        </p:blipFill>
        <p:spPr bwMode="auto">
          <a:xfrm>
            <a:off x="914400" y="1371600"/>
            <a:ext cx="4572000" cy="5334000"/>
          </a:xfrm>
          <a:prstGeom prst="rect">
            <a:avLst/>
          </a:prstGeom>
          <a:noFill/>
        </p:spPr>
      </p:pic>
      <p:sp>
        <p:nvSpPr>
          <p:cNvPr id="7" name="TextBox 6"/>
          <p:cNvSpPr txBox="1"/>
          <p:nvPr/>
        </p:nvSpPr>
        <p:spPr>
          <a:xfrm>
            <a:off x="1630344" y="3012124"/>
            <a:ext cx="1377300" cy="523220"/>
          </a:xfrm>
          <a:prstGeom prst="rect">
            <a:avLst/>
          </a:prstGeom>
          <a:noFill/>
        </p:spPr>
        <p:txBody>
          <a:bodyPr wrap="none" rtlCol="0">
            <a:spAutoFit/>
          </a:bodyPr>
          <a:lstStyle/>
          <a:p>
            <a:r>
              <a:rPr lang="en-US" sz="2800" b="1" dirty="0">
                <a:solidFill>
                  <a:schemeClr val="bg1"/>
                </a:solidFill>
              </a:rPr>
              <a:t>54400.5</a:t>
            </a:r>
          </a:p>
        </p:txBody>
      </p:sp>
      <p:sp>
        <p:nvSpPr>
          <p:cNvPr id="8" name="TextBox 7"/>
          <p:cNvSpPr txBox="1"/>
          <p:nvPr/>
        </p:nvSpPr>
        <p:spPr>
          <a:xfrm>
            <a:off x="3886200" y="3015050"/>
            <a:ext cx="1377300" cy="523220"/>
          </a:xfrm>
          <a:prstGeom prst="rect">
            <a:avLst/>
          </a:prstGeom>
          <a:noFill/>
        </p:spPr>
        <p:txBody>
          <a:bodyPr wrap="none" rtlCol="0">
            <a:spAutoFit/>
          </a:bodyPr>
          <a:lstStyle/>
          <a:p>
            <a:r>
              <a:rPr lang="en-US" sz="2800" b="1" dirty="0">
                <a:solidFill>
                  <a:schemeClr val="bg1"/>
                </a:solidFill>
              </a:rPr>
              <a:t>70255.6</a:t>
            </a:r>
          </a:p>
        </p:txBody>
      </p:sp>
      <p:sp>
        <p:nvSpPr>
          <p:cNvPr id="9" name="TextBox 8"/>
          <p:cNvSpPr txBox="1"/>
          <p:nvPr/>
        </p:nvSpPr>
        <p:spPr>
          <a:xfrm>
            <a:off x="1524000" y="2438400"/>
            <a:ext cx="1571264" cy="584775"/>
          </a:xfrm>
          <a:prstGeom prst="rect">
            <a:avLst/>
          </a:prstGeom>
          <a:noFill/>
        </p:spPr>
        <p:txBody>
          <a:bodyPr wrap="none" rtlCol="0">
            <a:spAutoFit/>
          </a:bodyPr>
          <a:lstStyle/>
          <a:p>
            <a:r>
              <a:rPr lang="en-US" sz="3200" b="1" dirty="0">
                <a:solidFill>
                  <a:schemeClr val="bg1">
                    <a:lumMod val="50000"/>
                  </a:schemeClr>
                </a:solidFill>
              </a:rPr>
              <a:t>201</a:t>
            </a:r>
            <a:r>
              <a:rPr lang="mn-MN" sz="3200" b="1" dirty="0">
                <a:solidFill>
                  <a:schemeClr val="bg1">
                    <a:lumMod val="50000"/>
                  </a:schemeClr>
                </a:solidFill>
              </a:rPr>
              <a:t>6</a:t>
            </a:r>
            <a:r>
              <a:rPr lang="en-US" sz="3200" b="1" dirty="0">
                <a:solidFill>
                  <a:schemeClr val="bg1">
                    <a:lumMod val="50000"/>
                  </a:schemeClr>
                </a:solidFill>
              </a:rPr>
              <a:t> VII</a:t>
            </a:r>
          </a:p>
        </p:txBody>
      </p:sp>
      <p:sp>
        <p:nvSpPr>
          <p:cNvPr id="10" name="TextBox 9"/>
          <p:cNvSpPr txBox="1"/>
          <p:nvPr/>
        </p:nvSpPr>
        <p:spPr>
          <a:xfrm>
            <a:off x="3922178" y="2438400"/>
            <a:ext cx="1571264" cy="584775"/>
          </a:xfrm>
          <a:prstGeom prst="rect">
            <a:avLst/>
          </a:prstGeom>
          <a:noFill/>
        </p:spPr>
        <p:txBody>
          <a:bodyPr wrap="none" rtlCol="0">
            <a:spAutoFit/>
          </a:bodyPr>
          <a:lstStyle/>
          <a:p>
            <a:r>
              <a:rPr lang="en-US" sz="3200" b="1" dirty="0">
                <a:solidFill>
                  <a:schemeClr val="tx2"/>
                </a:solidFill>
              </a:rPr>
              <a:t>2017 VII</a:t>
            </a:r>
          </a:p>
        </p:txBody>
      </p:sp>
      <p:sp>
        <p:nvSpPr>
          <p:cNvPr id="11" name="TextBox 10"/>
          <p:cNvSpPr txBox="1"/>
          <p:nvPr/>
        </p:nvSpPr>
        <p:spPr>
          <a:xfrm>
            <a:off x="1483778" y="5054025"/>
            <a:ext cx="1571264" cy="584775"/>
          </a:xfrm>
          <a:prstGeom prst="rect">
            <a:avLst/>
          </a:prstGeom>
          <a:noFill/>
        </p:spPr>
        <p:txBody>
          <a:bodyPr wrap="none" rtlCol="0">
            <a:spAutoFit/>
          </a:bodyPr>
          <a:lstStyle/>
          <a:p>
            <a:r>
              <a:rPr lang="en-US" sz="3200" b="1" dirty="0">
                <a:solidFill>
                  <a:schemeClr val="bg1">
                    <a:lumMod val="50000"/>
                  </a:schemeClr>
                </a:solidFill>
              </a:rPr>
              <a:t>2016 VII</a:t>
            </a:r>
          </a:p>
        </p:txBody>
      </p:sp>
      <p:sp>
        <p:nvSpPr>
          <p:cNvPr id="12" name="TextBox 11"/>
          <p:cNvSpPr txBox="1"/>
          <p:nvPr/>
        </p:nvSpPr>
        <p:spPr>
          <a:xfrm>
            <a:off x="3962400" y="5054025"/>
            <a:ext cx="1571264" cy="584775"/>
          </a:xfrm>
          <a:prstGeom prst="rect">
            <a:avLst/>
          </a:prstGeom>
          <a:noFill/>
        </p:spPr>
        <p:txBody>
          <a:bodyPr wrap="none" rtlCol="0">
            <a:spAutoFit/>
          </a:bodyPr>
          <a:lstStyle/>
          <a:p>
            <a:r>
              <a:rPr lang="en-US" sz="3200" b="1" dirty="0">
                <a:solidFill>
                  <a:schemeClr val="tx2"/>
                </a:solidFill>
              </a:rPr>
              <a:t>2017 VII</a:t>
            </a:r>
          </a:p>
        </p:txBody>
      </p:sp>
      <p:sp>
        <p:nvSpPr>
          <p:cNvPr id="14" name="TextBox 13"/>
          <p:cNvSpPr txBox="1"/>
          <p:nvPr/>
        </p:nvSpPr>
        <p:spPr>
          <a:xfrm>
            <a:off x="1600200" y="5613104"/>
            <a:ext cx="1560042" cy="523220"/>
          </a:xfrm>
          <a:prstGeom prst="rect">
            <a:avLst/>
          </a:prstGeom>
          <a:noFill/>
        </p:spPr>
        <p:txBody>
          <a:bodyPr wrap="none" rtlCol="0">
            <a:spAutoFit/>
          </a:bodyPr>
          <a:lstStyle/>
          <a:p>
            <a:r>
              <a:rPr lang="en-US" sz="2800" b="1" dirty="0">
                <a:solidFill>
                  <a:schemeClr val="bg1"/>
                </a:solidFill>
              </a:rPr>
              <a:t>165601.1</a:t>
            </a:r>
          </a:p>
        </p:txBody>
      </p:sp>
      <p:sp>
        <p:nvSpPr>
          <p:cNvPr id="15" name="TextBox 14"/>
          <p:cNvSpPr txBox="1"/>
          <p:nvPr/>
        </p:nvSpPr>
        <p:spPr>
          <a:xfrm>
            <a:off x="3689132" y="5618836"/>
            <a:ext cx="1560042" cy="523220"/>
          </a:xfrm>
          <a:prstGeom prst="rect">
            <a:avLst/>
          </a:prstGeom>
          <a:noFill/>
        </p:spPr>
        <p:txBody>
          <a:bodyPr wrap="none" rtlCol="0">
            <a:spAutoFit/>
          </a:bodyPr>
          <a:lstStyle/>
          <a:p>
            <a:r>
              <a:rPr lang="en-US" sz="2800" b="1" dirty="0">
                <a:solidFill>
                  <a:schemeClr val="bg1"/>
                </a:solidFill>
              </a:rPr>
              <a:t>188378.2</a:t>
            </a:r>
          </a:p>
        </p:txBody>
      </p:sp>
      <p:sp>
        <p:nvSpPr>
          <p:cNvPr id="24" name="Up Arrow 23"/>
          <p:cNvSpPr/>
          <p:nvPr/>
        </p:nvSpPr>
        <p:spPr>
          <a:xfrm>
            <a:off x="8568904" y="17971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6" name="Up Arrow 23"/>
          <p:cNvSpPr/>
          <p:nvPr/>
        </p:nvSpPr>
        <p:spPr>
          <a:xfrm>
            <a:off x="8568904" y="253328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7" name="Up Arrow 23"/>
          <p:cNvSpPr/>
          <p:nvPr/>
        </p:nvSpPr>
        <p:spPr>
          <a:xfrm>
            <a:off x="8572500" y="3244966"/>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8" name="Up Arrow 15"/>
          <p:cNvSpPr/>
          <p:nvPr/>
        </p:nvSpPr>
        <p:spPr>
          <a:xfrm flipV="1">
            <a:off x="8597877" y="4767530"/>
            <a:ext cx="88923" cy="198456"/>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Up Arrow 23"/>
          <p:cNvSpPr/>
          <p:nvPr/>
        </p:nvSpPr>
        <p:spPr>
          <a:xfrm>
            <a:off x="8610600" y="5486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0" name="Up Arrow 23"/>
          <p:cNvSpPr/>
          <p:nvPr/>
        </p:nvSpPr>
        <p:spPr>
          <a:xfrm>
            <a:off x="8610600" y="3962400"/>
            <a:ext cx="114300" cy="2286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Tree>
    <p:extLst>
      <p:ext uri="{BB962C8B-B14F-4D97-AF65-F5344CB8AC3E}">
        <p14:creationId xmlns:p14="http://schemas.microsoft.com/office/powerpoint/2010/main" xmlns="" val="600154665"/>
      </p:ext>
    </p:extLst>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18637</TotalTime>
  <Words>1151</Words>
  <Application>Microsoft Office PowerPoint</Application>
  <PresentationFormat>On-screen Show (4:3)</PresentationFormat>
  <Paragraphs>372</Paragraphs>
  <Slides>18</Slides>
  <Notes>13</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Slide 1</vt:lpstr>
      <vt:lpstr>Slide 2</vt:lpstr>
      <vt:lpstr>Slide 3</vt:lpstr>
      <vt:lpstr>ХҮН АМ, НИЙГМИЙН ҮЗҮҮЛЭЛТ - Хөдөлмөр</vt:lpstr>
      <vt:lpstr>Slide 5</vt:lpstr>
      <vt:lpstr>Slide 6</vt:lpstr>
      <vt:lpstr>Slide 7</vt:lpstr>
      <vt:lpstr>Slide 8</vt:lpstr>
      <vt:lpstr>БАНК, САНХҮҮ</vt:lpstr>
      <vt:lpstr>ЗЭЭЛ, төрлөөр,  дүнд эзлэх хувиар, 2017.7-р сард</vt:lpstr>
      <vt:lpstr> </vt:lpstr>
      <vt:lpstr>Slide 12</vt:lpstr>
      <vt:lpstr>Slide 13</vt:lpstr>
      <vt:lpstr>Slide 14</vt:lpstr>
      <vt:lpstr>Slide 15</vt:lpstr>
      <vt:lpstr>Slide 16</vt:lpstr>
      <vt:lpstr>Slide 17</vt:lpstr>
      <vt:lpstr>Slide 18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Batbuyan</dc:creator>
  <cp:lastModifiedBy>Tserendorj</cp:lastModifiedBy>
  <cp:revision>2026</cp:revision>
  <cp:lastPrinted>2014-12-09T03:24:15Z</cp:lastPrinted>
  <dcterms:created xsi:type="dcterms:W3CDTF">2011-11-16T04:07:02Z</dcterms:created>
  <dcterms:modified xsi:type="dcterms:W3CDTF">2017-08-11T05:01:32Z</dcterms:modified>
</cp:coreProperties>
</file>