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8.xml" ContentType="application/vnd.openxmlformats-officedocument.drawingml.chart+xml"/>
  <Override PartName="/ppt/charts/chart9.xml" ContentType="application/vnd.openxmlformats-officedocument.drawingml.chart+xml"/>
  <Override PartName="/ppt/slideLayouts/slideLayout10.xml" ContentType="application/vnd.openxmlformats-officedocument.presentationml.slideLayout+xml"/>
  <Default Extension="gif" ContentType="image/gif"/>
  <Override PartName="/ppt/charts/chart6.xml" ContentType="application/vnd.openxmlformats-officedocument.drawingml.chart+xml"/>
  <Override PartName="/ppt/charts/chart7.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0.xml" ContentType="application/vnd.openxmlformats-officedocument.drawingml.chart+xml"/>
  <Override PartName="/ppt/notesSlides/notesSlide11.xml" ContentType="application/vnd.openxmlformats-officedocument.presentationml.notesSlide+xml"/>
  <Override PartName="/ppt/charts/chart3.xml" ContentType="application/vnd.openxmlformats-officedocument.drawingml.chart+xml"/>
  <Override PartName="/ppt/notesSlides/notesSlide6.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7.xml" ContentType="application/vnd.openxmlformats-officedocument.presentationml.notesSlide+xml"/>
  <Default Extension="xlsx" ContentType="application/vnd.openxmlformats-officedocument.spreadsheetml.sheet"/>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369" r:id="rId2"/>
    <p:sldId id="483" r:id="rId3"/>
    <p:sldId id="506" r:id="rId4"/>
    <p:sldId id="477" r:id="rId5"/>
    <p:sldId id="494" r:id="rId6"/>
    <p:sldId id="505" r:id="rId7"/>
    <p:sldId id="484" r:id="rId8"/>
    <p:sldId id="496" r:id="rId9"/>
    <p:sldId id="501" r:id="rId10"/>
    <p:sldId id="502" r:id="rId11"/>
    <p:sldId id="503" r:id="rId12"/>
    <p:sldId id="443" r:id="rId13"/>
    <p:sldId id="500" r:id="rId14"/>
    <p:sldId id="489" r:id="rId15"/>
    <p:sldId id="439" r:id="rId16"/>
    <p:sldId id="473" r:id="rId17"/>
    <p:sldId id="497" r:id="rId18"/>
    <p:sldId id="504" r:id="rId19"/>
    <p:sldId id="498" r:id="rId20"/>
    <p:sldId id="507" r:id="rId21"/>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3366CC"/>
    <a:srgbClr val="0000FF"/>
    <a:srgbClr val="0066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5" autoAdjust="0"/>
    <p:restoredTop sz="92443" autoAdjust="0"/>
  </p:normalViewPr>
  <p:slideViewPr>
    <p:cSldViewPr>
      <p:cViewPr varScale="1">
        <p:scale>
          <a:sx n="100" d="100"/>
          <a:sy n="100" d="100"/>
        </p:scale>
        <p:origin x="-32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1" d="100"/>
          <a:sy n="81" d="100"/>
        </p:scale>
        <p:origin x="-2040" y="-84"/>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microsoft.com/office/2015/10/relationships/revisionInfo" Target="revisionInfo.xml"/></Relationships>
</file>

<file path=ppt/charts/_rels/chart1.xml.rels><?xml version="1.0" encoding="UTF-8" standalone="yes"?>
<Relationships xmlns="http://schemas.openxmlformats.org/package/2006/relationships"><Relationship Id="rId1" Type="http://schemas.openxmlformats.org/officeDocument/2006/relationships/oleObject" Target="file:///C:\Users\Public\tantsuulga_9(2017)negtgel-NEW.xlsx" TargetMode="Externa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_rels/chart2.xml.rels><?xml version="1.0" encoding="UTF-8" standalone="yes"?>
<Relationships xmlns="http://schemas.openxmlformats.org/package/2006/relationships"><Relationship Id="rId1" Type="http://schemas.openxmlformats.org/officeDocument/2006/relationships/oleObject" Target="file:///\\tserendorj\Users\Public\2017%20ONII%20BULLETEN\9%20sar\tantsuulga_9(2017)negtgel-NEW.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tserendorj\Users\Public\2017%20ONII%20BULLETEN\9%20sar\tantsuulga_9(2017)negtgel-NEW.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Public\2017%20ONII%20BULLETEN\9%20sar\tantsuulga_9(2017)negtgel-NEW.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Public\2017%20ONII%20BULLETEN\9%20sar\tantsuulga_9(2017)negtgel-NEW.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bayarbold\Desktop\6%20sar\tantsuulga_6(2017)negtgel-NEW.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Public\2017%20ONII%20BULLETEN\9%20sar\tantsuulga_9(2017)negtgel-NEW.xlsx" TargetMode="Externa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22883059122634972"/>
          <c:y val="0.13892026002537441"/>
          <c:w val="0.5423385991658265"/>
          <c:h val="0.78651341646561335"/>
        </c:manualLayout>
      </c:layout>
      <c:pieChart>
        <c:varyColors val="1"/>
        <c:ser>
          <c:idx val="0"/>
          <c:order val="0"/>
          <c:dLbls>
            <c:dLbl>
              <c:idx val="0"/>
              <c:layout>
                <c:manualLayout>
                  <c:x val="0.33326137663750632"/>
                  <c:y val="4.3161267543277912E-2"/>
                </c:manualLayout>
              </c:layout>
              <c:tx>
                <c:rich>
                  <a:bodyPr/>
                  <a:lstStyle/>
                  <a:p>
                    <a:r>
                      <a:rPr lang="mn-MN" sz="1200">
                        <a:latin typeface="Arial" pitchFamily="34" charset="0"/>
                        <a:cs typeface="Arial" pitchFamily="34" charset="0"/>
                      </a:rPr>
                      <a:t>М</a:t>
                    </a:r>
                    <a:r>
                      <a:rPr lang="mn-MN">
                        <a:latin typeface="Arial" pitchFamily="34" charset="0"/>
                        <a:cs typeface="Arial" pitchFamily="34" charset="0"/>
                      </a:rPr>
                      <a:t>агистр, док тор
0.6%</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2B84-43A4-B590-7B7BC5EC1F5A}"/>
                </c:ext>
              </c:extLst>
            </c:dLbl>
            <c:dLbl>
              <c:idx val="1"/>
              <c:layout>
                <c:manualLayout>
                  <c:x val="9.6158058396516935E-2"/>
                  <c:y val="0.24024265101116288"/>
                </c:manualLayout>
              </c:layout>
              <c:tx>
                <c:rich>
                  <a:bodyPr/>
                  <a:lstStyle/>
                  <a:p>
                    <a:r>
                      <a:rPr lang="mn-MN" sz="1200">
                        <a:latin typeface="Arial" pitchFamily="34" charset="0"/>
                        <a:cs typeface="Arial" pitchFamily="34" charset="0"/>
                      </a:rPr>
                      <a:t>Д</a:t>
                    </a:r>
                    <a:r>
                      <a:rPr lang="mn-MN">
                        <a:latin typeface="Arial" pitchFamily="34" charset="0"/>
                        <a:cs typeface="Arial" pitchFamily="34" charset="0"/>
                      </a:rPr>
                      <a:t>ээд боловсролтой
23.2%</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2B84-43A4-B590-7B7BC5EC1F5A}"/>
                </c:ext>
              </c:extLst>
            </c:dLbl>
            <c:dLbl>
              <c:idx val="2"/>
              <c:layout>
                <c:manualLayout>
                  <c:x val="2.58008976788889E-2"/>
                  <c:y val="6.9256428447822226E-3"/>
                </c:manualLayout>
              </c:layout>
              <c:tx>
                <c:rich>
                  <a:bodyPr/>
                  <a:lstStyle/>
                  <a:p>
                    <a:r>
                      <a:rPr lang="mn-MN" sz="1200">
                        <a:latin typeface="Arial" pitchFamily="34" charset="0"/>
                        <a:cs typeface="Arial" pitchFamily="34" charset="0"/>
                      </a:rPr>
                      <a:t>Т</a:t>
                    </a:r>
                    <a:r>
                      <a:rPr lang="mn-MN">
                        <a:latin typeface="Arial" pitchFamily="34" charset="0"/>
                        <a:cs typeface="Arial" pitchFamily="34" charset="0"/>
                      </a:rPr>
                      <a:t>усгай дунд
7.9%</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2B84-43A4-B590-7B7BC5EC1F5A}"/>
                </c:ext>
              </c:extLst>
            </c:dLbl>
            <c:dLbl>
              <c:idx val="3"/>
              <c:layout>
                <c:manualLayout>
                  <c:x val="3.2289666428849312E-2"/>
                  <c:y val="-4.7093970048816887E-2"/>
                </c:manualLayout>
              </c:layout>
              <c:tx>
                <c:rich>
                  <a:bodyPr/>
                  <a:lstStyle/>
                  <a:p>
                    <a:r>
                      <a:rPr lang="mn-MN" sz="1200">
                        <a:latin typeface="Arial" pitchFamily="34" charset="0"/>
                        <a:cs typeface="Arial" pitchFamily="34" charset="0"/>
                      </a:rPr>
                      <a:t>Т</a:t>
                    </a:r>
                    <a:r>
                      <a:rPr lang="mn-MN">
                        <a:latin typeface="Arial" pitchFamily="34" charset="0"/>
                        <a:cs typeface="Arial" pitchFamily="34" charset="0"/>
                      </a:rPr>
                      <a:t>ехник мэргэжлийн
9.3%</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2B84-43A4-B590-7B7BC5EC1F5A}"/>
                </c:ext>
              </c:extLst>
            </c:dLbl>
            <c:dLbl>
              <c:idx val="4"/>
              <c:layout>
                <c:manualLayout>
                  <c:x val="-7.8732417834516691E-2"/>
                  <c:y val="-0.1080282713191313"/>
                </c:manualLayout>
              </c:layout>
              <c:tx>
                <c:rich>
                  <a:bodyPr/>
                  <a:lstStyle/>
                  <a:p>
                    <a:r>
                      <a:rPr lang="mn-MN" sz="1200">
                        <a:latin typeface="Arial" pitchFamily="34" charset="0"/>
                        <a:cs typeface="Arial" pitchFamily="34" charset="0"/>
                      </a:rPr>
                      <a:t>Б</a:t>
                    </a:r>
                    <a:r>
                      <a:rPr lang="mn-MN">
                        <a:latin typeface="Arial" pitchFamily="34" charset="0"/>
                        <a:cs typeface="Arial" pitchFamily="34" charset="0"/>
                      </a:rPr>
                      <a:t>үрэн дунд
48.7%</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2B84-43A4-B590-7B7BC5EC1F5A}"/>
                </c:ext>
              </c:extLst>
            </c:dLbl>
            <c:dLbl>
              <c:idx val="5"/>
              <c:layout>
                <c:manualLayout>
                  <c:x val="-0.13557012742340652"/>
                  <c:y val="0.18177479426064447"/>
                </c:manualLayout>
              </c:layout>
              <c:tx>
                <c:rich>
                  <a:bodyPr/>
                  <a:lstStyle/>
                  <a:p>
                    <a:r>
                      <a:rPr lang="mn-MN" sz="1200">
                        <a:latin typeface="Arial" pitchFamily="34" charset="0"/>
                        <a:cs typeface="Arial" pitchFamily="34" charset="0"/>
                      </a:rPr>
                      <a:t>Б</a:t>
                    </a:r>
                    <a:r>
                      <a:rPr lang="mn-MN">
                        <a:latin typeface="Arial" pitchFamily="34" charset="0"/>
                        <a:cs typeface="Arial" pitchFamily="34" charset="0"/>
                      </a:rPr>
                      <a:t>үрэн бус дунд
7.9%</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2B84-43A4-B590-7B7BC5EC1F5A}"/>
                </c:ext>
              </c:extLst>
            </c:dLbl>
            <c:dLbl>
              <c:idx val="6"/>
              <c:layout>
                <c:manualLayout>
                  <c:x val="-0.15243834927190603"/>
                  <c:y val="1.1665207444129201E-3"/>
                </c:manualLayout>
              </c:layout>
              <c:tx>
                <c:rich>
                  <a:bodyPr/>
                  <a:lstStyle/>
                  <a:p>
                    <a:r>
                      <a:rPr lang="mn-MN" sz="1200">
                        <a:latin typeface="Arial" pitchFamily="34" charset="0"/>
                        <a:cs typeface="Arial" pitchFamily="34" charset="0"/>
                      </a:rPr>
                      <a:t>Б</a:t>
                    </a:r>
                    <a:r>
                      <a:rPr lang="mn-MN">
                        <a:latin typeface="Arial" pitchFamily="34" charset="0"/>
                        <a:cs typeface="Arial" pitchFamily="34" charset="0"/>
                      </a:rPr>
                      <a:t>ага
1.2%</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2B84-43A4-B590-7B7BC5EC1F5A}"/>
                </c:ext>
              </c:extLst>
            </c:dLbl>
            <c:dLbl>
              <c:idx val="7"/>
              <c:layout>
                <c:manualLayout>
                  <c:x val="2.6278462517476328E-2"/>
                  <c:y val="0"/>
                </c:manualLayout>
              </c:layout>
              <c:tx>
                <c:rich>
                  <a:bodyPr/>
                  <a:lstStyle/>
                  <a:p>
                    <a:r>
                      <a:rPr lang="mn-MN" sz="1200" dirty="0">
                        <a:latin typeface="Arial" pitchFamily="34" charset="0"/>
                        <a:cs typeface="Arial" pitchFamily="34" charset="0"/>
                      </a:rPr>
                      <a:t>Б</a:t>
                    </a:r>
                    <a:r>
                      <a:rPr lang="mn-MN" dirty="0">
                        <a:latin typeface="Arial" pitchFamily="34" charset="0"/>
                        <a:cs typeface="Arial" pitchFamily="34" charset="0"/>
                      </a:rPr>
                      <a:t>оловсролгүй
1.2%</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2B84-43A4-B590-7B7BC5EC1F5A}"/>
                </c:ext>
              </c:extLst>
            </c:dLbl>
            <c:spPr>
              <a:noFill/>
              <a:ln>
                <a:noFill/>
              </a:ln>
              <a:effectLst/>
            </c:spPr>
            <c:showCatName val="1"/>
            <c:showPercent val="1"/>
            <c:showLeaderLines val="1"/>
            <c:extLst xmlns:c16r2="http://schemas.microsoft.com/office/drawing/2015/06/chart">
              <c:ext xmlns:c15="http://schemas.microsoft.com/office/drawing/2012/chart" uri="{CE6537A1-D6FC-4f65-9D91-7224C49458BB}"/>
            </c:extLst>
          </c:dLbls>
          <c:cat>
            <c:strRef>
              <c:f>'3.1-3.4'!$J$9:$J$16</c:f>
              <c:strCache>
                <c:ptCount val="8"/>
                <c:pt idx="0">
                  <c:v>Магистр, доктор</c:v>
                </c:pt>
                <c:pt idx="1">
                  <c:v>Дээд боловсролтой</c:v>
                </c:pt>
                <c:pt idx="2">
                  <c:v>Тусгай дунд</c:v>
                </c:pt>
                <c:pt idx="3">
                  <c:v>Техник мэргэжлийн</c:v>
                </c:pt>
                <c:pt idx="4">
                  <c:v>Бүрэн дунд</c:v>
                </c:pt>
                <c:pt idx="5">
                  <c:v>Бүрэн бус дунд</c:v>
                </c:pt>
                <c:pt idx="6">
                  <c:v>Бага</c:v>
                </c:pt>
                <c:pt idx="7">
                  <c:v>Боловсролгүй</c:v>
                </c:pt>
              </c:strCache>
            </c:strRef>
          </c:cat>
          <c:val>
            <c:numRef>
              <c:f>'3.1-3.4'!$K$9:$K$16</c:f>
              <c:numCache>
                <c:formatCode>0.0</c:formatCode>
                <c:ptCount val="8"/>
                <c:pt idx="0">
                  <c:v>0.57877813504823161</c:v>
                </c:pt>
                <c:pt idx="1">
                  <c:v>23.215434083601238</c:v>
                </c:pt>
                <c:pt idx="2">
                  <c:v>7.8456591639871434</c:v>
                </c:pt>
                <c:pt idx="3">
                  <c:v>9.2604501607716987</c:v>
                </c:pt>
                <c:pt idx="4">
                  <c:v>48.7</c:v>
                </c:pt>
                <c:pt idx="5">
                  <c:v>7.9099678456591782</c:v>
                </c:pt>
                <c:pt idx="6">
                  <c:v>1.2218649517684852</c:v>
                </c:pt>
                <c:pt idx="7">
                  <c:v>1.2218649517684852</c:v>
                </c:pt>
              </c:numCache>
            </c:numRef>
          </c:val>
          <c:extLst xmlns:c16r2="http://schemas.microsoft.com/office/drawing/2015/06/chart">
            <c:ext xmlns:c16="http://schemas.microsoft.com/office/drawing/2014/chart" uri="{C3380CC4-5D6E-409C-BE32-E72D297353CC}">
              <c16:uniqueId val="{00000008-4490-4057-ABE7-819C8A92AA69}"/>
            </c:ext>
          </c:extLst>
        </c:ser>
        <c:dLbls>
          <c:showCatName val="1"/>
          <c:showPercent val="1"/>
        </c:dLbls>
        <c:firstSliceAng val="0"/>
      </c:pieChart>
    </c:plotArea>
    <c:plotVisOnly val="1"/>
    <c:dispBlanksAs val="zero"/>
  </c:chart>
  <c:spPr>
    <a:ln>
      <a:noFill/>
    </a:ln>
  </c:spPr>
  <c:txPr>
    <a:bodyPr/>
    <a:lstStyle/>
    <a:p>
      <a:pPr>
        <a:defRPr sz="1400"/>
      </a:pPr>
      <a:endParaRPr lang="en-US"/>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bar"/>
        <c:grouping val="clustered"/>
        <c:ser>
          <c:idx val="0"/>
          <c:order val="0"/>
          <c:tx>
            <c:strRef>
              <c:f>'10.1-10.2'!$AF$35</c:f>
              <c:strCache>
                <c:ptCount val="1"/>
                <c:pt idx="0">
                  <c:v>2016 I-IX</c:v>
                </c:pt>
              </c:strCache>
            </c:strRef>
          </c:tx>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'10.1-10.2'!$AE$36:$AE$39</c:f>
              <c:strCache>
                <c:ptCount val="4"/>
                <c:pt idx="0">
                  <c:v>УҮГ</c:v>
                </c:pt>
                <c:pt idx="1">
                  <c:v>Компани</c:v>
                </c:pt>
                <c:pt idx="2">
                  <c:v>ӨАА</c:v>
                </c:pt>
                <c:pt idx="3">
                  <c:v>Хоршоо</c:v>
                </c:pt>
              </c:strCache>
            </c:strRef>
          </c:cat>
          <c:val>
            <c:numRef>
              <c:f>'10.1-10.2'!$AF$36:$AF$39</c:f>
              <c:numCache>
                <c:formatCode>0.0</c:formatCode>
                <c:ptCount val="4"/>
                <c:pt idx="0">
                  <c:v>70.431949435766924</c:v>
                </c:pt>
                <c:pt idx="1">
                  <c:v>21.208731279627404</c:v>
                </c:pt>
                <c:pt idx="2">
                  <c:v>8.2446548180051202</c:v>
                </c:pt>
                <c:pt idx="3">
                  <c:v>0.11466446660047815</c:v>
                </c:pt>
              </c:numCache>
            </c:numRef>
          </c:val>
          <c:extLst xmlns:c16r2="http://schemas.microsoft.com/office/drawing/2015/06/chart">
            <c:ext xmlns:c16="http://schemas.microsoft.com/office/drawing/2014/chart" uri="{C3380CC4-5D6E-409C-BE32-E72D297353CC}">
              <c16:uniqueId val="{00000000-E087-41D9-A6FA-8FBC3193F137}"/>
            </c:ext>
          </c:extLst>
        </c:ser>
        <c:ser>
          <c:idx val="1"/>
          <c:order val="1"/>
          <c:tx>
            <c:strRef>
              <c:f>'10.1-10.2'!$AG$35</c:f>
              <c:strCache>
                <c:ptCount val="1"/>
                <c:pt idx="0">
                  <c:v>2017 I-IX</c:v>
                </c:pt>
              </c:strCache>
            </c:strRef>
          </c:tx>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'10.1-10.2'!$AE$36:$AE$39</c:f>
              <c:strCache>
                <c:ptCount val="4"/>
                <c:pt idx="0">
                  <c:v>УҮГ</c:v>
                </c:pt>
                <c:pt idx="1">
                  <c:v>Компани</c:v>
                </c:pt>
                <c:pt idx="2">
                  <c:v>ӨАА</c:v>
                </c:pt>
                <c:pt idx="3">
                  <c:v>Хоршоо</c:v>
                </c:pt>
              </c:strCache>
            </c:strRef>
          </c:cat>
          <c:val>
            <c:numRef>
              <c:f>'10.1-10.2'!$AG$36:$AG$39</c:f>
              <c:numCache>
                <c:formatCode>0.0</c:formatCode>
                <c:ptCount val="4"/>
                <c:pt idx="0">
                  <c:v>3.0134276763099015</c:v>
                </c:pt>
                <c:pt idx="1">
                  <c:v>95.385893839055839</c:v>
                </c:pt>
                <c:pt idx="2">
                  <c:v>1.5909825878804713</c:v>
                </c:pt>
              </c:numCache>
            </c:numRef>
          </c:val>
          <c:extLst xmlns:c16r2="http://schemas.microsoft.com/office/drawing/2015/06/chart">
            <c:ext xmlns:c16="http://schemas.microsoft.com/office/drawing/2014/chart" uri="{C3380CC4-5D6E-409C-BE32-E72D297353CC}">
              <c16:uniqueId val="{00000001-E087-41D9-A6FA-8FBC3193F137}"/>
            </c:ext>
          </c:extLst>
        </c:ser>
        <c:dLbls>
          <c:showVal val="1"/>
        </c:dLbls>
        <c:gapWidth val="75"/>
        <c:axId val="92165248"/>
        <c:axId val="92166784"/>
      </c:barChart>
      <c:catAx>
        <c:axId val="92165248"/>
        <c:scaling>
          <c:orientation val="minMax"/>
        </c:scaling>
        <c:axPos val="l"/>
        <c:numFmt formatCode="General" sourceLinked="0"/>
        <c:majorTickMark val="none"/>
        <c:tickLblPos val="nextTo"/>
        <c:crossAx val="92166784"/>
        <c:crosses val="autoZero"/>
        <c:auto val="1"/>
        <c:lblAlgn val="ctr"/>
        <c:lblOffset val="100"/>
      </c:catAx>
      <c:valAx>
        <c:axId val="92166784"/>
        <c:scaling>
          <c:orientation val="minMax"/>
        </c:scaling>
        <c:axPos val="b"/>
        <c:numFmt formatCode="0.0" sourceLinked="1"/>
        <c:majorTickMark val="none"/>
        <c:tickLblPos val="nextTo"/>
        <c:crossAx val="92165248"/>
        <c:crosses val="autoZero"/>
        <c:crossBetween val="between"/>
      </c:valAx>
    </c:plotArea>
    <c:legend>
      <c:legendPos val="b"/>
      <c:layout/>
    </c:legend>
    <c:plotVisOnly val="1"/>
    <c:dispBlanksAs val="gap"/>
  </c:chart>
  <c:txPr>
    <a:bodyPr/>
    <a:lstStyle/>
    <a:p>
      <a:pPr>
        <a:defRPr sz="1100">
          <a:latin typeface="Arial" pitchFamily="34" charset="0"/>
          <a:cs typeface="Arial" pitchFamily="34" charset="0"/>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34442342804975506"/>
          <c:y val="5.1859179413095376E-2"/>
          <c:w val="0.63021425310966561"/>
          <c:h val="0.93069501440670699"/>
        </c:manualLayout>
      </c:layout>
      <c:barChart>
        <c:barDir val="bar"/>
        <c:grouping val="clustered"/>
        <c:ser>
          <c:idx val="0"/>
          <c:order val="0"/>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'3.1-3.4'!$J$24:$J$37</c:f>
              <c:strCache>
                <c:ptCount val="14"/>
                <c:pt idx="0">
                  <c:v>Сайншанд </c:v>
                </c:pt>
                <c:pt idx="1">
                  <c:v>Замын - Үүд </c:v>
                </c:pt>
                <c:pt idx="2">
                  <c:v>Айраг </c:v>
                </c:pt>
                <c:pt idx="3">
                  <c:v>Даланжаргалан </c:v>
                </c:pt>
                <c:pt idx="4">
                  <c:v>Өргөн </c:v>
                </c:pt>
                <c:pt idx="5">
                  <c:v>Хатанбулаг </c:v>
                </c:pt>
                <c:pt idx="6">
                  <c:v>Иххэт </c:v>
                </c:pt>
                <c:pt idx="7">
                  <c:v>Улаанбадрах </c:v>
                </c:pt>
                <c:pt idx="8">
                  <c:v>Эрдэнэ </c:v>
                </c:pt>
                <c:pt idx="9">
                  <c:v>Дэлгэрэх </c:v>
                </c:pt>
                <c:pt idx="10">
                  <c:v>Мандах </c:v>
                </c:pt>
                <c:pt idx="11">
                  <c:v>Алтанширээ </c:v>
                </c:pt>
                <c:pt idx="12">
                  <c:v>Сайхандулаан </c:v>
                </c:pt>
                <c:pt idx="13">
                  <c:v>Хөвсгөл </c:v>
                </c:pt>
              </c:strCache>
            </c:strRef>
          </c:cat>
          <c:val>
            <c:numRef>
              <c:f>'3.1-3.4'!$K$24:$K$37</c:f>
              <c:numCache>
                <c:formatCode>General</c:formatCode>
                <c:ptCount val="14"/>
                <c:pt idx="0">
                  <c:v>807</c:v>
                </c:pt>
                <c:pt idx="1">
                  <c:v>305</c:v>
                </c:pt>
                <c:pt idx="2">
                  <c:v>97</c:v>
                </c:pt>
                <c:pt idx="3">
                  <c:v>63</c:v>
                </c:pt>
                <c:pt idx="4">
                  <c:v>49</c:v>
                </c:pt>
                <c:pt idx="5">
                  <c:v>45</c:v>
                </c:pt>
                <c:pt idx="6">
                  <c:v>30</c:v>
                </c:pt>
                <c:pt idx="7">
                  <c:v>29</c:v>
                </c:pt>
                <c:pt idx="8">
                  <c:v>29</c:v>
                </c:pt>
                <c:pt idx="9">
                  <c:v>27</c:v>
                </c:pt>
                <c:pt idx="10">
                  <c:v>25</c:v>
                </c:pt>
                <c:pt idx="11">
                  <c:v>19</c:v>
                </c:pt>
                <c:pt idx="12">
                  <c:v>15</c:v>
                </c:pt>
                <c:pt idx="13">
                  <c:v>15</c:v>
                </c:pt>
              </c:numCache>
            </c:numRef>
          </c:val>
          <c:extLst xmlns:c16r2="http://schemas.microsoft.com/office/drawing/2015/06/chart">
            <c:ext xmlns:c16="http://schemas.microsoft.com/office/drawing/2014/chart" uri="{C3380CC4-5D6E-409C-BE32-E72D297353CC}">
              <c16:uniqueId val="{00000000-6483-4DAC-B2D1-E1AF2E19DDA5}"/>
            </c:ext>
          </c:extLst>
        </c:ser>
        <c:dLbls>
          <c:showVal val="1"/>
        </c:dLbls>
        <c:overlap val="-25"/>
        <c:axId val="39255040"/>
        <c:axId val="39269120"/>
      </c:barChart>
      <c:catAx>
        <c:axId val="39255040"/>
        <c:scaling>
          <c:orientation val="minMax"/>
        </c:scaling>
        <c:axPos val="l"/>
        <c:numFmt formatCode="General" sourceLinked="0"/>
        <c:majorTickMark val="none"/>
        <c:tickLblPos val="nextTo"/>
        <c:crossAx val="39269120"/>
        <c:crosses val="autoZero"/>
        <c:auto val="1"/>
        <c:lblAlgn val="ctr"/>
        <c:lblOffset val="100"/>
      </c:catAx>
      <c:valAx>
        <c:axId val="39269120"/>
        <c:scaling>
          <c:orientation val="minMax"/>
        </c:scaling>
        <c:delete val="1"/>
        <c:axPos val="b"/>
        <c:numFmt formatCode="General" sourceLinked="1"/>
        <c:majorTickMark val="none"/>
        <c:tickLblPos val="none"/>
        <c:crossAx val="39255040"/>
        <c:crosses val="autoZero"/>
        <c:crossBetween val="between"/>
      </c:valAx>
    </c:plotArea>
    <c:plotVisOnly val="1"/>
    <c:dispBlanksAs val="gap"/>
  </c:chart>
  <c:spPr>
    <a:ln>
      <a:noFill/>
    </a:ln>
  </c:spPr>
  <c:txPr>
    <a:bodyPr/>
    <a:lstStyle/>
    <a:p>
      <a:pPr>
        <a:defRPr>
          <a:latin typeface="Arial" pitchFamily="34" charset="0"/>
          <a:cs typeface="Arial" pitchFamily="34" charset="0"/>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51292711957516945"/>
          <c:y val="3.0099566365845341E-2"/>
          <c:w val="0.47584931501232197"/>
          <c:h val="0.94742640590615557"/>
        </c:manualLayout>
      </c:layout>
      <c:barChart>
        <c:barDir val="bar"/>
        <c:grouping val="clustered"/>
        <c:ser>
          <c:idx val="0"/>
          <c:order val="0"/>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'3.5-3.6'!$I$27:$I$35</c:f>
              <c:strCache>
                <c:ptCount val="9"/>
                <c:pt idx="0">
                  <c:v>Уул уурхай олборлолт</c:v>
                </c:pt>
                <c:pt idx="1">
                  <c:v>Барилга</c:v>
                </c:pt>
                <c:pt idx="2">
                  <c:v>Боловсрол</c:v>
                </c:pt>
                <c:pt idx="3">
                  <c:v>Боловсруулах  үйлдвэрлэл </c:v>
                </c:pt>
                <c:pt idx="4">
                  <c:v>Үйлчилгээний бусад үйл ажиллагаа </c:v>
                </c:pt>
                <c:pt idx="5">
                  <c:v>Усан хангамж, бохир ус, хог хаягдлын менежмент  </c:v>
                </c:pt>
                <c:pt idx="6">
                  <c:v>Хүний эрүүл мэнд ба  нийгмийн үйл ажиллагаа </c:v>
                </c:pt>
                <c:pt idx="7">
                  <c:v>Төрийн удирдлага, батлан хамгаалах, албан журмын даатгал</c:v>
                </c:pt>
                <c:pt idx="8">
                  <c:v>Бусад</c:v>
                </c:pt>
              </c:strCache>
            </c:strRef>
          </c:cat>
          <c:val>
            <c:numRef>
              <c:f>'3.5-3.6'!$J$27:$J$35</c:f>
              <c:numCache>
                <c:formatCode>General</c:formatCode>
                <c:ptCount val="9"/>
              </c:numCache>
            </c:numRef>
          </c:val>
          <c:extLst xmlns:c16r2="http://schemas.microsoft.com/office/drawing/2015/06/chart">
            <c:ext xmlns:c16="http://schemas.microsoft.com/office/drawing/2014/chart" uri="{C3380CC4-5D6E-409C-BE32-E72D297353CC}">
              <c16:uniqueId val="{00000000-B29F-458D-86AC-B8A6CD028C3B}"/>
            </c:ext>
          </c:extLst>
        </c:ser>
        <c:ser>
          <c:idx val="1"/>
          <c:order val="1"/>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'3.5-3.6'!$I$27:$I$35</c:f>
              <c:strCache>
                <c:ptCount val="9"/>
                <c:pt idx="0">
                  <c:v>Уул уурхай олборлолт</c:v>
                </c:pt>
                <c:pt idx="1">
                  <c:v>Барилга</c:v>
                </c:pt>
                <c:pt idx="2">
                  <c:v>Боловсрол</c:v>
                </c:pt>
                <c:pt idx="3">
                  <c:v>Боловсруулах  үйлдвэрлэл </c:v>
                </c:pt>
                <c:pt idx="4">
                  <c:v>Үйлчилгээний бусад үйл ажиллагаа </c:v>
                </c:pt>
                <c:pt idx="5">
                  <c:v>Усан хангамж, бохир ус, хог хаягдлын менежмент  </c:v>
                </c:pt>
                <c:pt idx="6">
                  <c:v>Хүний эрүүл мэнд ба  нийгмийн үйл ажиллагаа </c:v>
                </c:pt>
                <c:pt idx="7">
                  <c:v>Төрийн удирдлага, батлан хамгаалах, албан журмын даатгал</c:v>
                </c:pt>
                <c:pt idx="8">
                  <c:v>Бусад</c:v>
                </c:pt>
              </c:strCache>
            </c:strRef>
          </c:cat>
          <c:val>
            <c:numRef>
              <c:f>'3.5-3.6'!$K$27:$K$35</c:f>
              <c:numCache>
                <c:formatCode>General</c:formatCode>
                <c:ptCount val="9"/>
              </c:numCache>
            </c:numRef>
          </c:val>
          <c:extLst xmlns:c16r2="http://schemas.microsoft.com/office/drawing/2015/06/chart">
            <c:ext xmlns:c16="http://schemas.microsoft.com/office/drawing/2014/chart" uri="{C3380CC4-5D6E-409C-BE32-E72D297353CC}">
              <c16:uniqueId val="{00000001-B29F-458D-86AC-B8A6CD028C3B}"/>
            </c:ext>
          </c:extLst>
        </c:ser>
        <c:ser>
          <c:idx val="2"/>
          <c:order val="2"/>
          <c:spPr>
            <a:solidFill>
              <a:schemeClr val="accent1">
                <a:lumMod val="75000"/>
              </a:schemeClr>
            </a:solidFill>
          </c:spPr>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'3.5-3.6'!$I$27:$I$35</c:f>
              <c:strCache>
                <c:ptCount val="9"/>
                <c:pt idx="0">
                  <c:v>Уул уурхай олборлолт</c:v>
                </c:pt>
                <c:pt idx="1">
                  <c:v>Барилга</c:v>
                </c:pt>
                <c:pt idx="2">
                  <c:v>Боловсрол</c:v>
                </c:pt>
                <c:pt idx="3">
                  <c:v>Боловсруулах  үйлдвэрлэл </c:v>
                </c:pt>
                <c:pt idx="4">
                  <c:v>Үйлчилгээний бусад үйл ажиллагаа </c:v>
                </c:pt>
                <c:pt idx="5">
                  <c:v>Усан хангамж, бохир ус, хог хаягдлын менежмент  </c:v>
                </c:pt>
                <c:pt idx="6">
                  <c:v>Хүний эрүүл мэнд ба  нийгмийн үйл ажиллагаа </c:v>
                </c:pt>
                <c:pt idx="7">
                  <c:v>Төрийн удирдлага, батлан хамгаалах, албан журмын даатгал</c:v>
                </c:pt>
                <c:pt idx="8">
                  <c:v>Бусад</c:v>
                </c:pt>
              </c:strCache>
            </c:strRef>
          </c:cat>
          <c:val>
            <c:numRef>
              <c:f>'3.5-3.6'!$L$27:$L$35</c:f>
              <c:numCache>
                <c:formatCode>General</c:formatCode>
                <c:ptCount val="9"/>
                <c:pt idx="0">
                  <c:v>219</c:v>
                </c:pt>
                <c:pt idx="1">
                  <c:v>40</c:v>
                </c:pt>
                <c:pt idx="2">
                  <c:v>36</c:v>
                </c:pt>
                <c:pt idx="3">
                  <c:v>21</c:v>
                </c:pt>
                <c:pt idx="4">
                  <c:v>11</c:v>
                </c:pt>
                <c:pt idx="5">
                  <c:v>6</c:v>
                </c:pt>
                <c:pt idx="6">
                  <c:v>5</c:v>
                </c:pt>
                <c:pt idx="7">
                  <c:v>5</c:v>
                </c:pt>
                <c:pt idx="8">
                  <c:v>20</c:v>
                </c:pt>
              </c:numCache>
            </c:numRef>
          </c:val>
          <c:extLst xmlns:c16r2="http://schemas.microsoft.com/office/drawing/2015/06/chart">
            <c:ext xmlns:c16="http://schemas.microsoft.com/office/drawing/2014/chart" uri="{C3380CC4-5D6E-409C-BE32-E72D297353CC}">
              <c16:uniqueId val="{00000002-B29F-458D-86AC-B8A6CD028C3B}"/>
            </c:ext>
          </c:extLst>
        </c:ser>
        <c:dLbls>
          <c:showVal val="1"/>
        </c:dLbls>
        <c:overlap val="-25"/>
        <c:axId val="39332096"/>
        <c:axId val="39346176"/>
      </c:barChart>
      <c:catAx>
        <c:axId val="39332096"/>
        <c:scaling>
          <c:orientation val="minMax"/>
        </c:scaling>
        <c:axPos val="l"/>
        <c:numFmt formatCode="General" sourceLinked="0"/>
        <c:majorTickMark val="none"/>
        <c:tickLblPos val="nextTo"/>
        <c:crossAx val="39346176"/>
        <c:crosses val="autoZero"/>
        <c:auto val="1"/>
        <c:lblAlgn val="ctr"/>
        <c:lblOffset val="100"/>
      </c:catAx>
      <c:valAx>
        <c:axId val="39346176"/>
        <c:scaling>
          <c:orientation val="minMax"/>
        </c:scaling>
        <c:delete val="1"/>
        <c:axPos val="b"/>
        <c:numFmt formatCode="General" sourceLinked="1"/>
        <c:tickLblPos val="none"/>
        <c:crossAx val="39332096"/>
        <c:crosses val="autoZero"/>
        <c:crossBetween val="between"/>
      </c:valAx>
      <c:spPr>
        <a:ln>
          <a:noFill/>
        </a:ln>
      </c:spPr>
    </c:plotArea>
    <c:plotVisOnly val="1"/>
    <c:dispBlanksAs val="gap"/>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chart>
    <c:autoTitleDeleted val="1"/>
    <c:plotArea>
      <c:layout/>
      <c:pieChart>
        <c:varyColors val="1"/>
        <c:ser>
          <c:idx val="0"/>
          <c:order val="0"/>
          <c:dLbls>
            <c:dLbl>
              <c:idx val="0"/>
              <c:layout>
                <c:manualLayout>
                  <c:x val="7.0535118147386999E-2"/>
                  <c:y val="6.4508466388358193E-2"/>
                </c:manualLayout>
              </c:layout>
              <c:tx>
                <c:rich>
                  <a:bodyPr/>
                  <a:lstStyle/>
                  <a:p>
                    <a:r>
                      <a:rPr lang="en-US"/>
                      <a:t>06.00 -14.00
28</a:t>
                    </a:r>
                    <a:r>
                      <a:rPr lang="mn-MN"/>
                      <a:t>.5</a:t>
                    </a:r>
                    <a:r>
                      <a:rPr lang="en-US"/>
                      <a:t>%</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2026-498D-9C96-2A5126D223B7}"/>
                </c:ext>
              </c:extLst>
            </c:dLbl>
            <c:dLbl>
              <c:idx val="1"/>
              <c:layout>
                <c:manualLayout>
                  <c:x val="7.2129791103751423E-2"/>
                  <c:y val="-0.13165099301997682"/>
                </c:manualLayout>
              </c:layout>
              <c:tx>
                <c:rich>
                  <a:bodyPr/>
                  <a:lstStyle/>
                  <a:p>
                    <a:r>
                      <a:rPr lang="en-US"/>
                      <a:t>14.00 -19.00
2</a:t>
                    </a:r>
                    <a:r>
                      <a:rPr lang="mn-MN"/>
                      <a:t>5.8</a:t>
                    </a:r>
                    <a:r>
                      <a:rPr lang="en-US"/>
                      <a:t>%</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2026-498D-9C96-2A5126D223B7}"/>
                </c:ext>
              </c:extLst>
            </c:dLbl>
            <c:dLbl>
              <c:idx val="2"/>
              <c:layout>
                <c:manualLayout>
                  <c:x val="-9.1626183448883708E-2"/>
                  <c:y val="-0.13854334758827788"/>
                </c:manualLayout>
              </c:layout>
              <c:tx>
                <c:rich>
                  <a:bodyPr/>
                  <a:lstStyle/>
                  <a:p>
                    <a:r>
                      <a:rPr lang="en-US"/>
                      <a:t>19.00 - 22.00
1</a:t>
                    </a:r>
                    <a:r>
                      <a:rPr lang="mn-MN"/>
                      <a:t>3.7</a:t>
                    </a:r>
                    <a:r>
                      <a:rPr lang="en-US"/>
                      <a:t>%</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2026-498D-9C96-2A5126D223B7}"/>
                </c:ext>
              </c:extLst>
            </c:dLbl>
            <c:dLbl>
              <c:idx val="3"/>
              <c:layout>
                <c:manualLayout>
                  <c:x val="-6.9827942950668577E-3"/>
                  <c:y val="1.3280523596319947E-2"/>
                </c:manualLayout>
              </c:layout>
              <c:tx>
                <c:rich>
                  <a:bodyPr/>
                  <a:lstStyle/>
                  <a:p>
                    <a:r>
                      <a:rPr lang="en-US"/>
                      <a:t>22.00 - 06.00
32</a:t>
                    </a:r>
                    <a:r>
                      <a:rPr lang="mn-MN"/>
                      <a:t>.0</a:t>
                    </a:r>
                    <a:r>
                      <a:rPr lang="en-US"/>
                      <a:t>%</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2026-498D-9C96-2A5126D223B7}"/>
                </c:ext>
              </c:extLst>
            </c:dLbl>
            <c:spPr>
              <a:noFill/>
              <a:ln>
                <a:noFill/>
              </a:ln>
              <a:effectLst/>
            </c:spPr>
            <c:txPr>
              <a:bodyPr/>
              <a:lstStyle/>
              <a:p>
                <a:pPr>
                  <a:defRPr sz="1100">
                    <a:latin typeface="Arial" pitchFamily="34" charset="0"/>
                    <a:cs typeface="Arial" pitchFamily="34" charset="0"/>
                  </a:defRPr>
                </a:pPr>
                <a:endParaRPr lang="en-US"/>
              </a:p>
            </c:txPr>
            <c:showCatName val="1"/>
            <c:showPercent val="1"/>
            <c:showLeaderLines val="1"/>
            <c:extLst xmlns:c16r2="http://schemas.microsoft.com/office/drawing/2015/06/chart">
              <c:ext xmlns:c15="http://schemas.microsoft.com/office/drawing/2012/chart" uri="{CE6537A1-D6FC-4f65-9D91-7224C49458BB}"/>
            </c:extLst>
          </c:dLbls>
          <c:cat>
            <c:strRef>
              <c:f>'5.1'!$L$45:$L$48</c:f>
              <c:strCache>
                <c:ptCount val="4"/>
                <c:pt idx="0">
                  <c:v>06.00 -14.00</c:v>
                </c:pt>
                <c:pt idx="1">
                  <c:v>14.00 -19.00</c:v>
                </c:pt>
                <c:pt idx="2">
                  <c:v>19.00 - 22.00</c:v>
                </c:pt>
                <c:pt idx="3">
                  <c:v>22.00 - 06.00</c:v>
                </c:pt>
              </c:strCache>
            </c:strRef>
          </c:cat>
          <c:val>
            <c:numRef>
              <c:f>'5.1'!$M$45:$M$48</c:f>
              <c:numCache>
                <c:formatCode>0.0</c:formatCode>
                <c:ptCount val="4"/>
                <c:pt idx="0">
                  <c:v>28.464419475655429</c:v>
                </c:pt>
                <c:pt idx="1">
                  <c:v>25.842696629213485</c:v>
                </c:pt>
                <c:pt idx="2">
                  <c:v>13.670411985018728</c:v>
                </c:pt>
                <c:pt idx="3">
                  <c:v>32.022471910112358</c:v>
                </c:pt>
              </c:numCache>
            </c:numRef>
          </c:val>
          <c:extLst xmlns:c16r2="http://schemas.microsoft.com/office/drawing/2015/06/chart">
            <c:ext xmlns:c16="http://schemas.microsoft.com/office/drawing/2014/chart" uri="{C3380CC4-5D6E-409C-BE32-E72D297353CC}">
              <c16:uniqueId val="{00000004-2026-498D-9C96-2A5126D223B7}"/>
            </c:ext>
          </c:extLst>
        </c:ser>
        <c:dLbls>
          <c:showCatName val="1"/>
          <c:showPercent val="1"/>
        </c:dLbls>
        <c:firstSliceAng val="0"/>
      </c:pieChart>
    </c:plotArea>
    <c:plotVisOnly val="1"/>
    <c:dispBlanksAs val="zero"/>
  </c:chart>
  <c:spPr>
    <a:ln>
      <a:noFill/>
    </a:ln>
  </c:sp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style val="3"/>
  <c:chart>
    <c:autoTitleDeleted val="1"/>
    <c:view3D>
      <c:rAngAx val="1"/>
    </c:view3D>
    <c:plotArea>
      <c:layout/>
      <c:bar3DChart>
        <c:barDir val="col"/>
        <c:grouping val="clustered"/>
        <c:ser>
          <c:idx val="0"/>
          <c:order val="0"/>
          <c:dLbls>
            <c:dLbl>
              <c:idx val="0"/>
              <c:layout>
                <c:manualLayout>
                  <c:x val="1.6666666666666701E-2"/>
                  <c:y val="-8.3333333333333343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E767-4949-AA3C-7DBFB534A844}"/>
                </c:ext>
              </c:extLst>
            </c:dLbl>
            <c:dLbl>
              <c:idx val="1"/>
              <c:layout>
                <c:manualLayout>
                  <c:x val="0"/>
                  <c:y val="-6.9444444444444434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E767-4949-AA3C-7DBFB534A844}"/>
                </c:ext>
              </c:extLst>
            </c:dLbl>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'5.1'!$O$32:$P$32</c:f>
              <c:strCache>
                <c:ptCount val="2"/>
                <c:pt idx="0">
                  <c:v>2016 I-IX</c:v>
                </c:pt>
                <c:pt idx="1">
                  <c:v>2017 I-IX</c:v>
                </c:pt>
              </c:strCache>
            </c:strRef>
          </c:cat>
          <c:val>
            <c:numRef>
              <c:f>'5.1'!$O$33:$P$33</c:f>
              <c:numCache>
                <c:formatCode>General</c:formatCode>
                <c:ptCount val="2"/>
                <c:pt idx="0">
                  <c:v>490</c:v>
                </c:pt>
                <c:pt idx="1">
                  <c:v>534</c:v>
                </c:pt>
              </c:numCache>
            </c:numRef>
          </c:val>
          <c:extLst xmlns:c16r2="http://schemas.microsoft.com/office/drawing/2015/06/chart">
            <c:ext xmlns:c16="http://schemas.microsoft.com/office/drawing/2014/chart" uri="{C3380CC4-5D6E-409C-BE32-E72D297353CC}">
              <c16:uniqueId val="{00000002-E767-4949-AA3C-7DBFB534A844}"/>
            </c:ext>
          </c:extLst>
        </c:ser>
        <c:dLbls>
          <c:showVal val="1"/>
        </c:dLbls>
        <c:shape val="cylinder"/>
        <c:axId val="61085952"/>
        <c:axId val="61095936"/>
        <c:axId val="0"/>
      </c:bar3DChart>
      <c:catAx>
        <c:axId val="61085952"/>
        <c:scaling>
          <c:orientation val="minMax"/>
        </c:scaling>
        <c:axPos val="b"/>
        <c:numFmt formatCode="General" sourceLinked="1"/>
        <c:majorTickMark val="none"/>
        <c:tickLblPos val="nextTo"/>
        <c:crossAx val="61095936"/>
        <c:crosses val="autoZero"/>
        <c:auto val="1"/>
        <c:lblAlgn val="ctr"/>
        <c:lblOffset val="100"/>
      </c:catAx>
      <c:valAx>
        <c:axId val="61095936"/>
        <c:scaling>
          <c:orientation val="minMax"/>
        </c:scaling>
        <c:delete val="1"/>
        <c:axPos val="l"/>
        <c:numFmt formatCode="General" sourceLinked="1"/>
        <c:tickLblPos val="none"/>
        <c:crossAx val="61085952"/>
        <c:crosses val="autoZero"/>
        <c:crossBetween val="between"/>
      </c:valAx>
    </c:plotArea>
    <c:plotVisOnly val="1"/>
    <c:dispBlanksAs val="gap"/>
  </c:chart>
  <c:spPr>
    <a:ln>
      <a:noFill/>
    </a:ln>
  </c:spPr>
  <c:txPr>
    <a:bodyPr/>
    <a:lstStyle/>
    <a:p>
      <a:pPr>
        <a:defRPr sz="1100">
          <a:latin typeface="Arial" pitchFamily="34" charset="0"/>
          <a:cs typeface="Arial" pitchFamily="34" charset="0"/>
        </a:defRPr>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23784579795466471"/>
          <c:y val="8.2186749975125539E-2"/>
          <c:w val="0.71771930924559912"/>
          <c:h val="0.79573154701187265"/>
        </c:manualLayout>
      </c:layout>
      <c:barChart>
        <c:barDir val="bar"/>
        <c:grouping val="clustered"/>
        <c:ser>
          <c:idx val="0"/>
          <c:order val="0"/>
          <c:spPr>
            <a:pattFill prst="dkUpDiag">
              <a:fgClr>
                <a:schemeClr val="accent1"/>
              </a:fgClr>
              <a:bgClr>
                <a:schemeClr val="bg1"/>
              </a:bgClr>
            </a:pattFill>
            <a:ln>
              <a:solidFill>
                <a:schemeClr val="tx2"/>
              </a:solidFill>
            </a:ln>
            <a:effectLst>
              <a:glow>
                <a:schemeClr val="accent1">
                  <a:alpha val="40000"/>
                </a:schemeClr>
              </a:glow>
              <a:softEdge rad="0"/>
            </a:effectLst>
          </c:spPr>
          <c:dLbls>
            <c:spPr>
              <a:noFill/>
              <a:ln>
                <a:noFill/>
              </a:ln>
              <a:effectLst/>
            </c:spPr>
            <c:txPr>
              <a:bodyPr rot="0" spcFirstLastPara="1" vertOverflow="ellipsis" vert="horz" wrap="square" anchor="ctr" anchorCtr="1"/>
              <a:lstStyle/>
              <a:p>
                <a:pPr>
                  <a:defRPr sz="1200" b="1" i="0" u="none" strike="noStrike" kern="1200" baseline="0">
                    <a:solidFill>
                      <a:schemeClr val="dk1">
                        <a:lumMod val="75000"/>
                        <a:lumOff val="25000"/>
                      </a:schemeClr>
                    </a:solidFill>
                    <a:latin typeface="Arial" pitchFamily="34" charset="0"/>
                    <a:ea typeface="+mn-ea"/>
                    <a:cs typeface="Arial" pitchFamily="34" charset="0"/>
                  </a:defRPr>
                </a:pPr>
                <a:endParaRPr lang="en-US"/>
              </a:p>
            </c:txPr>
            <c:showVal val="1"/>
            <c:extLst xmlns:c16r2="http://schemas.microsoft.com/office/drawing/2015/06/chart">
              <c:ext xmlns:c15="http://schemas.microsoft.com/office/drawing/2012/chart" uri="{CE6537A1-D6FC-4f65-9D91-7224C49458BB}">
                <c15:showLeaderLines val="0"/>
              </c:ext>
            </c:extLst>
          </c:dLbls>
          <c:cat>
            <c:strRef>
              <c:f>'6.1'!$J$44:$J$49</c:f>
              <c:strCache>
                <c:ptCount val="6"/>
                <c:pt idx="0">
                  <c:v>Бизнесийн зээл</c:v>
                </c:pt>
                <c:pt idx="1">
                  <c:v>Хэрэглээний зээл</c:v>
                </c:pt>
                <c:pt idx="2">
                  <c:v>Орон сууцны зээл</c:v>
                </c:pt>
                <c:pt idx="3">
                  <c:v>Ажилчдын зээл</c:v>
                </c:pt>
                <c:pt idx="4">
                  <c:v>ХАА-н зээл</c:v>
                </c:pt>
                <c:pt idx="5">
                  <c:v>Төслийн зээл</c:v>
                </c:pt>
              </c:strCache>
            </c:strRef>
          </c:cat>
          <c:val>
            <c:numRef>
              <c:f>'6.1'!$K$44:$K$49</c:f>
              <c:numCache>
                <c:formatCode>General</c:formatCode>
                <c:ptCount val="6"/>
                <c:pt idx="0">
                  <c:v>1300</c:v>
                </c:pt>
                <c:pt idx="1">
                  <c:v>22551</c:v>
                </c:pt>
                <c:pt idx="2">
                  <c:v>936</c:v>
                </c:pt>
                <c:pt idx="3">
                  <c:v>215</c:v>
                </c:pt>
                <c:pt idx="4">
                  <c:v>2465</c:v>
                </c:pt>
                <c:pt idx="5">
                  <c:v>67</c:v>
                </c:pt>
              </c:numCache>
            </c:numRef>
          </c:val>
          <c:extLst xmlns:c16r2="http://schemas.microsoft.com/office/drawing/2015/06/chart">
            <c:ext xmlns:c16="http://schemas.microsoft.com/office/drawing/2014/chart" uri="{C3380CC4-5D6E-409C-BE32-E72D297353CC}">
              <c16:uniqueId val="{00000000-D38C-4468-B477-B769F961B1E5}"/>
            </c:ext>
          </c:extLst>
        </c:ser>
        <c:dLbls>
          <c:showVal val="1"/>
        </c:dLbls>
        <c:gapWidth val="49"/>
        <c:overlap val="50"/>
        <c:axId val="39036032"/>
        <c:axId val="39037568"/>
      </c:barChart>
      <c:catAx>
        <c:axId val="39036032"/>
        <c:scaling>
          <c:orientation val="minMax"/>
        </c:scaling>
        <c:axPos val="l"/>
        <c:majorGridlines>
          <c:spPr>
            <a:ln w="9525" cap="flat" cmpd="sng" algn="ctr">
              <a:solidFill>
                <a:schemeClr val="dk1">
                  <a:lumMod val="15000"/>
                  <a:lumOff val="85000"/>
                </a:schemeClr>
              </a:solidFill>
              <a:round/>
            </a:ln>
            <a:effectLst/>
          </c:spPr>
        </c:majorGridlines>
        <c:numFmt formatCode="General" sourceLinked="0"/>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200" b="0" i="0" u="none" strike="noStrike" kern="1200" cap="none" spc="0" normalizeH="0" baseline="0">
                <a:solidFill>
                  <a:sysClr val="windowText" lastClr="000000"/>
                </a:solidFill>
                <a:latin typeface="Arial" pitchFamily="34" charset="0"/>
                <a:ea typeface="+mn-ea"/>
                <a:cs typeface="Arial" pitchFamily="34" charset="0"/>
              </a:defRPr>
            </a:pPr>
            <a:endParaRPr lang="en-US"/>
          </a:p>
        </c:txPr>
        <c:crossAx val="39037568"/>
        <c:crosses val="autoZero"/>
        <c:auto val="1"/>
        <c:lblAlgn val="ctr"/>
        <c:lblOffset val="100"/>
      </c:catAx>
      <c:valAx>
        <c:axId val="39037568"/>
        <c:scaling>
          <c:orientation val="minMax"/>
        </c:scaling>
        <c:axPos val="b"/>
        <c:majorGridlines>
          <c:spPr>
            <a:ln w="9525" cap="flat" cmpd="sng" algn="ctr">
              <a:solidFill>
                <a:schemeClr val="dk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dk1">
                    <a:lumMod val="65000"/>
                    <a:lumOff val="35000"/>
                  </a:schemeClr>
                </a:solidFill>
                <a:latin typeface="+mn-lt"/>
                <a:ea typeface="+mn-ea"/>
                <a:cs typeface="+mn-cs"/>
              </a:defRPr>
            </a:pPr>
            <a:endParaRPr lang="en-US"/>
          </a:p>
        </c:txPr>
        <c:crossAx val="39036032"/>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chart>
  <c:spPr>
    <a:solidFill>
      <a:schemeClr val="lt1"/>
    </a:solidFill>
    <a:ln w="9525" cap="flat" cmpd="sng" algn="ctr">
      <a:noFill/>
      <a:round/>
    </a:ln>
    <a:effectLst/>
  </c:spPr>
  <c:txPr>
    <a:bodyPr/>
    <a:lstStyle/>
    <a:p>
      <a:pPr>
        <a:defRPr sz="1200"/>
      </a:pPr>
      <a:endParaRPr lang="en-US"/>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28783288367732546"/>
          <c:y val="0.11800539400556558"/>
          <c:w val="0.37489463831747527"/>
          <c:h val="0.88004615259920005"/>
        </c:manualLayout>
      </c:layout>
      <c:pieChart>
        <c:varyColors val="1"/>
        <c:ser>
          <c:idx val="0"/>
          <c:order val="0"/>
          <c:explosion val="4"/>
          <c:dPt>
            <c:idx val="0"/>
            <c:spPr>
              <a:ln w="19050">
                <a:solidFill>
                  <a:schemeClr val="lt1"/>
                </a:solidFill>
              </a:ln>
              <a:effectLst>
                <a:innerShdw blurRad="114300">
                  <a:schemeClr val="accent1"/>
                </a:innerShdw>
              </a:effectLst>
            </c:spPr>
            <c:extLst xmlns:c16r2="http://schemas.microsoft.com/office/drawing/2015/06/chart">
              <c:ext xmlns:c16="http://schemas.microsoft.com/office/drawing/2014/chart" uri="{C3380CC4-5D6E-409C-BE32-E72D297353CC}">
                <c16:uniqueId val="{00000000-0850-4C00-85A6-911D964785EA}"/>
              </c:ext>
            </c:extLst>
          </c:dPt>
          <c:dPt>
            <c:idx val="1"/>
            <c:spPr>
              <a:ln w="19050">
                <a:solidFill>
                  <a:schemeClr val="lt1"/>
                </a:solidFill>
              </a:ln>
              <a:effectLst>
                <a:innerShdw blurRad="114300">
                  <a:schemeClr val="accent2"/>
                </a:innerShdw>
              </a:effectLst>
            </c:spPr>
            <c:extLst xmlns:c16r2="http://schemas.microsoft.com/office/drawing/2015/06/chart">
              <c:ext xmlns:c16="http://schemas.microsoft.com/office/drawing/2014/chart" uri="{C3380CC4-5D6E-409C-BE32-E72D297353CC}">
                <c16:uniqueId val="{00000001-0850-4C00-85A6-911D964785EA}"/>
              </c:ext>
            </c:extLst>
          </c:dPt>
          <c:dPt>
            <c:idx val="2"/>
            <c:spPr>
              <a:ln w="19050">
                <a:solidFill>
                  <a:schemeClr val="lt1"/>
                </a:solidFill>
              </a:ln>
              <a:effectLst>
                <a:innerShdw blurRad="114300">
                  <a:schemeClr val="accent3"/>
                </a:innerShdw>
              </a:effectLst>
            </c:spPr>
            <c:extLst xmlns:c16r2="http://schemas.microsoft.com/office/drawing/2015/06/chart">
              <c:ext xmlns:c16="http://schemas.microsoft.com/office/drawing/2014/chart" uri="{C3380CC4-5D6E-409C-BE32-E72D297353CC}">
                <c16:uniqueId val="{00000002-0850-4C00-85A6-911D964785EA}"/>
              </c:ext>
            </c:extLst>
          </c:dPt>
          <c:dPt>
            <c:idx val="3"/>
            <c:spPr>
              <a:ln w="19050">
                <a:solidFill>
                  <a:schemeClr val="lt1"/>
                </a:solidFill>
              </a:ln>
              <a:effectLst>
                <a:innerShdw blurRad="114300">
                  <a:schemeClr val="accent4"/>
                </a:innerShdw>
              </a:effectLst>
            </c:spPr>
            <c:extLst xmlns:c16r2="http://schemas.microsoft.com/office/drawing/2015/06/chart">
              <c:ext xmlns:c16="http://schemas.microsoft.com/office/drawing/2014/chart" uri="{C3380CC4-5D6E-409C-BE32-E72D297353CC}">
                <c16:uniqueId val="{00000003-0850-4C00-85A6-911D964785EA}"/>
              </c:ext>
            </c:extLst>
          </c:dPt>
          <c:dPt>
            <c:idx val="4"/>
            <c:spPr>
              <a:ln w="19050">
                <a:solidFill>
                  <a:schemeClr val="lt1"/>
                </a:solidFill>
              </a:ln>
              <a:effectLst>
                <a:innerShdw blurRad="114300">
                  <a:schemeClr val="accent5"/>
                </a:innerShdw>
              </a:effectLst>
            </c:spPr>
            <c:extLst xmlns:c16r2="http://schemas.microsoft.com/office/drawing/2015/06/chart">
              <c:ext xmlns:c16="http://schemas.microsoft.com/office/drawing/2014/chart" uri="{C3380CC4-5D6E-409C-BE32-E72D297353CC}">
                <c16:uniqueId val="{00000004-0850-4C00-85A6-911D964785EA}"/>
              </c:ext>
            </c:extLst>
          </c:dPt>
          <c:dPt>
            <c:idx val="5"/>
            <c:spPr>
              <a:ln w="19050">
                <a:solidFill>
                  <a:schemeClr val="lt1"/>
                </a:solidFill>
              </a:ln>
              <a:effectLst>
                <a:innerShdw blurRad="114300">
                  <a:schemeClr val="accent6"/>
                </a:innerShdw>
              </a:effectLst>
            </c:spPr>
            <c:extLst xmlns:c16r2="http://schemas.microsoft.com/office/drawing/2015/06/chart">
              <c:ext xmlns:c16="http://schemas.microsoft.com/office/drawing/2014/chart" uri="{C3380CC4-5D6E-409C-BE32-E72D297353CC}">
                <c16:uniqueId val="{00000005-FDDE-4D35-9909-E72214C124E5}"/>
              </c:ext>
            </c:extLst>
          </c:dPt>
          <c:dLbls>
            <c:dLbl>
              <c:idx val="0"/>
              <c:layout>
                <c:manualLayout>
                  <c:x val="0.15508475503062141"/>
                  <c:y val="0.17592592592592593"/>
                </c:manualLayout>
              </c:layout>
              <c:tx>
                <c:rich>
                  <a:bodyPr/>
                  <a:lstStyle/>
                  <a:p>
                    <a:r>
                      <a:rPr lang="mn-MN"/>
                      <a:t>Бизнесийн зээл
12.9%</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0850-4C00-85A6-911D964785EA}"/>
                </c:ext>
              </c:extLst>
            </c:dLbl>
            <c:dLbl>
              <c:idx val="1"/>
              <c:layout>
                <c:manualLayout>
                  <c:x val="0.15015244969378819"/>
                  <c:y val="-0.10016185476815655"/>
                </c:manualLayout>
              </c:layout>
              <c:tx>
                <c:rich>
                  <a:bodyPr/>
                  <a:lstStyle/>
                  <a:p>
                    <a:r>
                      <a:rPr lang="mn-MN"/>
                      <a:t>Хэрэглээний зээл
63.3%</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0850-4C00-85A6-911D964785EA}"/>
                </c:ext>
              </c:extLst>
            </c:dLbl>
            <c:dLbl>
              <c:idx val="2"/>
              <c:layout>
                <c:manualLayout>
                  <c:x val="-8.5643101363578569E-2"/>
                  <c:y val="0.30552884663002638"/>
                </c:manualLayout>
              </c:layout>
              <c:tx>
                <c:rich>
                  <a:bodyPr/>
                  <a:lstStyle/>
                  <a:p>
                    <a:r>
                      <a:rPr lang="mn-MN"/>
                      <a:t>Орон сууцны зээл
15.8%</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0850-4C00-85A6-911D964785EA}"/>
                </c:ext>
              </c:extLst>
            </c:dLbl>
            <c:dLbl>
              <c:idx val="3"/>
              <c:layout>
                <c:manualLayout>
                  <c:x val="-0.15189101515057254"/>
                  <c:y val="0.10105521715445946"/>
                </c:manualLayout>
              </c:layout>
              <c:tx>
                <c:rich>
                  <a:bodyPr/>
                  <a:lstStyle/>
                  <a:p>
                    <a:r>
                      <a:rPr lang="mn-MN"/>
                      <a:t>Ажилчдын зээл
1.9%</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0850-4C00-85A6-911D964785EA}"/>
                </c:ext>
              </c:extLst>
            </c:dLbl>
            <c:dLbl>
              <c:idx val="4"/>
              <c:layout>
                <c:manualLayout>
                  <c:x val="-2.3694662946422532E-2"/>
                  <c:y val="1.2578616352201238E-3"/>
                </c:manualLayout>
              </c:layout>
              <c:tx>
                <c:rich>
                  <a:bodyPr/>
                  <a:lstStyle/>
                  <a:p>
                    <a:r>
                      <a:rPr lang="mn-MN"/>
                      <a:t>ХАА-н зээл
5.0%</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0850-4C00-85A6-911D964785EA}"/>
                </c:ext>
              </c:extLst>
            </c:dLbl>
            <c:dLbl>
              <c:idx val="5"/>
              <c:layout/>
              <c:tx>
                <c:rich>
                  <a:bodyPr/>
                  <a:lstStyle/>
                  <a:p>
                    <a:r>
                      <a:rPr lang="mn-MN"/>
                      <a:t>Төслийн зээл
1.1%</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FDDE-4D35-9909-E72214C124E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Arial" pitchFamily="34" charset="0"/>
                    <a:ea typeface="+mn-ea"/>
                    <a:cs typeface="Arial" pitchFamily="34" charset="0"/>
                  </a:defRPr>
                </a:pPr>
                <a:endParaRPr lang="en-US"/>
              </a:p>
            </c:txPr>
            <c:showCatName val="1"/>
            <c:showPercent val="1"/>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extLst>
          </c:dLbls>
          <c:cat>
            <c:strRef>
              <c:f>'6.1'!$J$57:$J$62</c:f>
              <c:strCache>
                <c:ptCount val="6"/>
                <c:pt idx="0">
                  <c:v>Бизнесийн зээл</c:v>
                </c:pt>
                <c:pt idx="1">
                  <c:v>Хэрэглээний зээл</c:v>
                </c:pt>
                <c:pt idx="2">
                  <c:v>Орон сууцны зээл</c:v>
                </c:pt>
                <c:pt idx="3">
                  <c:v>Ажилчдын зээл</c:v>
                </c:pt>
                <c:pt idx="4">
                  <c:v>ХАА-н зээл</c:v>
                </c:pt>
                <c:pt idx="5">
                  <c:v>Төслийн зээл</c:v>
                </c:pt>
              </c:strCache>
            </c:strRef>
          </c:cat>
          <c:val>
            <c:numRef>
              <c:f>'6.1'!$K$57:$K$62</c:f>
              <c:numCache>
                <c:formatCode>0.0</c:formatCode>
                <c:ptCount val="6"/>
                <c:pt idx="0">
                  <c:v>12.855521396303315</c:v>
                </c:pt>
                <c:pt idx="1">
                  <c:v>63.291515392961017</c:v>
                </c:pt>
                <c:pt idx="2">
                  <c:v>15.838501068625019</c:v>
                </c:pt>
                <c:pt idx="3">
                  <c:v>1.8926063175407344</c:v>
                </c:pt>
                <c:pt idx="4">
                  <c:v>4.9763599600111394</c:v>
                </c:pt>
                <c:pt idx="5">
                  <c:v>1.1454958645589823</c:v>
                </c:pt>
              </c:numCache>
            </c:numRef>
          </c:val>
          <c:extLst xmlns:c16r2="http://schemas.microsoft.com/office/drawing/2015/06/chart">
            <c:ext xmlns:c16="http://schemas.microsoft.com/office/drawing/2014/chart" uri="{C3380CC4-5D6E-409C-BE32-E72D297353CC}">
              <c16:uniqueId val="{00000005-0850-4C00-85A6-911D964785EA}"/>
            </c:ext>
          </c:extLst>
        </c:ser>
        <c:dLbls>
          <c:showCatName val="1"/>
          <c:showPercent val="1"/>
        </c:dLbls>
        <c:firstSliceAng val="0"/>
      </c:pieChart>
      <c:spPr>
        <a:noFill/>
        <a:ln>
          <a:noFill/>
        </a:ln>
        <a:effectLst/>
      </c:spPr>
    </c:plotArea>
    <c:plotVisOnly val="1"/>
    <c:dispBlanksAs val="zero"/>
  </c:chart>
  <c:spPr>
    <a:solidFill>
      <a:schemeClr val="bg1"/>
    </a:solidFill>
    <a:ln w="9525" cap="flat" cmpd="sng" algn="ctr">
      <a:noFill/>
      <a:round/>
    </a:ln>
    <a:effectLst/>
  </c:spPr>
  <c:txPr>
    <a:bodyPr/>
    <a:lstStyle/>
    <a:p>
      <a:pPr>
        <a:defRPr/>
      </a:pPr>
      <a:endParaRPr lang="en-US"/>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1.1111153581530465E-2"/>
          <c:y val="0"/>
          <c:w val="0.98888888888888893"/>
          <c:h val="0.80900356205474311"/>
        </c:manualLayout>
      </c:layout>
      <c:lineChart>
        <c:grouping val="standard"/>
        <c:ser>
          <c:idx val="0"/>
          <c:order val="0"/>
          <c:tx>
            <c:strRef>
              <c:f>Sheet1!$A$2</c:f>
              <c:strCache>
                <c:ptCount val="1"/>
                <c:pt idx="0">
                  <c:v>Category 1</c:v>
                </c:pt>
              </c:strCache>
            </c:strRef>
          </c:tx>
          <c:spPr>
            <a:ln w="38100">
              <a:solidFill>
                <a:srgbClr val="2CA46B"/>
              </a:solidFill>
              <a:tailEnd type="stealth"/>
            </a:ln>
          </c:spPr>
          <c:marker>
            <c:symbol val="none"/>
          </c:marker>
          <c:dLbls>
            <c:dLbl>
              <c:idx val="6"/>
              <c:layout>
                <c:manualLayout>
                  <c:x val="4.8543689320388423E-3"/>
                  <c:y val="6.25E-2"/>
                </c:manualLayout>
              </c:layout>
              <c:dLblPos val="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FF49-4DAB-BEF1-407CB70A9A98}"/>
                </c:ext>
              </c:extLst>
            </c:dLbl>
            <c:spPr>
              <a:noFill/>
              <a:ln>
                <a:noFill/>
              </a:ln>
              <a:effectLst/>
            </c:spPr>
            <c:txPr>
              <a:bodyPr/>
              <a:lstStyle/>
              <a:p>
                <a:pPr>
                  <a:defRPr b="1">
                    <a:solidFill>
                      <a:schemeClr val="accent6">
                        <a:lumMod val="75000"/>
                      </a:schemeClr>
                    </a:solidFill>
                  </a:defRPr>
                </a:pPr>
                <a:endParaRPr lang="en-US"/>
              </a:p>
            </c:txPr>
            <c:dLblPos val="t"/>
            <c:showVal val="1"/>
            <c:extLst xmlns:c16r2="http://schemas.microsoft.com/office/drawing/2015/06/chart">
              <c:ext xmlns:c15="http://schemas.microsoft.com/office/drawing/2012/chart" uri="{CE6537A1-D6FC-4f65-9D91-7224C49458BB}">
                <c15:showLeaderLines val="0"/>
              </c:ext>
            </c:extLst>
          </c:dLbls>
          <c:cat>
            <c:strRef>
              <c:f>Sheet1!$B$1:$E$1</c:f>
              <c:strCache>
                <c:ptCount val="4"/>
                <c:pt idx="0">
                  <c:v>2014 I-IX</c:v>
                </c:pt>
                <c:pt idx="1">
                  <c:v>2015 I-IX</c:v>
                </c:pt>
                <c:pt idx="2">
                  <c:v>2016 I-IX</c:v>
                </c:pt>
                <c:pt idx="3">
                  <c:v>2017 I-IX</c:v>
                </c:pt>
              </c:strCache>
            </c:strRef>
          </c:cat>
          <c:val>
            <c:numRef>
              <c:f>Sheet1!$B$2:$E$2</c:f>
              <c:numCache>
                <c:formatCode>General</c:formatCode>
                <c:ptCount val="4"/>
                <c:pt idx="0">
                  <c:v>2858</c:v>
                </c:pt>
                <c:pt idx="1">
                  <c:v>8022</c:v>
                </c:pt>
                <c:pt idx="2">
                  <c:v>97737</c:v>
                </c:pt>
                <c:pt idx="3">
                  <c:v>2224</c:v>
                </c:pt>
              </c:numCache>
            </c:numRef>
          </c:val>
          <c:smooth val="1"/>
          <c:extLst xmlns:c16r2="http://schemas.microsoft.com/office/drawing/2015/06/chart">
            <c:ext xmlns:c16="http://schemas.microsoft.com/office/drawing/2014/chart" uri="{C3380CC4-5D6E-409C-BE32-E72D297353CC}">
              <c16:uniqueId val="{00000001-FF49-4DAB-BEF1-407CB70A9A98}"/>
            </c:ext>
          </c:extLst>
        </c:ser>
        <c:dLbls>
          <c:showVal val="1"/>
        </c:dLbls>
        <c:marker val="1"/>
        <c:axId val="91835008"/>
        <c:axId val="91840896"/>
      </c:lineChart>
      <c:catAx>
        <c:axId val="91835008"/>
        <c:scaling>
          <c:orientation val="minMax"/>
        </c:scaling>
        <c:axPos val="b"/>
        <c:numFmt formatCode="General" sourceLinked="0"/>
        <c:tickLblPos val="nextTo"/>
        <c:txPr>
          <a:bodyPr/>
          <a:lstStyle/>
          <a:p>
            <a:pPr>
              <a:defRPr sz="1600" b="0">
                <a:solidFill>
                  <a:schemeClr val="tx2">
                    <a:lumMod val="75000"/>
                  </a:schemeClr>
                </a:solidFill>
                <a:effectLst>
                  <a:outerShdw blurRad="50800" dist="38100" dir="2700000" algn="tl" rotWithShape="0">
                    <a:prstClr val="black">
                      <a:alpha val="40000"/>
                    </a:prstClr>
                  </a:outerShdw>
                </a:effectLst>
              </a:defRPr>
            </a:pPr>
            <a:endParaRPr lang="en-US"/>
          </a:p>
        </c:txPr>
        <c:crossAx val="91840896"/>
        <c:crosses val="autoZero"/>
        <c:auto val="1"/>
        <c:lblAlgn val="ctr"/>
        <c:lblOffset val="100"/>
      </c:catAx>
      <c:valAx>
        <c:axId val="91840896"/>
        <c:scaling>
          <c:orientation val="minMax"/>
        </c:scaling>
        <c:delete val="1"/>
        <c:axPos val="l"/>
        <c:numFmt formatCode="General" sourceLinked="1"/>
        <c:tickLblPos val="none"/>
        <c:crossAx val="91835008"/>
        <c:crosses val="autoZero"/>
        <c:crossBetween val="between"/>
      </c:valAx>
    </c:plotArea>
    <c:plotVisOnly val="1"/>
    <c:dispBlanksAs val="gap"/>
  </c:chart>
  <c:spPr>
    <a:ln>
      <a:noFill/>
    </a:ln>
  </c:spPr>
  <c:txPr>
    <a:bodyPr/>
    <a:lstStyle/>
    <a:p>
      <a:pPr>
        <a:defRPr sz="1800"/>
      </a:pPr>
      <a:endParaRPr lang="en-US"/>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bar"/>
        <c:grouping val="clustered"/>
        <c:ser>
          <c:idx val="0"/>
          <c:order val="0"/>
          <c:tx>
            <c:strRef>
              <c:f>'10.1-10.2'!$Z$35</c:f>
              <c:strCache>
                <c:ptCount val="1"/>
                <c:pt idx="0">
                  <c:v>2016 I-IX</c:v>
                </c:pt>
              </c:strCache>
            </c:strRef>
          </c:tx>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'10.1-10.2'!$Y$36:$Y$39</c:f>
              <c:strCache>
                <c:ptCount val="4"/>
                <c:pt idx="0">
                  <c:v>УҮГ</c:v>
                </c:pt>
                <c:pt idx="1">
                  <c:v>Компани</c:v>
                </c:pt>
                <c:pt idx="2">
                  <c:v>ӨАА</c:v>
                </c:pt>
                <c:pt idx="3">
                  <c:v>Хоршоо</c:v>
                </c:pt>
              </c:strCache>
            </c:strRef>
          </c:cat>
          <c:val>
            <c:numRef>
              <c:f>'10.1-10.2'!$Z$36:$Z$39</c:f>
              <c:numCache>
                <c:formatCode>0.0</c:formatCode>
                <c:ptCount val="4"/>
                <c:pt idx="0">
                  <c:v>58.33961441713047</c:v>
                </c:pt>
                <c:pt idx="1">
                  <c:v>37.567540569747138</c:v>
                </c:pt>
                <c:pt idx="2">
                  <c:v>4.0401747200755445</c:v>
                </c:pt>
                <c:pt idx="3">
                  <c:v>5.2670293046613366E-2</c:v>
                </c:pt>
              </c:numCache>
            </c:numRef>
          </c:val>
          <c:extLst xmlns:c16r2="http://schemas.microsoft.com/office/drawing/2015/06/chart">
            <c:ext xmlns:c16="http://schemas.microsoft.com/office/drawing/2014/chart" uri="{C3380CC4-5D6E-409C-BE32-E72D297353CC}">
              <c16:uniqueId val="{00000000-B151-4947-8671-76690059A1FA}"/>
            </c:ext>
          </c:extLst>
        </c:ser>
        <c:ser>
          <c:idx val="1"/>
          <c:order val="1"/>
          <c:tx>
            <c:strRef>
              <c:f>'10.1-10.2'!$AA$35</c:f>
              <c:strCache>
                <c:ptCount val="1"/>
                <c:pt idx="0">
                  <c:v>2017 I-IX</c:v>
                </c:pt>
              </c:strCache>
            </c:strRef>
          </c:tx>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'10.1-10.2'!$Y$36:$Y$39</c:f>
              <c:strCache>
                <c:ptCount val="4"/>
                <c:pt idx="0">
                  <c:v>УҮГ</c:v>
                </c:pt>
                <c:pt idx="1">
                  <c:v>Компани</c:v>
                </c:pt>
                <c:pt idx="2">
                  <c:v>ӨАА</c:v>
                </c:pt>
                <c:pt idx="3">
                  <c:v>Хоршоо</c:v>
                </c:pt>
              </c:strCache>
            </c:strRef>
          </c:cat>
          <c:val>
            <c:numRef>
              <c:f>'10.1-10.2'!$AA$36:$AA$39</c:f>
              <c:numCache>
                <c:formatCode>0.0</c:formatCode>
                <c:ptCount val="4"/>
                <c:pt idx="0">
                  <c:v>4.1208044601945675</c:v>
                </c:pt>
                <c:pt idx="1">
                  <c:v>95.451594700133327</c:v>
                </c:pt>
                <c:pt idx="2">
                  <c:v>0.41685664627677582</c:v>
                </c:pt>
              </c:numCache>
            </c:numRef>
          </c:val>
          <c:extLst xmlns:c16r2="http://schemas.microsoft.com/office/drawing/2015/06/chart">
            <c:ext xmlns:c16="http://schemas.microsoft.com/office/drawing/2014/chart" uri="{C3380CC4-5D6E-409C-BE32-E72D297353CC}">
              <c16:uniqueId val="{00000001-B151-4947-8671-76690059A1FA}"/>
            </c:ext>
          </c:extLst>
        </c:ser>
        <c:dLbls>
          <c:showVal val="1"/>
        </c:dLbls>
        <c:gapWidth val="75"/>
        <c:axId val="106162048"/>
        <c:axId val="106163584"/>
      </c:barChart>
      <c:catAx>
        <c:axId val="106162048"/>
        <c:scaling>
          <c:orientation val="minMax"/>
        </c:scaling>
        <c:axPos val="l"/>
        <c:numFmt formatCode="General" sourceLinked="0"/>
        <c:majorTickMark val="none"/>
        <c:tickLblPos val="nextTo"/>
        <c:crossAx val="106163584"/>
        <c:crosses val="autoZero"/>
        <c:auto val="1"/>
        <c:lblAlgn val="ctr"/>
        <c:lblOffset val="100"/>
      </c:catAx>
      <c:valAx>
        <c:axId val="106163584"/>
        <c:scaling>
          <c:orientation val="minMax"/>
        </c:scaling>
        <c:axPos val="b"/>
        <c:numFmt formatCode="0.0" sourceLinked="1"/>
        <c:majorTickMark val="none"/>
        <c:tickLblPos val="nextTo"/>
        <c:crossAx val="106162048"/>
        <c:crosses val="autoZero"/>
        <c:crossBetween val="between"/>
      </c:valAx>
    </c:plotArea>
    <c:legend>
      <c:legendPos val="b"/>
      <c:layout/>
    </c:legend>
    <c:plotVisOnly val="1"/>
    <c:dispBlanksAs val="gap"/>
  </c:chart>
  <c:txPr>
    <a:bodyPr/>
    <a:lstStyle/>
    <a:p>
      <a:pPr>
        <a:defRPr sz="1100">
          <a:latin typeface="Arial" pitchFamily="34" charset="0"/>
          <a:cs typeface="Arial" pitchFamily="34" charset="0"/>
        </a:defRPr>
      </a:pPr>
      <a:endParaRPr lang="en-US"/>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550"/>
          </a:xfrm>
          <a:prstGeom prst="rect">
            <a:avLst/>
          </a:prstGeom>
        </p:spPr>
        <p:txBody>
          <a:bodyPr vert="horz" lIns="91438" tIns="45720" rIns="91438" bIns="45720" rtlCol="0"/>
          <a:lstStyle>
            <a:lvl1pPr algn="l" eaLnBrk="1" hangingPunct="1">
              <a:defRPr sz="1200">
                <a:cs typeface="Arial" pitchFamily="34" charset="0"/>
              </a:defRPr>
            </a:lvl1pPr>
          </a:lstStyle>
          <a:p>
            <a:pPr>
              <a:defRPr/>
            </a:pPr>
            <a:endParaRPr lang="en-US"/>
          </a:p>
        </p:txBody>
      </p:sp>
      <p:sp>
        <p:nvSpPr>
          <p:cNvPr id="3" name="Date Placeholder 2"/>
          <p:cNvSpPr>
            <a:spLocks noGrp="1"/>
          </p:cNvSpPr>
          <p:nvPr>
            <p:ph type="dt" sz="quarter" idx="1"/>
          </p:nvPr>
        </p:nvSpPr>
        <p:spPr>
          <a:xfrm>
            <a:off x="3884613" y="0"/>
            <a:ext cx="2971800" cy="463550"/>
          </a:xfrm>
          <a:prstGeom prst="rect">
            <a:avLst/>
          </a:prstGeom>
        </p:spPr>
        <p:txBody>
          <a:bodyPr vert="horz" lIns="91438" tIns="45720" rIns="91438" bIns="45720" rtlCol="0"/>
          <a:lstStyle>
            <a:lvl1pPr algn="r" eaLnBrk="1" hangingPunct="1">
              <a:defRPr sz="1200">
                <a:cs typeface="Arial" pitchFamily="34" charset="0"/>
              </a:defRPr>
            </a:lvl1pPr>
          </a:lstStyle>
          <a:p>
            <a:pPr>
              <a:defRPr/>
            </a:pPr>
            <a:fld id="{76D9FFBC-56E5-49AB-A980-6268372BAABF}" type="datetimeFigureOut">
              <a:rPr lang="en-US"/>
              <a:pPr>
                <a:defRPr/>
              </a:pPr>
              <a:t>10/13/2017</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38" tIns="45720" rIns="91438" bIns="45720" rtlCol="0" anchor="b"/>
          <a:lstStyle>
            <a:lvl1pPr algn="l" eaLnBrk="1" hangingPunct="1">
              <a:defRPr sz="1200">
                <a:cs typeface="Arial" pitchFamily="34" charset="0"/>
              </a:defRPr>
            </a:lvl1pPr>
          </a:lstStyle>
          <a:p>
            <a:pPr>
              <a:defRPr/>
            </a:pPr>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wrap="square" lIns="91438" tIns="45720" rIns="91438" bIns="45720" numCol="1" anchor="b" anchorCtr="0" compatLnSpc="1">
            <a:prstTxWarp prst="textNoShape">
              <a:avLst/>
            </a:prstTxWarp>
          </a:bodyPr>
          <a:lstStyle>
            <a:lvl1pPr algn="r" eaLnBrk="1" hangingPunct="1">
              <a:defRPr sz="1200">
                <a:cs typeface="Arial" pitchFamily="34" charset="0"/>
              </a:defRPr>
            </a:lvl1pPr>
          </a:lstStyle>
          <a:p>
            <a:pPr>
              <a:defRPr/>
            </a:pPr>
            <a:fld id="{ED9021E2-95D1-40F0-88F8-0D3682B0D03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550"/>
          </a:xfrm>
          <a:prstGeom prst="rect">
            <a:avLst/>
          </a:prstGeom>
        </p:spPr>
        <p:txBody>
          <a:bodyPr vert="horz" lIns="91438" tIns="45720" rIns="91438"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63550"/>
          </a:xfrm>
          <a:prstGeom prst="rect">
            <a:avLst/>
          </a:prstGeom>
        </p:spPr>
        <p:txBody>
          <a:bodyPr vert="horz" lIns="91438" tIns="45720" rIns="91438" bIns="45720" rtlCol="0"/>
          <a:lstStyle>
            <a:lvl1pPr algn="r" eaLnBrk="1" fontAlgn="auto" hangingPunct="1">
              <a:spcBef>
                <a:spcPts val="0"/>
              </a:spcBef>
              <a:spcAft>
                <a:spcPts val="0"/>
              </a:spcAft>
              <a:defRPr sz="1200">
                <a:latin typeface="+mn-lt"/>
                <a:cs typeface="+mn-cs"/>
              </a:defRPr>
            </a:lvl1pPr>
          </a:lstStyle>
          <a:p>
            <a:pPr>
              <a:defRPr/>
            </a:pPr>
            <a:fld id="{DA61CC6E-47AF-451B-8ABD-358BC983887B}" type="datetimeFigureOut">
              <a:rPr lang="en-US"/>
              <a:pPr>
                <a:defRPr/>
              </a:pPr>
              <a:t>10/13/2017</a:t>
            </a:fld>
            <a:endParaRPr lang="en-US"/>
          </a:p>
        </p:txBody>
      </p:sp>
      <p:sp>
        <p:nvSpPr>
          <p:cNvPr id="4" name="Slide Image Placeholder 3"/>
          <p:cNvSpPr>
            <a:spLocks noGrp="1" noRot="1" noChangeAspect="1"/>
          </p:cNvSpPr>
          <p:nvPr>
            <p:ph type="sldImg" idx="2"/>
          </p:nvPr>
        </p:nvSpPr>
        <p:spPr>
          <a:xfrm>
            <a:off x="1106488" y="696913"/>
            <a:ext cx="4645025" cy="3484562"/>
          </a:xfrm>
          <a:prstGeom prst="rect">
            <a:avLst/>
          </a:prstGeom>
          <a:noFill/>
          <a:ln w="12700">
            <a:solidFill>
              <a:prstClr val="black"/>
            </a:solidFill>
          </a:ln>
        </p:spPr>
        <p:txBody>
          <a:bodyPr vert="horz" lIns="91438" tIns="45720" rIns="91438" bIns="45720" rtlCol="0" anchor="ctr"/>
          <a:lstStyle/>
          <a:p>
            <a:pPr lvl="0"/>
            <a:endParaRPr lang="en-US" noProof="0"/>
          </a:p>
        </p:txBody>
      </p:sp>
      <p:sp>
        <p:nvSpPr>
          <p:cNvPr id="5" name="Notes Placeholder 4"/>
          <p:cNvSpPr>
            <a:spLocks noGrp="1"/>
          </p:cNvSpPr>
          <p:nvPr>
            <p:ph type="body" sz="quarter" idx="3"/>
          </p:nvPr>
        </p:nvSpPr>
        <p:spPr>
          <a:xfrm>
            <a:off x="685800" y="4414838"/>
            <a:ext cx="5486400" cy="4184650"/>
          </a:xfrm>
          <a:prstGeom prst="rect">
            <a:avLst/>
          </a:prstGeom>
        </p:spPr>
        <p:txBody>
          <a:bodyPr vert="horz" lIns="91438" tIns="45720" rIns="91438"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2971800" cy="465138"/>
          </a:xfrm>
          <a:prstGeom prst="rect">
            <a:avLst/>
          </a:prstGeom>
        </p:spPr>
        <p:txBody>
          <a:bodyPr vert="horz" lIns="91438" tIns="45720" rIns="91438"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wrap="square" lIns="91438" tIns="45720" rIns="91438" bIns="45720" numCol="1" anchor="b" anchorCtr="0" compatLnSpc="1">
            <a:prstTxWarp prst="textNoShape">
              <a:avLst/>
            </a:prstTxWarp>
          </a:bodyPr>
          <a:lstStyle>
            <a:lvl1pPr algn="r" eaLnBrk="1" hangingPunct="1">
              <a:defRPr sz="1200">
                <a:cs typeface="Arial" pitchFamily="34" charset="0"/>
              </a:defRPr>
            </a:lvl1pPr>
          </a:lstStyle>
          <a:p>
            <a:pPr>
              <a:defRPr/>
            </a:pPr>
            <a:fld id="{36B3802E-69BE-4CC8-9AD0-979CAE8815B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r>
              <a:rPr lang="mn-MN" altLang="en-US" dirty="0"/>
              <a:t>Нүүр солих</a:t>
            </a:r>
            <a:endParaRPr lang="en-US" altLang="en-US" dirty="0"/>
          </a:p>
        </p:txBody>
      </p:sp>
      <p:sp>
        <p:nvSpPr>
          <p:cNvPr id="20484" name="Slide Number Placeholder 3"/>
          <p:cNvSpPr>
            <a:spLocks noGrp="1"/>
          </p:cNvSpPr>
          <p:nvPr>
            <p:ph type="sldNum" sz="quarter" idx="5"/>
          </p:nvPr>
        </p:nvSpPr>
        <p:spPr bwMode="auto">
          <a:noFill/>
          <a:ln>
            <a:miter lim="800000"/>
            <a:headEnd/>
            <a:tailEnd/>
          </a:ln>
        </p:spPr>
        <p:txBody>
          <a:bodyPr/>
          <a:lstStyle/>
          <a:p>
            <a:fld id="{F34A78AA-6011-4478-80E5-F60E1D846C60}" type="slidenum">
              <a:rPr lang="en-US" altLang="en-US" smtClean="0">
                <a:cs typeface="Arial" charset="0"/>
              </a:rPr>
              <a:pPr/>
              <a:t>1</a:t>
            </a:fld>
            <a:endParaRPr lang="en-US" altLang="en-US">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Аж</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ахуйн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нэгжийн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хариуцлагын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хэлбэрээр</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авч</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үзвэл</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улсын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үйлдвэрийн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газар</a:t>
            </a:r>
            <a:r>
              <a:rPr lang="en-US" sz="1200" kern="1200" dirty="0">
                <a:solidFill>
                  <a:schemeClr val="tx1"/>
                </a:solidFill>
                <a:latin typeface="+mn-lt"/>
                <a:ea typeface="+mn-ea"/>
                <a:cs typeface="+mn-cs"/>
              </a:rPr>
              <a:t> 7.9 </a:t>
            </a:r>
            <a:r>
              <a:rPr lang="en-US" sz="1200" kern="1200" dirty="0" err="1">
                <a:solidFill>
                  <a:schemeClr val="tx1"/>
                </a:solidFill>
                <a:latin typeface="+mn-lt"/>
                <a:ea typeface="+mn-ea"/>
                <a:cs typeface="+mn-cs"/>
              </a:rPr>
              <a:t>хувь</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компани</a:t>
            </a:r>
            <a:r>
              <a:rPr lang="en-US" sz="1200" kern="1200" dirty="0">
                <a:solidFill>
                  <a:schemeClr val="tx1"/>
                </a:solidFill>
                <a:latin typeface="+mn-lt"/>
                <a:ea typeface="+mn-ea"/>
                <a:cs typeface="+mn-cs"/>
              </a:rPr>
              <a:t> 91.5 </a:t>
            </a:r>
            <a:r>
              <a:rPr lang="en-US" sz="1200" kern="1200" dirty="0" err="1">
                <a:solidFill>
                  <a:schemeClr val="tx1"/>
                </a:solidFill>
                <a:latin typeface="+mn-lt"/>
                <a:ea typeface="+mn-ea"/>
                <a:cs typeface="+mn-cs"/>
              </a:rPr>
              <a:t>хувь</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өрхийн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аж</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ахуй</a:t>
            </a:r>
            <a:r>
              <a:rPr lang="en-US" sz="1200" kern="1200" dirty="0">
                <a:solidFill>
                  <a:schemeClr val="tx1"/>
                </a:solidFill>
                <a:latin typeface="+mn-lt"/>
                <a:ea typeface="+mn-ea"/>
                <a:cs typeface="+mn-cs"/>
              </a:rPr>
              <a:t> </a:t>
            </a:r>
            <a:r>
              <a:rPr lang="mn-MN" sz="1200" kern="1200" dirty="0">
                <a:solidFill>
                  <a:schemeClr val="tx1"/>
                </a:solidFill>
                <a:latin typeface="+mn-lt"/>
                <a:ea typeface="+mn-ea"/>
                <a:cs typeface="+mn-cs"/>
              </a:rPr>
              <a:t>0.</a:t>
            </a:r>
            <a:r>
              <a:rPr lang="en-US" sz="1200" kern="1200" dirty="0">
                <a:solidFill>
                  <a:schemeClr val="tx1"/>
                </a:solidFill>
                <a:latin typeface="+mn-lt"/>
                <a:ea typeface="+mn-ea"/>
                <a:cs typeface="+mn-cs"/>
              </a:rPr>
              <a:t>7 </a:t>
            </a:r>
            <a:r>
              <a:rPr lang="en-US" sz="1200" kern="1200" dirty="0" err="1">
                <a:solidFill>
                  <a:schemeClr val="tx1"/>
                </a:solidFill>
                <a:latin typeface="+mn-lt"/>
                <a:ea typeface="+mn-ea"/>
                <a:cs typeface="+mn-cs"/>
              </a:rPr>
              <a:t>хувийг</a:t>
            </a:r>
            <a:r>
              <a:rPr lang="en-US" sz="1200" kern="1200" dirty="0">
                <a:solidFill>
                  <a:schemeClr val="tx1"/>
                </a:solidFill>
                <a:latin typeface="+mn-lt"/>
                <a:ea typeface="+mn-ea"/>
                <a:cs typeface="+mn-cs"/>
              </a:rPr>
              <a:t>  </a:t>
            </a:r>
            <a:r>
              <a:rPr lang="ru-RU" sz="1200" kern="1200" dirty="0">
                <a:solidFill>
                  <a:schemeClr val="tx1"/>
                </a:solidFill>
                <a:latin typeface="+mn-lt"/>
                <a:ea typeface="+mn-ea"/>
                <a:cs typeface="+mn-cs"/>
              </a:rPr>
              <a:t>тус тус</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үйлдвэрлэжээ</a:t>
            </a:r>
            <a:r>
              <a:rPr lang="en-US" sz="1200" kern="1200" dirty="0">
                <a:solidFill>
                  <a:schemeClr val="tx1"/>
                </a:solidFill>
                <a:latin typeface="+mn-lt"/>
                <a:ea typeface="+mn-ea"/>
                <a:cs typeface="+mn-cs"/>
              </a:rPr>
              <a:t>.</a:t>
            </a:r>
            <a:r>
              <a:rPr lang="eu-ES" sz="1200" kern="120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16</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17</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mn-lt"/>
                <a:ea typeface="+mn-ea"/>
                <a:cs typeface="+mn-cs"/>
              </a:rPr>
              <a:t> </a:t>
            </a: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4</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5</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7</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8</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mn-MN" dirty="0"/>
              <a:t>Өмнөх сарынх шиг болгох</a:t>
            </a:r>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12</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14</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err="1">
                <a:solidFill>
                  <a:schemeClr val="tx1"/>
                </a:solidFill>
                <a:latin typeface="+mn-lt"/>
                <a:ea typeface="+mn-ea"/>
                <a:cs typeface="+mn-cs"/>
              </a:rPr>
              <a:t>Аж</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үйлдвэрийн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салбарт</a:t>
            </a:r>
            <a:r>
              <a:rPr lang="en-US" sz="1200" kern="1200" dirty="0">
                <a:solidFill>
                  <a:schemeClr val="tx1"/>
                </a:solidFill>
                <a:latin typeface="+mn-lt"/>
                <a:ea typeface="+mn-ea"/>
                <a:cs typeface="+mn-cs"/>
              </a:rPr>
              <a:t> </a:t>
            </a:r>
            <a:r>
              <a:rPr lang="mn-MN" sz="1200" kern="1200" dirty="0">
                <a:solidFill>
                  <a:schemeClr val="tx1"/>
                </a:solidFill>
                <a:latin typeface="+mn-lt"/>
                <a:ea typeface="+mn-ea"/>
                <a:cs typeface="+mn-cs"/>
              </a:rPr>
              <a:t> оны </a:t>
            </a:r>
            <a:r>
              <a:rPr lang="en-US" sz="1200" kern="1200" dirty="0" err="1">
                <a:solidFill>
                  <a:schemeClr val="tx1"/>
                </a:solidFill>
                <a:latin typeface="+mn-lt"/>
                <a:ea typeface="+mn-ea"/>
                <a:cs typeface="+mn-cs"/>
              </a:rPr>
              <a:t>эхний</a:t>
            </a:r>
            <a:r>
              <a:rPr lang="en-US" sz="1200" kern="1200" dirty="0">
                <a:solidFill>
                  <a:schemeClr val="tx1"/>
                </a:solidFill>
                <a:latin typeface="+mn-lt"/>
                <a:ea typeface="+mn-ea"/>
                <a:cs typeface="+mn-cs"/>
              </a:rPr>
              <a:t> 9 </a:t>
            </a:r>
            <a:r>
              <a:rPr lang="en-US" sz="1200" kern="1200" dirty="0" err="1">
                <a:solidFill>
                  <a:schemeClr val="tx1"/>
                </a:solidFill>
                <a:latin typeface="+mn-lt"/>
                <a:ea typeface="+mn-ea"/>
                <a:cs typeface="+mn-cs"/>
              </a:rPr>
              <a:t>сард</a:t>
            </a:r>
            <a:r>
              <a:rPr lang="en-US" sz="1200" kern="1200" dirty="0">
                <a:solidFill>
                  <a:schemeClr val="tx1"/>
                </a:solidFill>
                <a:latin typeface="+mn-lt"/>
                <a:ea typeface="+mn-ea"/>
                <a:cs typeface="+mn-cs"/>
              </a:rPr>
              <a:t> </a:t>
            </a:r>
            <a:r>
              <a:rPr lang="mn-MN" sz="1200" kern="1200" dirty="0">
                <a:solidFill>
                  <a:schemeClr val="tx1"/>
                </a:solidFill>
                <a:latin typeface="+mn-lt"/>
                <a:ea typeface="+mn-ea"/>
                <a:cs typeface="+mn-cs"/>
              </a:rPr>
              <a:t>оны үнээр </a:t>
            </a:r>
            <a:r>
              <a:rPr lang="en-US" sz="1200" kern="1200" dirty="0">
                <a:solidFill>
                  <a:schemeClr val="tx1"/>
                </a:solidFill>
                <a:latin typeface="+mn-lt"/>
                <a:ea typeface="+mn-ea"/>
                <a:cs typeface="+mn-cs"/>
              </a:rPr>
              <a:t>110757.5 </a:t>
            </a:r>
            <a:r>
              <a:rPr lang="en-US" sz="1200" kern="1200" dirty="0" err="1">
                <a:solidFill>
                  <a:schemeClr val="tx1"/>
                </a:solidFill>
                <a:latin typeface="+mn-lt"/>
                <a:ea typeface="+mn-ea"/>
                <a:cs typeface="+mn-cs"/>
              </a:rPr>
              <a:t>сая</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төгрөгийн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бүтээгдэхүүн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үйлдвэрлэж</a:t>
            </a:r>
            <a:r>
              <a:rPr lang="en-US" sz="1200" kern="1200" dirty="0">
                <a:solidFill>
                  <a:schemeClr val="tx1"/>
                </a:solidFill>
                <a:latin typeface="+mn-lt"/>
                <a:ea typeface="+mn-ea"/>
                <a:cs typeface="+mn-cs"/>
              </a:rPr>
              <a:t>, 175331.9</a:t>
            </a:r>
            <a:r>
              <a:rPr lang="mn-MN" sz="1200" kern="1200" baseline="0" dirty="0">
                <a:solidFill>
                  <a:schemeClr val="tx1"/>
                </a:solidFill>
                <a:latin typeface="+mn-lt"/>
                <a:ea typeface="+mn-ea"/>
                <a:cs typeface="+mn-cs"/>
              </a:rPr>
              <a:t> </a:t>
            </a:r>
            <a:r>
              <a:rPr lang="en-US" sz="1200" kern="1200" dirty="0" err="1">
                <a:solidFill>
                  <a:schemeClr val="tx1"/>
                </a:solidFill>
                <a:latin typeface="+mn-lt"/>
                <a:ea typeface="+mn-ea"/>
                <a:cs typeface="+mn-cs"/>
              </a:rPr>
              <a:t>сая</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төгрөгийн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бүтээгдэхүүнийг</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зах</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зээлд</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борлууллаа</a:t>
            </a:r>
            <a:r>
              <a:rPr lang="mn-MN" sz="1200" kern="1200" dirty="0">
                <a:solidFill>
                  <a:schemeClr val="tx1"/>
                </a:solidFill>
                <a:latin typeface="+mn-lt"/>
                <a:ea typeface="+mn-ea"/>
                <a:cs typeface="+mn-cs"/>
              </a:rPr>
              <a:t>. </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15</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38E996E-88D1-4F0E-9001-742768549D5F}" type="datetimeFigureOut">
              <a:rPr lang="en-US"/>
              <a:pPr>
                <a:defRPr/>
              </a:pPr>
              <a:t>10/13/2017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26CAB71-C725-4E6C-B1BF-E56ADE36BE35}" type="slidenum">
              <a:rPr lang="en-US" altLang="en-US"/>
              <a:pPr>
                <a:defRPr/>
              </a:pPr>
              <a:t>‹#›</a:t>
            </a:fld>
            <a:endParaRPr lang="en-US" altLang="en-US"/>
          </a:p>
        </p:txBody>
      </p:sp>
    </p:spTree>
  </p:cSld>
  <p:clrMapOvr>
    <a:masterClrMapping/>
  </p:clrMapOvr>
  <p:transition spd="slow" advClick="0" advTm="10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D9992DF-023D-4DB3-AAC9-AC85CF0DCA99}" type="datetimeFigureOut">
              <a:rPr lang="en-US"/>
              <a:pPr>
                <a:defRPr/>
              </a:pPr>
              <a:t>10/13/2017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ACD56E-DC2A-42D2-8FA4-B9B281C6740B}" type="slidenum">
              <a:rPr lang="en-US" altLang="en-US"/>
              <a:pPr>
                <a:defRPr/>
              </a:pPr>
              <a:t>‹#›</a:t>
            </a:fld>
            <a:endParaRPr lang="en-US" altLang="en-US"/>
          </a:p>
        </p:txBody>
      </p:sp>
    </p:spTree>
  </p:cSld>
  <p:clrMapOvr>
    <a:masterClrMapping/>
  </p:clrMapOvr>
  <p:transition spd="slow" advClick="0" advTm="10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E4C7D33-B84A-4A54-8C05-53771A945A77}" type="datetimeFigureOut">
              <a:rPr lang="en-US"/>
              <a:pPr>
                <a:defRPr/>
              </a:pPr>
              <a:t>10/13/2017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6044DC-833A-49E9-9777-027A273DCFE3}" type="slidenum">
              <a:rPr lang="en-US" altLang="en-US"/>
              <a:pPr>
                <a:defRPr/>
              </a:pPr>
              <a:t>‹#›</a:t>
            </a:fld>
            <a:endParaRPr lang="en-US" altLang="en-US"/>
          </a:p>
        </p:txBody>
      </p:sp>
    </p:spTree>
  </p:cSld>
  <p:clrMapOvr>
    <a:masterClrMapping/>
  </p:clrMapOvr>
  <p:transition spd="slow" advClick="0" advTm="10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B3E64A6-DDB6-40E9-A9E5-63CF7683B7B3}" type="datetimeFigureOut">
              <a:rPr lang="en-US"/>
              <a:pPr>
                <a:defRPr/>
              </a:pPr>
              <a:t>10/13/2017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F41EAF6-0564-4063-8608-1D3EBFC64D23}" type="slidenum">
              <a:rPr lang="en-US" altLang="en-US"/>
              <a:pPr>
                <a:defRPr/>
              </a:pPr>
              <a:t>‹#›</a:t>
            </a:fld>
            <a:endParaRPr lang="en-US" altLang="en-US"/>
          </a:p>
        </p:txBody>
      </p:sp>
    </p:spTree>
  </p:cSld>
  <p:clrMapOvr>
    <a:masterClrMapping/>
  </p:clrMapOvr>
  <p:transition spd="slow" advClick="0" advTm="10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BE4FC38-8E5E-4EC4-AED8-A27A0AF64BF5}" type="datetimeFigureOut">
              <a:rPr lang="en-US"/>
              <a:pPr>
                <a:defRPr/>
              </a:pPr>
              <a:t>10/13/2017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E71770-3321-4527-9E70-2DCAC917E823}" type="slidenum">
              <a:rPr lang="en-US" altLang="en-US"/>
              <a:pPr>
                <a:defRPr/>
              </a:pPr>
              <a:t>‹#›</a:t>
            </a:fld>
            <a:endParaRPr lang="en-US" altLang="en-US"/>
          </a:p>
        </p:txBody>
      </p:sp>
    </p:spTree>
  </p:cSld>
  <p:clrMapOvr>
    <a:masterClrMapping/>
  </p:clrMapOvr>
  <p:transition spd="slow" advClick="0" advTm="10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4DF130A-DA8A-427D-AB5C-B3925BF9B9E1}" type="datetimeFigureOut">
              <a:rPr lang="en-US"/>
              <a:pPr>
                <a:defRPr/>
              </a:pPr>
              <a:t>10/13/2017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4854EF6-7A79-47FD-B05B-45DF47A5FE1D}" type="slidenum">
              <a:rPr lang="en-US" altLang="en-US"/>
              <a:pPr>
                <a:defRPr/>
              </a:pPr>
              <a:t>‹#›</a:t>
            </a:fld>
            <a:endParaRPr lang="en-US" altLang="en-US"/>
          </a:p>
        </p:txBody>
      </p:sp>
    </p:spTree>
  </p:cSld>
  <p:clrMapOvr>
    <a:masterClrMapping/>
  </p:clrMapOvr>
  <p:transition spd="slow" advClick="0" advTm="10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6A31125-1052-47BF-BB1F-587EE9B8B9DA}" type="datetimeFigureOut">
              <a:rPr lang="en-US"/>
              <a:pPr>
                <a:defRPr/>
              </a:pPr>
              <a:t>10/13/2017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9C162F4-44EF-47B7-93D9-CC4BB543637D}" type="slidenum">
              <a:rPr lang="en-US" altLang="en-US"/>
              <a:pPr>
                <a:defRPr/>
              </a:pPr>
              <a:t>‹#›</a:t>
            </a:fld>
            <a:endParaRPr lang="en-US" altLang="en-US"/>
          </a:p>
        </p:txBody>
      </p:sp>
    </p:spTree>
  </p:cSld>
  <p:clrMapOvr>
    <a:masterClrMapping/>
  </p:clrMapOvr>
  <p:transition spd="slow" advClick="0" advTm="10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81674DE-2C9A-4958-84F4-3287F85291AF}" type="datetimeFigureOut">
              <a:rPr lang="en-US"/>
              <a:pPr>
                <a:defRPr/>
              </a:pPr>
              <a:t>10/13/2017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837B5C4-D4F7-483D-95DB-43358F836B62}" type="slidenum">
              <a:rPr lang="en-US" altLang="en-US"/>
              <a:pPr>
                <a:defRPr/>
              </a:pPr>
              <a:t>‹#›</a:t>
            </a:fld>
            <a:endParaRPr lang="en-US" altLang="en-US"/>
          </a:p>
        </p:txBody>
      </p:sp>
    </p:spTree>
  </p:cSld>
  <p:clrMapOvr>
    <a:masterClrMapping/>
  </p:clrMapOvr>
  <p:transition spd="slow" advClick="0" advTm="10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50B71DA-F8B2-42C7-8597-1D139289CC4A}" type="datetimeFigureOut">
              <a:rPr lang="en-US"/>
              <a:pPr>
                <a:defRPr/>
              </a:pPr>
              <a:t>10/13/2017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D6D3820-A0EB-4FBE-83C0-E54F1A0FC889}" type="slidenum">
              <a:rPr lang="en-US" altLang="en-US"/>
              <a:pPr>
                <a:defRPr/>
              </a:pPr>
              <a:t>‹#›</a:t>
            </a:fld>
            <a:endParaRPr lang="en-US" altLang="en-US"/>
          </a:p>
        </p:txBody>
      </p:sp>
    </p:spTree>
  </p:cSld>
  <p:clrMapOvr>
    <a:masterClrMapping/>
  </p:clrMapOvr>
  <p:transition spd="slow" advClick="0" advTm="10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FE28669-F4F9-4186-BBB7-23B53173985E}" type="datetimeFigureOut">
              <a:rPr lang="en-US"/>
              <a:pPr>
                <a:defRPr/>
              </a:pPr>
              <a:t>10/13/2017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8E8D07-4BE2-44C2-8E12-16E42B2642F1}" type="slidenum">
              <a:rPr lang="en-US" altLang="en-US"/>
              <a:pPr>
                <a:defRPr/>
              </a:pPr>
              <a:t>‹#›</a:t>
            </a:fld>
            <a:endParaRPr lang="en-US" altLang="en-US"/>
          </a:p>
        </p:txBody>
      </p:sp>
    </p:spTree>
  </p:cSld>
  <p:clrMapOvr>
    <a:masterClrMapping/>
  </p:clrMapOvr>
  <p:transition spd="slow" advClick="0" advTm="10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3E9953C-8DBA-46FF-A57D-540CC238CE47}" type="datetimeFigureOut">
              <a:rPr lang="en-US"/>
              <a:pPr>
                <a:defRPr/>
              </a:pPr>
              <a:t>10/13/2017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393EF9-495C-4E87-BA12-B8A61FBD78A5}" type="slidenum">
              <a:rPr lang="en-US" altLang="en-US"/>
              <a:pPr>
                <a:defRPr/>
              </a:pPr>
              <a:t>‹#›</a:t>
            </a:fld>
            <a:endParaRPr lang="en-US" altLang="en-US"/>
          </a:p>
        </p:txBody>
      </p:sp>
    </p:spTree>
  </p:cSld>
  <p:clrMapOvr>
    <a:masterClrMapping/>
  </p:clrMapOvr>
  <p:transition spd="slow" advClick="0" advTm="10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2000" r="-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B4D14D82-B55E-4EDA-B243-2FFC167DE1C4}" type="datetimeFigureOut">
              <a:rPr lang="en-US"/>
              <a:pPr>
                <a:defRPr/>
              </a:pPr>
              <a:t>10/13/2017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cs typeface="Arial" pitchFamily="34" charset="0"/>
              </a:defRPr>
            </a:lvl1pPr>
          </a:lstStyle>
          <a:p>
            <a:pPr>
              <a:defRPr/>
            </a:pPr>
            <a:fld id="{300B9E99-AB32-4032-8104-C5A74A8D6C7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000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jpeg"/><Relationship Id="rId7"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chart" Target="../charts/chart8.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chart" Target="../charts/chart10.xml"/><Relationship Id="rId4" Type="http://schemas.openxmlformats.org/officeDocument/2006/relationships/chart" Target="../charts/chart9.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2.jpeg"/><Relationship Id="rId7"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chart" Target="../charts/chart5.xml"/><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lum bright="7000" contrast="-1000"/>
            <a:extLst>
              <a:ext uri="{28A0092B-C50C-407E-A947-70E740481C1C}">
                <a14:useLocalDpi xmlns="" xmlns:a14="http://schemas.microsoft.com/office/drawing/2010/main" val="0"/>
              </a:ext>
            </a:extLst>
          </a:blip>
          <a:stretch>
            <a:fillRect/>
          </a:stretch>
        </p:blipFill>
        <p:spPr>
          <a:xfrm>
            <a:off x="2749114" y="1071703"/>
            <a:ext cx="4040373" cy="5024297"/>
          </a:xfrm>
          <a:prstGeom prst="rect">
            <a:avLst/>
          </a:prstGeom>
        </p:spPr>
      </p:pic>
      <p:sp>
        <p:nvSpPr>
          <p:cNvPr id="5" name="Rectangle 1"/>
          <p:cNvSpPr>
            <a:spLocks noChangeArrowheads="1"/>
          </p:cNvSpPr>
          <p:nvPr/>
        </p:nvSpPr>
        <p:spPr bwMode="auto">
          <a:xfrm>
            <a:off x="703263" y="2362200"/>
            <a:ext cx="8440737" cy="1262062"/>
          </a:xfrm>
          <a:prstGeom prst="rect">
            <a:avLst/>
          </a:prstGeom>
          <a:noFill/>
          <a:ln w="9525">
            <a:noFill/>
            <a:miter lim="800000"/>
            <a:headEnd/>
            <a:tailEnd/>
          </a:ln>
        </p:spPr>
        <p:txBody>
          <a:bodyPr>
            <a:spAutoFit/>
          </a:bodyPr>
          <a:lstStyle/>
          <a:p>
            <a:pPr algn="ctr"/>
            <a:r>
              <a:rPr lang="mn-MN" altLang="en-US" sz="4400" b="1" dirty="0">
                <a:solidFill>
                  <a:srgbClr val="002060"/>
                </a:solidFill>
                <a:latin typeface="Arial Unicode MS" pitchFamily="34" charset="-128"/>
                <a:ea typeface="Arial Unicode MS" pitchFamily="34" charset="-128"/>
                <a:cs typeface="Arial Unicode MS" pitchFamily="34" charset="-128"/>
              </a:rPr>
              <a:t>ДОРНОГОВЬ АЙМГИЙН</a:t>
            </a:r>
          </a:p>
          <a:p>
            <a:pPr algn="ctr"/>
            <a:r>
              <a:rPr lang="mn-MN" altLang="en-US" sz="3200" b="1" dirty="0">
                <a:solidFill>
                  <a:srgbClr val="002060"/>
                </a:solidFill>
                <a:latin typeface="Arial Unicode MS" pitchFamily="34" charset="-128"/>
                <a:ea typeface="Arial Unicode MS" pitchFamily="34" charset="-128"/>
                <a:cs typeface="Arial Unicode MS" pitchFamily="34" charset="-128"/>
              </a:rPr>
              <a:t>НИЙГЭМ, ЭДИЙН ЗАСГИЙН БАЙДАЛ</a:t>
            </a:r>
            <a:endParaRPr lang="en-US" altLang="en-US" sz="3200" b="1" dirty="0">
              <a:solidFill>
                <a:srgbClr val="002060"/>
              </a:solidFill>
              <a:latin typeface="Arial Unicode MS" pitchFamily="34" charset="-128"/>
              <a:ea typeface="Arial Unicode MS" pitchFamily="34" charset="-128"/>
              <a:cs typeface="Arial Unicode MS" pitchFamily="34" charset="-128"/>
            </a:endParaRPr>
          </a:p>
        </p:txBody>
      </p:sp>
      <p:sp>
        <p:nvSpPr>
          <p:cNvPr id="6" name="Rectangle 6"/>
          <p:cNvSpPr>
            <a:spLocks noChangeArrowheads="1"/>
          </p:cNvSpPr>
          <p:nvPr/>
        </p:nvSpPr>
        <p:spPr bwMode="auto">
          <a:xfrm>
            <a:off x="703263" y="3733800"/>
            <a:ext cx="8440737" cy="2400300"/>
          </a:xfrm>
          <a:prstGeom prst="rect">
            <a:avLst/>
          </a:prstGeom>
          <a:noFill/>
          <a:ln w="9525">
            <a:noFill/>
            <a:miter lim="800000"/>
            <a:headEnd/>
            <a:tailEnd/>
          </a:ln>
        </p:spPr>
        <p:txBody>
          <a:bodyPr>
            <a:spAutoFit/>
          </a:bodyPr>
          <a:lstStyle/>
          <a:p>
            <a:pPr algn="ctr"/>
            <a:r>
              <a:rPr lang="en-US" altLang="en-US" sz="3000" b="1" dirty="0">
                <a:solidFill>
                  <a:srgbClr val="002060"/>
                </a:solidFill>
                <a:latin typeface="Arial Unicode MS" pitchFamily="34" charset="-128"/>
                <a:ea typeface="Arial Unicode MS" pitchFamily="34" charset="-128"/>
                <a:cs typeface="Arial Unicode MS" pitchFamily="34" charset="-128"/>
              </a:rPr>
              <a:t>(</a:t>
            </a:r>
            <a:r>
              <a:rPr lang="mn-MN" altLang="en-US" sz="3000" b="1" dirty="0">
                <a:solidFill>
                  <a:srgbClr val="002060"/>
                </a:solidFill>
                <a:latin typeface="Arial Unicode MS" pitchFamily="34" charset="-128"/>
                <a:ea typeface="Arial Unicode MS" pitchFamily="34" charset="-128"/>
                <a:cs typeface="Arial Unicode MS" pitchFamily="34" charset="-128"/>
              </a:rPr>
              <a:t>201</a:t>
            </a:r>
            <a:r>
              <a:rPr lang="en-US" altLang="en-US" sz="3000" b="1" dirty="0">
                <a:solidFill>
                  <a:srgbClr val="002060"/>
                </a:solidFill>
                <a:latin typeface="Arial Unicode MS" pitchFamily="34" charset="-128"/>
                <a:ea typeface="Arial Unicode MS" pitchFamily="34" charset="-128"/>
                <a:cs typeface="Arial Unicode MS" pitchFamily="34" charset="-128"/>
              </a:rPr>
              <a:t>7 </a:t>
            </a:r>
            <a:r>
              <a:rPr lang="mn-MN" altLang="en-US" sz="3000" b="1" dirty="0">
                <a:solidFill>
                  <a:srgbClr val="002060"/>
                </a:solidFill>
                <a:latin typeface="Arial Unicode MS" pitchFamily="34" charset="-128"/>
                <a:ea typeface="Arial Unicode MS" pitchFamily="34" charset="-128"/>
                <a:cs typeface="Arial Unicode MS" pitchFamily="34" charset="-128"/>
              </a:rPr>
              <a:t>оны эхний </a:t>
            </a:r>
            <a:r>
              <a:rPr lang="en-US" altLang="en-US" sz="3000" b="1" dirty="0">
                <a:solidFill>
                  <a:srgbClr val="002060"/>
                </a:solidFill>
                <a:latin typeface="Arial Unicode MS" pitchFamily="34" charset="-128"/>
                <a:ea typeface="Arial Unicode MS" pitchFamily="34" charset="-128"/>
                <a:cs typeface="Arial Unicode MS" pitchFamily="34" charset="-128"/>
              </a:rPr>
              <a:t>9</a:t>
            </a:r>
            <a:r>
              <a:rPr lang="mn-MN" altLang="en-US" sz="3000" b="1" dirty="0">
                <a:solidFill>
                  <a:srgbClr val="002060"/>
                </a:solidFill>
                <a:latin typeface="Arial Unicode MS" pitchFamily="34" charset="-128"/>
                <a:ea typeface="Arial Unicode MS" pitchFamily="34" charset="-128"/>
                <a:cs typeface="Arial Unicode MS" pitchFamily="34" charset="-128"/>
              </a:rPr>
              <a:t> сард</a:t>
            </a:r>
            <a:r>
              <a:rPr lang="en-US" altLang="en-US" sz="3000" b="1" dirty="0">
                <a:solidFill>
                  <a:srgbClr val="002060"/>
                </a:solidFill>
                <a:latin typeface="Arial Unicode MS" pitchFamily="34" charset="-128"/>
                <a:ea typeface="Arial Unicode MS" pitchFamily="34" charset="-128"/>
                <a:cs typeface="Arial Unicode MS" pitchFamily="34" charset="-128"/>
              </a:rPr>
              <a:t>)</a:t>
            </a:r>
            <a:endParaRPr lang="mn-MN" altLang="en-US" sz="3000" b="1" dirty="0">
              <a:solidFill>
                <a:srgbClr val="002060"/>
              </a:solidFill>
              <a:latin typeface="Arial Unicode MS" pitchFamily="34" charset="-128"/>
              <a:ea typeface="Arial Unicode MS" pitchFamily="34" charset="-128"/>
              <a:cs typeface="Arial Unicode MS" pitchFamily="34" charset="-128"/>
            </a:endParaRPr>
          </a:p>
          <a:p>
            <a:pPr algn="ctr"/>
            <a:endParaRPr lang="mn-MN" altLang="en-US" sz="3000" b="1" dirty="0">
              <a:solidFill>
                <a:srgbClr val="002060"/>
              </a:solidFill>
              <a:latin typeface="Arial Unicode MS" pitchFamily="34" charset="-128"/>
              <a:ea typeface="Arial Unicode MS" pitchFamily="34" charset="-128"/>
              <a:cs typeface="Arial Unicode MS" pitchFamily="34" charset="-128"/>
            </a:endParaRPr>
          </a:p>
          <a:p>
            <a:pPr algn="ctr"/>
            <a:endParaRPr lang="mn-MN" altLang="en-US" sz="3000" b="1" dirty="0">
              <a:solidFill>
                <a:srgbClr val="002060"/>
              </a:solidFill>
              <a:latin typeface="Arial Unicode MS" pitchFamily="34" charset="-128"/>
              <a:ea typeface="Arial Unicode MS" pitchFamily="34" charset="-128"/>
              <a:cs typeface="Arial Unicode MS" pitchFamily="34" charset="-128"/>
            </a:endParaRPr>
          </a:p>
          <a:p>
            <a:pPr algn="ctr"/>
            <a:endParaRPr lang="mn-MN" altLang="en-US" sz="3000" b="1" dirty="0">
              <a:solidFill>
                <a:srgbClr val="002060"/>
              </a:solidFill>
              <a:latin typeface="Arial Unicode MS" pitchFamily="34" charset="-128"/>
              <a:ea typeface="Arial Unicode MS" pitchFamily="34" charset="-128"/>
              <a:cs typeface="Arial Unicode MS" pitchFamily="34" charset="-128"/>
            </a:endParaRPr>
          </a:p>
          <a:p>
            <a:pPr algn="ctr"/>
            <a:r>
              <a:rPr lang="mn-MN" altLang="en-US" sz="3000" b="1" dirty="0">
                <a:solidFill>
                  <a:srgbClr val="002060"/>
                </a:solidFill>
                <a:latin typeface="Arial Unicode MS" pitchFamily="34" charset="-128"/>
                <a:ea typeface="Arial Unicode MS" pitchFamily="34" charset="-128"/>
                <a:cs typeface="Arial Unicode MS" pitchFamily="34" charset="-128"/>
              </a:rPr>
              <a:t>						201</a:t>
            </a:r>
            <a:r>
              <a:rPr lang="en-US" altLang="en-US" sz="3000" b="1" dirty="0">
                <a:solidFill>
                  <a:srgbClr val="002060"/>
                </a:solidFill>
                <a:latin typeface="Arial Unicode MS" pitchFamily="34" charset="-128"/>
                <a:ea typeface="Arial Unicode MS" pitchFamily="34" charset="-128"/>
                <a:cs typeface="Arial Unicode MS" pitchFamily="34" charset="-128"/>
              </a:rPr>
              <a:t>7</a:t>
            </a:r>
            <a:r>
              <a:rPr lang="mn-MN" altLang="en-US" sz="3000" b="1" dirty="0">
                <a:solidFill>
                  <a:srgbClr val="002060"/>
                </a:solidFill>
                <a:latin typeface="Arial Unicode MS" pitchFamily="34" charset="-128"/>
                <a:ea typeface="Arial Unicode MS" pitchFamily="34" charset="-128"/>
                <a:cs typeface="Arial Unicode MS" pitchFamily="34" charset="-128"/>
              </a:rPr>
              <a:t>.</a:t>
            </a:r>
            <a:r>
              <a:rPr lang="en-US" altLang="en-US" sz="3000" b="1" dirty="0" smtClean="0">
                <a:solidFill>
                  <a:srgbClr val="002060"/>
                </a:solidFill>
                <a:latin typeface="Arial Unicode MS" pitchFamily="34" charset="-128"/>
                <a:ea typeface="Arial Unicode MS" pitchFamily="34" charset="-128"/>
                <a:cs typeface="Arial Unicode MS" pitchFamily="34" charset="-128"/>
              </a:rPr>
              <a:t>10.1</a:t>
            </a:r>
            <a:r>
              <a:rPr lang="mn-MN" altLang="en-US" sz="3000" b="1" dirty="0" smtClean="0">
                <a:solidFill>
                  <a:srgbClr val="002060"/>
                </a:solidFill>
                <a:latin typeface="Arial Unicode MS" pitchFamily="34" charset="-128"/>
                <a:ea typeface="Arial Unicode MS" pitchFamily="34" charset="-128"/>
                <a:cs typeface="Arial Unicode MS" pitchFamily="34" charset="-128"/>
              </a:rPr>
              <a:t>2</a:t>
            </a:r>
            <a:endParaRPr lang="en-US" altLang="en-US" sz="3000" b="1" dirty="0">
              <a:solidFill>
                <a:srgbClr val="002060"/>
              </a:solidFill>
              <a:latin typeface="Arial Unicode MS" pitchFamily="34" charset="-128"/>
              <a:ea typeface="Arial Unicode MS" pitchFamily="34" charset="-128"/>
              <a:cs typeface="Arial Unicode MS" pitchFamily="34" charset="-128"/>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0600" y="685800"/>
            <a:ext cx="4724400" cy="731838"/>
          </a:xfrm>
        </p:spPr>
        <p:txBody>
          <a:bodyPr>
            <a:normAutofit/>
          </a:bodyPr>
          <a:lstStyle/>
          <a:p>
            <a:r>
              <a:rPr lang="mn-MN" sz="1800" b="1" dirty="0">
                <a:solidFill>
                  <a:srgbClr val="002060"/>
                </a:solidFill>
                <a:latin typeface="Arial" pitchFamily="34" charset="0"/>
                <a:cs typeface="Arial" pitchFamily="34" charset="0"/>
              </a:rPr>
              <a:t>ЗЭЭЛ, төрлөөр,  дүнд эзлэх хувиар, 2017.</a:t>
            </a:r>
            <a:r>
              <a:rPr lang="en-US" sz="1800" b="1" dirty="0">
                <a:solidFill>
                  <a:srgbClr val="002060"/>
                </a:solidFill>
                <a:latin typeface="Arial" pitchFamily="34" charset="0"/>
                <a:cs typeface="Arial" pitchFamily="34" charset="0"/>
              </a:rPr>
              <a:t>9</a:t>
            </a:r>
            <a:r>
              <a:rPr lang="mn-MN" sz="1800" b="1" dirty="0">
                <a:solidFill>
                  <a:srgbClr val="002060"/>
                </a:solidFill>
                <a:latin typeface="Arial" pitchFamily="34" charset="0"/>
                <a:cs typeface="Arial" pitchFamily="34" charset="0"/>
              </a:rPr>
              <a:t>-р сард</a:t>
            </a:r>
            <a:endParaRPr lang="en-US" sz="1800" b="1" dirty="0">
              <a:solidFill>
                <a:srgbClr val="002060"/>
              </a:solidFill>
              <a:latin typeface="Arial" pitchFamily="34" charset="0"/>
              <a:cs typeface="Arial" pitchFamily="34" charset="0"/>
            </a:endParaRPr>
          </a:p>
        </p:txBody>
      </p:sp>
      <p:sp>
        <p:nvSpPr>
          <p:cNvPr id="6" name="Rectangle 5"/>
          <p:cNvSpPr/>
          <p:nvPr/>
        </p:nvSpPr>
        <p:spPr>
          <a:xfrm>
            <a:off x="5181600" y="2743200"/>
            <a:ext cx="3505200" cy="646331"/>
          </a:xfrm>
          <a:prstGeom prst="rect">
            <a:avLst/>
          </a:prstGeom>
        </p:spPr>
        <p:txBody>
          <a:bodyPr wrap="square">
            <a:spAutoFit/>
          </a:bodyPr>
          <a:lstStyle/>
          <a:p>
            <a:pPr algn="ctr"/>
            <a:r>
              <a:rPr lang="mn-MN" b="1" dirty="0">
                <a:solidFill>
                  <a:srgbClr val="002060"/>
                </a:solidFill>
                <a:latin typeface="Arial" pitchFamily="34" charset="0"/>
                <a:cs typeface="Arial" pitchFamily="34" charset="0"/>
              </a:rPr>
              <a:t>Зээлдэгчийн тоо, зээлийн төрлөөр, 2017.</a:t>
            </a:r>
            <a:r>
              <a:rPr lang="en-US" b="1" dirty="0">
                <a:solidFill>
                  <a:srgbClr val="002060"/>
                </a:solidFill>
                <a:latin typeface="Arial" pitchFamily="34" charset="0"/>
                <a:cs typeface="Arial" pitchFamily="34" charset="0"/>
              </a:rPr>
              <a:t>9-</a:t>
            </a:r>
            <a:r>
              <a:rPr lang="mn-MN" b="1" dirty="0">
                <a:solidFill>
                  <a:srgbClr val="002060"/>
                </a:solidFill>
                <a:latin typeface="Arial" pitchFamily="34" charset="0"/>
                <a:cs typeface="Arial" pitchFamily="34" charset="0"/>
              </a:rPr>
              <a:t>р сард</a:t>
            </a:r>
            <a:endParaRPr lang="en-US" b="1" dirty="0">
              <a:solidFill>
                <a:srgbClr val="002060"/>
              </a:solidFill>
              <a:latin typeface="Arial" pitchFamily="34" charset="0"/>
              <a:cs typeface="Arial" pitchFamily="34" charset="0"/>
            </a:endParaRPr>
          </a:p>
        </p:txBody>
      </p:sp>
      <p:graphicFrame>
        <p:nvGraphicFramePr>
          <p:cNvPr id="10" name="Chart 9">
            <a:extLst>
              <a:ext uri="{FF2B5EF4-FFF2-40B4-BE49-F238E27FC236}">
                <a16:creationId xmlns="" xmlns:a16="http://schemas.microsoft.com/office/drawing/2014/main" id="{00000000-0008-0000-0900-000007000000}"/>
              </a:ext>
            </a:extLst>
          </p:cNvPr>
          <p:cNvGraphicFramePr>
            <a:graphicFrameLocks/>
          </p:cNvGraphicFramePr>
          <p:nvPr>
            <p:extLst>
              <p:ext uri="{D42A27DB-BD31-4B8C-83A1-F6EECF244321}">
                <p14:modId xmlns="" xmlns:p14="http://schemas.microsoft.com/office/powerpoint/2010/main" val="2544088233"/>
              </p:ext>
            </p:extLst>
          </p:nvPr>
        </p:nvGraphicFramePr>
        <p:xfrm>
          <a:off x="4953000" y="3733800"/>
          <a:ext cx="3841892" cy="25045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 xmlns:a16="http://schemas.microsoft.com/office/drawing/2014/main" id="{00000000-0008-0000-0900-000008000000}"/>
              </a:ext>
            </a:extLst>
          </p:cNvPr>
          <p:cNvGraphicFramePr/>
          <p:nvPr>
            <p:extLst>
              <p:ext uri="{D42A27DB-BD31-4B8C-83A1-F6EECF244321}">
                <p14:modId xmlns="" xmlns:p14="http://schemas.microsoft.com/office/powerpoint/2010/main" val="860073725"/>
              </p:ext>
            </p:extLst>
          </p:nvPr>
        </p:nvGraphicFramePr>
        <p:xfrm>
          <a:off x="1143000" y="1371600"/>
          <a:ext cx="4159107" cy="2667000"/>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p:cNvSpPr/>
          <p:nvPr/>
        </p:nvSpPr>
        <p:spPr>
          <a:xfrm>
            <a:off x="1066800" y="228600"/>
            <a:ext cx="2374368" cy="461665"/>
          </a:xfrm>
          <a:prstGeom prst="rect">
            <a:avLst/>
          </a:prstGeom>
        </p:spPr>
        <p:txBody>
          <a:bodyPr wrap="none">
            <a:spAutoFit/>
          </a:bodyPr>
          <a:lstStyle/>
          <a:p>
            <a:pPr algn="ctr"/>
            <a:r>
              <a:rPr lang="mn-MN" sz="2400" b="1" cap="all" dirty="0">
                <a:solidFill>
                  <a:srgbClr val="002060"/>
                </a:solidFill>
                <a:latin typeface="Tahoma" panose="020B0604030504040204" pitchFamily="34" charset="0"/>
                <a:ea typeface="Tahoma" panose="020B0604030504040204" pitchFamily="34" charset="0"/>
                <a:cs typeface="Tahoma" panose="020B0604030504040204" pitchFamily="34" charset="0"/>
              </a:rPr>
              <a:t>МӨНГӨ, </a:t>
            </a:r>
            <a:r>
              <a:rPr lang="mn-MN" sz="2400" b="1" cap="all" dirty="0" smtClean="0">
                <a:solidFill>
                  <a:srgbClr val="002060"/>
                </a:solidFill>
                <a:latin typeface="Tahoma" panose="020B0604030504040204" pitchFamily="34" charset="0"/>
                <a:ea typeface="Tahoma" panose="020B0604030504040204" pitchFamily="34" charset="0"/>
                <a:cs typeface="Tahoma" panose="020B0604030504040204" pitchFamily="34" charset="0"/>
              </a:rPr>
              <a:t>ЗЭЭЛ</a:t>
            </a: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 xmlns:p14="http://schemas.microsoft.com/office/powerpoint/2010/main" val="3358444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914400"/>
          </a:xfrm>
        </p:spPr>
        <p:txBody>
          <a:bodyPr/>
          <a:lstStyle/>
          <a:p>
            <a:r>
              <a:rPr lang="en-US" sz="2400" dirty="0">
                <a:solidFill>
                  <a:schemeClr val="tx2"/>
                </a:solidFill>
                <a:latin typeface="Times New Roman" pitchFamily="18" charset="0"/>
                <a:cs typeface="Times New Roman" pitchFamily="18" charset="0"/>
              </a:rPr>
              <a:t/>
            </a:r>
            <a:br>
              <a:rPr lang="en-US" sz="2400" dirty="0">
                <a:solidFill>
                  <a:schemeClr val="tx2"/>
                </a:solidFill>
                <a:latin typeface="Times New Roman" pitchFamily="18" charset="0"/>
                <a:cs typeface="Times New Roman" pitchFamily="18" charset="0"/>
              </a:rPr>
            </a:br>
            <a:endParaRPr lang="en-US" sz="2400" dirty="0"/>
          </a:p>
        </p:txBody>
      </p:sp>
      <p:pic>
        <p:nvPicPr>
          <p:cNvPr id="102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1143000" y="914400"/>
            <a:ext cx="7772400" cy="5746965"/>
          </a:xfrm>
          <a:prstGeom prst="rect">
            <a:avLst/>
          </a:prstGeom>
          <a:noFill/>
        </p:spPr>
      </p:pic>
      <p:sp>
        <p:nvSpPr>
          <p:cNvPr id="10" name="Rounded Rectangle 9"/>
          <p:cNvSpPr/>
          <p:nvPr/>
        </p:nvSpPr>
        <p:spPr>
          <a:xfrm>
            <a:off x="2362200" y="990600"/>
            <a:ext cx="6477000" cy="12954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endParaRPr lang="mn-MN" sz="1600" dirty="0" smtClean="0">
              <a:latin typeface="Arial" pitchFamily="34" charset="0"/>
              <a:cs typeface="Arial" pitchFamily="34" charset="0"/>
            </a:endParaRPr>
          </a:p>
          <a:p>
            <a:pPr algn="just"/>
            <a:r>
              <a:rPr lang="mn-MN" sz="1600" dirty="0" smtClean="0">
                <a:latin typeface="Arial" pitchFamily="34" charset="0"/>
                <a:cs typeface="Arial" pitchFamily="34" charset="0"/>
              </a:rPr>
              <a:t>20</a:t>
            </a:r>
            <a:r>
              <a:rPr lang="eu-ES" sz="1600" dirty="0">
                <a:latin typeface="Arial" pitchFamily="34" charset="0"/>
                <a:cs typeface="Arial" pitchFamily="34" charset="0"/>
              </a:rPr>
              <a:t>1</a:t>
            </a:r>
            <a:r>
              <a:rPr lang="mn-MN" sz="1600" dirty="0">
                <a:latin typeface="Arial" pitchFamily="34" charset="0"/>
                <a:cs typeface="Arial" pitchFamily="34" charset="0"/>
              </a:rPr>
              <a:t>7</a:t>
            </a:r>
            <a:r>
              <a:rPr lang="eu-ES" sz="1600" dirty="0">
                <a:latin typeface="Arial" pitchFamily="34" charset="0"/>
                <a:cs typeface="Arial" pitchFamily="34" charset="0"/>
              </a:rPr>
              <a:t> он</a:t>
            </a:r>
            <a:r>
              <a:rPr lang="mn-MN" sz="1600" dirty="0">
                <a:latin typeface="Arial" pitchFamily="34" charset="0"/>
                <a:cs typeface="Arial" pitchFamily="34" charset="0"/>
              </a:rPr>
              <a:t>ы 9 сарын дүнгээр</a:t>
            </a:r>
            <a:r>
              <a:rPr lang="eu-ES" sz="1600" dirty="0">
                <a:latin typeface="Arial" pitchFamily="34" charset="0"/>
                <a:cs typeface="Arial" pitchFamily="34" charset="0"/>
              </a:rPr>
              <a:t> орон нутгийн төсөвт </a:t>
            </a:r>
            <a:r>
              <a:rPr lang="en-US" sz="1600" dirty="0">
                <a:latin typeface="Arial" pitchFamily="34" charset="0"/>
                <a:cs typeface="Arial" pitchFamily="34" charset="0"/>
              </a:rPr>
              <a:t>1</a:t>
            </a:r>
            <a:r>
              <a:rPr lang="mn-MN" sz="1600" dirty="0">
                <a:latin typeface="Arial" pitchFamily="34" charset="0"/>
                <a:cs typeface="Arial" pitchFamily="34" charset="0"/>
              </a:rPr>
              <a:t>6675.6</a:t>
            </a:r>
            <a:r>
              <a:rPr lang="eu-ES" sz="1600" dirty="0">
                <a:latin typeface="Arial" pitchFamily="34" charset="0"/>
                <a:cs typeface="Arial" pitchFamily="34" charset="0"/>
              </a:rPr>
              <a:t> сая төгрөгийн орлого төвлөрүүлжээ. Орон нутгийн төсвийн орлогын </a:t>
            </a:r>
            <a:r>
              <a:rPr lang="mn-MN" sz="1600" dirty="0">
                <a:latin typeface="Arial" pitchFamily="34" charset="0"/>
                <a:cs typeface="Arial" pitchFamily="34" charset="0"/>
              </a:rPr>
              <a:t>79</a:t>
            </a:r>
            <a:r>
              <a:rPr lang="eu-ES" sz="1600" dirty="0">
                <a:latin typeface="Arial" pitchFamily="34" charset="0"/>
                <a:cs typeface="Arial" pitchFamily="34" charset="0"/>
              </a:rPr>
              <a:t>.</a:t>
            </a:r>
            <a:r>
              <a:rPr lang="mn-MN" sz="1600" dirty="0">
                <a:latin typeface="Arial" pitchFamily="34" charset="0"/>
                <a:cs typeface="Arial" pitchFamily="34" charset="0"/>
              </a:rPr>
              <a:t>9</a:t>
            </a:r>
            <a:r>
              <a:rPr lang="eu-ES" sz="1600" dirty="0">
                <a:latin typeface="Arial" pitchFamily="34" charset="0"/>
                <a:cs typeface="Arial" pitchFamily="34" charset="0"/>
              </a:rPr>
              <a:t> хувийг татварын</a:t>
            </a:r>
            <a:r>
              <a:rPr lang="mn-MN" sz="1600" dirty="0">
                <a:latin typeface="Arial" pitchFamily="34" charset="0"/>
                <a:cs typeface="Arial" pitchFamily="34" charset="0"/>
              </a:rPr>
              <a:t>, 20</a:t>
            </a:r>
            <a:r>
              <a:rPr lang="eu-ES" sz="1600" dirty="0">
                <a:latin typeface="Arial" pitchFamily="34" charset="0"/>
                <a:cs typeface="Arial" pitchFamily="34" charset="0"/>
              </a:rPr>
              <a:t>.</a:t>
            </a:r>
            <a:r>
              <a:rPr lang="mn-MN" sz="1600" dirty="0">
                <a:latin typeface="Arial" pitchFamily="34" charset="0"/>
                <a:cs typeface="Arial" pitchFamily="34" charset="0"/>
              </a:rPr>
              <a:t>1</a:t>
            </a:r>
            <a:r>
              <a:rPr lang="eu-ES" sz="1600" dirty="0">
                <a:latin typeface="Arial" pitchFamily="34" charset="0"/>
                <a:cs typeface="Arial" pitchFamily="34" charset="0"/>
              </a:rPr>
              <a:t> хувийг татварын бус орлого бүрдүүлсэн байна. Орон нутгийн төсвийн орлогын төлөвлөгөө</a:t>
            </a:r>
            <a:r>
              <a:rPr lang="mn-MN" sz="1600" dirty="0">
                <a:latin typeface="Arial" pitchFamily="34" charset="0"/>
                <a:cs typeface="Arial" pitchFamily="34" charset="0"/>
              </a:rPr>
              <a:t>ний биелэлт 96.7 хувьтай байна. </a:t>
            </a:r>
            <a:endParaRPr lang="en-US" sz="1600" dirty="0">
              <a:latin typeface="Arial" pitchFamily="34" charset="0"/>
              <a:cs typeface="Arial" pitchFamily="34" charset="0"/>
            </a:endParaRPr>
          </a:p>
          <a:p>
            <a:pPr algn="just"/>
            <a:endParaRPr lang="en-US" sz="1600" dirty="0">
              <a:latin typeface="Arial" pitchFamily="34" charset="0"/>
              <a:cs typeface="Arial" pitchFamily="34" charset="0"/>
            </a:endParaRPr>
          </a:p>
        </p:txBody>
      </p:sp>
      <p:sp>
        <p:nvSpPr>
          <p:cNvPr id="11" name="TextBox 10"/>
          <p:cNvSpPr txBox="1"/>
          <p:nvPr/>
        </p:nvSpPr>
        <p:spPr>
          <a:xfrm>
            <a:off x="1219200" y="5181600"/>
            <a:ext cx="1371600" cy="523220"/>
          </a:xfrm>
          <a:prstGeom prst="rect">
            <a:avLst/>
          </a:prstGeom>
          <a:noFill/>
        </p:spPr>
        <p:txBody>
          <a:bodyPr wrap="square" rtlCol="0">
            <a:spAutoFit/>
          </a:bodyPr>
          <a:lstStyle/>
          <a:p>
            <a:r>
              <a:rPr lang="en-US" sz="2800" b="1" dirty="0">
                <a:solidFill>
                  <a:schemeClr val="bg1">
                    <a:lumMod val="50000"/>
                  </a:schemeClr>
                </a:solidFill>
              </a:rPr>
              <a:t>33816.8</a:t>
            </a:r>
          </a:p>
        </p:txBody>
      </p:sp>
      <p:sp>
        <p:nvSpPr>
          <p:cNvPr id="12" name="TextBox 11"/>
          <p:cNvSpPr txBox="1"/>
          <p:nvPr/>
        </p:nvSpPr>
        <p:spPr>
          <a:xfrm>
            <a:off x="2514600" y="5181600"/>
            <a:ext cx="1447800" cy="523220"/>
          </a:xfrm>
          <a:prstGeom prst="rect">
            <a:avLst/>
          </a:prstGeom>
          <a:noFill/>
        </p:spPr>
        <p:txBody>
          <a:bodyPr wrap="square" rtlCol="0">
            <a:spAutoFit/>
          </a:bodyPr>
          <a:lstStyle/>
          <a:p>
            <a:r>
              <a:rPr lang="en-US" sz="2800" b="1" dirty="0">
                <a:solidFill>
                  <a:schemeClr val="tx2"/>
                </a:solidFill>
              </a:rPr>
              <a:t>16675.6</a:t>
            </a:r>
          </a:p>
        </p:txBody>
      </p:sp>
      <p:sp>
        <p:nvSpPr>
          <p:cNvPr id="13" name="TextBox 12"/>
          <p:cNvSpPr txBox="1"/>
          <p:nvPr/>
        </p:nvSpPr>
        <p:spPr>
          <a:xfrm>
            <a:off x="6400800" y="5257800"/>
            <a:ext cx="1600200" cy="523220"/>
          </a:xfrm>
          <a:prstGeom prst="rect">
            <a:avLst/>
          </a:prstGeom>
          <a:noFill/>
        </p:spPr>
        <p:txBody>
          <a:bodyPr wrap="square" rtlCol="0">
            <a:spAutoFit/>
          </a:bodyPr>
          <a:lstStyle/>
          <a:p>
            <a:r>
              <a:rPr lang="en-US" sz="2800" b="1" dirty="0">
                <a:solidFill>
                  <a:schemeClr val="bg1">
                    <a:lumMod val="50000"/>
                  </a:schemeClr>
                </a:solidFill>
              </a:rPr>
              <a:t>33148.6</a:t>
            </a:r>
          </a:p>
        </p:txBody>
      </p:sp>
      <p:sp>
        <p:nvSpPr>
          <p:cNvPr id="14" name="TextBox 13"/>
          <p:cNvSpPr txBox="1"/>
          <p:nvPr/>
        </p:nvSpPr>
        <p:spPr>
          <a:xfrm>
            <a:off x="7696200" y="5257800"/>
            <a:ext cx="1447800" cy="523220"/>
          </a:xfrm>
          <a:prstGeom prst="rect">
            <a:avLst/>
          </a:prstGeom>
          <a:noFill/>
        </p:spPr>
        <p:txBody>
          <a:bodyPr wrap="square" rtlCol="0">
            <a:spAutoFit/>
          </a:bodyPr>
          <a:lstStyle/>
          <a:p>
            <a:r>
              <a:rPr lang="en-US" sz="2800" b="1" dirty="0">
                <a:solidFill>
                  <a:schemeClr val="tx2"/>
                </a:solidFill>
              </a:rPr>
              <a:t>40235.2</a:t>
            </a:r>
          </a:p>
        </p:txBody>
      </p:sp>
      <p:sp>
        <p:nvSpPr>
          <p:cNvPr id="3" name="TextBox 2"/>
          <p:cNvSpPr txBox="1"/>
          <p:nvPr/>
        </p:nvSpPr>
        <p:spPr>
          <a:xfrm>
            <a:off x="1447800" y="5867400"/>
            <a:ext cx="1143000" cy="369332"/>
          </a:xfrm>
          <a:prstGeom prst="rect">
            <a:avLst/>
          </a:prstGeom>
          <a:noFill/>
        </p:spPr>
        <p:txBody>
          <a:bodyPr wrap="square" rtlCol="0">
            <a:spAutoFit/>
          </a:bodyPr>
          <a:lstStyle/>
          <a:p>
            <a:r>
              <a:rPr lang="en-US" b="1" dirty="0">
                <a:solidFill>
                  <a:schemeClr val="bg1"/>
                </a:solidFill>
              </a:rPr>
              <a:t>2016 I-IX</a:t>
            </a:r>
          </a:p>
        </p:txBody>
      </p:sp>
      <p:sp>
        <p:nvSpPr>
          <p:cNvPr id="15" name="TextBox 14"/>
          <p:cNvSpPr txBox="1"/>
          <p:nvPr/>
        </p:nvSpPr>
        <p:spPr>
          <a:xfrm>
            <a:off x="2667000" y="5867400"/>
            <a:ext cx="1143000" cy="369332"/>
          </a:xfrm>
          <a:prstGeom prst="rect">
            <a:avLst/>
          </a:prstGeom>
          <a:noFill/>
        </p:spPr>
        <p:txBody>
          <a:bodyPr wrap="square" rtlCol="0">
            <a:spAutoFit/>
          </a:bodyPr>
          <a:lstStyle/>
          <a:p>
            <a:r>
              <a:rPr lang="en-US" b="1" dirty="0">
                <a:solidFill>
                  <a:schemeClr val="bg1"/>
                </a:solidFill>
              </a:rPr>
              <a:t>2017 I-IX</a:t>
            </a:r>
          </a:p>
        </p:txBody>
      </p:sp>
      <p:sp>
        <p:nvSpPr>
          <p:cNvPr id="16" name="TextBox 15"/>
          <p:cNvSpPr txBox="1"/>
          <p:nvPr/>
        </p:nvSpPr>
        <p:spPr>
          <a:xfrm>
            <a:off x="6553200" y="5791200"/>
            <a:ext cx="1024639" cy="369332"/>
          </a:xfrm>
          <a:prstGeom prst="rect">
            <a:avLst/>
          </a:prstGeom>
          <a:noFill/>
        </p:spPr>
        <p:txBody>
          <a:bodyPr wrap="none" rtlCol="0">
            <a:spAutoFit/>
          </a:bodyPr>
          <a:lstStyle/>
          <a:p>
            <a:r>
              <a:rPr lang="en-US" b="1" dirty="0">
                <a:solidFill>
                  <a:schemeClr val="bg1"/>
                </a:solidFill>
              </a:rPr>
              <a:t>2016 I-IX</a:t>
            </a:r>
          </a:p>
        </p:txBody>
      </p:sp>
      <p:sp>
        <p:nvSpPr>
          <p:cNvPr id="17" name="TextBox 16"/>
          <p:cNvSpPr txBox="1"/>
          <p:nvPr/>
        </p:nvSpPr>
        <p:spPr>
          <a:xfrm>
            <a:off x="7772400" y="5791200"/>
            <a:ext cx="1024639" cy="369332"/>
          </a:xfrm>
          <a:prstGeom prst="rect">
            <a:avLst/>
          </a:prstGeom>
          <a:noFill/>
        </p:spPr>
        <p:txBody>
          <a:bodyPr wrap="none" rtlCol="0">
            <a:spAutoFit/>
          </a:bodyPr>
          <a:lstStyle/>
          <a:p>
            <a:r>
              <a:rPr lang="en-US" b="1" dirty="0">
                <a:solidFill>
                  <a:schemeClr val="bg1"/>
                </a:solidFill>
              </a:rPr>
              <a:t>2017 I-IX</a:t>
            </a:r>
          </a:p>
        </p:txBody>
      </p:sp>
      <p:sp>
        <p:nvSpPr>
          <p:cNvPr id="18" name="Rectangle 17"/>
          <p:cNvSpPr/>
          <p:nvPr/>
        </p:nvSpPr>
        <p:spPr>
          <a:xfrm>
            <a:off x="891274" y="152400"/>
            <a:ext cx="2725426" cy="461665"/>
          </a:xfrm>
          <a:prstGeom prst="rect">
            <a:avLst/>
          </a:prstGeom>
        </p:spPr>
        <p:txBody>
          <a:bodyPr wrap="none">
            <a:spAutoFit/>
          </a:bodyPr>
          <a:lstStyle/>
          <a:p>
            <a:pPr algn="ctr"/>
            <a:r>
              <a:rPr lang="mn-MN" sz="2400" b="1" cap="all" dirty="0" smtClean="0">
                <a:solidFill>
                  <a:srgbClr val="002060"/>
                </a:solidFill>
                <a:latin typeface="Tahoma" panose="020B0604030504040204" pitchFamily="34" charset="0"/>
                <a:ea typeface="Tahoma" panose="020B0604030504040204" pitchFamily="34" charset="0"/>
                <a:cs typeface="Tahoma" panose="020B0604030504040204" pitchFamily="34" charset="0"/>
              </a:rPr>
              <a:t>ТӨСӨВ, САНХҮҮ</a:t>
            </a: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 xmlns:p14="http://schemas.microsoft.com/office/powerpoint/2010/main" val="412572840"/>
      </p:ext>
    </p:extLst>
  </p:cSld>
  <p:clrMapOvr>
    <a:masterClrMapping/>
  </p:clrMapOvr>
  <p:transition advClick="0" advTm="10000"/>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 xmlns:p14="http://schemas.microsoft.com/office/powerpoint/2010/main" val="3664344604"/>
              </p:ext>
            </p:extLst>
          </p:nvPr>
        </p:nvGraphicFramePr>
        <p:xfrm>
          <a:off x="3505200" y="2667000"/>
          <a:ext cx="5181600" cy="1676400"/>
        </p:xfrm>
        <a:graphic>
          <a:graphicData uri="http://schemas.openxmlformats.org/drawingml/2006/table">
            <a:tbl>
              <a:tblPr/>
              <a:tblGrid>
                <a:gridCol w="5181600">
                  <a:extLst>
                    <a:ext uri="{9D8B030D-6E8A-4147-A177-3AD203B41FA5}">
                      <a16:colId xmlns="" xmlns:a16="http://schemas.microsoft.com/office/drawing/2014/main" val="20000"/>
                    </a:ext>
                  </a:extLst>
                </a:gridCol>
              </a:tblGrid>
              <a:tr h="1676400">
                <a:tc>
                  <a:txBody>
                    <a:bodyPr/>
                    <a:lstStyle/>
                    <a:p>
                      <a:pPr marL="0" marR="0" lvl="0" indent="0" algn="just" defTabSz="914400" rtl="0" eaLnBrk="1" fontAlgn="b" latinLnBrk="0" hangingPunct="1">
                        <a:lnSpc>
                          <a:spcPct val="100000"/>
                        </a:lnSpc>
                        <a:spcBef>
                          <a:spcPts val="0"/>
                        </a:spcBef>
                        <a:spcAft>
                          <a:spcPts val="0"/>
                        </a:spcAft>
                        <a:buClrTx/>
                        <a:buSzTx/>
                        <a:buFontTx/>
                        <a:buNone/>
                        <a:tabLst/>
                        <a:defRPr/>
                      </a:pPr>
                      <a:r>
                        <a:rPr lang="mn-MN" sz="1600" b="1" dirty="0">
                          <a:solidFill>
                            <a:srgbClr val="0033CC"/>
                          </a:solidFill>
                          <a:latin typeface="Arial" panose="020B0604020202020204" pitchFamily="34" charset="0"/>
                          <a:ea typeface="Tahoma" panose="020B0604030504040204" pitchFamily="34" charset="0"/>
                          <a:cs typeface="Arial" panose="020B0604020202020204" pitchFamily="34" charset="0"/>
                        </a:rPr>
                        <a:t>Хэрэглээний бараа, үйлчилгээний үнэ 2017 оны </a:t>
                      </a:r>
                      <a:r>
                        <a:rPr lang="en-US" sz="1600" b="1" dirty="0">
                          <a:solidFill>
                            <a:srgbClr val="0033CC"/>
                          </a:solidFill>
                          <a:latin typeface="Arial" panose="020B0604020202020204" pitchFamily="34" charset="0"/>
                          <a:ea typeface="Tahoma" panose="020B0604030504040204" pitchFamily="34" charset="0"/>
                          <a:cs typeface="Arial" panose="020B0604020202020204" pitchFamily="34" charset="0"/>
                        </a:rPr>
                        <a:t>   </a:t>
                      </a:r>
                      <a:r>
                        <a:rPr lang="mn-MN" sz="1600" b="1" dirty="0">
                          <a:solidFill>
                            <a:srgbClr val="0033CC"/>
                          </a:solidFill>
                          <a:latin typeface="Arial" panose="020B0604020202020204" pitchFamily="34" charset="0"/>
                          <a:ea typeface="Tahoma" panose="020B0604030504040204" pitchFamily="34" charset="0"/>
                          <a:cs typeface="Arial" panose="020B0604020202020204" pitchFamily="34" charset="0"/>
                        </a:rPr>
                        <a:t>9 дүгээр сард өмнөх сараас 0.3 хувиар буурахад </a:t>
                      </a:r>
                      <a:r>
                        <a:rPr lang="mn-MN" sz="1600" dirty="0">
                          <a:latin typeface="Arial" pitchFamily="34" charset="0"/>
                          <a:cs typeface="Arial" pitchFamily="34" charset="0"/>
                        </a:rPr>
                        <a:t>хүнсний бараа, ундаа усны бүлэг 2.</a:t>
                      </a:r>
                      <a:r>
                        <a:rPr lang="en-US" sz="1600" dirty="0">
                          <a:latin typeface="Arial" pitchFamily="34" charset="0"/>
                          <a:cs typeface="Arial" pitchFamily="34" charset="0"/>
                        </a:rPr>
                        <a:t>0</a:t>
                      </a:r>
                      <a:r>
                        <a:rPr lang="mn-MN" sz="1600" dirty="0">
                          <a:latin typeface="Arial" pitchFamily="34" charset="0"/>
                          <a:cs typeface="Arial" pitchFamily="34" charset="0"/>
                        </a:rPr>
                        <a:t> хувь, гэр ахуйн тавилга, гэр ахуйн бараа 1.7 хувь, бусад бараа, үйлчилгээ 1.3 </a:t>
                      </a:r>
                      <a:r>
                        <a:rPr lang="mn-MN" sz="1600" dirty="0">
                          <a:latin typeface="Arial" pitchFamily="34" charset="0"/>
                          <a:ea typeface="Tahoma" panose="020B0604030504040204" pitchFamily="34" charset="0"/>
                          <a:cs typeface="Arial" pitchFamily="34" charset="0"/>
                        </a:rPr>
                        <a:t>хувиар буурсан нь голлон нөлөөлсөн байна.</a:t>
                      </a:r>
                      <a:endParaRPr lang="en-US" sz="1600" dirty="0">
                        <a:latin typeface="Arial" pitchFamily="34" charset="0"/>
                        <a:ea typeface="Tahoma" panose="020B0604030504040204" pitchFamily="34" charset="0"/>
                        <a:cs typeface="Arial" pitchFamily="34" charset="0"/>
                      </a:endParaRPr>
                    </a:p>
                    <a:p>
                      <a:pPr algn="just" fontAlgn="b"/>
                      <a:endParaRPr lang="en-US" sz="1100" b="0" i="0" u="none" strike="noStrike" dirty="0">
                        <a:solidFill>
                          <a:srgbClr val="000000"/>
                        </a:solidFill>
                        <a:latin typeface="Arial"/>
                      </a:endParaRPr>
                    </a:p>
                  </a:txBody>
                  <a:tcPr marL="0" marR="0" marT="0" marB="0" anchor="b">
                    <a:lnL>
                      <a:noFill/>
                    </a:lnL>
                    <a:lnR>
                      <a:noFill/>
                    </a:lnR>
                    <a:lnT>
                      <a:noFill/>
                    </a:lnT>
                    <a:lnB>
                      <a:noFill/>
                    </a:lnB>
                  </a:tcPr>
                </a:tc>
                <a:extLst>
                  <a:ext uri="{0D108BD9-81ED-4DB2-BD59-A6C34878D82A}">
                    <a16:rowId xmlns="" xmlns:a16="http://schemas.microsoft.com/office/drawing/2014/main" val="10000"/>
                  </a:ext>
                </a:extLst>
              </a:tr>
            </a:tbl>
          </a:graphicData>
        </a:graphic>
      </p:graphicFrame>
      <p:sp>
        <p:nvSpPr>
          <p:cNvPr id="15" name="Rectangle 14"/>
          <p:cNvSpPr/>
          <p:nvPr/>
        </p:nvSpPr>
        <p:spPr>
          <a:xfrm>
            <a:off x="1143000" y="304800"/>
            <a:ext cx="5486400" cy="400110"/>
          </a:xfrm>
          <a:prstGeom prst="rect">
            <a:avLst/>
          </a:prstGeom>
          <a:noFill/>
        </p:spPr>
        <p:txBody>
          <a:bodyPr wrap="square">
            <a:spAutoFit/>
          </a:bodyPr>
          <a:lstStyle/>
          <a:p>
            <a:r>
              <a:rPr lang="mn-MN" sz="2000" b="1" cap="all" dirty="0">
                <a:solidFill>
                  <a:srgbClr val="002060"/>
                </a:solidFill>
                <a:latin typeface="Arial" panose="020B0604020202020204" pitchFamily="34" charset="0"/>
                <a:cs typeface="Arial" panose="020B0604020202020204" pitchFamily="34" charset="0"/>
              </a:rPr>
              <a:t>ХЭРЭГЛЭЭНИЙ ҮНИЙН ИНДЕКС</a:t>
            </a:r>
            <a:endParaRPr lang="en-US" sz="2000" dirty="0">
              <a:solidFill>
                <a:srgbClr val="002060"/>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41868" y="1066799"/>
            <a:ext cx="2133600" cy="1508806"/>
          </a:xfrm>
          <a:prstGeom prst="rect">
            <a:avLst/>
          </a:prstGeom>
        </p:spPr>
      </p:pic>
      <p:pic>
        <p:nvPicPr>
          <p:cNvPr id="18" name="Picture 1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17725" y="2934432"/>
            <a:ext cx="2133600" cy="1531389"/>
          </a:xfrm>
          <a:prstGeom prst="rect">
            <a:avLst/>
          </a:prstGeom>
        </p:spPr>
      </p:pic>
      <p:pic>
        <p:nvPicPr>
          <p:cNvPr id="20" name="Picture 19"/>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149035" y="4824648"/>
            <a:ext cx="2119265" cy="1576152"/>
          </a:xfrm>
          <a:prstGeom prst="rect">
            <a:avLst/>
          </a:prstGeom>
        </p:spPr>
      </p:pic>
      <p:sp>
        <p:nvSpPr>
          <p:cNvPr id="2" name="Rectangle 1"/>
          <p:cNvSpPr/>
          <p:nvPr/>
        </p:nvSpPr>
        <p:spPr>
          <a:xfrm>
            <a:off x="3505200" y="1066800"/>
            <a:ext cx="5181600" cy="830997"/>
          </a:xfrm>
          <a:prstGeom prst="rect">
            <a:avLst/>
          </a:prstGeom>
        </p:spPr>
        <p:txBody>
          <a:bodyPr wrap="square">
            <a:spAutoFit/>
          </a:bodyPr>
          <a:lstStyle/>
          <a:p>
            <a:pPr algn="just"/>
            <a:r>
              <a:rPr lang="mn-MN" sz="1600" dirty="0">
                <a:latin typeface="Arial" pitchFamily="34" charset="0"/>
                <a:ea typeface="Times New Roman" pitchFamily="18" charset="0"/>
                <a:cs typeface="Arial" pitchFamily="34" charset="0"/>
              </a:rPr>
              <a:t>Хэрэглээний бараа, үйлчилгээний үнэ 2017 оны 09-р сард өмнөх сараас </a:t>
            </a:r>
            <a:r>
              <a:rPr lang="en-US" sz="1600" dirty="0">
                <a:latin typeface="Arial" pitchFamily="34" charset="0"/>
                <a:ea typeface="Times New Roman" pitchFamily="18" charset="0"/>
                <a:cs typeface="Arial" pitchFamily="34" charset="0"/>
              </a:rPr>
              <a:t>0.</a:t>
            </a:r>
            <a:r>
              <a:rPr lang="mn-MN" sz="1600" dirty="0">
                <a:latin typeface="Arial" pitchFamily="34" charset="0"/>
                <a:ea typeface="Times New Roman" pitchFamily="18" charset="0"/>
                <a:cs typeface="Arial" pitchFamily="34" charset="0"/>
              </a:rPr>
              <a:t>3</a:t>
            </a:r>
            <a:r>
              <a:rPr lang="en-US" sz="1600" dirty="0">
                <a:latin typeface="Arial" pitchFamily="34" charset="0"/>
                <a:ea typeface="Times New Roman" pitchFamily="18" charset="0"/>
                <a:cs typeface="Arial" pitchFamily="34" charset="0"/>
              </a:rPr>
              <a:t> </a:t>
            </a:r>
            <a:r>
              <a:rPr lang="mn-MN" sz="1600" dirty="0">
                <a:latin typeface="Arial" pitchFamily="34" charset="0"/>
                <a:ea typeface="Times New Roman" pitchFamily="18" charset="0"/>
                <a:cs typeface="Arial" pitchFamily="34" charset="0"/>
              </a:rPr>
              <a:t>хувиар буурч, харин өмнөх оны мөн үеэс 3.4</a:t>
            </a:r>
            <a:r>
              <a:rPr lang="en-US" sz="1600" dirty="0">
                <a:latin typeface="Arial" pitchFamily="34" charset="0"/>
                <a:ea typeface="Times New Roman" pitchFamily="18" charset="0"/>
                <a:cs typeface="Arial" pitchFamily="34" charset="0"/>
              </a:rPr>
              <a:t> </a:t>
            </a:r>
            <a:r>
              <a:rPr lang="mn-MN" sz="1600" dirty="0">
                <a:latin typeface="Arial" pitchFamily="34" charset="0"/>
                <a:ea typeface="Times New Roman" pitchFamily="18" charset="0"/>
                <a:cs typeface="Arial" pitchFamily="34" charset="0"/>
              </a:rPr>
              <a:t>хувиар өссөн </a:t>
            </a:r>
            <a:r>
              <a:rPr lang="eu-ES" sz="1600" dirty="0">
                <a:latin typeface="Arial" pitchFamily="34" charset="0"/>
                <a:ea typeface="Times New Roman" pitchFamily="18" charset="0"/>
                <a:cs typeface="Arial" pitchFamily="34" charset="0"/>
              </a:rPr>
              <a:t> </a:t>
            </a:r>
            <a:r>
              <a:rPr lang="mn-MN" sz="1600" dirty="0">
                <a:latin typeface="Arial" pitchFamily="34" charset="0"/>
                <a:ea typeface="Times New Roman" pitchFamily="18" charset="0"/>
                <a:cs typeface="Arial" pitchFamily="34" charset="0"/>
              </a:rPr>
              <a:t>байна. </a:t>
            </a:r>
            <a:endParaRPr lang="en-US" sz="1600" dirty="0"/>
          </a:p>
        </p:txBody>
      </p:sp>
      <p:sp>
        <p:nvSpPr>
          <p:cNvPr id="6" name="Rectangle 5"/>
          <p:cNvSpPr/>
          <p:nvPr/>
        </p:nvSpPr>
        <p:spPr>
          <a:xfrm>
            <a:off x="3352800" y="4683203"/>
            <a:ext cx="5334000" cy="1600438"/>
          </a:xfrm>
          <a:prstGeom prst="rect">
            <a:avLst/>
          </a:prstGeom>
        </p:spPr>
        <p:txBody>
          <a:bodyPr wrap="square">
            <a:spAutoFit/>
          </a:bodyPr>
          <a:lstStyle/>
          <a:p>
            <a:pPr algn="just"/>
            <a:r>
              <a:rPr lang="mn-MN" sz="1400" b="1" dirty="0">
                <a:solidFill>
                  <a:srgbClr val="0033CC"/>
                </a:solidFill>
                <a:latin typeface="Arial" panose="020B0604020202020204" pitchFamily="34" charset="0"/>
                <a:ea typeface="Tahoma" panose="020B0604030504040204" pitchFamily="34" charset="0"/>
                <a:cs typeface="Arial" panose="020B0604020202020204" pitchFamily="34" charset="0"/>
              </a:rPr>
              <a:t>Хэрэглээний бараа, үйлчилгээний үнэ өмнөх оны мөн үеэс 3.4 хувиар өсөхөд</a:t>
            </a:r>
            <a:r>
              <a:rPr lang="mn-MN" sz="1400" dirty="0">
                <a:latin typeface="Arial" pitchFamily="34" charset="0"/>
                <a:cs typeface="Arial" pitchFamily="34" charset="0"/>
              </a:rPr>
              <a:t> согтууруулах ундаа,тамхи, мансууруулах бодис 2.2 хувь, хувцас,бөс бараа, гутал 0.4 хувь, орон сууц, ус, цахилгаан, хийн болон бусад түлш 0.2 хувь, эм, тариа эмнэлэгийн үйлчилгээ 0.9 хувь, тээвэр 0.9, амралт, чөлөөт цаг, соёлын, бараа үйлчилгээ  4,4 хувь </a:t>
            </a:r>
            <a:r>
              <a:rPr lang="mn-MN" sz="1400" b="1" dirty="0">
                <a:solidFill>
                  <a:srgbClr val="0033CC"/>
                </a:solidFill>
                <a:latin typeface="Arial" pitchFamily="34" charset="0"/>
                <a:ea typeface="Tahoma" panose="020B0604030504040204" pitchFamily="34" charset="0"/>
                <a:cs typeface="Arial" pitchFamily="34" charset="0"/>
              </a:rPr>
              <a:t> </a:t>
            </a:r>
            <a:r>
              <a:rPr lang="mn-MN" sz="1400" dirty="0">
                <a:latin typeface="Arial" pitchFamily="34" charset="0"/>
                <a:ea typeface="Tahoma" panose="020B0604030504040204" pitchFamily="34" charset="0"/>
                <a:cs typeface="Arial" pitchFamily="34" charset="0"/>
              </a:rPr>
              <a:t>өссөн нь голлон нөлөөллөө.</a:t>
            </a:r>
            <a:endParaRPr lang="en-US" sz="1400" dirty="0">
              <a:latin typeface="Arial" pitchFamily="34" charset="0"/>
              <a:ea typeface="Tahoma" panose="020B0604030504040204" pitchFamily="34" charset="0"/>
              <a:cs typeface="Arial" pitchFamily="34" charset="0"/>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267" name="Rectangle 1"/>
          <p:cNvSpPr>
            <a:spLocks noChangeArrowheads="1"/>
          </p:cNvSpPr>
          <p:nvPr/>
        </p:nvSpPr>
        <p:spPr bwMode="auto">
          <a:xfrm>
            <a:off x="1828800" y="1249526"/>
            <a:ext cx="6477000" cy="523220"/>
          </a:xfrm>
          <a:prstGeom prst="rect">
            <a:avLst/>
          </a:prstGeom>
          <a:noFill/>
          <a:ln w="9525">
            <a:noFill/>
            <a:miter lim="800000"/>
            <a:headEnd/>
            <a:tailEnd/>
          </a:ln>
        </p:spPr>
        <p:txBody>
          <a:bodyPr wrap="square" anchor="ctr">
            <a:spAutoFit/>
          </a:bodyPr>
          <a:lstStyle/>
          <a:p>
            <a:pPr algn="ctr"/>
            <a:r>
              <a:rPr lang="en-US" sz="1400" b="1" dirty="0">
                <a:latin typeface="Times New Roman" pitchFamily="18" charset="0"/>
                <a:cs typeface="Times New Roman" pitchFamily="18" charset="0"/>
              </a:rPr>
              <a:t>   </a:t>
            </a:r>
            <a:r>
              <a:rPr lang="mn-MN" sz="1400" b="1" dirty="0">
                <a:latin typeface="Arial" charset="0"/>
              </a:rPr>
              <a:t>Хэрэглээний бараа, үйлчилгээний үнэ тарифын индекс, 201</a:t>
            </a:r>
            <a:r>
              <a:rPr lang="en-US" sz="1400" b="1" dirty="0">
                <a:latin typeface="Arial" charset="0"/>
              </a:rPr>
              <a:t>6</a:t>
            </a:r>
            <a:r>
              <a:rPr lang="mn-MN" sz="1400" b="1" dirty="0">
                <a:latin typeface="Arial" charset="0"/>
              </a:rPr>
              <a:t>-201</a:t>
            </a:r>
            <a:r>
              <a:rPr lang="en-US" sz="1400" b="1" dirty="0">
                <a:latin typeface="Arial" charset="0"/>
              </a:rPr>
              <a:t>7</a:t>
            </a:r>
            <a:r>
              <a:rPr lang="mn-MN" sz="1400" b="1" dirty="0">
                <a:latin typeface="Arial" charset="0"/>
              </a:rPr>
              <a:t> оны сар бүрээр </a:t>
            </a:r>
            <a:r>
              <a:rPr lang="en-US" sz="1400" b="1" dirty="0">
                <a:latin typeface="Arial" charset="0"/>
              </a:rPr>
              <a:t>(</a:t>
            </a:r>
            <a:r>
              <a:rPr lang="mn-MN" sz="1400" b="1" dirty="0">
                <a:latin typeface="Arial" charset="0"/>
              </a:rPr>
              <a:t> өмнөх сар</a:t>
            </a:r>
            <a:r>
              <a:rPr lang="en-US" sz="1400" b="1" dirty="0">
                <a:latin typeface="Arial" charset="0"/>
              </a:rPr>
              <a:t>= 100)</a:t>
            </a:r>
            <a:endParaRPr lang="eu-ES" sz="1400" b="1" dirty="0">
              <a:latin typeface="Times New Roman" pitchFamily="18" charset="0"/>
              <a:cs typeface="Times New Roman" pitchFamily="18" charset="0"/>
            </a:endParaRPr>
          </a:p>
        </p:txBody>
      </p:sp>
      <p:pic>
        <p:nvPicPr>
          <p:cNvPr id="6" name="Picture 1"/>
          <p:cNvPicPr>
            <a:picLocks noChangeAspect="1" noChangeArrowheads="1"/>
          </p:cNvPicPr>
          <p:nvPr/>
        </p:nvPicPr>
        <p:blipFill>
          <a:blip r:embed="rId3" cstate="print"/>
          <a:srcRect/>
          <a:stretch>
            <a:fillRect/>
          </a:stretch>
        </p:blipFill>
        <p:spPr bwMode="auto">
          <a:xfrm>
            <a:off x="1143000" y="2133600"/>
            <a:ext cx="7620000" cy="3200400"/>
          </a:xfrm>
          <a:prstGeom prst="rect">
            <a:avLst/>
          </a:prstGeom>
          <a:noFill/>
          <a:ln w="9525">
            <a:noFill/>
            <a:miter lim="800000"/>
            <a:headEnd/>
            <a:tailEnd/>
          </a:ln>
        </p:spPr>
      </p:pic>
      <p:sp>
        <p:nvSpPr>
          <p:cNvPr id="2" name="Rectangle 1"/>
          <p:cNvSpPr/>
          <p:nvPr/>
        </p:nvSpPr>
        <p:spPr>
          <a:xfrm>
            <a:off x="1143000" y="533400"/>
            <a:ext cx="5181600" cy="400110"/>
          </a:xfrm>
          <a:prstGeom prst="rect">
            <a:avLst/>
          </a:prstGeom>
        </p:spPr>
        <p:txBody>
          <a:bodyPr wrap="square">
            <a:spAutoFit/>
          </a:bodyPr>
          <a:lstStyle/>
          <a:p>
            <a:r>
              <a:rPr lang="mn-MN" sz="2000" b="1" cap="all" dirty="0">
                <a:solidFill>
                  <a:srgbClr val="002060"/>
                </a:solidFill>
                <a:latin typeface="Arial" panose="020B0604020202020204" pitchFamily="34" charset="0"/>
                <a:cs typeface="Arial" panose="020B0604020202020204" pitchFamily="34" charset="0"/>
              </a:rPr>
              <a:t>ХЭРЭГЛЭЭНИЙ ҮНИЙН ИНДЕКС</a:t>
            </a:r>
            <a:endParaRPr lang="en-US" sz="2000" dirty="0">
              <a:solidFill>
                <a:srgbClr val="002060"/>
              </a:solidFill>
              <a:latin typeface="Arial" panose="020B0604020202020204" pitchFamily="34" charset="0"/>
              <a:cs typeface="Arial" panose="020B0604020202020204" pitchFamily="34" charset="0"/>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2292" name="TextBox 14"/>
          <p:cNvSpPr txBox="1">
            <a:spLocks noChangeArrowheads="1"/>
          </p:cNvSpPr>
          <p:nvPr/>
        </p:nvSpPr>
        <p:spPr bwMode="auto">
          <a:xfrm>
            <a:off x="1219200" y="762000"/>
            <a:ext cx="7391400" cy="338554"/>
          </a:xfrm>
          <a:prstGeom prst="rect">
            <a:avLst/>
          </a:prstGeom>
          <a:noFill/>
          <a:ln w="9525">
            <a:noFill/>
            <a:miter lim="800000"/>
            <a:headEnd/>
            <a:tailEnd/>
          </a:ln>
        </p:spPr>
        <p:txBody>
          <a:bodyPr wrap="square">
            <a:spAutoFit/>
          </a:bodyPr>
          <a:lstStyle/>
          <a:p>
            <a:pPr algn="ctr"/>
            <a:r>
              <a:rPr lang="mn-MN" altLang="en-US" sz="1600" b="1" dirty="0">
                <a:latin typeface="Arial" charset="0"/>
              </a:rPr>
              <a:t>Бойжиж буй төлийн тоо, 201</a:t>
            </a:r>
            <a:r>
              <a:rPr lang="en-US" altLang="en-US" sz="1600" b="1" dirty="0">
                <a:latin typeface="Arial" charset="0"/>
              </a:rPr>
              <a:t>4</a:t>
            </a:r>
            <a:r>
              <a:rPr lang="mn-MN" altLang="en-US" sz="1600" b="1" dirty="0">
                <a:latin typeface="Arial" charset="0"/>
              </a:rPr>
              <a:t>-201</a:t>
            </a:r>
            <a:r>
              <a:rPr lang="en-US" altLang="en-US" sz="1600" b="1" dirty="0">
                <a:latin typeface="Arial" charset="0"/>
              </a:rPr>
              <a:t>7</a:t>
            </a:r>
            <a:r>
              <a:rPr lang="mn-MN" altLang="en-US" sz="1600" b="1" dirty="0">
                <a:latin typeface="Arial" charset="0"/>
              </a:rPr>
              <a:t> оны </a:t>
            </a:r>
            <a:r>
              <a:rPr lang="en-US" altLang="en-US" sz="1600" b="1" dirty="0" smtClean="0">
                <a:latin typeface="Arial" charset="0"/>
              </a:rPr>
              <a:t>9</a:t>
            </a:r>
            <a:r>
              <a:rPr lang="mn-MN" altLang="en-US" sz="1600" b="1" dirty="0">
                <a:latin typeface="Arial" charset="0"/>
              </a:rPr>
              <a:t>-р сарын байдлаар, толгой</a:t>
            </a:r>
            <a:endParaRPr lang="en-US" altLang="en-US" sz="1600" b="1" dirty="0">
              <a:latin typeface="Arial" charset="0"/>
            </a:endParaRPr>
          </a:p>
        </p:txBody>
      </p:sp>
      <p:pic>
        <p:nvPicPr>
          <p:cNvPr id="16" name="il_fi" descr="http://bj4img.com/d/bb/user_uploads/20110401/195681/24lzll034868-02_1d412b97.jpg"/>
          <p:cNvPicPr/>
          <p:nvPr/>
        </p:nvPicPr>
        <p:blipFill>
          <a:blip r:embed="rId4" cstate="print"/>
          <a:srcRect/>
          <a:stretch>
            <a:fillRect/>
          </a:stretch>
        </p:blipFill>
        <p:spPr bwMode="auto">
          <a:xfrm>
            <a:off x="1066800" y="4800600"/>
            <a:ext cx="1676400" cy="1638300"/>
          </a:xfrm>
          <a:prstGeom prst="ellipse">
            <a:avLst/>
          </a:prstGeom>
          <a:ln>
            <a:noFill/>
          </a:ln>
          <a:effectLst>
            <a:softEdge rad="112500"/>
          </a:effectLst>
        </p:spPr>
      </p:pic>
      <p:pic>
        <p:nvPicPr>
          <p:cNvPr id="17" name="il_fi" descr="http://www.unen.mn/resource/unen/photo/2012/11/7fc0642add8681f7/91d665641ca0a0adoriginal.jpg"/>
          <p:cNvPicPr/>
          <p:nvPr/>
        </p:nvPicPr>
        <p:blipFill>
          <a:blip r:embed="rId5" cstate="print"/>
          <a:srcRect/>
          <a:stretch>
            <a:fillRect/>
          </a:stretch>
        </p:blipFill>
        <p:spPr bwMode="auto">
          <a:xfrm>
            <a:off x="5334000" y="4953000"/>
            <a:ext cx="1838325" cy="1676400"/>
          </a:xfrm>
          <a:prstGeom prst="ellipse">
            <a:avLst/>
          </a:prstGeom>
          <a:ln>
            <a:noFill/>
          </a:ln>
          <a:effectLst>
            <a:softEdge rad="112500"/>
          </a:effectLst>
        </p:spPr>
      </p:pic>
      <p:pic>
        <p:nvPicPr>
          <p:cNvPr id="18" name="Picture 8" descr="http://bj4img.com/d/bb/user_uploads/20110401/195681/uher_ea8e11fa.jpg"/>
          <p:cNvPicPr>
            <a:picLocks noChangeAspect="1" noChangeArrowheads="1"/>
          </p:cNvPicPr>
          <p:nvPr/>
        </p:nvPicPr>
        <p:blipFill>
          <a:blip r:embed="rId6" cstate="print"/>
          <a:srcRect/>
          <a:stretch>
            <a:fillRect/>
          </a:stretch>
        </p:blipFill>
        <p:spPr bwMode="auto">
          <a:xfrm rot="20932860">
            <a:off x="6907098" y="5010161"/>
            <a:ext cx="1524000" cy="1447800"/>
          </a:xfrm>
          <a:prstGeom prst="ellipse">
            <a:avLst/>
          </a:prstGeom>
          <a:ln>
            <a:noFill/>
          </a:ln>
          <a:effectLst>
            <a:softEdge rad="112500"/>
          </a:effectLst>
        </p:spPr>
      </p:pic>
      <p:pic>
        <p:nvPicPr>
          <p:cNvPr id="19" name="il_fi" descr="http://www.zavkhan.gov.mn/images/gallery/09040014.jpg"/>
          <p:cNvPicPr/>
          <p:nvPr/>
        </p:nvPicPr>
        <p:blipFill>
          <a:blip r:embed="rId7" cstate="print"/>
          <a:srcRect/>
          <a:stretch>
            <a:fillRect/>
          </a:stretch>
        </p:blipFill>
        <p:spPr bwMode="auto">
          <a:xfrm>
            <a:off x="2438400" y="4953000"/>
            <a:ext cx="1752600" cy="1600200"/>
          </a:xfrm>
          <a:prstGeom prst="ellipse">
            <a:avLst/>
          </a:prstGeom>
          <a:ln>
            <a:noFill/>
          </a:ln>
          <a:effectLst>
            <a:softEdge rad="112500"/>
          </a:effectLst>
        </p:spPr>
      </p:pic>
      <p:pic>
        <p:nvPicPr>
          <p:cNvPr id="20" name="il_fi" descr="http://altan-ovoo.mn/Uploads/orig/229o0kjib4vh03rg5joytmmfs.jpg"/>
          <p:cNvPicPr/>
          <p:nvPr/>
        </p:nvPicPr>
        <p:blipFill>
          <a:blip r:embed="rId8" cstate="print"/>
          <a:srcRect/>
          <a:stretch>
            <a:fillRect/>
          </a:stretch>
        </p:blipFill>
        <p:spPr bwMode="auto">
          <a:xfrm rot="20410459">
            <a:off x="4021241" y="5085460"/>
            <a:ext cx="1662304" cy="1536173"/>
          </a:xfrm>
          <a:prstGeom prst="ellipse">
            <a:avLst/>
          </a:prstGeom>
          <a:ln>
            <a:noFill/>
          </a:ln>
          <a:effectLst>
            <a:softEdge rad="112500"/>
          </a:effectLst>
        </p:spPr>
      </p:pic>
      <p:graphicFrame>
        <p:nvGraphicFramePr>
          <p:cNvPr id="15" name="Table 14"/>
          <p:cNvGraphicFramePr>
            <a:graphicFrameLocks noGrp="1"/>
          </p:cNvGraphicFramePr>
          <p:nvPr>
            <p:extLst>
              <p:ext uri="{D42A27DB-BD31-4B8C-83A1-F6EECF244321}">
                <p14:modId xmlns="" xmlns:p14="http://schemas.microsoft.com/office/powerpoint/2010/main" val="3538676509"/>
              </p:ext>
            </p:extLst>
          </p:nvPr>
        </p:nvGraphicFramePr>
        <p:xfrm>
          <a:off x="1219200" y="1295400"/>
          <a:ext cx="7543799" cy="1764030"/>
        </p:xfrm>
        <a:graphic>
          <a:graphicData uri="http://schemas.openxmlformats.org/drawingml/2006/table">
            <a:tbl>
              <a:tblPr/>
              <a:tblGrid>
                <a:gridCol w="1314300">
                  <a:extLst>
                    <a:ext uri="{9D8B030D-6E8A-4147-A177-3AD203B41FA5}">
                      <a16:colId xmlns="" xmlns:a16="http://schemas.microsoft.com/office/drawing/2014/main" val="20000"/>
                    </a:ext>
                  </a:extLst>
                </a:gridCol>
                <a:gridCol w="1502054">
                  <a:extLst>
                    <a:ext uri="{9D8B030D-6E8A-4147-A177-3AD203B41FA5}">
                      <a16:colId xmlns="" xmlns:a16="http://schemas.microsoft.com/office/drawing/2014/main" val="20001"/>
                    </a:ext>
                  </a:extLst>
                </a:gridCol>
                <a:gridCol w="1502054">
                  <a:extLst>
                    <a:ext uri="{9D8B030D-6E8A-4147-A177-3AD203B41FA5}">
                      <a16:colId xmlns="" xmlns:a16="http://schemas.microsoft.com/office/drawing/2014/main" val="20002"/>
                    </a:ext>
                  </a:extLst>
                </a:gridCol>
                <a:gridCol w="1797099">
                  <a:extLst>
                    <a:ext uri="{9D8B030D-6E8A-4147-A177-3AD203B41FA5}">
                      <a16:colId xmlns="" xmlns:a16="http://schemas.microsoft.com/office/drawing/2014/main" val="20003"/>
                    </a:ext>
                  </a:extLst>
                </a:gridCol>
                <a:gridCol w="1428292">
                  <a:extLst>
                    <a:ext uri="{9D8B030D-6E8A-4147-A177-3AD203B41FA5}">
                      <a16:colId xmlns="" xmlns:a16="http://schemas.microsoft.com/office/drawing/2014/main" val="20004"/>
                    </a:ext>
                  </a:extLst>
                </a:gridCol>
              </a:tblGrid>
              <a:tr h="228600">
                <a:tc>
                  <a:txBody>
                    <a:bodyPr/>
                    <a:lstStyle/>
                    <a:p>
                      <a:pPr algn="l" fontAlgn="b"/>
                      <a:r>
                        <a:rPr lang="en-US" sz="1600" b="0" i="0" u="none" strike="noStrike" dirty="0">
                          <a:solidFill>
                            <a:schemeClr val="tx1"/>
                          </a:solidFill>
                          <a:latin typeface="Arial" pitchFamily="34" charset="0"/>
                          <a:cs typeface="Arial" pitchFamily="34" charset="0"/>
                        </a:rPr>
                        <a:t> </a:t>
                      </a:r>
                    </a:p>
                  </a:txBody>
                  <a:tcPr marL="0" marR="0" marT="0" marB="0" anchor="b">
                    <a:lnL>
                      <a:noFill/>
                    </a:lnL>
                    <a:lnR>
                      <a:noFill/>
                    </a:lnR>
                    <a:lnT>
                      <a:noFill/>
                    </a:lnT>
                    <a:lnB>
                      <a:noFill/>
                    </a:lnB>
                    <a:solidFill>
                      <a:srgbClr val="538ED5"/>
                    </a:solidFill>
                  </a:tcPr>
                </a:tc>
                <a:tc>
                  <a:txBody>
                    <a:bodyPr/>
                    <a:lstStyle/>
                    <a:p>
                      <a:pPr algn="ctr" fontAlgn="ctr"/>
                      <a:r>
                        <a:rPr lang="en-US" sz="1600" b="1" i="0" u="none" strike="noStrike" dirty="0" smtClean="0">
                          <a:solidFill>
                            <a:schemeClr val="bg1"/>
                          </a:solidFill>
                          <a:latin typeface="Arial" pitchFamily="34" charset="0"/>
                          <a:cs typeface="Arial" pitchFamily="34" charset="0"/>
                        </a:rPr>
                        <a:t>2014.I-IX</a:t>
                      </a:r>
                      <a:endParaRPr lang="en-US" sz="1600" b="1" i="0" u="none" strike="noStrike" dirty="0">
                        <a:solidFill>
                          <a:schemeClr val="bg1"/>
                        </a:solidFill>
                        <a:latin typeface="Arial" pitchFamily="34" charset="0"/>
                        <a:cs typeface="Arial" pitchFamily="34" charset="0"/>
                      </a:endParaRPr>
                    </a:p>
                  </a:txBody>
                  <a:tcPr marL="0" marR="0" marT="0" marB="0" anchor="ctr">
                    <a:lnL>
                      <a:noFill/>
                    </a:lnL>
                    <a:lnR>
                      <a:noFill/>
                    </a:lnR>
                    <a:lnT>
                      <a:noFill/>
                    </a:lnT>
                    <a:lnB>
                      <a:noFill/>
                    </a:lnB>
                    <a:solidFill>
                      <a:srgbClr val="538ED5"/>
                    </a:solidFill>
                  </a:tcPr>
                </a:tc>
                <a:tc>
                  <a:txBody>
                    <a:bodyPr/>
                    <a:lstStyle/>
                    <a:p>
                      <a:pPr algn="ctr" fontAlgn="ctr"/>
                      <a:r>
                        <a:rPr lang="en-US" sz="1600" b="1" i="0" u="none" strike="noStrike" dirty="0" smtClean="0">
                          <a:solidFill>
                            <a:schemeClr val="bg1"/>
                          </a:solidFill>
                          <a:latin typeface="Arial" pitchFamily="34" charset="0"/>
                          <a:cs typeface="Arial" pitchFamily="34" charset="0"/>
                        </a:rPr>
                        <a:t>2015.I-IX</a:t>
                      </a:r>
                      <a:endParaRPr lang="en-US" sz="1600" b="1" i="0" u="none" strike="noStrike" dirty="0">
                        <a:solidFill>
                          <a:schemeClr val="bg1"/>
                        </a:solidFill>
                        <a:latin typeface="Arial" pitchFamily="34" charset="0"/>
                        <a:cs typeface="Arial" pitchFamily="34" charset="0"/>
                      </a:endParaRPr>
                    </a:p>
                  </a:txBody>
                  <a:tcPr marL="0" marR="0" marT="0" marB="0" anchor="ctr">
                    <a:lnL>
                      <a:noFill/>
                    </a:lnL>
                    <a:lnR>
                      <a:noFill/>
                    </a:lnR>
                    <a:lnT>
                      <a:noFill/>
                    </a:lnT>
                    <a:lnB>
                      <a:noFill/>
                    </a:lnB>
                    <a:solidFill>
                      <a:srgbClr val="538ED5"/>
                    </a:solidFill>
                  </a:tcPr>
                </a:tc>
                <a:tc>
                  <a:txBody>
                    <a:bodyPr/>
                    <a:lstStyle/>
                    <a:p>
                      <a:pPr algn="ctr" fontAlgn="ctr"/>
                      <a:r>
                        <a:rPr lang="en-US" sz="1600" b="1" i="0" u="none" strike="noStrike" dirty="0" smtClean="0">
                          <a:solidFill>
                            <a:schemeClr val="bg1"/>
                          </a:solidFill>
                          <a:latin typeface="Arial" pitchFamily="34" charset="0"/>
                          <a:cs typeface="Arial" pitchFamily="34" charset="0"/>
                        </a:rPr>
                        <a:t>2016.I-IX</a:t>
                      </a:r>
                      <a:endParaRPr lang="en-US" sz="1600" b="1" i="0" u="none" strike="noStrike" dirty="0">
                        <a:solidFill>
                          <a:schemeClr val="bg1"/>
                        </a:solidFill>
                        <a:latin typeface="Arial" pitchFamily="34" charset="0"/>
                        <a:cs typeface="Arial" pitchFamily="34" charset="0"/>
                      </a:endParaRPr>
                    </a:p>
                  </a:txBody>
                  <a:tcPr marL="0" marR="0" marT="0" marB="0" anchor="ctr">
                    <a:lnL>
                      <a:noFill/>
                    </a:lnL>
                    <a:lnR>
                      <a:noFill/>
                    </a:lnR>
                    <a:lnT>
                      <a:noFill/>
                    </a:lnT>
                    <a:lnB>
                      <a:noFill/>
                    </a:lnB>
                    <a:solidFill>
                      <a:srgbClr val="538ED5"/>
                    </a:solidFill>
                  </a:tcPr>
                </a:tc>
                <a:tc>
                  <a:txBody>
                    <a:bodyPr/>
                    <a:lstStyle/>
                    <a:p>
                      <a:pPr algn="ctr" fontAlgn="ctr"/>
                      <a:r>
                        <a:rPr lang="en-US" sz="1600" b="1" i="0" u="none" strike="noStrike" dirty="0" smtClean="0">
                          <a:solidFill>
                            <a:schemeClr val="bg1"/>
                          </a:solidFill>
                          <a:latin typeface="Arial" pitchFamily="34" charset="0"/>
                          <a:cs typeface="Arial" pitchFamily="34" charset="0"/>
                        </a:rPr>
                        <a:t>2017.I-IX</a:t>
                      </a:r>
                      <a:endParaRPr lang="en-US" sz="1600" b="1" i="0" u="none" strike="noStrike" dirty="0">
                        <a:solidFill>
                          <a:schemeClr val="bg1"/>
                        </a:solidFill>
                        <a:latin typeface="Arial" pitchFamily="34" charset="0"/>
                        <a:cs typeface="Arial" pitchFamily="34" charset="0"/>
                      </a:endParaRPr>
                    </a:p>
                  </a:txBody>
                  <a:tcPr marL="0" marR="0" marT="0" marB="0" anchor="ctr">
                    <a:lnL>
                      <a:noFill/>
                    </a:lnL>
                    <a:lnR>
                      <a:noFill/>
                    </a:lnR>
                    <a:lnT>
                      <a:noFill/>
                    </a:lnT>
                    <a:lnB>
                      <a:noFill/>
                    </a:lnB>
                    <a:solidFill>
                      <a:srgbClr val="538ED5"/>
                    </a:solidFill>
                  </a:tcPr>
                </a:tc>
                <a:extLst>
                  <a:ext uri="{0D108BD9-81ED-4DB2-BD59-A6C34878D82A}">
                    <a16:rowId xmlns="" xmlns:a16="http://schemas.microsoft.com/office/drawing/2014/main" val="10000"/>
                  </a:ext>
                </a:extLst>
              </a:tr>
              <a:tr h="229251">
                <a:tc>
                  <a:txBody>
                    <a:bodyPr/>
                    <a:lstStyle/>
                    <a:p>
                      <a:pPr algn="l" fontAlgn="b"/>
                      <a:r>
                        <a:rPr lang="mn-MN" sz="1600" b="0" i="0" u="none" strike="noStrike" dirty="0">
                          <a:solidFill>
                            <a:schemeClr val="tx1"/>
                          </a:solidFill>
                          <a:latin typeface="Arial" pitchFamily="34" charset="0"/>
                          <a:cs typeface="Arial" pitchFamily="34" charset="0"/>
                        </a:rPr>
                        <a:t>Бүгд</a:t>
                      </a:r>
                    </a:p>
                  </a:txBody>
                  <a:tcPr marL="0" marR="0" marT="0" marB="0" anchor="b">
                    <a:lnL>
                      <a:noFill/>
                    </a:lnL>
                    <a:lnR>
                      <a:noFill/>
                    </a:lnR>
                    <a:lnT>
                      <a:noFill/>
                    </a:lnT>
                    <a:lnB>
                      <a:noFill/>
                    </a:lnB>
                    <a:solidFill>
                      <a:srgbClr val="FFFFFF"/>
                    </a:solidFill>
                  </a:tcPr>
                </a:tc>
                <a:tc>
                  <a:txBody>
                    <a:bodyPr/>
                    <a:lstStyle/>
                    <a:p>
                      <a:pPr algn="r" fontAlgn="b"/>
                      <a:r>
                        <a:rPr lang="en-US" sz="1600" b="0" i="0" u="none" strike="noStrike" dirty="0">
                          <a:solidFill>
                            <a:srgbClr val="000000"/>
                          </a:solidFill>
                          <a:latin typeface="Arial" pitchFamily="34" charset="0"/>
                          <a:cs typeface="Arial" pitchFamily="34" charset="0"/>
                        </a:rPr>
                        <a:t>500020</a:t>
                      </a:r>
                    </a:p>
                  </a:txBody>
                  <a:tcPr marL="9525" marR="9525" marT="9525" marB="0" anchor="b">
                    <a:lnL>
                      <a:noFill/>
                    </a:lnL>
                    <a:lnR>
                      <a:noFill/>
                    </a:lnR>
                    <a:lnT>
                      <a:noFill/>
                    </a:lnT>
                    <a:lnB>
                      <a:noFill/>
                    </a:lnB>
                    <a:solidFill>
                      <a:srgbClr val="FFFFFF"/>
                    </a:solidFill>
                  </a:tcPr>
                </a:tc>
                <a:tc>
                  <a:txBody>
                    <a:bodyPr/>
                    <a:lstStyle/>
                    <a:p>
                      <a:pPr algn="r" fontAlgn="b"/>
                      <a:r>
                        <a:rPr lang="en-US" sz="1600" b="0" i="0" u="none" strike="noStrike" dirty="0">
                          <a:solidFill>
                            <a:srgbClr val="000000"/>
                          </a:solidFill>
                          <a:latin typeface="Arial" pitchFamily="34" charset="0"/>
                          <a:cs typeface="Arial" pitchFamily="34" charset="0"/>
                        </a:rPr>
                        <a:t>532414</a:t>
                      </a:r>
                    </a:p>
                  </a:txBody>
                  <a:tcPr marL="9525" marR="9525" marT="9525" marB="0" anchor="b">
                    <a:lnL>
                      <a:noFill/>
                    </a:lnL>
                    <a:lnR>
                      <a:noFill/>
                    </a:lnR>
                    <a:lnT>
                      <a:noFill/>
                    </a:lnT>
                    <a:lnB>
                      <a:noFill/>
                    </a:lnB>
                    <a:solidFill>
                      <a:srgbClr val="FFFFFF"/>
                    </a:solidFill>
                  </a:tcPr>
                </a:tc>
                <a:tc>
                  <a:txBody>
                    <a:bodyPr/>
                    <a:lstStyle/>
                    <a:p>
                      <a:pPr algn="r" fontAlgn="b"/>
                      <a:r>
                        <a:rPr lang="en-US" sz="1600" b="0" i="0" u="none" strike="noStrike" dirty="0">
                          <a:solidFill>
                            <a:srgbClr val="000000"/>
                          </a:solidFill>
                          <a:latin typeface="Arial" pitchFamily="34" charset="0"/>
                          <a:cs typeface="Arial" pitchFamily="34" charset="0"/>
                        </a:rPr>
                        <a:t>469517</a:t>
                      </a:r>
                    </a:p>
                  </a:txBody>
                  <a:tcPr marL="9525" marR="9525" marT="9525" marB="0" anchor="b">
                    <a:lnL>
                      <a:noFill/>
                    </a:lnL>
                    <a:lnR>
                      <a:noFill/>
                    </a:lnR>
                    <a:lnT>
                      <a:noFill/>
                    </a:lnT>
                    <a:lnB>
                      <a:noFill/>
                    </a:lnB>
                    <a:solidFill>
                      <a:srgbClr val="FFFFFF"/>
                    </a:solidFill>
                  </a:tcPr>
                </a:tc>
                <a:tc>
                  <a:txBody>
                    <a:bodyPr/>
                    <a:lstStyle/>
                    <a:p>
                      <a:pPr algn="r" fontAlgn="ctr"/>
                      <a:r>
                        <a:rPr lang="en-US" sz="1600" b="0" i="0" u="none" strike="noStrike" dirty="0">
                          <a:latin typeface="Arial"/>
                        </a:rPr>
                        <a:t>586705</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1"/>
                  </a:ext>
                </a:extLst>
              </a:tr>
              <a:tr h="229251">
                <a:tc>
                  <a:txBody>
                    <a:bodyPr/>
                    <a:lstStyle/>
                    <a:p>
                      <a:pPr algn="l" fontAlgn="b"/>
                      <a:r>
                        <a:rPr lang="mn-MN" sz="1600" b="0" i="0" u="none" strike="noStrike" dirty="0">
                          <a:solidFill>
                            <a:schemeClr val="tx1"/>
                          </a:solidFill>
                          <a:latin typeface="Arial" pitchFamily="34" charset="0"/>
                          <a:cs typeface="Arial" pitchFamily="34" charset="0"/>
                        </a:rPr>
                        <a:t>    Ботго</a:t>
                      </a:r>
                    </a:p>
                  </a:txBody>
                  <a:tcPr marL="0" marR="0" marT="0" marB="0" anchor="b">
                    <a:lnL>
                      <a:noFill/>
                    </a:lnL>
                    <a:lnR>
                      <a:noFill/>
                    </a:lnR>
                    <a:lnT>
                      <a:noFill/>
                    </a:lnT>
                    <a:lnB>
                      <a:noFill/>
                    </a:lnB>
                    <a:solidFill>
                      <a:srgbClr val="DBE5F1"/>
                    </a:solidFill>
                  </a:tcPr>
                </a:tc>
                <a:tc>
                  <a:txBody>
                    <a:bodyPr/>
                    <a:lstStyle/>
                    <a:p>
                      <a:pPr algn="r" fontAlgn="b"/>
                      <a:r>
                        <a:rPr lang="en-US" sz="1600" b="0" i="0" u="none" strike="noStrike" dirty="0">
                          <a:solidFill>
                            <a:srgbClr val="000000"/>
                          </a:solidFill>
                          <a:latin typeface="Arial" pitchFamily="34" charset="0"/>
                          <a:cs typeface="Arial" pitchFamily="34" charset="0"/>
                        </a:rPr>
                        <a:t>5507</a:t>
                      </a:r>
                    </a:p>
                  </a:txBody>
                  <a:tcPr marL="9525" marR="9525" marT="9525" marB="0" anchor="b">
                    <a:lnL>
                      <a:noFill/>
                    </a:lnL>
                    <a:lnR>
                      <a:noFill/>
                    </a:lnR>
                    <a:lnT>
                      <a:noFill/>
                    </a:lnT>
                    <a:lnB>
                      <a:noFill/>
                    </a:lnB>
                    <a:solidFill>
                      <a:srgbClr val="DBE5F1"/>
                    </a:solidFill>
                  </a:tcPr>
                </a:tc>
                <a:tc>
                  <a:txBody>
                    <a:bodyPr/>
                    <a:lstStyle/>
                    <a:p>
                      <a:pPr algn="r" fontAlgn="b"/>
                      <a:r>
                        <a:rPr lang="en-US" sz="1600" b="0" i="0" u="none" strike="noStrike" dirty="0">
                          <a:solidFill>
                            <a:srgbClr val="000000"/>
                          </a:solidFill>
                          <a:latin typeface="Arial" pitchFamily="34" charset="0"/>
                          <a:cs typeface="Arial" pitchFamily="34" charset="0"/>
                        </a:rPr>
                        <a:t>6048</a:t>
                      </a:r>
                    </a:p>
                  </a:txBody>
                  <a:tcPr marL="9525" marR="9525" marT="9525" marB="0" anchor="b">
                    <a:lnL>
                      <a:noFill/>
                    </a:lnL>
                    <a:lnR>
                      <a:noFill/>
                    </a:lnR>
                    <a:lnT>
                      <a:noFill/>
                    </a:lnT>
                    <a:lnB>
                      <a:noFill/>
                    </a:lnB>
                    <a:solidFill>
                      <a:srgbClr val="DBE5F1"/>
                    </a:solidFill>
                  </a:tcPr>
                </a:tc>
                <a:tc>
                  <a:txBody>
                    <a:bodyPr/>
                    <a:lstStyle/>
                    <a:p>
                      <a:pPr algn="r" fontAlgn="b"/>
                      <a:r>
                        <a:rPr lang="en-US" sz="1600" b="0" i="0" u="none" strike="noStrike" dirty="0">
                          <a:solidFill>
                            <a:srgbClr val="000000"/>
                          </a:solidFill>
                          <a:latin typeface="Arial" pitchFamily="34" charset="0"/>
                          <a:cs typeface="Arial" pitchFamily="34" charset="0"/>
                        </a:rPr>
                        <a:t>6005</a:t>
                      </a:r>
                    </a:p>
                  </a:txBody>
                  <a:tcPr marL="9525" marR="9525" marT="9525" marB="0" anchor="b">
                    <a:lnL>
                      <a:noFill/>
                    </a:lnL>
                    <a:lnR>
                      <a:noFill/>
                    </a:lnR>
                    <a:lnT>
                      <a:noFill/>
                    </a:lnT>
                    <a:lnB>
                      <a:noFill/>
                    </a:lnB>
                    <a:solidFill>
                      <a:srgbClr val="DBE5F1"/>
                    </a:solidFill>
                  </a:tcPr>
                </a:tc>
                <a:tc>
                  <a:txBody>
                    <a:bodyPr/>
                    <a:lstStyle/>
                    <a:p>
                      <a:pPr algn="r" fontAlgn="ctr"/>
                      <a:r>
                        <a:rPr lang="en-US" sz="1600" b="0" i="0" u="none" strike="noStrike" dirty="0">
                          <a:solidFill>
                            <a:srgbClr val="000000"/>
                          </a:solidFill>
                          <a:latin typeface="Arial"/>
                        </a:rPr>
                        <a:t>6668</a:t>
                      </a:r>
                    </a:p>
                  </a:txBody>
                  <a:tcPr marL="0" marR="0" marT="0" marB="0" anchor="ctr">
                    <a:lnL>
                      <a:noFill/>
                    </a:lnL>
                    <a:lnR>
                      <a:noFill/>
                    </a:lnR>
                    <a:lnT>
                      <a:noFill/>
                    </a:lnT>
                    <a:lnB>
                      <a:noFill/>
                    </a:lnB>
                    <a:solidFill>
                      <a:srgbClr val="DBE5F1"/>
                    </a:solidFill>
                  </a:tcPr>
                </a:tc>
                <a:extLst>
                  <a:ext uri="{0D108BD9-81ED-4DB2-BD59-A6C34878D82A}">
                    <a16:rowId xmlns="" xmlns:a16="http://schemas.microsoft.com/office/drawing/2014/main" val="10002"/>
                  </a:ext>
                </a:extLst>
              </a:tr>
              <a:tr h="229251">
                <a:tc>
                  <a:txBody>
                    <a:bodyPr/>
                    <a:lstStyle/>
                    <a:p>
                      <a:pPr algn="l" fontAlgn="b"/>
                      <a:r>
                        <a:rPr lang="mn-MN" sz="1600" b="0" i="0" u="none" strike="noStrike" dirty="0">
                          <a:solidFill>
                            <a:schemeClr val="tx1"/>
                          </a:solidFill>
                          <a:latin typeface="Arial" pitchFamily="34" charset="0"/>
                          <a:cs typeface="Arial" pitchFamily="34" charset="0"/>
                        </a:rPr>
                        <a:t>    Унага</a:t>
                      </a:r>
                    </a:p>
                  </a:txBody>
                  <a:tcPr marL="0" marR="0" marT="0" marB="0" anchor="b">
                    <a:lnL>
                      <a:noFill/>
                    </a:lnL>
                    <a:lnR>
                      <a:noFill/>
                    </a:lnR>
                    <a:lnT>
                      <a:noFill/>
                    </a:lnT>
                    <a:lnB>
                      <a:noFill/>
                    </a:lnB>
                    <a:solidFill>
                      <a:srgbClr val="FFFFFF"/>
                    </a:solidFill>
                  </a:tcPr>
                </a:tc>
                <a:tc>
                  <a:txBody>
                    <a:bodyPr/>
                    <a:lstStyle/>
                    <a:p>
                      <a:pPr algn="r" fontAlgn="b"/>
                      <a:r>
                        <a:rPr lang="en-US" sz="1600" b="0" i="0" u="none" strike="noStrike" dirty="0">
                          <a:solidFill>
                            <a:srgbClr val="000000"/>
                          </a:solidFill>
                          <a:latin typeface="Arial" pitchFamily="34" charset="0"/>
                          <a:cs typeface="Arial" pitchFamily="34" charset="0"/>
                        </a:rPr>
                        <a:t>19645</a:t>
                      </a:r>
                    </a:p>
                  </a:txBody>
                  <a:tcPr marL="9525" marR="9525" marT="9525" marB="0" anchor="b">
                    <a:lnL>
                      <a:noFill/>
                    </a:lnL>
                    <a:lnR>
                      <a:noFill/>
                    </a:lnR>
                    <a:lnT>
                      <a:noFill/>
                    </a:lnT>
                    <a:lnB>
                      <a:noFill/>
                    </a:lnB>
                    <a:solidFill>
                      <a:srgbClr val="FFFFFF"/>
                    </a:solidFill>
                  </a:tcPr>
                </a:tc>
                <a:tc>
                  <a:txBody>
                    <a:bodyPr/>
                    <a:lstStyle/>
                    <a:p>
                      <a:pPr algn="r" fontAlgn="b"/>
                      <a:r>
                        <a:rPr lang="en-US" sz="1600" b="0" i="0" u="none" strike="noStrike" dirty="0">
                          <a:solidFill>
                            <a:srgbClr val="000000"/>
                          </a:solidFill>
                          <a:latin typeface="Arial" pitchFamily="34" charset="0"/>
                          <a:cs typeface="Arial" pitchFamily="34" charset="0"/>
                        </a:rPr>
                        <a:t>19901</a:t>
                      </a:r>
                    </a:p>
                  </a:txBody>
                  <a:tcPr marL="9525" marR="9525" marT="9525" marB="0" anchor="b">
                    <a:lnL>
                      <a:noFill/>
                    </a:lnL>
                    <a:lnR>
                      <a:noFill/>
                    </a:lnR>
                    <a:lnT>
                      <a:noFill/>
                    </a:lnT>
                    <a:lnB>
                      <a:noFill/>
                    </a:lnB>
                    <a:solidFill>
                      <a:srgbClr val="FFFFFF"/>
                    </a:solidFill>
                  </a:tcPr>
                </a:tc>
                <a:tc>
                  <a:txBody>
                    <a:bodyPr/>
                    <a:lstStyle/>
                    <a:p>
                      <a:pPr algn="r" fontAlgn="b"/>
                      <a:r>
                        <a:rPr lang="en-US" sz="1600" b="0" i="0" u="none" strike="noStrike" dirty="0">
                          <a:solidFill>
                            <a:srgbClr val="000000"/>
                          </a:solidFill>
                          <a:latin typeface="Arial" pitchFamily="34" charset="0"/>
                          <a:cs typeface="Arial" pitchFamily="34" charset="0"/>
                        </a:rPr>
                        <a:t>12817</a:t>
                      </a:r>
                    </a:p>
                  </a:txBody>
                  <a:tcPr marL="9525" marR="9525" marT="9525" marB="0" anchor="b">
                    <a:lnL>
                      <a:noFill/>
                    </a:lnL>
                    <a:lnR>
                      <a:noFill/>
                    </a:lnR>
                    <a:lnT>
                      <a:noFill/>
                    </a:lnT>
                    <a:lnB>
                      <a:noFill/>
                    </a:lnB>
                    <a:solidFill>
                      <a:srgbClr val="FFFFFF"/>
                    </a:solidFill>
                  </a:tcPr>
                </a:tc>
                <a:tc>
                  <a:txBody>
                    <a:bodyPr/>
                    <a:lstStyle/>
                    <a:p>
                      <a:pPr algn="r" fontAlgn="ctr"/>
                      <a:r>
                        <a:rPr lang="en-US" sz="1600" b="0" i="0" u="none" strike="noStrike" dirty="0">
                          <a:solidFill>
                            <a:srgbClr val="000000"/>
                          </a:solidFill>
                          <a:latin typeface="Arial"/>
                        </a:rPr>
                        <a:t>21649</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3"/>
                  </a:ext>
                </a:extLst>
              </a:tr>
              <a:tr h="229251">
                <a:tc>
                  <a:txBody>
                    <a:bodyPr/>
                    <a:lstStyle/>
                    <a:p>
                      <a:pPr algn="l" fontAlgn="b"/>
                      <a:r>
                        <a:rPr lang="mn-MN" sz="1600" b="0" i="0" u="none" strike="noStrike" dirty="0">
                          <a:solidFill>
                            <a:schemeClr val="tx1"/>
                          </a:solidFill>
                          <a:latin typeface="Arial" pitchFamily="34" charset="0"/>
                          <a:cs typeface="Arial" pitchFamily="34" charset="0"/>
                        </a:rPr>
                        <a:t>    Тугал</a:t>
                      </a:r>
                    </a:p>
                  </a:txBody>
                  <a:tcPr marL="0" marR="0" marT="0" marB="0" anchor="b">
                    <a:lnL>
                      <a:noFill/>
                    </a:lnL>
                    <a:lnR>
                      <a:noFill/>
                    </a:lnR>
                    <a:lnT>
                      <a:noFill/>
                    </a:lnT>
                    <a:lnB>
                      <a:noFill/>
                    </a:lnB>
                    <a:solidFill>
                      <a:srgbClr val="DBE5F1"/>
                    </a:solidFill>
                  </a:tcPr>
                </a:tc>
                <a:tc>
                  <a:txBody>
                    <a:bodyPr/>
                    <a:lstStyle/>
                    <a:p>
                      <a:pPr algn="r" fontAlgn="b"/>
                      <a:r>
                        <a:rPr lang="en-US" sz="1600" b="0" i="0" u="none" strike="noStrike" dirty="0">
                          <a:solidFill>
                            <a:srgbClr val="000000"/>
                          </a:solidFill>
                          <a:latin typeface="Arial" pitchFamily="34" charset="0"/>
                          <a:cs typeface="Arial" pitchFamily="34" charset="0"/>
                        </a:rPr>
                        <a:t>16436</a:t>
                      </a:r>
                    </a:p>
                  </a:txBody>
                  <a:tcPr marL="9525" marR="9525" marT="9525" marB="0" anchor="b">
                    <a:lnL>
                      <a:noFill/>
                    </a:lnL>
                    <a:lnR>
                      <a:noFill/>
                    </a:lnR>
                    <a:lnT>
                      <a:noFill/>
                    </a:lnT>
                    <a:lnB>
                      <a:noFill/>
                    </a:lnB>
                    <a:solidFill>
                      <a:srgbClr val="DBE5F1"/>
                    </a:solidFill>
                  </a:tcPr>
                </a:tc>
                <a:tc>
                  <a:txBody>
                    <a:bodyPr/>
                    <a:lstStyle/>
                    <a:p>
                      <a:pPr algn="r" fontAlgn="b"/>
                      <a:r>
                        <a:rPr lang="en-US" sz="1600" b="0" i="0" u="none" strike="noStrike" dirty="0">
                          <a:solidFill>
                            <a:srgbClr val="000000"/>
                          </a:solidFill>
                          <a:latin typeface="Arial" pitchFamily="34" charset="0"/>
                          <a:cs typeface="Arial" pitchFamily="34" charset="0"/>
                        </a:rPr>
                        <a:t>17496</a:t>
                      </a:r>
                    </a:p>
                  </a:txBody>
                  <a:tcPr marL="9525" marR="9525" marT="9525" marB="0" anchor="b">
                    <a:lnL>
                      <a:noFill/>
                    </a:lnL>
                    <a:lnR>
                      <a:noFill/>
                    </a:lnR>
                    <a:lnT>
                      <a:noFill/>
                    </a:lnT>
                    <a:lnB>
                      <a:noFill/>
                    </a:lnB>
                    <a:solidFill>
                      <a:srgbClr val="DBE5F1"/>
                    </a:solidFill>
                  </a:tcPr>
                </a:tc>
                <a:tc>
                  <a:txBody>
                    <a:bodyPr/>
                    <a:lstStyle/>
                    <a:p>
                      <a:pPr algn="r" fontAlgn="b"/>
                      <a:r>
                        <a:rPr lang="en-US" sz="1600" b="0" i="0" u="none" strike="noStrike" dirty="0">
                          <a:solidFill>
                            <a:srgbClr val="000000"/>
                          </a:solidFill>
                          <a:latin typeface="Arial" pitchFamily="34" charset="0"/>
                          <a:cs typeface="Arial" pitchFamily="34" charset="0"/>
                        </a:rPr>
                        <a:t>12753</a:t>
                      </a:r>
                    </a:p>
                  </a:txBody>
                  <a:tcPr marL="9525" marR="9525" marT="9525" marB="0" anchor="b">
                    <a:lnL>
                      <a:noFill/>
                    </a:lnL>
                    <a:lnR>
                      <a:noFill/>
                    </a:lnR>
                    <a:lnT>
                      <a:noFill/>
                    </a:lnT>
                    <a:lnB>
                      <a:noFill/>
                    </a:lnB>
                    <a:solidFill>
                      <a:srgbClr val="DBE5F1"/>
                    </a:solidFill>
                  </a:tcPr>
                </a:tc>
                <a:tc>
                  <a:txBody>
                    <a:bodyPr/>
                    <a:lstStyle/>
                    <a:p>
                      <a:pPr algn="r" fontAlgn="ctr"/>
                      <a:r>
                        <a:rPr lang="en-US" sz="1600" b="0" i="0" u="none" strike="noStrike" dirty="0">
                          <a:solidFill>
                            <a:srgbClr val="000000"/>
                          </a:solidFill>
                          <a:latin typeface="Arial"/>
                        </a:rPr>
                        <a:t>16615</a:t>
                      </a:r>
                    </a:p>
                  </a:txBody>
                  <a:tcPr marL="0" marR="0" marT="0" marB="0" anchor="ctr">
                    <a:lnL>
                      <a:noFill/>
                    </a:lnL>
                    <a:lnR>
                      <a:noFill/>
                    </a:lnR>
                    <a:lnT>
                      <a:noFill/>
                    </a:lnT>
                    <a:lnB>
                      <a:noFill/>
                    </a:lnB>
                    <a:solidFill>
                      <a:srgbClr val="DBE5F1"/>
                    </a:solidFill>
                  </a:tcPr>
                </a:tc>
                <a:extLst>
                  <a:ext uri="{0D108BD9-81ED-4DB2-BD59-A6C34878D82A}">
                    <a16:rowId xmlns="" xmlns:a16="http://schemas.microsoft.com/office/drawing/2014/main" val="10004"/>
                  </a:ext>
                </a:extLst>
              </a:tr>
              <a:tr h="229251">
                <a:tc>
                  <a:txBody>
                    <a:bodyPr/>
                    <a:lstStyle/>
                    <a:p>
                      <a:pPr algn="l" fontAlgn="ctr"/>
                      <a:r>
                        <a:rPr lang="mn-MN" sz="1600" b="0" i="0" u="none" strike="noStrike" dirty="0">
                          <a:solidFill>
                            <a:schemeClr val="tx1"/>
                          </a:solidFill>
                          <a:latin typeface="Arial" pitchFamily="34" charset="0"/>
                          <a:cs typeface="Arial" pitchFamily="34" charset="0"/>
                        </a:rPr>
                        <a:t>    Хурга</a:t>
                      </a:r>
                    </a:p>
                  </a:txBody>
                  <a:tcPr marL="0" marR="0" marT="0" marB="0" anchor="ctr">
                    <a:lnL>
                      <a:noFill/>
                    </a:lnL>
                    <a:lnR>
                      <a:noFill/>
                    </a:lnR>
                    <a:lnT>
                      <a:noFill/>
                    </a:lnT>
                    <a:lnB>
                      <a:noFill/>
                    </a:lnB>
                    <a:solidFill>
                      <a:srgbClr val="FFFFFF"/>
                    </a:solidFill>
                  </a:tcPr>
                </a:tc>
                <a:tc>
                  <a:txBody>
                    <a:bodyPr/>
                    <a:lstStyle/>
                    <a:p>
                      <a:pPr algn="r" fontAlgn="b"/>
                      <a:r>
                        <a:rPr lang="en-US" sz="1600" b="0" i="0" u="none" strike="noStrike" dirty="0">
                          <a:solidFill>
                            <a:srgbClr val="000000"/>
                          </a:solidFill>
                          <a:latin typeface="Arial" pitchFamily="34" charset="0"/>
                          <a:cs typeface="Arial" pitchFamily="34" charset="0"/>
                        </a:rPr>
                        <a:t>226983</a:t>
                      </a:r>
                    </a:p>
                  </a:txBody>
                  <a:tcPr marL="9525" marR="9525" marT="9525" marB="0" anchor="b">
                    <a:lnL>
                      <a:noFill/>
                    </a:lnL>
                    <a:lnR>
                      <a:noFill/>
                    </a:lnR>
                    <a:lnT>
                      <a:noFill/>
                    </a:lnT>
                    <a:lnB>
                      <a:noFill/>
                    </a:lnB>
                    <a:solidFill>
                      <a:srgbClr val="FFFFFF"/>
                    </a:solidFill>
                  </a:tcPr>
                </a:tc>
                <a:tc>
                  <a:txBody>
                    <a:bodyPr/>
                    <a:lstStyle/>
                    <a:p>
                      <a:pPr algn="r" fontAlgn="b"/>
                      <a:r>
                        <a:rPr lang="en-US" sz="1600" b="0" i="0" u="none" strike="noStrike" dirty="0">
                          <a:solidFill>
                            <a:srgbClr val="000000"/>
                          </a:solidFill>
                          <a:latin typeface="Arial" pitchFamily="34" charset="0"/>
                          <a:cs typeface="Arial" pitchFamily="34" charset="0"/>
                        </a:rPr>
                        <a:t>250294</a:t>
                      </a:r>
                    </a:p>
                  </a:txBody>
                  <a:tcPr marL="9525" marR="9525" marT="9525" marB="0" anchor="b">
                    <a:lnL>
                      <a:noFill/>
                    </a:lnL>
                    <a:lnR>
                      <a:noFill/>
                    </a:lnR>
                    <a:lnT>
                      <a:noFill/>
                    </a:lnT>
                    <a:lnB>
                      <a:noFill/>
                    </a:lnB>
                    <a:solidFill>
                      <a:srgbClr val="FFFFFF"/>
                    </a:solidFill>
                  </a:tcPr>
                </a:tc>
                <a:tc>
                  <a:txBody>
                    <a:bodyPr/>
                    <a:lstStyle/>
                    <a:p>
                      <a:pPr algn="r" fontAlgn="b"/>
                      <a:r>
                        <a:rPr lang="en-US" sz="1600" b="0" i="0" u="none" strike="noStrike" dirty="0">
                          <a:solidFill>
                            <a:srgbClr val="000000"/>
                          </a:solidFill>
                          <a:latin typeface="Arial" pitchFamily="34" charset="0"/>
                          <a:cs typeface="Arial" pitchFamily="34" charset="0"/>
                        </a:rPr>
                        <a:t>236632</a:t>
                      </a:r>
                    </a:p>
                  </a:txBody>
                  <a:tcPr marL="9525" marR="9525" marT="9525" marB="0" anchor="b">
                    <a:lnL>
                      <a:noFill/>
                    </a:lnL>
                    <a:lnR>
                      <a:noFill/>
                    </a:lnR>
                    <a:lnT>
                      <a:noFill/>
                    </a:lnT>
                    <a:lnB>
                      <a:noFill/>
                    </a:lnB>
                    <a:solidFill>
                      <a:srgbClr val="FFFFFF"/>
                    </a:solidFill>
                  </a:tcPr>
                </a:tc>
                <a:tc>
                  <a:txBody>
                    <a:bodyPr/>
                    <a:lstStyle/>
                    <a:p>
                      <a:pPr algn="r" fontAlgn="ctr"/>
                      <a:r>
                        <a:rPr lang="en-US" sz="1600" b="0" i="0" u="none" strike="noStrike" dirty="0">
                          <a:solidFill>
                            <a:srgbClr val="000000"/>
                          </a:solidFill>
                          <a:latin typeface="Arial"/>
                        </a:rPr>
                        <a:t>286903</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5"/>
                  </a:ext>
                </a:extLst>
              </a:tr>
              <a:tr h="229251">
                <a:tc>
                  <a:txBody>
                    <a:bodyPr/>
                    <a:lstStyle/>
                    <a:p>
                      <a:pPr algn="l" fontAlgn="b"/>
                      <a:r>
                        <a:rPr lang="mn-MN" sz="1600" b="0" i="0" u="none" strike="noStrike" dirty="0">
                          <a:solidFill>
                            <a:schemeClr val="tx1"/>
                          </a:solidFill>
                          <a:latin typeface="Arial" pitchFamily="34" charset="0"/>
                          <a:cs typeface="Arial" pitchFamily="34" charset="0"/>
                        </a:rPr>
                        <a:t>    Ишиг</a:t>
                      </a:r>
                    </a:p>
                  </a:txBody>
                  <a:tcPr marL="0" marR="0" marT="0" marB="0" anchor="b">
                    <a:lnL>
                      <a:noFill/>
                    </a:lnL>
                    <a:lnR>
                      <a:noFill/>
                    </a:lnR>
                    <a:lnT>
                      <a:noFill/>
                    </a:lnT>
                    <a:lnB>
                      <a:noFill/>
                    </a:lnB>
                    <a:solidFill>
                      <a:srgbClr val="DBE5F1"/>
                    </a:solidFill>
                  </a:tcPr>
                </a:tc>
                <a:tc>
                  <a:txBody>
                    <a:bodyPr/>
                    <a:lstStyle/>
                    <a:p>
                      <a:pPr algn="r" fontAlgn="b"/>
                      <a:r>
                        <a:rPr lang="en-US" sz="1600" b="0" i="0" u="none" strike="noStrike" dirty="0">
                          <a:solidFill>
                            <a:srgbClr val="000000"/>
                          </a:solidFill>
                          <a:latin typeface="Arial" pitchFamily="34" charset="0"/>
                          <a:cs typeface="Arial" pitchFamily="34" charset="0"/>
                        </a:rPr>
                        <a:t>231449</a:t>
                      </a:r>
                    </a:p>
                  </a:txBody>
                  <a:tcPr marL="9525" marR="9525" marT="9525" marB="0" anchor="b">
                    <a:lnL>
                      <a:noFill/>
                    </a:lnL>
                    <a:lnR>
                      <a:noFill/>
                    </a:lnR>
                    <a:lnT>
                      <a:noFill/>
                    </a:lnT>
                    <a:lnB>
                      <a:noFill/>
                    </a:lnB>
                    <a:solidFill>
                      <a:srgbClr val="DBE5F1"/>
                    </a:solidFill>
                  </a:tcPr>
                </a:tc>
                <a:tc>
                  <a:txBody>
                    <a:bodyPr/>
                    <a:lstStyle/>
                    <a:p>
                      <a:pPr algn="r" fontAlgn="b"/>
                      <a:r>
                        <a:rPr lang="en-US" sz="1600" b="0" i="0" u="none" strike="noStrike" dirty="0">
                          <a:solidFill>
                            <a:srgbClr val="000000"/>
                          </a:solidFill>
                          <a:latin typeface="Arial" pitchFamily="34" charset="0"/>
                          <a:cs typeface="Arial" pitchFamily="34" charset="0"/>
                        </a:rPr>
                        <a:t>238675</a:t>
                      </a:r>
                    </a:p>
                  </a:txBody>
                  <a:tcPr marL="9525" marR="9525" marT="9525" marB="0" anchor="b">
                    <a:lnL>
                      <a:noFill/>
                    </a:lnL>
                    <a:lnR>
                      <a:noFill/>
                    </a:lnR>
                    <a:lnT>
                      <a:noFill/>
                    </a:lnT>
                    <a:lnB>
                      <a:noFill/>
                    </a:lnB>
                    <a:solidFill>
                      <a:srgbClr val="DBE5F1"/>
                    </a:solidFill>
                  </a:tcPr>
                </a:tc>
                <a:tc>
                  <a:txBody>
                    <a:bodyPr/>
                    <a:lstStyle/>
                    <a:p>
                      <a:pPr algn="r" fontAlgn="b"/>
                      <a:r>
                        <a:rPr lang="en-US" sz="1600" b="0" i="0" u="none" strike="noStrike" dirty="0">
                          <a:solidFill>
                            <a:srgbClr val="000000"/>
                          </a:solidFill>
                          <a:latin typeface="Arial" pitchFamily="34" charset="0"/>
                          <a:cs typeface="Arial" pitchFamily="34" charset="0"/>
                        </a:rPr>
                        <a:t>201310</a:t>
                      </a:r>
                    </a:p>
                  </a:txBody>
                  <a:tcPr marL="9525" marR="9525" marT="9525" marB="0" anchor="b">
                    <a:lnL>
                      <a:noFill/>
                    </a:lnL>
                    <a:lnR>
                      <a:noFill/>
                    </a:lnR>
                    <a:lnT>
                      <a:noFill/>
                    </a:lnT>
                    <a:lnB>
                      <a:noFill/>
                    </a:lnB>
                    <a:solidFill>
                      <a:srgbClr val="DBE5F1"/>
                    </a:solidFill>
                  </a:tcPr>
                </a:tc>
                <a:tc>
                  <a:txBody>
                    <a:bodyPr/>
                    <a:lstStyle/>
                    <a:p>
                      <a:pPr algn="r" fontAlgn="ctr"/>
                      <a:r>
                        <a:rPr lang="en-US" sz="1600" b="0" i="0" u="none" strike="noStrike" dirty="0">
                          <a:solidFill>
                            <a:srgbClr val="000000"/>
                          </a:solidFill>
                          <a:latin typeface="Arial"/>
                        </a:rPr>
                        <a:t>254870</a:t>
                      </a:r>
                    </a:p>
                  </a:txBody>
                  <a:tcPr marL="0" marR="0" marT="0" marB="0" anchor="ctr">
                    <a:lnL>
                      <a:noFill/>
                    </a:lnL>
                    <a:lnR>
                      <a:noFill/>
                    </a:lnR>
                    <a:lnT>
                      <a:noFill/>
                    </a:lnT>
                    <a:lnB>
                      <a:noFill/>
                    </a:lnB>
                    <a:solidFill>
                      <a:srgbClr val="DBE5F1"/>
                    </a:solidFill>
                  </a:tcPr>
                </a:tc>
                <a:extLst>
                  <a:ext uri="{0D108BD9-81ED-4DB2-BD59-A6C34878D82A}">
                    <a16:rowId xmlns="" xmlns:a16="http://schemas.microsoft.com/office/drawing/2014/main" val="10006"/>
                  </a:ext>
                </a:extLst>
              </a:tr>
            </a:tbl>
          </a:graphicData>
        </a:graphic>
      </p:graphicFrame>
      <p:sp>
        <p:nvSpPr>
          <p:cNvPr id="12334" name="TextBox 14"/>
          <p:cNvSpPr txBox="1">
            <a:spLocks noChangeArrowheads="1"/>
          </p:cNvSpPr>
          <p:nvPr/>
        </p:nvSpPr>
        <p:spPr bwMode="auto">
          <a:xfrm>
            <a:off x="1447800" y="3733800"/>
            <a:ext cx="7239000" cy="323165"/>
          </a:xfrm>
          <a:prstGeom prst="rect">
            <a:avLst/>
          </a:prstGeom>
          <a:noFill/>
          <a:ln w="9525">
            <a:noFill/>
            <a:miter lim="800000"/>
            <a:headEnd/>
            <a:tailEnd/>
          </a:ln>
        </p:spPr>
        <p:txBody>
          <a:bodyPr wrap="square">
            <a:spAutoFit/>
          </a:bodyPr>
          <a:lstStyle/>
          <a:p>
            <a:pPr algn="ctr"/>
            <a:r>
              <a:rPr lang="mn-MN" altLang="en-US" sz="1500" b="1" dirty="0">
                <a:latin typeface="Arial" charset="0"/>
              </a:rPr>
              <a:t>Том малын зүй бус хорогдол, 201</a:t>
            </a:r>
            <a:r>
              <a:rPr lang="en-US" altLang="en-US" sz="1500" b="1" dirty="0">
                <a:latin typeface="Arial" charset="0"/>
              </a:rPr>
              <a:t>4</a:t>
            </a:r>
            <a:r>
              <a:rPr lang="mn-MN" altLang="en-US" sz="1500" b="1" dirty="0">
                <a:latin typeface="Arial" charset="0"/>
              </a:rPr>
              <a:t>-201</a:t>
            </a:r>
            <a:r>
              <a:rPr lang="en-US" altLang="en-US" sz="1500" b="1" dirty="0">
                <a:latin typeface="Arial" charset="0"/>
              </a:rPr>
              <a:t>7</a:t>
            </a:r>
            <a:r>
              <a:rPr lang="mn-MN" altLang="en-US" sz="1500" b="1" dirty="0">
                <a:latin typeface="Arial" charset="0"/>
              </a:rPr>
              <a:t> оны </a:t>
            </a:r>
            <a:r>
              <a:rPr lang="en-US" altLang="en-US" sz="1500" b="1" dirty="0" smtClean="0">
                <a:latin typeface="Arial" charset="0"/>
              </a:rPr>
              <a:t>9</a:t>
            </a:r>
            <a:r>
              <a:rPr lang="mn-MN" altLang="en-US" sz="1500" b="1" dirty="0">
                <a:latin typeface="Arial" charset="0"/>
              </a:rPr>
              <a:t>-р сарын байдлаар, толгой</a:t>
            </a:r>
            <a:endParaRPr lang="en-US" altLang="en-US" sz="1500" b="1" dirty="0">
              <a:latin typeface="Arial" charset="0"/>
            </a:endParaRPr>
          </a:p>
        </p:txBody>
      </p:sp>
      <p:cxnSp>
        <p:nvCxnSpPr>
          <p:cNvPr id="22" name="Straight Connector 21"/>
          <p:cNvCxnSpPr/>
          <p:nvPr/>
        </p:nvCxnSpPr>
        <p:spPr>
          <a:xfrm flipH="1">
            <a:off x="1055688" y="1066800"/>
            <a:ext cx="11112" cy="5257800"/>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0800000">
            <a:off x="990600" y="3505200"/>
            <a:ext cx="7772400" cy="1588"/>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921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219" name="Rectangle 3"/>
          <p:cNvSpPr>
            <a:spLocks noChangeArrowheads="1"/>
          </p:cNvSpPr>
          <p:nvPr/>
        </p:nvSpPr>
        <p:spPr bwMode="auto">
          <a:xfrm>
            <a:off x="0" y="2362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1" name="Chart 20">
            <a:extLst>
              <a:ext uri="{FF2B5EF4-FFF2-40B4-BE49-F238E27FC236}">
                <a16:creationId xmlns="" xmlns:a16="http://schemas.microsoft.com/office/drawing/2014/main" id="{F61AA44E-1B8A-4FA7-B6E7-80B8B40A35E1}"/>
              </a:ext>
            </a:extLst>
          </p:cNvPr>
          <p:cNvGraphicFramePr/>
          <p:nvPr>
            <p:extLst>
              <p:ext uri="{D42A27DB-BD31-4B8C-83A1-F6EECF244321}">
                <p14:modId xmlns="" xmlns:p14="http://schemas.microsoft.com/office/powerpoint/2010/main" val="3918460637"/>
              </p:ext>
            </p:extLst>
          </p:nvPr>
        </p:nvGraphicFramePr>
        <p:xfrm>
          <a:off x="1143000" y="4038600"/>
          <a:ext cx="7848600" cy="1905000"/>
        </p:xfrm>
        <a:graphic>
          <a:graphicData uri="http://schemas.openxmlformats.org/drawingml/2006/chart">
            <c:chart xmlns:c="http://schemas.openxmlformats.org/drawingml/2006/chart" xmlns:r="http://schemas.openxmlformats.org/officeDocument/2006/relationships" r:id="rId9"/>
          </a:graphicData>
        </a:graphic>
      </p:graphicFrame>
      <p:sp>
        <p:nvSpPr>
          <p:cNvPr id="23" name="Title 7"/>
          <p:cNvSpPr txBox="1">
            <a:spLocks/>
          </p:cNvSpPr>
          <p:nvPr/>
        </p:nvSpPr>
        <p:spPr bwMode="auto">
          <a:xfrm>
            <a:off x="1170461" y="228600"/>
            <a:ext cx="5105400" cy="457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mn-MN" sz="2400" b="1" dirty="0">
                <a:solidFill>
                  <a:schemeClr val="accent1">
                    <a:lumMod val="75000"/>
                  </a:schemeClr>
                </a:solidFill>
                <a:latin typeface="Tahoma" charset="0"/>
                <a:ea typeface="Tahoma" charset="0"/>
                <a:cs typeface="Tahoma" charset="0"/>
              </a:rPr>
              <a:t>ХӨДӨӨ АЖ АХУЙ</a:t>
            </a:r>
            <a:endParaRPr lang="en-US" sz="2400" dirty="0">
              <a:solidFill>
                <a:schemeClr val="accent1">
                  <a:lumMod val="75000"/>
                </a:schemeClr>
              </a:solidFill>
              <a:latin typeface="Tahoma" charset="0"/>
              <a:ea typeface="Tahoma" charset="0"/>
              <a:cs typeface="Tahoma" charset="0"/>
            </a:endParaRP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cxnSp>
        <p:nvCxnSpPr>
          <p:cNvPr id="12" name="Straight Connector 11"/>
          <p:cNvCxnSpPr/>
          <p:nvPr/>
        </p:nvCxnSpPr>
        <p:spPr>
          <a:xfrm flipH="1">
            <a:off x="1055688" y="1066800"/>
            <a:ext cx="11112" cy="5257800"/>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cstate="print"/>
          <a:stretch>
            <a:fillRect/>
          </a:stretch>
        </p:blipFill>
        <p:spPr>
          <a:xfrm>
            <a:off x="1066800" y="1219200"/>
            <a:ext cx="1716475" cy="1488505"/>
          </a:xfrm>
          <a:prstGeom prst="rect">
            <a:avLst/>
          </a:prstGeom>
        </p:spPr>
      </p:pic>
      <p:pic>
        <p:nvPicPr>
          <p:cNvPr id="9" name="Picture 8"/>
          <p:cNvPicPr>
            <a:picLocks noChangeAspect="1"/>
          </p:cNvPicPr>
          <p:nvPr/>
        </p:nvPicPr>
        <p:blipFill>
          <a:blip r:embed="rId5" cstate="print"/>
          <a:stretch>
            <a:fillRect/>
          </a:stretch>
        </p:blipFill>
        <p:spPr>
          <a:xfrm>
            <a:off x="1066800" y="3429000"/>
            <a:ext cx="2133600" cy="2009501"/>
          </a:xfrm>
          <a:prstGeom prst="rect">
            <a:avLst/>
          </a:prstGeom>
        </p:spPr>
      </p:pic>
      <p:sp>
        <p:nvSpPr>
          <p:cNvPr id="10" name="Rectangle 9"/>
          <p:cNvSpPr/>
          <p:nvPr/>
        </p:nvSpPr>
        <p:spPr>
          <a:xfrm>
            <a:off x="3124200" y="1371600"/>
            <a:ext cx="5689787" cy="1200329"/>
          </a:xfrm>
          <a:prstGeom prst="rect">
            <a:avLst/>
          </a:prstGeom>
        </p:spPr>
        <p:txBody>
          <a:bodyPr wrap="square">
            <a:spAutoFit/>
          </a:bodyPr>
          <a:lstStyle/>
          <a:p>
            <a:pPr algn="just"/>
            <a:r>
              <a:rPr lang="mn-MN" dirty="0">
                <a:solidFill>
                  <a:srgbClr val="000000"/>
                </a:solidFill>
                <a:latin typeface="Arial" pitchFamily="34" charset="0"/>
                <a:ea typeface="Calibri" charset="0"/>
                <a:cs typeface="Arial" pitchFamily="34" charset="0"/>
              </a:rPr>
              <a:t>Аж үйлдвэрийн салбарын нийт үйлдвэрлэл 2017 оны эхний </a:t>
            </a:r>
            <a:r>
              <a:rPr lang="mn-MN" dirty="0" smtClean="0">
                <a:solidFill>
                  <a:srgbClr val="000000"/>
                </a:solidFill>
                <a:latin typeface="Arial" pitchFamily="34" charset="0"/>
                <a:ea typeface="Calibri" charset="0"/>
                <a:cs typeface="Arial" pitchFamily="34" charset="0"/>
              </a:rPr>
              <a:t>9 </a:t>
            </a:r>
            <a:r>
              <a:rPr lang="mn-MN" dirty="0">
                <a:solidFill>
                  <a:srgbClr val="000000"/>
                </a:solidFill>
                <a:latin typeface="Arial" pitchFamily="34" charset="0"/>
                <a:ea typeface="Calibri" charset="0"/>
                <a:cs typeface="Arial" pitchFamily="34" charset="0"/>
              </a:rPr>
              <a:t>сард </a:t>
            </a:r>
            <a:r>
              <a:rPr lang="mn-MN" dirty="0" smtClean="0">
                <a:latin typeface="Arial" pitchFamily="34" charset="0"/>
                <a:cs typeface="Arial" pitchFamily="34" charset="0"/>
              </a:rPr>
              <a:t>110757.5 сая төгрөг</a:t>
            </a:r>
            <a:r>
              <a:rPr lang="mn-MN" dirty="0" smtClean="0">
                <a:solidFill>
                  <a:srgbClr val="000000"/>
                </a:solidFill>
                <a:latin typeface="Arial" pitchFamily="34" charset="0"/>
                <a:ea typeface="Calibri" charset="0"/>
                <a:cs typeface="Arial" pitchFamily="34" charset="0"/>
              </a:rPr>
              <a:t> </a:t>
            </a:r>
            <a:r>
              <a:rPr lang="mn-MN" dirty="0">
                <a:solidFill>
                  <a:srgbClr val="000000"/>
                </a:solidFill>
                <a:latin typeface="Arial" pitchFamily="34" charset="0"/>
                <a:ea typeface="Calibri" charset="0"/>
                <a:cs typeface="Arial" pitchFamily="34" charset="0"/>
              </a:rPr>
              <a:t>төгрөгт хүрч, өмнөх оны мөн үеэс </a:t>
            </a:r>
            <a:r>
              <a:rPr lang="mn-MN" dirty="0" smtClean="0">
                <a:solidFill>
                  <a:srgbClr val="000000"/>
                </a:solidFill>
                <a:latin typeface="Arial" pitchFamily="34" charset="0"/>
                <a:ea typeface="Calibri" charset="0"/>
                <a:cs typeface="Arial" pitchFamily="34" charset="0"/>
              </a:rPr>
              <a:t>99745.6 (10 дахин) сая </a:t>
            </a:r>
            <a:r>
              <a:rPr lang="mn-MN" dirty="0">
                <a:solidFill>
                  <a:srgbClr val="000000"/>
                </a:solidFill>
                <a:latin typeface="Arial" pitchFamily="34" charset="0"/>
                <a:ea typeface="Calibri" charset="0"/>
                <a:cs typeface="Arial" pitchFamily="34" charset="0"/>
              </a:rPr>
              <a:t>төгрөгөөр өслөө.</a:t>
            </a:r>
            <a:endParaRPr lang="en-US" dirty="0">
              <a:solidFill>
                <a:srgbClr val="000000"/>
              </a:solidFill>
              <a:latin typeface="Arial" pitchFamily="34" charset="0"/>
              <a:ea typeface="Calibri" charset="0"/>
              <a:cs typeface="Arial" pitchFamily="34" charset="0"/>
            </a:endParaRPr>
          </a:p>
        </p:txBody>
      </p:sp>
      <p:sp>
        <p:nvSpPr>
          <p:cNvPr id="11" name="Rectangle 10"/>
          <p:cNvSpPr/>
          <p:nvPr/>
        </p:nvSpPr>
        <p:spPr>
          <a:xfrm>
            <a:off x="3124200" y="3733800"/>
            <a:ext cx="5918386" cy="1200329"/>
          </a:xfrm>
          <a:prstGeom prst="rect">
            <a:avLst/>
          </a:prstGeom>
        </p:spPr>
        <p:txBody>
          <a:bodyPr wrap="square">
            <a:spAutoFit/>
          </a:bodyPr>
          <a:lstStyle/>
          <a:p>
            <a:pPr algn="just"/>
            <a:r>
              <a:rPr lang="mn-MN" dirty="0">
                <a:solidFill>
                  <a:srgbClr val="000000"/>
                </a:solidFill>
                <a:latin typeface="Arial" pitchFamily="34" charset="0"/>
                <a:ea typeface="Calibri" charset="0"/>
                <a:cs typeface="Arial" pitchFamily="34" charset="0"/>
              </a:rPr>
              <a:t>Аж үйлдвэрийн салбарын борлуулсан бүтээгдэхүүн 2017 оны эхний </a:t>
            </a:r>
            <a:r>
              <a:rPr lang="mn-MN" dirty="0" smtClean="0">
                <a:solidFill>
                  <a:srgbClr val="000000"/>
                </a:solidFill>
                <a:latin typeface="Arial" pitchFamily="34" charset="0"/>
                <a:ea typeface="Calibri" charset="0"/>
                <a:cs typeface="Arial" pitchFamily="34" charset="0"/>
              </a:rPr>
              <a:t>9 </a:t>
            </a:r>
            <a:r>
              <a:rPr lang="mn-MN" dirty="0">
                <a:solidFill>
                  <a:srgbClr val="000000"/>
                </a:solidFill>
                <a:latin typeface="Arial" pitchFamily="34" charset="0"/>
                <a:ea typeface="Calibri" charset="0"/>
                <a:cs typeface="Arial" pitchFamily="34" charset="0"/>
              </a:rPr>
              <a:t>сард </a:t>
            </a:r>
            <a:r>
              <a:rPr lang="mn-MN" dirty="0" smtClean="0">
                <a:latin typeface="Arial" pitchFamily="34" charset="0"/>
                <a:cs typeface="Arial" pitchFamily="34" charset="0"/>
              </a:rPr>
              <a:t>175331.9 сая </a:t>
            </a:r>
            <a:r>
              <a:rPr lang="mn-MN" dirty="0" smtClean="0">
                <a:solidFill>
                  <a:srgbClr val="000000"/>
                </a:solidFill>
                <a:latin typeface="Arial" pitchFamily="34" charset="0"/>
                <a:ea typeface="Calibri" charset="0"/>
                <a:cs typeface="Arial" pitchFamily="34" charset="0"/>
              </a:rPr>
              <a:t>төгрөгт </a:t>
            </a:r>
            <a:r>
              <a:rPr lang="mn-MN" dirty="0">
                <a:solidFill>
                  <a:srgbClr val="000000"/>
                </a:solidFill>
                <a:latin typeface="Arial" pitchFamily="34" charset="0"/>
                <a:ea typeface="Calibri" charset="0"/>
                <a:cs typeface="Arial" pitchFamily="34" charset="0"/>
              </a:rPr>
              <a:t>хүрч, </a:t>
            </a:r>
            <a:r>
              <a:rPr lang="mn-MN" dirty="0" smtClean="0">
                <a:solidFill>
                  <a:srgbClr val="000000"/>
                </a:solidFill>
                <a:latin typeface="Arial" pitchFamily="34" charset="0"/>
                <a:ea typeface="Calibri" charset="0"/>
                <a:cs typeface="Arial" pitchFamily="34" charset="0"/>
              </a:rPr>
              <a:t>168180.6 (24.5 дахин) сая төгрөг гадаад </a:t>
            </a:r>
            <a:r>
              <a:rPr lang="mn-MN" dirty="0">
                <a:solidFill>
                  <a:srgbClr val="000000"/>
                </a:solidFill>
                <a:latin typeface="Arial" pitchFamily="34" charset="0"/>
                <a:ea typeface="Calibri" charset="0"/>
                <a:cs typeface="Arial" pitchFamily="34" charset="0"/>
              </a:rPr>
              <a:t>зах зээлд борлуулжээ.</a:t>
            </a:r>
            <a:endParaRPr lang="en-US" dirty="0">
              <a:solidFill>
                <a:srgbClr val="000000"/>
              </a:solidFill>
              <a:latin typeface="Arial" pitchFamily="34" charset="0"/>
              <a:ea typeface="Calibri" charset="0"/>
              <a:cs typeface="Arial" pitchFamily="34" charset="0"/>
            </a:endParaRPr>
          </a:p>
        </p:txBody>
      </p:sp>
      <p:sp>
        <p:nvSpPr>
          <p:cNvPr id="7" name="Rectangle 6"/>
          <p:cNvSpPr/>
          <p:nvPr/>
        </p:nvSpPr>
        <p:spPr>
          <a:xfrm>
            <a:off x="1143000" y="228600"/>
            <a:ext cx="2440092" cy="461665"/>
          </a:xfrm>
          <a:prstGeom prst="rect">
            <a:avLst/>
          </a:prstGeom>
        </p:spPr>
        <p:txBody>
          <a:bodyPr wrap="none">
            <a:spAutoFit/>
          </a:bodyPr>
          <a:lstStyle/>
          <a:p>
            <a:r>
              <a:rPr lang="mn-MN" sz="2400" b="1" cap="all" dirty="0">
                <a:solidFill>
                  <a:srgbClr val="002060"/>
                </a:solidFill>
                <a:latin typeface="Tahoma" panose="020B0604030504040204" pitchFamily="34" charset="0"/>
                <a:ea typeface="Tahoma" panose="020B0604030504040204" pitchFamily="34" charset="0"/>
                <a:cs typeface="Tahoma" panose="020B0604030504040204" pitchFamily="34" charset="0"/>
              </a:rPr>
              <a:t>АЖ ҮЙЛДВЭР</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66" name="Line 7"/>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67" name="Line 8"/>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68" name="Line 9"/>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78" name="Line 7"/>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79" name="Line 8"/>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80" name="Line 9"/>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81" name="Line 7"/>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82" name="Line 8"/>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83" name="Line 9"/>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84" name="Line 7"/>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85" name="Line 8"/>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86" name="Line 9"/>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90" name="Line 7"/>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91" name="Line 8"/>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92" name="Line 9"/>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96" name="Line 7"/>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97" name="Line 8"/>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98" name="Line 9"/>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99" name="Line 7"/>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00" name="Line 8"/>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01" name="Line 9"/>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05" name="Line 7"/>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06" name="Line 8"/>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07" name="Line 9"/>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17" name="Line 7"/>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18" name="Line 8"/>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19" name="Line 9"/>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29" name="Line 7"/>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30" name="Line 8"/>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31" name="Line 9"/>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32" name="Line 7"/>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33" name="Line 8"/>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34" name="Line 9"/>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35" name="Line 7"/>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36" name="Line 8"/>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37" name="Line 9"/>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41" name="Line 7"/>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42" name="Line 8"/>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43" name="Line 9"/>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47" name="Line 7"/>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48" name="Line 8"/>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49" name="Line 9"/>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50" name="Line 7"/>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51" name="Line 8"/>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52" name="Line 9"/>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56" name="Line 7"/>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57" name="Line 8"/>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58" name="Line 9"/>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55" name="TextBox 54"/>
          <p:cNvSpPr txBox="1"/>
          <p:nvPr/>
        </p:nvSpPr>
        <p:spPr>
          <a:xfrm>
            <a:off x="990600" y="990600"/>
            <a:ext cx="3810000" cy="584775"/>
          </a:xfrm>
          <a:prstGeom prst="rect">
            <a:avLst/>
          </a:prstGeom>
          <a:noFill/>
        </p:spPr>
        <p:txBody>
          <a:bodyPr wrap="square" rtlCol="0">
            <a:spAutoFit/>
          </a:bodyPr>
          <a:lstStyle/>
          <a:p>
            <a:pPr algn="ctr"/>
            <a:r>
              <a:rPr lang="mn-MN" sz="1600" b="1" dirty="0">
                <a:latin typeface="Arial" pitchFamily="34" charset="0"/>
                <a:cs typeface="Arial" pitchFamily="34" charset="0"/>
              </a:rPr>
              <a:t>Аж үйлдвэрийн нийт үйлдвэрлэлт салбараар </a:t>
            </a:r>
            <a:endParaRPr lang="en-US" sz="1600" b="1" dirty="0">
              <a:latin typeface="Arial" pitchFamily="34" charset="0"/>
              <a:cs typeface="Arial" pitchFamily="34" charset="0"/>
            </a:endParaRPr>
          </a:p>
        </p:txBody>
      </p:sp>
      <p:sp>
        <p:nvSpPr>
          <p:cNvPr id="56" name="TextBox 55"/>
          <p:cNvSpPr txBox="1"/>
          <p:nvPr/>
        </p:nvSpPr>
        <p:spPr>
          <a:xfrm>
            <a:off x="4800600" y="990600"/>
            <a:ext cx="4038600" cy="584775"/>
          </a:xfrm>
          <a:prstGeom prst="rect">
            <a:avLst/>
          </a:prstGeom>
          <a:noFill/>
        </p:spPr>
        <p:txBody>
          <a:bodyPr wrap="square" rtlCol="0">
            <a:spAutoFit/>
          </a:bodyPr>
          <a:lstStyle/>
          <a:p>
            <a:pPr algn="ctr"/>
            <a:r>
              <a:rPr lang="mn-MN" sz="1600" b="1" dirty="0">
                <a:latin typeface="Arial" pitchFamily="34" charset="0"/>
                <a:cs typeface="Arial" pitchFamily="34" charset="0"/>
              </a:rPr>
              <a:t>Аж үйлдвэрийн нийт борлуулалт салбараар </a:t>
            </a:r>
            <a:endParaRPr lang="en-US" sz="1600" b="1" dirty="0">
              <a:latin typeface="Arial" pitchFamily="34" charset="0"/>
              <a:cs typeface="Arial" pitchFamily="34" charset="0"/>
            </a:endParaRPr>
          </a:p>
        </p:txBody>
      </p:sp>
      <p:cxnSp>
        <p:nvCxnSpPr>
          <p:cNvPr id="57" name="Straight Connector 56"/>
          <p:cNvCxnSpPr/>
          <p:nvPr/>
        </p:nvCxnSpPr>
        <p:spPr>
          <a:xfrm flipH="1">
            <a:off x="4876800" y="1371600"/>
            <a:ext cx="11112" cy="4724400"/>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60" name="Chart 59">
            <a:extLst>
              <a:ext uri="{FF2B5EF4-FFF2-40B4-BE49-F238E27FC236}">
                <a16:creationId xmlns="" xmlns:a16="http://schemas.microsoft.com/office/drawing/2014/main" id="{00000000-0008-0000-1000-0000C90B0000}"/>
              </a:ext>
            </a:extLst>
          </p:cNvPr>
          <p:cNvGraphicFramePr>
            <a:graphicFrameLocks/>
          </p:cNvGraphicFramePr>
          <p:nvPr>
            <p:extLst>
              <p:ext uri="{D42A27DB-BD31-4B8C-83A1-F6EECF244321}">
                <p14:modId xmlns="" xmlns:p14="http://schemas.microsoft.com/office/powerpoint/2010/main" val="324036681"/>
              </p:ext>
            </p:extLst>
          </p:nvPr>
        </p:nvGraphicFramePr>
        <p:xfrm>
          <a:off x="1143000" y="1575375"/>
          <a:ext cx="3657600" cy="45206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1" name="Chart 60">
            <a:extLst>
              <a:ext uri="{FF2B5EF4-FFF2-40B4-BE49-F238E27FC236}">
                <a16:creationId xmlns="" xmlns:a16="http://schemas.microsoft.com/office/drawing/2014/main" id="{00000000-0008-0000-1000-0000CA0B0000}"/>
              </a:ext>
            </a:extLst>
          </p:cNvPr>
          <p:cNvGraphicFramePr>
            <a:graphicFrameLocks/>
          </p:cNvGraphicFramePr>
          <p:nvPr>
            <p:extLst>
              <p:ext uri="{D42A27DB-BD31-4B8C-83A1-F6EECF244321}">
                <p14:modId xmlns="" xmlns:p14="http://schemas.microsoft.com/office/powerpoint/2010/main" val="1282937159"/>
              </p:ext>
            </p:extLst>
          </p:nvPr>
        </p:nvGraphicFramePr>
        <p:xfrm>
          <a:off x="4921691" y="1540669"/>
          <a:ext cx="3993709" cy="4555329"/>
        </p:xfrm>
        <a:graphic>
          <a:graphicData uri="http://schemas.openxmlformats.org/drawingml/2006/chart">
            <c:chart xmlns:c="http://schemas.openxmlformats.org/drawingml/2006/chart" xmlns:r="http://schemas.openxmlformats.org/officeDocument/2006/relationships" r:id="rId5"/>
          </a:graphicData>
        </a:graphic>
      </p:graphicFrame>
      <p:sp>
        <p:nvSpPr>
          <p:cNvPr id="58" name="Rectangle 57"/>
          <p:cNvSpPr/>
          <p:nvPr/>
        </p:nvSpPr>
        <p:spPr>
          <a:xfrm>
            <a:off x="1143000" y="228600"/>
            <a:ext cx="2440092" cy="461665"/>
          </a:xfrm>
          <a:prstGeom prst="rect">
            <a:avLst/>
          </a:prstGeom>
        </p:spPr>
        <p:txBody>
          <a:bodyPr wrap="none">
            <a:spAutoFit/>
          </a:bodyPr>
          <a:lstStyle/>
          <a:p>
            <a:r>
              <a:rPr lang="mn-MN" sz="2400" b="1" cap="all" dirty="0">
                <a:solidFill>
                  <a:srgbClr val="002060"/>
                </a:solidFill>
                <a:latin typeface="Tahoma" panose="020B0604030504040204" pitchFamily="34" charset="0"/>
                <a:ea typeface="Tahoma" panose="020B0604030504040204" pitchFamily="34" charset="0"/>
                <a:cs typeface="Tahoma" panose="020B0604030504040204" pitchFamily="34" charset="0"/>
              </a:rPr>
              <a:t>АЖ ҮЙЛДВЭР</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295400" y="990600"/>
            <a:ext cx="7162800" cy="646331"/>
          </a:xfrm>
          <a:prstGeom prst="rect">
            <a:avLst/>
          </a:prstGeom>
        </p:spPr>
        <p:txBody>
          <a:bodyPr wrap="square">
            <a:spAutoFit/>
          </a:bodyPr>
          <a:lstStyle/>
          <a:p>
            <a:pPr algn="ctr"/>
            <a:r>
              <a:rPr lang="en-US" altLang="en-US" b="1" dirty="0" err="1">
                <a:latin typeface="Arial" charset="0"/>
              </a:rPr>
              <a:t>Аж</a:t>
            </a:r>
            <a:r>
              <a:rPr lang="en-US" altLang="en-US" b="1" dirty="0">
                <a:latin typeface="Arial" charset="0"/>
              </a:rPr>
              <a:t> </a:t>
            </a:r>
            <a:r>
              <a:rPr lang="en-US" altLang="en-US" b="1" dirty="0" err="1">
                <a:latin typeface="Arial" charset="0"/>
              </a:rPr>
              <a:t>үйлдвэрийн</a:t>
            </a:r>
            <a:r>
              <a:rPr lang="en-US" altLang="en-US" b="1" dirty="0">
                <a:latin typeface="Arial" charset="0"/>
              </a:rPr>
              <a:t> </a:t>
            </a:r>
            <a:r>
              <a:rPr lang="en-US" altLang="en-US" b="1" dirty="0" err="1">
                <a:latin typeface="Arial" charset="0"/>
              </a:rPr>
              <a:t>салбарын</a:t>
            </a:r>
            <a:r>
              <a:rPr lang="en-US" altLang="en-US" b="1" dirty="0">
                <a:latin typeface="Arial" charset="0"/>
              </a:rPr>
              <a:t> </a:t>
            </a:r>
            <a:r>
              <a:rPr lang="en-US" altLang="en-US" b="1" dirty="0" err="1">
                <a:latin typeface="Arial" charset="0"/>
              </a:rPr>
              <a:t>нийт</a:t>
            </a:r>
            <a:r>
              <a:rPr lang="en-US" altLang="en-US" b="1" dirty="0">
                <a:latin typeface="Arial" charset="0"/>
              </a:rPr>
              <a:t> </a:t>
            </a:r>
            <a:r>
              <a:rPr lang="en-US" altLang="en-US" b="1" dirty="0" err="1">
                <a:latin typeface="Arial" charset="0"/>
              </a:rPr>
              <a:t>үйлдвэрлэл</a:t>
            </a:r>
            <a:r>
              <a:rPr lang="mn-MN" altLang="en-US" b="1" dirty="0">
                <a:latin typeface="Arial" charset="0"/>
              </a:rPr>
              <a:t>т, дэд салбараар, оны үнээр, сая төгрөг</a:t>
            </a:r>
            <a:endParaRPr lang="en-US" altLang="en-US" dirty="0">
              <a:latin typeface="Arial" charset="0"/>
            </a:endParaRPr>
          </a:p>
        </p:txBody>
      </p:sp>
      <p:sp>
        <p:nvSpPr>
          <p:cNvPr id="7"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8"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1"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2" name="Line 7"/>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3" name="Line 8"/>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4" name="Line 9"/>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5"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6"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7"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8"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9"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0"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1" name="Line 7"/>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2" name="Line 8"/>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3" name="Line 9"/>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4"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25"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26"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27"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8"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9"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0"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1"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2"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3"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4"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5"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6" name="Line 7"/>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7" name="Line 8"/>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8" name="Line 9"/>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9"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0"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1"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2"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3"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4"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5"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6"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7"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8" name="Line 7"/>
          <p:cNvSpPr>
            <a:spLocks noChangeShapeType="1"/>
          </p:cNvSpPr>
          <p:nvPr/>
        </p:nvSpPr>
        <p:spPr bwMode="auto">
          <a:xfrm>
            <a:off x="3933825" y="4162425"/>
            <a:ext cx="0" cy="0"/>
          </a:xfrm>
          <a:prstGeom prst="line">
            <a:avLst/>
          </a:prstGeom>
          <a:noFill/>
          <a:ln w="9525">
            <a:solidFill>
              <a:srgbClr val="000000"/>
            </a:solidFill>
            <a:round/>
            <a:headEnd/>
            <a:tailEnd/>
          </a:ln>
        </p:spPr>
      </p:sp>
      <p:sp>
        <p:nvSpPr>
          <p:cNvPr id="49" name="Line 8"/>
          <p:cNvSpPr>
            <a:spLocks noChangeShapeType="1"/>
          </p:cNvSpPr>
          <p:nvPr/>
        </p:nvSpPr>
        <p:spPr bwMode="auto">
          <a:xfrm>
            <a:off x="3933825" y="4162425"/>
            <a:ext cx="0" cy="0"/>
          </a:xfrm>
          <a:prstGeom prst="line">
            <a:avLst/>
          </a:prstGeom>
          <a:noFill/>
          <a:ln w="9525">
            <a:solidFill>
              <a:srgbClr val="000000"/>
            </a:solidFill>
            <a:round/>
            <a:headEnd/>
            <a:tailEnd/>
          </a:ln>
        </p:spPr>
      </p:sp>
      <p:sp>
        <p:nvSpPr>
          <p:cNvPr id="50" name="Line 9"/>
          <p:cNvSpPr>
            <a:spLocks noChangeShapeType="1"/>
          </p:cNvSpPr>
          <p:nvPr/>
        </p:nvSpPr>
        <p:spPr bwMode="auto">
          <a:xfrm>
            <a:off x="3933825" y="4162425"/>
            <a:ext cx="0" cy="0"/>
          </a:xfrm>
          <a:prstGeom prst="line">
            <a:avLst/>
          </a:prstGeom>
          <a:noFill/>
          <a:ln w="9525">
            <a:solidFill>
              <a:srgbClr val="000000"/>
            </a:solidFill>
            <a:round/>
            <a:headEnd/>
            <a:tailEnd/>
          </a:ln>
        </p:spPr>
      </p:sp>
      <p:sp>
        <p:nvSpPr>
          <p:cNvPr id="51"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2"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3"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4"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5"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6"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7"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8"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9"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0"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1"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2"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3"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0"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1"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2"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3"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4"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5"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6"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7"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8"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9"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0"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1"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2"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3"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4"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85"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86"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87"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8"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9"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0"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91"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92"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93"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4"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5"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6"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7"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8"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9"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0"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1"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2"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03"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04"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05"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6"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7"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8"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9"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0"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1"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2"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3"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4"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5"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6"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7"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8"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9"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20"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1"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2"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3"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24"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25"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26"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7"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8"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9"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0"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1"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2"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33"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34"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35"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36"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37"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38"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39"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40"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41" name="Line 7"/>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42" name="Line 8"/>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43" name="Line 9"/>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44"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45"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46"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47"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48"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49"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50" name="Line 7"/>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151" name="Line 8"/>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152" name="Line 9"/>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153"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54"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55"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56" name="Line 7"/>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57" name="Line 8"/>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58" name="Line 9"/>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59"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60"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61"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62"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63"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64"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65" name="Line 7"/>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166" name="Line 8"/>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167" name="Line 9"/>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168"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69"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70"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71" name="Line 7"/>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172" name="Line 8"/>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173" name="Line 9"/>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174"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75"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76"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77"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78"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79"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80"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81"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82"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83"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84"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85"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86"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87"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88"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89"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90"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91"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92"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93"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94"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95"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96"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97"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98"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99"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00"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01"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02"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03"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04"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05"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06"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07"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08"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09"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10"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11"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12"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13"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14"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15"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16"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17"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18"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19"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20"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21"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22"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23"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24"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25"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26"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27"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28"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29"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30"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31"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32"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33"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34"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35"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36"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37"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38"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39"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0"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41"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42"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43"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4"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5"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6"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47"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48"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49"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0"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1"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2"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53"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54"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55"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6"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7"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8"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9"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60"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61"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2"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3"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4"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5"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6"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7"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68"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69"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70"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1"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2"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3"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74"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75"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76"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77"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78"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79" name="Line 7"/>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80" name="Line 8"/>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81" name="Line 9"/>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82"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83"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84"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85"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86"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87"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88" name="Line 7"/>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89" name="Line 8"/>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90" name="Line 9"/>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91"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292"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293"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294"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95"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96"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97"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98"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99"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00"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01"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02"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03" name="Line 7"/>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04" name="Line 8"/>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05" name="Line 9"/>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06"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307"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308"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309"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10"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11"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12"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313"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314"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315" name="Line 7"/>
          <p:cNvSpPr>
            <a:spLocks noChangeShapeType="1"/>
          </p:cNvSpPr>
          <p:nvPr/>
        </p:nvSpPr>
        <p:spPr bwMode="auto">
          <a:xfrm>
            <a:off x="3933825" y="4162425"/>
            <a:ext cx="0" cy="0"/>
          </a:xfrm>
          <a:prstGeom prst="line">
            <a:avLst/>
          </a:prstGeom>
          <a:noFill/>
          <a:ln w="9525">
            <a:solidFill>
              <a:srgbClr val="000000"/>
            </a:solidFill>
            <a:round/>
            <a:headEnd/>
            <a:tailEnd/>
          </a:ln>
        </p:spPr>
      </p:sp>
      <p:sp>
        <p:nvSpPr>
          <p:cNvPr id="316" name="Line 8"/>
          <p:cNvSpPr>
            <a:spLocks noChangeShapeType="1"/>
          </p:cNvSpPr>
          <p:nvPr/>
        </p:nvSpPr>
        <p:spPr bwMode="auto">
          <a:xfrm>
            <a:off x="3933825" y="4162425"/>
            <a:ext cx="0" cy="0"/>
          </a:xfrm>
          <a:prstGeom prst="line">
            <a:avLst/>
          </a:prstGeom>
          <a:noFill/>
          <a:ln w="9525">
            <a:solidFill>
              <a:srgbClr val="000000"/>
            </a:solidFill>
            <a:round/>
            <a:headEnd/>
            <a:tailEnd/>
          </a:ln>
        </p:spPr>
      </p:sp>
      <p:sp>
        <p:nvSpPr>
          <p:cNvPr id="317" name="Line 9"/>
          <p:cNvSpPr>
            <a:spLocks noChangeShapeType="1"/>
          </p:cNvSpPr>
          <p:nvPr/>
        </p:nvSpPr>
        <p:spPr bwMode="auto">
          <a:xfrm>
            <a:off x="3933825" y="4162425"/>
            <a:ext cx="0" cy="0"/>
          </a:xfrm>
          <a:prstGeom prst="line">
            <a:avLst/>
          </a:prstGeom>
          <a:noFill/>
          <a:ln w="9525">
            <a:solidFill>
              <a:srgbClr val="000000"/>
            </a:solidFill>
            <a:round/>
            <a:headEnd/>
            <a:tailEnd/>
          </a:ln>
        </p:spPr>
      </p:sp>
      <p:sp>
        <p:nvSpPr>
          <p:cNvPr id="318"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9"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0"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1"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2"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3"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4"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5"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6"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7"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28"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29"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30"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31"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32"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33"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34"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35"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36"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37"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38"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39"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40"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41"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42"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43"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44"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45"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46"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47"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48"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49"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50"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51"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52"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53"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54"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55"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56"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57"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58"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59"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60"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61"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62"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63"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64"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65"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66"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67"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68"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69"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70"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71"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72"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73"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74"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75"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76"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77"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78"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79"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80"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81"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82"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83"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84"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85"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86"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87"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88"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89"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90"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91"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92"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93"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94"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95"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96"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97"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98"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99"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00"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01"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02"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403"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404"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405"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06"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07"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08" name="Line 7"/>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409" name="Line 8"/>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410" name="Line 9"/>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411"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12"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13"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14"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15"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16"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17" name="Line 7"/>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418" name="Line 8"/>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419" name="Line 9"/>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420"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21"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22"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23" name="Line 7"/>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424" name="Line 8"/>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425" name="Line 9"/>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426"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27"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28"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29"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30"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31"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32" name="Line 7"/>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433" name="Line 8"/>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434" name="Line 9"/>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435"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36"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37"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38" name="Line 7"/>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439" name="Line 8"/>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440" name="Line 9"/>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441"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42"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43"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44"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45"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46"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47"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48"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49"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50"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451"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452"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453"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454"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455"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456"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57"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58"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59"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460"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461"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462"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63"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64"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65"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66"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67"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68"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69"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70"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71"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72"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73"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74"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475"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476"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477"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78"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79"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80"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81"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82"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83"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84"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85"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86"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87"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88"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89"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490"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491"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492"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93"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94"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95"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96"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97"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98"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99"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00"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01"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502"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503"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504"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05"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06"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07"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08"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09"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10"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11"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12"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13"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14"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15"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16"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17"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18"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19"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520"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521"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522"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23"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24"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25"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26"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27"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28"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29"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30"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31"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32"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33"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34"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535"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536"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537"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38"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39"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40"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541"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542"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543" name="Line 7">
            <a:extLst>
              <a:ext uri="{FF2B5EF4-FFF2-40B4-BE49-F238E27FC236}">
                <a16:creationId xmlns="" xmlns:a16="http://schemas.microsoft.com/office/drawing/2014/main" id="{00000000-0008-0000-1100-000077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44" name="Line 8">
            <a:extLst>
              <a:ext uri="{FF2B5EF4-FFF2-40B4-BE49-F238E27FC236}">
                <a16:creationId xmlns="" xmlns:a16="http://schemas.microsoft.com/office/drawing/2014/main" id="{00000000-0008-0000-1100-000078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45" name="Line 9">
            <a:extLst>
              <a:ext uri="{FF2B5EF4-FFF2-40B4-BE49-F238E27FC236}">
                <a16:creationId xmlns="" xmlns:a16="http://schemas.microsoft.com/office/drawing/2014/main" id="{00000000-0008-0000-1100-000079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46" name="Line 7">
            <a:extLst>
              <a:ext uri="{FF2B5EF4-FFF2-40B4-BE49-F238E27FC236}">
                <a16:creationId xmlns="" xmlns:a16="http://schemas.microsoft.com/office/drawing/2014/main" id="{00000000-0008-0000-1100-00007C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47" name="Line 8">
            <a:extLst>
              <a:ext uri="{FF2B5EF4-FFF2-40B4-BE49-F238E27FC236}">
                <a16:creationId xmlns="" xmlns:a16="http://schemas.microsoft.com/office/drawing/2014/main" id="{00000000-0008-0000-1100-00007D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48" name="Line 9">
            <a:extLst>
              <a:ext uri="{FF2B5EF4-FFF2-40B4-BE49-F238E27FC236}">
                <a16:creationId xmlns="" xmlns:a16="http://schemas.microsoft.com/office/drawing/2014/main" id="{00000000-0008-0000-1100-00007E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49" name="Line 7">
            <a:extLst>
              <a:ext uri="{FF2B5EF4-FFF2-40B4-BE49-F238E27FC236}">
                <a16:creationId xmlns="" xmlns:a16="http://schemas.microsoft.com/office/drawing/2014/main" id="{00000000-0008-0000-1100-00007F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50" name="Line 8">
            <a:extLst>
              <a:ext uri="{FF2B5EF4-FFF2-40B4-BE49-F238E27FC236}">
                <a16:creationId xmlns="" xmlns:a16="http://schemas.microsoft.com/office/drawing/2014/main" id="{00000000-0008-0000-1100-000080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51" name="Line 9">
            <a:extLst>
              <a:ext uri="{FF2B5EF4-FFF2-40B4-BE49-F238E27FC236}">
                <a16:creationId xmlns="" xmlns:a16="http://schemas.microsoft.com/office/drawing/2014/main" id="{00000000-0008-0000-1100-000081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52" name="Line 7">
            <a:extLst>
              <a:ext uri="{FF2B5EF4-FFF2-40B4-BE49-F238E27FC236}">
                <a16:creationId xmlns="" xmlns:a16="http://schemas.microsoft.com/office/drawing/2014/main" id="{00000000-0008-0000-1100-000082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53" name="Line 8">
            <a:extLst>
              <a:ext uri="{FF2B5EF4-FFF2-40B4-BE49-F238E27FC236}">
                <a16:creationId xmlns="" xmlns:a16="http://schemas.microsoft.com/office/drawing/2014/main" id="{00000000-0008-0000-1100-000083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54" name="Line 9">
            <a:extLst>
              <a:ext uri="{FF2B5EF4-FFF2-40B4-BE49-F238E27FC236}">
                <a16:creationId xmlns="" xmlns:a16="http://schemas.microsoft.com/office/drawing/2014/main" id="{00000000-0008-0000-1100-000084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55" name="Line 7">
            <a:extLst>
              <a:ext uri="{FF2B5EF4-FFF2-40B4-BE49-F238E27FC236}">
                <a16:creationId xmlns="" xmlns:a16="http://schemas.microsoft.com/office/drawing/2014/main" id="{00000000-0008-0000-1100-000085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56" name="Line 8">
            <a:extLst>
              <a:ext uri="{FF2B5EF4-FFF2-40B4-BE49-F238E27FC236}">
                <a16:creationId xmlns="" xmlns:a16="http://schemas.microsoft.com/office/drawing/2014/main" id="{00000000-0008-0000-1100-000086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57" name="Line 9">
            <a:extLst>
              <a:ext uri="{FF2B5EF4-FFF2-40B4-BE49-F238E27FC236}">
                <a16:creationId xmlns="" xmlns:a16="http://schemas.microsoft.com/office/drawing/2014/main" id="{00000000-0008-0000-1100-000087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58" name="Line 7">
            <a:extLst>
              <a:ext uri="{FF2B5EF4-FFF2-40B4-BE49-F238E27FC236}">
                <a16:creationId xmlns="" xmlns:a16="http://schemas.microsoft.com/office/drawing/2014/main" id="{00000000-0008-0000-1100-00008A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59" name="Line 8">
            <a:extLst>
              <a:ext uri="{FF2B5EF4-FFF2-40B4-BE49-F238E27FC236}">
                <a16:creationId xmlns="" xmlns:a16="http://schemas.microsoft.com/office/drawing/2014/main" id="{00000000-0008-0000-1100-00008B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60" name="Line 9">
            <a:extLst>
              <a:ext uri="{FF2B5EF4-FFF2-40B4-BE49-F238E27FC236}">
                <a16:creationId xmlns="" xmlns:a16="http://schemas.microsoft.com/office/drawing/2014/main" id="{00000000-0008-0000-1100-00008C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61" name="Line 7">
            <a:extLst>
              <a:ext uri="{FF2B5EF4-FFF2-40B4-BE49-F238E27FC236}">
                <a16:creationId xmlns="" xmlns:a16="http://schemas.microsoft.com/office/drawing/2014/main" id="{00000000-0008-0000-1100-00008D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62" name="Line 8">
            <a:extLst>
              <a:ext uri="{FF2B5EF4-FFF2-40B4-BE49-F238E27FC236}">
                <a16:creationId xmlns="" xmlns:a16="http://schemas.microsoft.com/office/drawing/2014/main" id="{00000000-0008-0000-1100-00008E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63" name="Line 9">
            <a:extLst>
              <a:ext uri="{FF2B5EF4-FFF2-40B4-BE49-F238E27FC236}">
                <a16:creationId xmlns="" xmlns:a16="http://schemas.microsoft.com/office/drawing/2014/main" id="{00000000-0008-0000-1100-00008F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64" name="Line 7">
            <a:extLst>
              <a:ext uri="{FF2B5EF4-FFF2-40B4-BE49-F238E27FC236}">
                <a16:creationId xmlns="" xmlns:a16="http://schemas.microsoft.com/office/drawing/2014/main" id="{00000000-0008-0000-1100-000090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65" name="Line 8">
            <a:extLst>
              <a:ext uri="{FF2B5EF4-FFF2-40B4-BE49-F238E27FC236}">
                <a16:creationId xmlns="" xmlns:a16="http://schemas.microsoft.com/office/drawing/2014/main" id="{00000000-0008-0000-1100-000091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66" name="Line 9">
            <a:extLst>
              <a:ext uri="{FF2B5EF4-FFF2-40B4-BE49-F238E27FC236}">
                <a16:creationId xmlns="" xmlns:a16="http://schemas.microsoft.com/office/drawing/2014/main" id="{00000000-0008-0000-1100-000092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67" name="Line 7">
            <a:extLst>
              <a:ext uri="{FF2B5EF4-FFF2-40B4-BE49-F238E27FC236}">
                <a16:creationId xmlns="" xmlns:a16="http://schemas.microsoft.com/office/drawing/2014/main" id="{00000000-0008-0000-1100-000093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68" name="Line 8">
            <a:extLst>
              <a:ext uri="{FF2B5EF4-FFF2-40B4-BE49-F238E27FC236}">
                <a16:creationId xmlns="" xmlns:a16="http://schemas.microsoft.com/office/drawing/2014/main" id="{00000000-0008-0000-1100-000094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69" name="Line 9">
            <a:extLst>
              <a:ext uri="{FF2B5EF4-FFF2-40B4-BE49-F238E27FC236}">
                <a16:creationId xmlns="" xmlns:a16="http://schemas.microsoft.com/office/drawing/2014/main" id="{00000000-0008-0000-1100-000095010000}"/>
              </a:ext>
            </a:extLst>
          </p:cNvPr>
          <p:cNvSpPr>
            <a:spLocks noChangeShapeType="1"/>
          </p:cNvSpPr>
          <p:nvPr/>
        </p:nvSpPr>
        <p:spPr bwMode="auto">
          <a:xfrm>
            <a:off x="6640513" y="7505700"/>
            <a:ext cx="0" cy="0"/>
          </a:xfrm>
          <a:prstGeom prst="line">
            <a:avLst/>
          </a:prstGeom>
          <a:noFill/>
          <a:ln w="9525">
            <a:solidFill>
              <a:srgbClr val="000000"/>
            </a:solidFill>
            <a:round/>
            <a:headEnd/>
            <a:tailEnd/>
          </a:ln>
        </p:spPr>
        <p:txBody>
          <a:bodyPr/>
          <a:lstStyle/>
          <a:p>
            <a:endParaRPr lang="en-US"/>
          </a:p>
        </p:txBody>
      </p:sp>
      <p:sp>
        <p:nvSpPr>
          <p:cNvPr id="570" name="Line 7">
            <a:extLst>
              <a:ext uri="{FF2B5EF4-FFF2-40B4-BE49-F238E27FC236}">
                <a16:creationId xmlns="" xmlns:a16="http://schemas.microsoft.com/office/drawing/2014/main" id="{00000000-0008-0000-1100-00009601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571" name="Line 8">
            <a:extLst>
              <a:ext uri="{FF2B5EF4-FFF2-40B4-BE49-F238E27FC236}">
                <a16:creationId xmlns="" xmlns:a16="http://schemas.microsoft.com/office/drawing/2014/main" id="{00000000-0008-0000-1100-00009701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572" name="Line 9">
            <a:extLst>
              <a:ext uri="{FF2B5EF4-FFF2-40B4-BE49-F238E27FC236}">
                <a16:creationId xmlns="" xmlns:a16="http://schemas.microsoft.com/office/drawing/2014/main" id="{00000000-0008-0000-1100-00009801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573" name="Line 7">
            <a:extLst>
              <a:ext uri="{FF2B5EF4-FFF2-40B4-BE49-F238E27FC236}">
                <a16:creationId xmlns="" xmlns:a16="http://schemas.microsoft.com/office/drawing/2014/main" id="{00000000-0008-0000-1100-00009901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574" name="Line 8">
            <a:extLst>
              <a:ext uri="{FF2B5EF4-FFF2-40B4-BE49-F238E27FC236}">
                <a16:creationId xmlns="" xmlns:a16="http://schemas.microsoft.com/office/drawing/2014/main" id="{00000000-0008-0000-1100-00009A01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575" name="Line 9">
            <a:extLst>
              <a:ext uri="{FF2B5EF4-FFF2-40B4-BE49-F238E27FC236}">
                <a16:creationId xmlns="" xmlns:a16="http://schemas.microsoft.com/office/drawing/2014/main" id="{00000000-0008-0000-1100-00009B01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576" name="Line 7">
            <a:extLst>
              <a:ext uri="{FF2B5EF4-FFF2-40B4-BE49-F238E27FC236}">
                <a16:creationId xmlns="" xmlns:a16="http://schemas.microsoft.com/office/drawing/2014/main" id="{00000000-0008-0000-1100-00009C01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577" name="Line 8">
            <a:extLst>
              <a:ext uri="{FF2B5EF4-FFF2-40B4-BE49-F238E27FC236}">
                <a16:creationId xmlns="" xmlns:a16="http://schemas.microsoft.com/office/drawing/2014/main" id="{00000000-0008-0000-1100-00009D01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578" name="Line 9">
            <a:extLst>
              <a:ext uri="{FF2B5EF4-FFF2-40B4-BE49-F238E27FC236}">
                <a16:creationId xmlns="" xmlns:a16="http://schemas.microsoft.com/office/drawing/2014/main" id="{00000000-0008-0000-1100-00009E01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579" name="Line 7">
            <a:extLst>
              <a:ext uri="{FF2B5EF4-FFF2-40B4-BE49-F238E27FC236}">
                <a16:creationId xmlns="" xmlns:a16="http://schemas.microsoft.com/office/drawing/2014/main" id="{00000000-0008-0000-1100-00009F01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580" name="Line 8">
            <a:extLst>
              <a:ext uri="{FF2B5EF4-FFF2-40B4-BE49-F238E27FC236}">
                <a16:creationId xmlns="" xmlns:a16="http://schemas.microsoft.com/office/drawing/2014/main" id="{00000000-0008-0000-1100-0000A001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581" name="Line 9">
            <a:extLst>
              <a:ext uri="{FF2B5EF4-FFF2-40B4-BE49-F238E27FC236}">
                <a16:creationId xmlns="" xmlns:a16="http://schemas.microsoft.com/office/drawing/2014/main" id="{00000000-0008-0000-1100-0000A101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582" name="Line 7">
            <a:extLst>
              <a:ext uri="{FF2B5EF4-FFF2-40B4-BE49-F238E27FC236}">
                <a16:creationId xmlns="" xmlns:a16="http://schemas.microsoft.com/office/drawing/2014/main" id="{00000000-0008-0000-1100-0000A201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583" name="Line 8">
            <a:extLst>
              <a:ext uri="{FF2B5EF4-FFF2-40B4-BE49-F238E27FC236}">
                <a16:creationId xmlns="" xmlns:a16="http://schemas.microsoft.com/office/drawing/2014/main" id="{00000000-0008-0000-1100-0000A301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584" name="Line 9">
            <a:extLst>
              <a:ext uri="{FF2B5EF4-FFF2-40B4-BE49-F238E27FC236}">
                <a16:creationId xmlns="" xmlns:a16="http://schemas.microsoft.com/office/drawing/2014/main" id="{00000000-0008-0000-1100-0000A401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585" name="Line 7">
            <a:extLst>
              <a:ext uri="{FF2B5EF4-FFF2-40B4-BE49-F238E27FC236}">
                <a16:creationId xmlns="" xmlns:a16="http://schemas.microsoft.com/office/drawing/2014/main" id="{00000000-0008-0000-1100-0000A801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586" name="Line 8">
            <a:extLst>
              <a:ext uri="{FF2B5EF4-FFF2-40B4-BE49-F238E27FC236}">
                <a16:creationId xmlns="" xmlns:a16="http://schemas.microsoft.com/office/drawing/2014/main" id="{00000000-0008-0000-1100-0000A901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587" name="Line 9">
            <a:extLst>
              <a:ext uri="{FF2B5EF4-FFF2-40B4-BE49-F238E27FC236}">
                <a16:creationId xmlns="" xmlns:a16="http://schemas.microsoft.com/office/drawing/2014/main" id="{00000000-0008-0000-1100-0000AA01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588" name="Line 7">
            <a:extLst>
              <a:ext uri="{FF2B5EF4-FFF2-40B4-BE49-F238E27FC236}">
                <a16:creationId xmlns="" xmlns:a16="http://schemas.microsoft.com/office/drawing/2014/main" id="{00000000-0008-0000-1100-0000AB01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589" name="Line 8">
            <a:extLst>
              <a:ext uri="{FF2B5EF4-FFF2-40B4-BE49-F238E27FC236}">
                <a16:creationId xmlns="" xmlns:a16="http://schemas.microsoft.com/office/drawing/2014/main" id="{00000000-0008-0000-1100-0000AC01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590" name="Line 9">
            <a:extLst>
              <a:ext uri="{FF2B5EF4-FFF2-40B4-BE49-F238E27FC236}">
                <a16:creationId xmlns="" xmlns:a16="http://schemas.microsoft.com/office/drawing/2014/main" id="{00000000-0008-0000-1100-0000AD01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591" name="Line 7">
            <a:extLst>
              <a:ext uri="{FF2B5EF4-FFF2-40B4-BE49-F238E27FC236}">
                <a16:creationId xmlns="" xmlns:a16="http://schemas.microsoft.com/office/drawing/2014/main" id="{00000000-0008-0000-1100-0000AE01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592" name="Line 8">
            <a:extLst>
              <a:ext uri="{FF2B5EF4-FFF2-40B4-BE49-F238E27FC236}">
                <a16:creationId xmlns="" xmlns:a16="http://schemas.microsoft.com/office/drawing/2014/main" id="{00000000-0008-0000-1100-0000AF01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593" name="Line 9">
            <a:extLst>
              <a:ext uri="{FF2B5EF4-FFF2-40B4-BE49-F238E27FC236}">
                <a16:creationId xmlns="" xmlns:a16="http://schemas.microsoft.com/office/drawing/2014/main" id="{00000000-0008-0000-1100-0000B001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594" name="Line 7">
            <a:extLst>
              <a:ext uri="{FF2B5EF4-FFF2-40B4-BE49-F238E27FC236}">
                <a16:creationId xmlns="" xmlns:a16="http://schemas.microsoft.com/office/drawing/2014/main" id="{00000000-0008-0000-1100-0000B101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595" name="Line 8">
            <a:extLst>
              <a:ext uri="{FF2B5EF4-FFF2-40B4-BE49-F238E27FC236}">
                <a16:creationId xmlns="" xmlns:a16="http://schemas.microsoft.com/office/drawing/2014/main" id="{00000000-0008-0000-1100-0000B201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596" name="Line 9">
            <a:extLst>
              <a:ext uri="{FF2B5EF4-FFF2-40B4-BE49-F238E27FC236}">
                <a16:creationId xmlns="" xmlns:a16="http://schemas.microsoft.com/office/drawing/2014/main" id="{00000000-0008-0000-1100-0000B301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597" name="Line 7">
            <a:extLst>
              <a:ext uri="{FF2B5EF4-FFF2-40B4-BE49-F238E27FC236}">
                <a16:creationId xmlns="" xmlns:a16="http://schemas.microsoft.com/office/drawing/2014/main" id="{00000000-0008-0000-1100-0000B701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598" name="Line 8">
            <a:extLst>
              <a:ext uri="{FF2B5EF4-FFF2-40B4-BE49-F238E27FC236}">
                <a16:creationId xmlns="" xmlns:a16="http://schemas.microsoft.com/office/drawing/2014/main" id="{00000000-0008-0000-1100-0000B801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599" name="Line 9">
            <a:extLst>
              <a:ext uri="{FF2B5EF4-FFF2-40B4-BE49-F238E27FC236}">
                <a16:creationId xmlns="" xmlns:a16="http://schemas.microsoft.com/office/drawing/2014/main" id="{00000000-0008-0000-1100-0000B901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600" name="Line 7">
            <a:extLst>
              <a:ext uri="{FF2B5EF4-FFF2-40B4-BE49-F238E27FC236}">
                <a16:creationId xmlns="" xmlns:a16="http://schemas.microsoft.com/office/drawing/2014/main" id="{00000000-0008-0000-1100-0000C0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01" name="Line 8">
            <a:extLst>
              <a:ext uri="{FF2B5EF4-FFF2-40B4-BE49-F238E27FC236}">
                <a16:creationId xmlns="" xmlns:a16="http://schemas.microsoft.com/office/drawing/2014/main" id="{00000000-0008-0000-1100-0000C1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02" name="Line 9">
            <a:extLst>
              <a:ext uri="{FF2B5EF4-FFF2-40B4-BE49-F238E27FC236}">
                <a16:creationId xmlns="" xmlns:a16="http://schemas.microsoft.com/office/drawing/2014/main" id="{00000000-0008-0000-1100-0000C2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03" name="Line 7">
            <a:extLst>
              <a:ext uri="{FF2B5EF4-FFF2-40B4-BE49-F238E27FC236}">
                <a16:creationId xmlns="" xmlns:a16="http://schemas.microsoft.com/office/drawing/2014/main" id="{00000000-0008-0000-1100-0000C301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604" name="Line 8">
            <a:extLst>
              <a:ext uri="{FF2B5EF4-FFF2-40B4-BE49-F238E27FC236}">
                <a16:creationId xmlns="" xmlns:a16="http://schemas.microsoft.com/office/drawing/2014/main" id="{00000000-0008-0000-1100-0000C401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605" name="Line 9">
            <a:extLst>
              <a:ext uri="{FF2B5EF4-FFF2-40B4-BE49-F238E27FC236}">
                <a16:creationId xmlns="" xmlns:a16="http://schemas.microsoft.com/office/drawing/2014/main" id="{00000000-0008-0000-1100-0000C501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606" name="Line 7">
            <a:extLst>
              <a:ext uri="{FF2B5EF4-FFF2-40B4-BE49-F238E27FC236}">
                <a16:creationId xmlns="" xmlns:a16="http://schemas.microsoft.com/office/drawing/2014/main" id="{00000000-0008-0000-1100-0000C601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07" name="Line 8">
            <a:extLst>
              <a:ext uri="{FF2B5EF4-FFF2-40B4-BE49-F238E27FC236}">
                <a16:creationId xmlns="" xmlns:a16="http://schemas.microsoft.com/office/drawing/2014/main" id="{00000000-0008-0000-1100-0000C701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08" name="Line 9">
            <a:extLst>
              <a:ext uri="{FF2B5EF4-FFF2-40B4-BE49-F238E27FC236}">
                <a16:creationId xmlns="" xmlns:a16="http://schemas.microsoft.com/office/drawing/2014/main" id="{00000000-0008-0000-1100-0000C801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09" name="Line 7">
            <a:extLst>
              <a:ext uri="{FF2B5EF4-FFF2-40B4-BE49-F238E27FC236}">
                <a16:creationId xmlns="" xmlns:a16="http://schemas.microsoft.com/office/drawing/2014/main" id="{00000000-0008-0000-1100-0000C901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610" name="Line 8">
            <a:extLst>
              <a:ext uri="{FF2B5EF4-FFF2-40B4-BE49-F238E27FC236}">
                <a16:creationId xmlns="" xmlns:a16="http://schemas.microsoft.com/office/drawing/2014/main" id="{00000000-0008-0000-1100-0000CA01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611" name="Line 9">
            <a:extLst>
              <a:ext uri="{FF2B5EF4-FFF2-40B4-BE49-F238E27FC236}">
                <a16:creationId xmlns="" xmlns:a16="http://schemas.microsoft.com/office/drawing/2014/main" id="{00000000-0008-0000-1100-0000CB01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612" name="Line 7">
            <a:extLst>
              <a:ext uri="{FF2B5EF4-FFF2-40B4-BE49-F238E27FC236}">
                <a16:creationId xmlns="" xmlns:a16="http://schemas.microsoft.com/office/drawing/2014/main" id="{00000000-0008-0000-1100-0000CC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13" name="Line 8">
            <a:extLst>
              <a:ext uri="{FF2B5EF4-FFF2-40B4-BE49-F238E27FC236}">
                <a16:creationId xmlns="" xmlns:a16="http://schemas.microsoft.com/office/drawing/2014/main" id="{00000000-0008-0000-1100-0000CD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14" name="Line 9">
            <a:extLst>
              <a:ext uri="{FF2B5EF4-FFF2-40B4-BE49-F238E27FC236}">
                <a16:creationId xmlns="" xmlns:a16="http://schemas.microsoft.com/office/drawing/2014/main" id="{00000000-0008-0000-1100-0000CE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15" name="Line 7">
            <a:extLst>
              <a:ext uri="{FF2B5EF4-FFF2-40B4-BE49-F238E27FC236}">
                <a16:creationId xmlns="" xmlns:a16="http://schemas.microsoft.com/office/drawing/2014/main" id="{00000000-0008-0000-1100-0000CF01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16" name="Line 8">
            <a:extLst>
              <a:ext uri="{FF2B5EF4-FFF2-40B4-BE49-F238E27FC236}">
                <a16:creationId xmlns="" xmlns:a16="http://schemas.microsoft.com/office/drawing/2014/main" id="{00000000-0008-0000-1100-0000D001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17" name="Line 9">
            <a:extLst>
              <a:ext uri="{FF2B5EF4-FFF2-40B4-BE49-F238E27FC236}">
                <a16:creationId xmlns="" xmlns:a16="http://schemas.microsoft.com/office/drawing/2014/main" id="{00000000-0008-0000-1100-0000D101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18" name="Line 7">
            <a:extLst>
              <a:ext uri="{FF2B5EF4-FFF2-40B4-BE49-F238E27FC236}">
                <a16:creationId xmlns="" xmlns:a16="http://schemas.microsoft.com/office/drawing/2014/main" id="{00000000-0008-0000-1100-0000D2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19" name="Line 8">
            <a:extLst>
              <a:ext uri="{FF2B5EF4-FFF2-40B4-BE49-F238E27FC236}">
                <a16:creationId xmlns="" xmlns:a16="http://schemas.microsoft.com/office/drawing/2014/main" id="{00000000-0008-0000-1100-0000D3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20" name="Line 9">
            <a:extLst>
              <a:ext uri="{FF2B5EF4-FFF2-40B4-BE49-F238E27FC236}">
                <a16:creationId xmlns="" xmlns:a16="http://schemas.microsoft.com/office/drawing/2014/main" id="{00000000-0008-0000-1100-0000D4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21" name="Line 7">
            <a:extLst>
              <a:ext uri="{FF2B5EF4-FFF2-40B4-BE49-F238E27FC236}">
                <a16:creationId xmlns="" xmlns:a16="http://schemas.microsoft.com/office/drawing/2014/main" id="{00000000-0008-0000-1100-0000D501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622" name="Line 8">
            <a:extLst>
              <a:ext uri="{FF2B5EF4-FFF2-40B4-BE49-F238E27FC236}">
                <a16:creationId xmlns="" xmlns:a16="http://schemas.microsoft.com/office/drawing/2014/main" id="{00000000-0008-0000-1100-0000D601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623" name="Line 9">
            <a:extLst>
              <a:ext uri="{FF2B5EF4-FFF2-40B4-BE49-F238E27FC236}">
                <a16:creationId xmlns="" xmlns:a16="http://schemas.microsoft.com/office/drawing/2014/main" id="{00000000-0008-0000-1100-0000D701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624" name="Line 7">
            <a:extLst>
              <a:ext uri="{FF2B5EF4-FFF2-40B4-BE49-F238E27FC236}">
                <a16:creationId xmlns="" xmlns:a16="http://schemas.microsoft.com/office/drawing/2014/main" id="{00000000-0008-0000-1100-0000D8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25" name="Line 8">
            <a:extLst>
              <a:ext uri="{FF2B5EF4-FFF2-40B4-BE49-F238E27FC236}">
                <a16:creationId xmlns="" xmlns:a16="http://schemas.microsoft.com/office/drawing/2014/main" id="{00000000-0008-0000-1100-0000D9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26" name="Line 9">
            <a:extLst>
              <a:ext uri="{FF2B5EF4-FFF2-40B4-BE49-F238E27FC236}">
                <a16:creationId xmlns="" xmlns:a16="http://schemas.microsoft.com/office/drawing/2014/main" id="{00000000-0008-0000-1100-0000DA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27" name="Line 7">
            <a:extLst>
              <a:ext uri="{FF2B5EF4-FFF2-40B4-BE49-F238E27FC236}">
                <a16:creationId xmlns="" xmlns:a16="http://schemas.microsoft.com/office/drawing/2014/main" id="{00000000-0008-0000-1100-0000DB01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28" name="Line 8">
            <a:extLst>
              <a:ext uri="{FF2B5EF4-FFF2-40B4-BE49-F238E27FC236}">
                <a16:creationId xmlns="" xmlns:a16="http://schemas.microsoft.com/office/drawing/2014/main" id="{00000000-0008-0000-1100-0000DC01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29" name="Line 9">
            <a:extLst>
              <a:ext uri="{FF2B5EF4-FFF2-40B4-BE49-F238E27FC236}">
                <a16:creationId xmlns="" xmlns:a16="http://schemas.microsoft.com/office/drawing/2014/main" id="{00000000-0008-0000-1100-0000DD01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30" name="Line 7">
            <a:extLst>
              <a:ext uri="{FF2B5EF4-FFF2-40B4-BE49-F238E27FC236}">
                <a16:creationId xmlns="" xmlns:a16="http://schemas.microsoft.com/office/drawing/2014/main" id="{00000000-0008-0000-1100-0000DE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31" name="Line 8">
            <a:extLst>
              <a:ext uri="{FF2B5EF4-FFF2-40B4-BE49-F238E27FC236}">
                <a16:creationId xmlns="" xmlns:a16="http://schemas.microsoft.com/office/drawing/2014/main" id="{00000000-0008-0000-1100-0000DF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32" name="Line 9">
            <a:extLst>
              <a:ext uri="{FF2B5EF4-FFF2-40B4-BE49-F238E27FC236}">
                <a16:creationId xmlns="" xmlns:a16="http://schemas.microsoft.com/office/drawing/2014/main" id="{00000000-0008-0000-1100-0000E0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33" name="Line 7">
            <a:extLst>
              <a:ext uri="{FF2B5EF4-FFF2-40B4-BE49-F238E27FC236}">
                <a16:creationId xmlns="" xmlns:a16="http://schemas.microsoft.com/office/drawing/2014/main" id="{00000000-0008-0000-1100-0000E101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634" name="Line 8">
            <a:extLst>
              <a:ext uri="{FF2B5EF4-FFF2-40B4-BE49-F238E27FC236}">
                <a16:creationId xmlns="" xmlns:a16="http://schemas.microsoft.com/office/drawing/2014/main" id="{00000000-0008-0000-1100-0000E201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635" name="Line 9">
            <a:extLst>
              <a:ext uri="{FF2B5EF4-FFF2-40B4-BE49-F238E27FC236}">
                <a16:creationId xmlns="" xmlns:a16="http://schemas.microsoft.com/office/drawing/2014/main" id="{00000000-0008-0000-1100-0000E301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636" name="Line 7">
            <a:extLst>
              <a:ext uri="{FF2B5EF4-FFF2-40B4-BE49-F238E27FC236}">
                <a16:creationId xmlns="" xmlns:a16="http://schemas.microsoft.com/office/drawing/2014/main" id="{00000000-0008-0000-1100-0000E401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37" name="Line 8">
            <a:extLst>
              <a:ext uri="{FF2B5EF4-FFF2-40B4-BE49-F238E27FC236}">
                <a16:creationId xmlns="" xmlns:a16="http://schemas.microsoft.com/office/drawing/2014/main" id="{00000000-0008-0000-1100-0000E501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38" name="Line 9">
            <a:extLst>
              <a:ext uri="{FF2B5EF4-FFF2-40B4-BE49-F238E27FC236}">
                <a16:creationId xmlns="" xmlns:a16="http://schemas.microsoft.com/office/drawing/2014/main" id="{00000000-0008-0000-1100-0000E601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39" name="Line 7">
            <a:extLst>
              <a:ext uri="{FF2B5EF4-FFF2-40B4-BE49-F238E27FC236}">
                <a16:creationId xmlns="" xmlns:a16="http://schemas.microsoft.com/office/drawing/2014/main" id="{00000000-0008-0000-1100-0000E701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640" name="Line 8">
            <a:extLst>
              <a:ext uri="{FF2B5EF4-FFF2-40B4-BE49-F238E27FC236}">
                <a16:creationId xmlns="" xmlns:a16="http://schemas.microsoft.com/office/drawing/2014/main" id="{00000000-0008-0000-1100-0000E801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641" name="Line 9">
            <a:extLst>
              <a:ext uri="{FF2B5EF4-FFF2-40B4-BE49-F238E27FC236}">
                <a16:creationId xmlns="" xmlns:a16="http://schemas.microsoft.com/office/drawing/2014/main" id="{00000000-0008-0000-1100-0000E901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642" name="Line 7">
            <a:extLst>
              <a:ext uri="{FF2B5EF4-FFF2-40B4-BE49-F238E27FC236}">
                <a16:creationId xmlns="" xmlns:a16="http://schemas.microsoft.com/office/drawing/2014/main" id="{00000000-0008-0000-1100-0000EA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43" name="Line 8">
            <a:extLst>
              <a:ext uri="{FF2B5EF4-FFF2-40B4-BE49-F238E27FC236}">
                <a16:creationId xmlns="" xmlns:a16="http://schemas.microsoft.com/office/drawing/2014/main" id="{00000000-0008-0000-1100-0000EB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44" name="Line 9">
            <a:extLst>
              <a:ext uri="{FF2B5EF4-FFF2-40B4-BE49-F238E27FC236}">
                <a16:creationId xmlns="" xmlns:a16="http://schemas.microsoft.com/office/drawing/2014/main" id="{00000000-0008-0000-1100-0000EC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45" name="Line 7">
            <a:extLst>
              <a:ext uri="{FF2B5EF4-FFF2-40B4-BE49-F238E27FC236}">
                <a16:creationId xmlns="" xmlns:a16="http://schemas.microsoft.com/office/drawing/2014/main" id="{00000000-0008-0000-1100-0000ED01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646" name="Line 8">
            <a:extLst>
              <a:ext uri="{FF2B5EF4-FFF2-40B4-BE49-F238E27FC236}">
                <a16:creationId xmlns="" xmlns:a16="http://schemas.microsoft.com/office/drawing/2014/main" id="{00000000-0008-0000-1100-0000EE01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647" name="Line 9">
            <a:extLst>
              <a:ext uri="{FF2B5EF4-FFF2-40B4-BE49-F238E27FC236}">
                <a16:creationId xmlns="" xmlns:a16="http://schemas.microsoft.com/office/drawing/2014/main" id="{00000000-0008-0000-1100-0000EF01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648" name="Line 7">
            <a:extLst>
              <a:ext uri="{FF2B5EF4-FFF2-40B4-BE49-F238E27FC236}">
                <a16:creationId xmlns="" xmlns:a16="http://schemas.microsoft.com/office/drawing/2014/main" id="{00000000-0008-0000-1100-0000F001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49" name="Line 8">
            <a:extLst>
              <a:ext uri="{FF2B5EF4-FFF2-40B4-BE49-F238E27FC236}">
                <a16:creationId xmlns="" xmlns:a16="http://schemas.microsoft.com/office/drawing/2014/main" id="{00000000-0008-0000-1100-0000F101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50" name="Line 9">
            <a:extLst>
              <a:ext uri="{FF2B5EF4-FFF2-40B4-BE49-F238E27FC236}">
                <a16:creationId xmlns="" xmlns:a16="http://schemas.microsoft.com/office/drawing/2014/main" id="{00000000-0008-0000-1100-0000F201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51" name="Line 7">
            <a:extLst>
              <a:ext uri="{FF2B5EF4-FFF2-40B4-BE49-F238E27FC236}">
                <a16:creationId xmlns="" xmlns:a16="http://schemas.microsoft.com/office/drawing/2014/main" id="{00000000-0008-0000-1100-0000F301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652" name="Line 8">
            <a:extLst>
              <a:ext uri="{FF2B5EF4-FFF2-40B4-BE49-F238E27FC236}">
                <a16:creationId xmlns="" xmlns:a16="http://schemas.microsoft.com/office/drawing/2014/main" id="{00000000-0008-0000-1100-0000F401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653" name="Line 9">
            <a:extLst>
              <a:ext uri="{FF2B5EF4-FFF2-40B4-BE49-F238E27FC236}">
                <a16:creationId xmlns="" xmlns:a16="http://schemas.microsoft.com/office/drawing/2014/main" id="{00000000-0008-0000-1100-0000F501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654" name="Line 7">
            <a:extLst>
              <a:ext uri="{FF2B5EF4-FFF2-40B4-BE49-F238E27FC236}">
                <a16:creationId xmlns="" xmlns:a16="http://schemas.microsoft.com/office/drawing/2014/main" id="{00000000-0008-0000-1100-0000F6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55" name="Line 8">
            <a:extLst>
              <a:ext uri="{FF2B5EF4-FFF2-40B4-BE49-F238E27FC236}">
                <a16:creationId xmlns="" xmlns:a16="http://schemas.microsoft.com/office/drawing/2014/main" id="{00000000-0008-0000-1100-0000F7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56" name="Line 9">
            <a:extLst>
              <a:ext uri="{FF2B5EF4-FFF2-40B4-BE49-F238E27FC236}">
                <a16:creationId xmlns="" xmlns:a16="http://schemas.microsoft.com/office/drawing/2014/main" id="{00000000-0008-0000-1100-0000F8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57" name="Line 7">
            <a:extLst>
              <a:ext uri="{FF2B5EF4-FFF2-40B4-BE49-F238E27FC236}">
                <a16:creationId xmlns="" xmlns:a16="http://schemas.microsoft.com/office/drawing/2014/main" id="{00000000-0008-0000-1100-0000F901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58" name="Line 8">
            <a:extLst>
              <a:ext uri="{FF2B5EF4-FFF2-40B4-BE49-F238E27FC236}">
                <a16:creationId xmlns="" xmlns:a16="http://schemas.microsoft.com/office/drawing/2014/main" id="{00000000-0008-0000-1100-0000FA01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59" name="Line 9">
            <a:extLst>
              <a:ext uri="{FF2B5EF4-FFF2-40B4-BE49-F238E27FC236}">
                <a16:creationId xmlns="" xmlns:a16="http://schemas.microsoft.com/office/drawing/2014/main" id="{00000000-0008-0000-1100-0000FB01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60" name="Line 7">
            <a:extLst>
              <a:ext uri="{FF2B5EF4-FFF2-40B4-BE49-F238E27FC236}">
                <a16:creationId xmlns="" xmlns:a16="http://schemas.microsoft.com/office/drawing/2014/main" id="{00000000-0008-0000-1100-0000FC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61" name="Line 8">
            <a:extLst>
              <a:ext uri="{FF2B5EF4-FFF2-40B4-BE49-F238E27FC236}">
                <a16:creationId xmlns="" xmlns:a16="http://schemas.microsoft.com/office/drawing/2014/main" id="{00000000-0008-0000-1100-0000FD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62" name="Line 9">
            <a:extLst>
              <a:ext uri="{FF2B5EF4-FFF2-40B4-BE49-F238E27FC236}">
                <a16:creationId xmlns="" xmlns:a16="http://schemas.microsoft.com/office/drawing/2014/main" id="{00000000-0008-0000-1100-0000FE01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63" name="Line 7">
            <a:extLst>
              <a:ext uri="{FF2B5EF4-FFF2-40B4-BE49-F238E27FC236}">
                <a16:creationId xmlns="" xmlns:a16="http://schemas.microsoft.com/office/drawing/2014/main" id="{00000000-0008-0000-1100-0000FF01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664" name="Line 8">
            <a:extLst>
              <a:ext uri="{FF2B5EF4-FFF2-40B4-BE49-F238E27FC236}">
                <a16:creationId xmlns="" xmlns:a16="http://schemas.microsoft.com/office/drawing/2014/main" id="{00000000-0008-0000-1100-000000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665" name="Line 9">
            <a:extLst>
              <a:ext uri="{FF2B5EF4-FFF2-40B4-BE49-F238E27FC236}">
                <a16:creationId xmlns="" xmlns:a16="http://schemas.microsoft.com/office/drawing/2014/main" id="{00000000-0008-0000-1100-000001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666" name="Line 7">
            <a:extLst>
              <a:ext uri="{FF2B5EF4-FFF2-40B4-BE49-F238E27FC236}">
                <a16:creationId xmlns="" xmlns:a16="http://schemas.microsoft.com/office/drawing/2014/main" id="{00000000-0008-0000-1100-000002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67" name="Line 8">
            <a:extLst>
              <a:ext uri="{FF2B5EF4-FFF2-40B4-BE49-F238E27FC236}">
                <a16:creationId xmlns="" xmlns:a16="http://schemas.microsoft.com/office/drawing/2014/main" id="{00000000-0008-0000-1100-000003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68" name="Line 9">
            <a:extLst>
              <a:ext uri="{FF2B5EF4-FFF2-40B4-BE49-F238E27FC236}">
                <a16:creationId xmlns="" xmlns:a16="http://schemas.microsoft.com/office/drawing/2014/main" id="{00000000-0008-0000-1100-000004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69" name="Line 7">
            <a:extLst>
              <a:ext uri="{FF2B5EF4-FFF2-40B4-BE49-F238E27FC236}">
                <a16:creationId xmlns="" xmlns:a16="http://schemas.microsoft.com/office/drawing/2014/main" id="{00000000-0008-0000-1100-000005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70" name="Line 8">
            <a:extLst>
              <a:ext uri="{FF2B5EF4-FFF2-40B4-BE49-F238E27FC236}">
                <a16:creationId xmlns="" xmlns:a16="http://schemas.microsoft.com/office/drawing/2014/main" id="{00000000-0008-0000-1100-000006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71" name="Line 9">
            <a:extLst>
              <a:ext uri="{FF2B5EF4-FFF2-40B4-BE49-F238E27FC236}">
                <a16:creationId xmlns="" xmlns:a16="http://schemas.microsoft.com/office/drawing/2014/main" id="{00000000-0008-0000-1100-000007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72" name="Line 7">
            <a:extLst>
              <a:ext uri="{FF2B5EF4-FFF2-40B4-BE49-F238E27FC236}">
                <a16:creationId xmlns="" xmlns:a16="http://schemas.microsoft.com/office/drawing/2014/main" id="{00000000-0008-0000-1100-000008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73" name="Line 8">
            <a:extLst>
              <a:ext uri="{FF2B5EF4-FFF2-40B4-BE49-F238E27FC236}">
                <a16:creationId xmlns="" xmlns:a16="http://schemas.microsoft.com/office/drawing/2014/main" id="{00000000-0008-0000-1100-000009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74" name="Line 9">
            <a:extLst>
              <a:ext uri="{FF2B5EF4-FFF2-40B4-BE49-F238E27FC236}">
                <a16:creationId xmlns="" xmlns:a16="http://schemas.microsoft.com/office/drawing/2014/main" id="{00000000-0008-0000-1100-00000A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675" name="Line 7">
            <a:extLst>
              <a:ext uri="{FF2B5EF4-FFF2-40B4-BE49-F238E27FC236}">
                <a16:creationId xmlns="" xmlns:a16="http://schemas.microsoft.com/office/drawing/2014/main" id="{00000000-0008-0000-1100-00000B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676" name="Line 8">
            <a:extLst>
              <a:ext uri="{FF2B5EF4-FFF2-40B4-BE49-F238E27FC236}">
                <a16:creationId xmlns="" xmlns:a16="http://schemas.microsoft.com/office/drawing/2014/main" id="{00000000-0008-0000-1100-00000C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677" name="Line 9">
            <a:extLst>
              <a:ext uri="{FF2B5EF4-FFF2-40B4-BE49-F238E27FC236}">
                <a16:creationId xmlns="" xmlns:a16="http://schemas.microsoft.com/office/drawing/2014/main" id="{00000000-0008-0000-1100-00000D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678" name="Line 7">
            <a:extLst>
              <a:ext uri="{FF2B5EF4-FFF2-40B4-BE49-F238E27FC236}">
                <a16:creationId xmlns="" xmlns:a16="http://schemas.microsoft.com/office/drawing/2014/main" id="{00000000-0008-0000-1100-00000E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79" name="Line 8">
            <a:extLst>
              <a:ext uri="{FF2B5EF4-FFF2-40B4-BE49-F238E27FC236}">
                <a16:creationId xmlns="" xmlns:a16="http://schemas.microsoft.com/office/drawing/2014/main" id="{00000000-0008-0000-1100-00000F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80" name="Line 9">
            <a:extLst>
              <a:ext uri="{FF2B5EF4-FFF2-40B4-BE49-F238E27FC236}">
                <a16:creationId xmlns="" xmlns:a16="http://schemas.microsoft.com/office/drawing/2014/main" id="{00000000-0008-0000-1100-000010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681" name="Line 7">
            <a:extLst>
              <a:ext uri="{FF2B5EF4-FFF2-40B4-BE49-F238E27FC236}">
                <a16:creationId xmlns="" xmlns:a16="http://schemas.microsoft.com/office/drawing/2014/main" id="{00000000-0008-0000-1100-000011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682" name="Line 8">
            <a:extLst>
              <a:ext uri="{FF2B5EF4-FFF2-40B4-BE49-F238E27FC236}">
                <a16:creationId xmlns="" xmlns:a16="http://schemas.microsoft.com/office/drawing/2014/main" id="{00000000-0008-0000-1100-000012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683" name="Line 9">
            <a:extLst>
              <a:ext uri="{FF2B5EF4-FFF2-40B4-BE49-F238E27FC236}">
                <a16:creationId xmlns="" xmlns:a16="http://schemas.microsoft.com/office/drawing/2014/main" id="{00000000-0008-0000-1100-000013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684" name="Line 7">
            <a:extLst>
              <a:ext uri="{FF2B5EF4-FFF2-40B4-BE49-F238E27FC236}">
                <a16:creationId xmlns="" xmlns:a16="http://schemas.microsoft.com/office/drawing/2014/main" id="{00000000-0008-0000-1100-00001402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685" name="Line 8">
            <a:extLst>
              <a:ext uri="{FF2B5EF4-FFF2-40B4-BE49-F238E27FC236}">
                <a16:creationId xmlns="" xmlns:a16="http://schemas.microsoft.com/office/drawing/2014/main" id="{00000000-0008-0000-1100-00001502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686" name="Line 9">
            <a:extLst>
              <a:ext uri="{FF2B5EF4-FFF2-40B4-BE49-F238E27FC236}">
                <a16:creationId xmlns="" xmlns:a16="http://schemas.microsoft.com/office/drawing/2014/main" id="{00000000-0008-0000-1100-00001602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687" name="Line 7">
            <a:extLst>
              <a:ext uri="{FF2B5EF4-FFF2-40B4-BE49-F238E27FC236}">
                <a16:creationId xmlns="" xmlns:a16="http://schemas.microsoft.com/office/drawing/2014/main" id="{00000000-0008-0000-1100-00001702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688" name="Line 8">
            <a:extLst>
              <a:ext uri="{FF2B5EF4-FFF2-40B4-BE49-F238E27FC236}">
                <a16:creationId xmlns="" xmlns:a16="http://schemas.microsoft.com/office/drawing/2014/main" id="{00000000-0008-0000-1100-00001802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689" name="Line 9">
            <a:extLst>
              <a:ext uri="{FF2B5EF4-FFF2-40B4-BE49-F238E27FC236}">
                <a16:creationId xmlns="" xmlns:a16="http://schemas.microsoft.com/office/drawing/2014/main" id="{00000000-0008-0000-1100-00001902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690" name="Line 7">
            <a:extLst>
              <a:ext uri="{FF2B5EF4-FFF2-40B4-BE49-F238E27FC236}">
                <a16:creationId xmlns="" xmlns:a16="http://schemas.microsoft.com/office/drawing/2014/main" id="{00000000-0008-0000-1100-00001A02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691" name="Line 8">
            <a:extLst>
              <a:ext uri="{FF2B5EF4-FFF2-40B4-BE49-F238E27FC236}">
                <a16:creationId xmlns="" xmlns:a16="http://schemas.microsoft.com/office/drawing/2014/main" id="{00000000-0008-0000-1100-00001B02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692" name="Line 9">
            <a:extLst>
              <a:ext uri="{FF2B5EF4-FFF2-40B4-BE49-F238E27FC236}">
                <a16:creationId xmlns="" xmlns:a16="http://schemas.microsoft.com/office/drawing/2014/main" id="{00000000-0008-0000-1100-00001C02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693" name="Line 7">
            <a:extLst>
              <a:ext uri="{FF2B5EF4-FFF2-40B4-BE49-F238E27FC236}">
                <a16:creationId xmlns="" xmlns:a16="http://schemas.microsoft.com/office/drawing/2014/main" id="{00000000-0008-0000-1100-00002002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694" name="Line 8">
            <a:extLst>
              <a:ext uri="{FF2B5EF4-FFF2-40B4-BE49-F238E27FC236}">
                <a16:creationId xmlns="" xmlns:a16="http://schemas.microsoft.com/office/drawing/2014/main" id="{00000000-0008-0000-1100-00002102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695" name="Line 9">
            <a:extLst>
              <a:ext uri="{FF2B5EF4-FFF2-40B4-BE49-F238E27FC236}">
                <a16:creationId xmlns="" xmlns:a16="http://schemas.microsoft.com/office/drawing/2014/main" id="{00000000-0008-0000-1100-00002202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696" name="Line 7">
            <a:extLst>
              <a:ext uri="{FF2B5EF4-FFF2-40B4-BE49-F238E27FC236}">
                <a16:creationId xmlns="" xmlns:a16="http://schemas.microsoft.com/office/drawing/2014/main" id="{00000000-0008-0000-1100-00002902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697" name="Line 8">
            <a:extLst>
              <a:ext uri="{FF2B5EF4-FFF2-40B4-BE49-F238E27FC236}">
                <a16:creationId xmlns="" xmlns:a16="http://schemas.microsoft.com/office/drawing/2014/main" id="{00000000-0008-0000-1100-00002A02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698" name="Line 9">
            <a:extLst>
              <a:ext uri="{FF2B5EF4-FFF2-40B4-BE49-F238E27FC236}">
                <a16:creationId xmlns="" xmlns:a16="http://schemas.microsoft.com/office/drawing/2014/main" id="{00000000-0008-0000-1100-00002B02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699" name="Line 7">
            <a:extLst>
              <a:ext uri="{FF2B5EF4-FFF2-40B4-BE49-F238E27FC236}">
                <a16:creationId xmlns="" xmlns:a16="http://schemas.microsoft.com/office/drawing/2014/main" id="{00000000-0008-0000-1100-00002F02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700" name="Line 8">
            <a:extLst>
              <a:ext uri="{FF2B5EF4-FFF2-40B4-BE49-F238E27FC236}">
                <a16:creationId xmlns="" xmlns:a16="http://schemas.microsoft.com/office/drawing/2014/main" id="{00000000-0008-0000-1100-00003002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701" name="Line 9">
            <a:extLst>
              <a:ext uri="{FF2B5EF4-FFF2-40B4-BE49-F238E27FC236}">
                <a16:creationId xmlns="" xmlns:a16="http://schemas.microsoft.com/office/drawing/2014/main" id="{00000000-0008-0000-1100-00003102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702" name="Line 7">
            <a:extLst>
              <a:ext uri="{FF2B5EF4-FFF2-40B4-BE49-F238E27FC236}">
                <a16:creationId xmlns="" xmlns:a16="http://schemas.microsoft.com/office/drawing/2014/main" id="{00000000-0008-0000-1100-00003B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03" name="Line 8">
            <a:extLst>
              <a:ext uri="{FF2B5EF4-FFF2-40B4-BE49-F238E27FC236}">
                <a16:creationId xmlns="" xmlns:a16="http://schemas.microsoft.com/office/drawing/2014/main" id="{00000000-0008-0000-1100-00003C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04" name="Line 9">
            <a:extLst>
              <a:ext uri="{FF2B5EF4-FFF2-40B4-BE49-F238E27FC236}">
                <a16:creationId xmlns="" xmlns:a16="http://schemas.microsoft.com/office/drawing/2014/main" id="{00000000-0008-0000-1100-00003D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05" name="Line 7">
            <a:extLst>
              <a:ext uri="{FF2B5EF4-FFF2-40B4-BE49-F238E27FC236}">
                <a16:creationId xmlns="" xmlns:a16="http://schemas.microsoft.com/office/drawing/2014/main" id="{00000000-0008-0000-1100-00003E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706" name="Line 8">
            <a:extLst>
              <a:ext uri="{FF2B5EF4-FFF2-40B4-BE49-F238E27FC236}">
                <a16:creationId xmlns="" xmlns:a16="http://schemas.microsoft.com/office/drawing/2014/main" id="{00000000-0008-0000-1100-00003F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707" name="Line 9">
            <a:extLst>
              <a:ext uri="{FF2B5EF4-FFF2-40B4-BE49-F238E27FC236}">
                <a16:creationId xmlns="" xmlns:a16="http://schemas.microsoft.com/office/drawing/2014/main" id="{00000000-0008-0000-1100-000040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708" name="Line 7">
            <a:extLst>
              <a:ext uri="{FF2B5EF4-FFF2-40B4-BE49-F238E27FC236}">
                <a16:creationId xmlns="" xmlns:a16="http://schemas.microsoft.com/office/drawing/2014/main" id="{00000000-0008-0000-1100-000041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09" name="Line 8">
            <a:extLst>
              <a:ext uri="{FF2B5EF4-FFF2-40B4-BE49-F238E27FC236}">
                <a16:creationId xmlns="" xmlns:a16="http://schemas.microsoft.com/office/drawing/2014/main" id="{00000000-0008-0000-1100-000042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10" name="Line 9">
            <a:extLst>
              <a:ext uri="{FF2B5EF4-FFF2-40B4-BE49-F238E27FC236}">
                <a16:creationId xmlns="" xmlns:a16="http://schemas.microsoft.com/office/drawing/2014/main" id="{00000000-0008-0000-1100-000043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11" name="Line 7">
            <a:extLst>
              <a:ext uri="{FF2B5EF4-FFF2-40B4-BE49-F238E27FC236}">
                <a16:creationId xmlns="" xmlns:a16="http://schemas.microsoft.com/office/drawing/2014/main" id="{00000000-0008-0000-1100-00004402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712" name="Line 8">
            <a:extLst>
              <a:ext uri="{FF2B5EF4-FFF2-40B4-BE49-F238E27FC236}">
                <a16:creationId xmlns="" xmlns:a16="http://schemas.microsoft.com/office/drawing/2014/main" id="{00000000-0008-0000-1100-00004502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713" name="Line 9">
            <a:extLst>
              <a:ext uri="{FF2B5EF4-FFF2-40B4-BE49-F238E27FC236}">
                <a16:creationId xmlns="" xmlns:a16="http://schemas.microsoft.com/office/drawing/2014/main" id="{00000000-0008-0000-1100-00004602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714" name="Line 7">
            <a:extLst>
              <a:ext uri="{FF2B5EF4-FFF2-40B4-BE49-F238E27FC236}">
                <a16:creationId xmlns="" xmlns:a16="http://schemas.microsoft.com/office/drawing/2014/main" id="{00000000-0008-0000-1100-000047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715" name="Line 8">
            <a:extLst>
              <a:ext uri="{FF2B5EF4-FFF2-40B4-BE49-F238E27FC236}">
                <a16:creationId xmlns="" xmlns:a16="http://schemas.microsoft.com/office/drawing/2014/main" id="{00000000-0008-0000-1100-000048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716" name="Line 9">
            <a:extLst>
              <a:ext uri="{FF2B5EF4-FFF2-40B4-BE49-F238E27FC236}">
                <a16:creationId xmlns="" xmlns:a16="http://schemas.microsoft.com/office/drawing/2014/main" id="{00000000-0008-0000-1100-000049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717" name="Line 7">
            <a:extLst>
              <a:ext uri="{FF2B5EF4-FFF2-40B4-BE49-F238E27FC236}">
                <a16:creationId xmlns="" xmlns:a16="http://schemas.microsoft.com/office/drawing/2014/main" id="{00000000-0008-0000-1100-00004A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18" name="Line 8">
            <a:extLst>
              <a:ext uri="{FF2B5EF4-FFF2-40B4-BE49-F238E27FC236}">
                <a16:creationId xmlns="" xmlns:a16="http://schemas.microsoft.com/office/drawing/2014/main" id="{00000000-0008-0000-1100-00004B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19" name="Line 9">
            <a:extLst>
              <a:ext uri="{FF2B5EF4-FFF2-40B4-BE49-F238E27FC236}">
                <a16:creationId xmlns="" xmlns:a16="http://schemas.microsoft.com/office/drawing/2014/main" id="{00000000-0008-0000-1100-00004C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20" name="Line 7">
            <a:extLst>
              <a:ext uri="{FF2B5EF4-FFF2-40B4-BE49-F238E27FC236}">
                <a16:creationId xmlns="" xmlns:a16="http://schemas.microsoft.com/office/drawing/2014/main" id="{00000000-0008-0000-1100-00004D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721" name="Line 8">
            <a:extLst>
              <a:ext uri="{FF2B5EF4-FFF2-40B4-BE49-F238E27FC236}">
                <a16:creationId xmlns="" xmlns:a16="http://schemas.microsoft.com/office/drawing/2014/main" id="{00000000-0008-0000-1100-00004E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722" name="Line 9">
            <a:extLst>
              <a:ext uri="{FF2B5EF4-FFF2-40B4-BE49-F238E27FC236}">
                <a16:creationId xmlns="" xmlns:a16="http://schemas.microsoft.com/office/drawing/2014/main" id="{00000000-0008-0000-1100-00004F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723" name="Line 7">
            <a:extLst>
              <a:ext uri="{FF2B5EF4-FFF2-40B4-BE49-F238E27FC236}">
                <a16:creationId xmlns="" xmlns:a16="http://schemas.microsoft.com/office/drawing/2014/main" id="{00000000-0008-0000-1100-000050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24" name="Line 8">
            <a:extLst>
              <a:ext uri="{FF2B5EF4-FFF2-40B4-BE49-F238E27FC236}">
                <a16:creationId xmlns="" xmlns:a16="http://schemas.microsoft.com/office/drawing/2014/main" id="{00000000-0008-0000-1100-000051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25" name="Line 9">
            <a:extLst>
              <a:ext uri="{FF2B5EF4-FFF2-40B4-BE49-F238E27FC236}">
                <a16:creationId xmlns="" xmlns:a16="http://schemas.microsoft.com/office/drawing/2014/main" id="{00000000-0008-0000-1100-000052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26" name="Line 7">
            <a:extLst>
              <a:ext uri="{FF2B5EF4-FFF2-40B4-BE49-F238E27FC236}">
                <a16:creationId xmlns="" xmlns:a16="http://schemas.microsoft.com/office/drawing/2014/main" id="{00000000-0008-0000-1100-000053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27" name="Line 8">
            <a:extLst>
              <a:ext uri="{FF2B5EF4-FFF2-40B4-BE49-F238E27FC236}">
                <a16:creationId xmlns="" xmlns:a16="http://schemas.microsoft.com/office/drawing/2014/main" id="{00000000-0008-0000-1100-000054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28" name="Line 9">
            <a:extLst>
              <a:ext uri="{FF2B5EF4-FFF2-40B4-BE49-F238E27FC236}">
                <a16:creationId xmlns="" xmlns:a16="http://schemas.microsoft.com/office/drawing/2014/main" id="{00000000-0008-0000-1100-000055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29" name="Line 7">
            <a:extLst>
              <a:ext uri="{FF2B5EF4-FFF2-40B4-BE49-F238E27FC236}">
                <a16:creationId xmlns="" xmlns:a16="http://schemas.microsoft.com/office/drawing/2014/main" id="{00000000-0008-0000-1100-000056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730" name="Line 8">
            <a:extLst>
              <a:ext uri="{FF2B5EF4-FFF2-40B4-BE49-F238E27FC236}">
                <a16:creationId xmlns="" xmlns:a16="http://schemas.microsoft.com/office/drawing/2014/main" id="{00000000-0008-0000-1100-000057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731" name="Line 9">
            <a:extLst>
              <a:ext uri="{FF2B5EF4-FFF2-40B4-BE49-F238E27FC236}">
                <a16:creationId xmlns="" xmlns:a16="http://schemas.microsoft.com/office/drawing/2014/main" id="{00000000-0008-0000-1100-000058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732" name="Line 7">
            <a:extLst>
              <a:ext uri="{FF2B5EF4-FFF2-40B4-BE49-F238E27FC236}">
                <a16:creationId xmlns="" xmlns:a16="http://schemas.microsoft.com/office/drawing/2014/main" id="{00000000-0008-0000-1100-000059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33" name="Line 8">
            <a:extLst>
              <a:ext uri="{FF2B5EF4-FFF2-40B4-BE49-F238E27FC236}">
                <a16:creationId xmlns="" xmlns:a16="http://schemas.microsoft.com/office/drawing/2014/main" id="{00000000-0008-0000-1100-00005A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34" name="Line 9">
            <a:extLst>
              <a:ext uri="{FF2B5EF4-FFF2-40B4-BE49-F238E27FC236}">
                <a16:creationId xmlns="" xmlns:a16="http://schemas.microsoft.com/office/drawing/2014/main" id="{00000000-0008-0000-1100-00005B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35" name="Line 7">
            <a:extLst>
              <a:ext uri="{FF2B5EF4-FFF2-40B4-BE49-F238E27FC236}">
                <a16:creationId xmlns="" xmlns:a16="http://schemas.microsoft.com/office/drawing/2014/main" id="{00000000-0008-0000-1100-00005C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736" name="Line 8">
            <a:extLst>
              <a:ext uri="{FF2B5EF4-FFF2-40B4-BE49-F238E27FC236}">
                <a16:creationId xmlns="" xmlns:a16="http://schemas.microsoft.com/office/drawing/2014/main" id="{00000000-0008-0000-1100-00005D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737" name="Line 9">
            <a:extLst>
              <a:ext uri="{FF2B5EF4-FFF2-40B4-BE49-F238E27FC236}">
                <a16:creationId xmlns="" xmlns:a16="http://schemas.microsoft.com/office/drawing/2014/main" id="{00000000-0008-0000-1100-00005E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738" name="Line 7">
            <a:extLst>
              <a:ext uri="{FF2B5EF4-FFF2-40B4-BE49-F238E27FC236}">
                <a16:creationId xmlns="" xmlns:a16="http://schemas.microsoft.com/office/drawing/2014/main" id="{00000000-0008-0000-1100-00005F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39" name="Line 8">
            <a:extLst>
              <a:ext uri="{FF2B5EF4-FFF2-40B4-BE49-F238E27FC236}">
                <a16:creationId xmlns="" xmlns:a16="http://schemas.microsoft.com/office/drawing/2014/main" id="{00000000-0008-0000-1100-000060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40" name="Line 9">
            <a:extLst>
              <a:ext uri="{FF2B5EF4-FFF2-40B4-BE49-F238E27FC236}">
                <a16:creationId xmlns="" xmlns:a16="http://schemas.microsoft.com/office/drawing/2014/main" id="{00000000-0008-0000-1100-000061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41" name="Line 7">
            <a:extLst>
              <a:ext uri="{FF2B5EF4-FFF2-40B4-BE49-F238E27FC236}">
                <a16:creationId xmlns="" xmlns:a16="http://schemas.microsoft.com/office/drawing/2014/main" id="{00000000-0008-0000-1100-000062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42" name="Line 8">
            <a:extLst>
              <a:ext uri="{FF2B5EF4-FFF2-40B4-BE49-F238E27FC236}">
                <a16:creationId xmlns="" xmlns:a16="http://schemas.microsoft.com/office/drawing/2014/main" id="{00000000-0008-0000-1100-000063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43" name="Line 9">
            <a:extLst>
              <a:ext uri="{FF2B5EF4-FFF2-40B4-BE49-F238E27FC236}">
                <a16:creationId xmlns="" xmlns:a16="http://schemas.microsoft.com/office/drawing/2014/main" id="{00000000-0008-0000-1100-000064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44" name="Line 7">
            <a:extLst>
              <a:ext uri="{FF2B5EF4-FFF2-40B4-BE49-F238E27FC236}">
                <a16:creationId xmlns="" xmlns:a16="http://schemas.microsoft.com/office/drawing/2014/main" id="{00000000-0008-0000-1100-000065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745" name="Line 8">
            <a:extLst>
              <a:ext uri="{FF2B5EF4-FFF2-40B4-BE49-F238E27FC236}">
                <a16:creationId xmlns="" xmlns:a16="http://schemas.microsoft.com/office/drawing/2014/main" id="{00000000-0008-0000-1100-000066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746" name="Line 9">
            <a:extLst>
              <a:ext uri="{FF2B5EF4-FFF2-40B4-BE49-F238E27FC236}">
                <a16:creationId xmlns="" xmlns:a16="http://schemas.microsoft.com/office/drawing/2014/main" id="{00000000-0008-0000-1100-000067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747" name="Line 7">
            <a:extLst>
              <a:ext uri="{FF2B5EF4-FFF2-40B4-BE49-F238E27FC236}">
                <a16:creationId xmlns="" xmlns:a16="http://schemas.microsoft.com/office/drawing/2014/main" id="{00000000-0008-0000-1100-000068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48" name="Line 8">
            <a:extLst>
              <a:ext uri="{FF2B5EF4-FFF2-40B4-BE49-F238E27FC236}">
                <a16:creationId xmlns="" xmlns:a16="http://schemas.microsoft.com/office/drawing/2014/main" id="{00000000-0008-0000-1100-000069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49" name="Line 9">
            <a:extLst>
              <a:ext uri="{FF2B5EF4-FFF2-40B4-BE49-F238E27FC236}">
                <a16:creationId xmlns="" xmlns:a16="http://schemas.microsoft.com/office/drawing/2014/main" id="{00000000-0008-0000-1100-00006A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50" name="Line 7">
            <a:extLst>
              <a:ext uri="{FF2B5EF4-FFF2-40B4-BE49-F238E27FC236}">
                <a16:creationId xmlns="" xmlns:a16="http://schemas.microsoft.com/office/drawing/2014/main" id="{00000000-0008-0000-1100-00006B02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751" name="Line 8">
            <a:extLst>
              <a:ext uri="{FF2B5EF4-FFF2-40B4-BE49-F238E27FC236}">
                <a16:creationId xmlns="" xmlns:a16="http://schemas.microsoft.com/office/drawing/2014/main" id="{00000000-0008-0000-1100-00006C02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752" name="Line 9">
            <a:extLst>
              <a:ext uri="{FF2B5EF4-FFF2-40B4-BE49-F238E27FC236}">
                <a16:creationId xmlns="" xmlns:a16="http://schemas.microsoft.com/office/drawing/2014/main" id="{00000000-0008-0000-1100-00006D02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753" name="Line 7">
            <a:extLst>
              <a:ext uri="{FF2B5EF4-FFF2-40B4-BE49-F238E27FC236}">
                <a16:creationId xmlns="" xmlns:a16="http://schemas.microsoft.com/office/drawing/2014/main" id="{00000000-0008-0000-1100-00006E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54" name="Line 8">
            <a:extLst>
              <a:ext uri="{FF2B5EF4-FFF2-40B4-BE49-F238E27FC236}">
                <a16:creationId xmlns="" xmlns:a16="http://schemas.microsoft.com/office/drawing/2014/main" id="{00000000-0008-0000-1100-00006F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55" name="Line 9">
            <a:extLst>
              <a:ext uri="{FF2B5EF4-FFF2-40B4-BE49-F238E27FC236}">
                <a16:creationId xmlns="" xmlns:a16="http://schemas.microsoft.com/office/drawing/2014/main" id="{00000000-0008-0000-1100-000070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56" name="Line 7">
            <a:extLst>
              <a:ext uri="{FF2B5EF4-FFF2-40B4-BE49-F238E27FC236}">
                <a16:creationId xmlns="" xmlns:a16="http://schemas.microsoft.com/office/drawing/2014/main" id="{00000000-0008-0000-1100-000071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757" name="Line 8">
            <a:extLst>
              <a:ext uri="{FF2B5EF4-FFF2-40B4-BE49-F238E27FC236}">
                <a16:creationId xmlns="" xmlns:a16="http://schemas.microsoft.com/office/drawing/2014/main" id="{00000000-0008-0000-1100-000072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758" name="Line 9">
            <a:extLst>
              <a:ext uri="{FF2B5EF4-FFF2-40B4-BE49-F238E27FC236}">
                <a16:creationId xmlns="" xmlns:a16="http://schemas.microsoft.com/office/drawing/2014/main" id="{00000000-0008-0000-1100-000073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759" name="Line 7">
            <a:extLst>
              <a:ext uri="{FF2B5EF4-FFF2-40B4-BE49-F238E27FC236}">
                <a16:creationId xmlns="" xmlns:a16="http://schemas.microsoft.com/office/drawing/2014/main" id="{00000000-0008-0000-1100-000074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60" name="Line 8">
            <a:extLst>
              <a:ext uri="{FF2B5EF4-FFF2-40B4-BE49-F238E27FC236}">
                <a16:creationId xmlns="" xmlns:a16="http://schemas.microsoft.com/office/drawing/2014/main" id="{00000000-0008-0000-1100-000075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61" name="Line 9">
            <a:extLst>
              <a:ext uri="{FF2B5EF4-FFF2-40B4-BE49-F238E27FC236}">
                <a16:creationId xmlns="" xmlns:a16="http://schemas.microsoft.com/office/drawing/2014/main" id="{00000000-0008-0000-1100-000076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62" name="Line 7">
            <a:extLst>
              <a:ext uri="{FF2B5EF4-FFF2-40B4-BE49-F238E27FC236}">
                <a16:creationId xmlns="" xmlns:a16="http://schemas.microsoft.com/office/drawing/2014/main" id="{00000000-0008-0000-1100-00007702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763" name="Line 8">
            <a:extLst>
              <a:ext uri="{FF2B5EF4-FFF2-40B4-BE49-F238E27FC236}">
                <a16:creationId xmlns="" xmlns:a16="http://schemas.microsoft.com/office/drawing/2014/main" id="{00000000-0008-0000-1100-00007802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764" name="Line 9">
            <a:extLst>
              <a:ext uri="{FF2B5EF4-FFF2-40B4-BE49-F238E27FC236}">
                <a16:creationId xmlns="" xmlns:a16="http://schemas.microsoft.com/office/drawing/2014/main" id="{00000000-0008-0000-1100-00007902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765" name="Line 7">
            <a:extLst>
              <a:ext uri="{FF2B5EF4-FFF2-40B4-BE49-F238E27FC236}">
                <a16:creationId xmlns="" xmlns:a16="http://schemas.microsoft.com/office/drawing/2014/main" id="{00000000-0008-0000-1100-00007A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766" name="Line 8">
            <a:extLst>
              <a:ext uri="{FF2B5EF4-FFF2-40B4-BE49-F238E27FC236}">
                <a16:creationId xmlns="" xmlns:a16="http://schemas.microsoft.com/office/drawing/2014/main" id="{00000000-0008-0000-1100-00007B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767" name="Line 9">
            <a:extLst>
              <a:ext uri="{FF2B5EF4-FFF2-40B4-BE49-F238E27FC236}">
                <a16:creationId xmlns="" xmlns:a16="http://schemas.microsoft.com/office/drawing/2014/main" id="{00000000-0008-0000-1100-00007C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768" name="Line 7">
            <a:extLst>
              <a:ext uri="{FF2B5EF4-FFF2-40B4-BE49-F238E27FC236}">
                <a16:creationId xmlns="" xmlns:a16="http://schemas.microsoft.com/office/drawing/2014/main" id="{00000000-0008-0000-1100-00007D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69" name="Line 8">
            <a:extLst>
              <a:ext uri="{FF2B5EF4-FFF2-40B4-BE49-F238E27FC236}">
                <a16:creationId xmlns="" xmlns:a16="http://schemas.microsoft.com/office/drawing/2014/main" id="{00000000-0008-0000-1100-00007E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70" name="Line 9">
            <a:extLst>
              <a:ext uri="{FF2B5EF4-FFF2-40B4-BE49-F238E27FC236}">
                <a16:creationId xmlns="" xmlns:a16="http://schemas.microsoft.com/office/drawing/2014/main" id="{00000000-0008-0000-1100-00007F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71" name="Line 7">
            <a:extLst>
              <a:ext uri="{FF2B5EF4-FFF2-40B4-BE49-F238E27FC236}">
                <a16:creationId xmlns="" xmlns:a16="http://schemas.microsoft.com/office/drawing/2014/main" id="{00000000-0008-0000-1100-000080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772" name="Line 8">
            <a:extLst>
              <a:ext uri="{FF2B5EF4-FFF2-40B4-BE49-F238E27FC236}">
                <a16:creationId xmlns="" xmlns:a16="http://schemas.microsoft.com/office/drawing/2014/main" id="{00000000-0008-0000-1100-000081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773" name="Line 9">
            <a:extLst>
              <a:ext uri="{FF2B5EF4-FFF2-40B4-BE49-F238E27FC236}">
                <a16:creationId xmlns="" xmlns:a16="http://schemas.microsoft.com/office/drawing/2014/main" id="{00000000-0008-0000-1100-000082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774" name="Line 7">
            <a:extLst>
              <a:ext uri="{FF2B5EF4-FFF2-40B4-BE49-F238E27FC236}">
                <a16:creationId xmlns="" xmlns:a16="http://schemas.microsoft.com/office/drawing/2014/main" id="{00000000-0008-0000-1100-000083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75" name="Line 8">
            <a:extLst>
              <a:ext uri="{FF2B5EF4-FFF2-40B4-BE49-F238E27FC236}">
                <a16:creationId xmlns="" xmlns:a16="http://schemas.microsoft.com/office/drawing/2014/main" id="{00000000-0008-0000-1100-000084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76" name="Line 9">
            <a:extLst>
              <a:ext uri="{FF2B5EF4-FFF2-40B4-BE49-F238E27FC236}">
                <a16:creationId xmlns="" xmlns:a16="http://schemas.microsoft.com/office/drawing/2014/main" id="{00000000-0008-0000-1100-000085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77" name="Line 7">
            <a:extLst>
              <a:ext uri="{FF2B5EF4-FFF2-40B4-BE49-F238E27FC236}">
                <a16:creationId xmlns="" xmlns:a16="http://schemas.microsoft.com/office/drawing/2014/main" id="{00000000-0008-0000-1100-000086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78" name="Line 8">
            <a:extLst>
              <a:ext uri="{FF2B5EF4-FFF2-40B4-BE49-F238E27FC236}">
                <a16:creationId xmlns="" xmlns:a16="http://schemas.microsoft.com/office/drawing/2014/main" id="{00000000-0008-0000-1100-000087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79" name="Line 9">
            <a:extLst>
              <a:ext uri="{FF2B5EF4-FFF2-40B4-BE49-F238E27FC236}">
                <a16:creationId xmlns="" xmlns:a16="http://schemas.microsoft.com/office/drawing/2014/main" id="{00000000-0008-0000-1100-000088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80" name="Line 7">
            <a:extLst>
              <a:ext uri="{FF2B5EF4-FFF2-40B4-BE49-F238E27FC236}">
                <a16:creationId xmlns="" xmlns:a16="http://schemas.microsoft.com/office/drawing/2014/main" id="{00000000-0008-0000-1100-000089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781" name="Line 8">
            <a:extLst>
              <a:ext uri="{FF2B5EF4-FFF2-40B4-BE49-F238E27FC236}">
                <a16:creationId xmlns="" xmlns:a16="http://schemas.microsoft.com/office/drawing/2014/main" id="{00000000-0008-0000-1100-00008A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782" name="Line 9">
            <a:extLst>
              <a:ext uri="{FF2B5EF4-FFF2-40B4-BE49-F238E27FC236}">
                <a16:creationId xmlns="" xmlns:a16="http://schemas.microsoft.com/office/drawing/2014/main" id="{00000000-0008-0000-1100-00008B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783" name="Line 7">
            <a:extLst>
              <a:ext uri="{FF2B5EF4-FFF2-40B4-BE49-F238E27FC236}">
                <a16:creationId xmlns="" xmlns:a16="http://schemas.microsoft.com/office/drawing/2014/main" id="{00000000-0008-0000-1100-00008C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84" name="Line 8">
            <a:extLst>
              <a:ext uri="{FF2B5EF4-FFF2-40B4-BE49-F238E27FC236}">
                <a16:creationId xmlns="" xmlns:a16="http://schemas.microsoft.com/office/drawing/2014/main" id="{00000000-0008-0000-1100-00008D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85" name="Line 9">
            <a:extLst>
              <a:ext uri="{FF2B5EF4-FFF2-40B4-BE49-F238E27FC236}">
                <a16:creationId xmlns="" xmlns:a16="http://schemas.microsoft.com/office/drawing/2014/main" id="{00000000-0008-0000-1100-00008E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86" name="Line 7">
            <a:extLst>
              <a:ext uri="{FF2B5EF4-FFF2-40B4-BE49-F238E27FC236}">
                <a16:creationId xmlns="" xmlns:a16="http://schemas.microsoft.com/office/drawing/2014/main" id="{00000000-0008-0000-1100-00008F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787" name="Line 8">
            <a:extLst>
              <a:ext uri="{FF2B5EF4-FFF2-40B4-BE49-F238E27FC236}">
                <a16:creationId xmlns="" xmlns:a16="http://schemas.microsoft.com/office/drawing/2014/main" id="{00000000-0008-0000-1100-000090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788" name="Line 9">
            <a:extLst>
              <a:ext uri="{FF2B5EF4-FFF2-40B4-BE49-F238E27FC236}">
                <a16:creationId xmlns="" xmlns:a16="http://schemas.microsoft.com/office/drawing/2014/main" id="{00000000-0008-0000-1100-000091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789" name="Line 7">
            <a:extLst>
              <a:ext uri="{FF2B5EF4-FFF2-40B4-BE49-F238E27FC236}">
                <a16:creationId xmlns="" xmlns:a16="http://schemas.microsoft.com/office/drawing/2014/main" id="{00000000-0008-0000-1100-000092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90" name="Line 8">
            <a:extLst>
              <a:ext uri="{FF2B5EF4-FFF2-40B4-BE49-F238E27FC236}">
                <a16:creationId xmlns="" xmlns:a16="http://schemas.microsoft.com/office/drawing/2014/main" id="{00000000-0008-0000-1100-000093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91" name="Line 9">
            <a:extLst>
              <a:ext uri="{FF2B5EF4-FFF2-40B4-BE49-F238E27FC236}">
                <a16:creationId xmlns="" xmlns:a16="http://schemas.microsoft.com/office/drawing/2014/main" id="{00000000-0008-0000-1100-000094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92" name="Line 7">
            <a:extLst>
              <a:ext uri="{FF2B5EF4-FFF2-40B4-BE49-F238E27FC236}">
                <a16:creationId xmlns="" xmlns:a16="http://schemas.microsoft.com/office/drawing/2014/main" id="{00000000-0008-0000-1100-000095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93" name="Line 8">
            <a:extLst>
              <a:ext uri="{FF2B5EF4-FFF2-40B4-BE49-F238E27FC236}">
                <a16:creationId xmlns="" xmlns:a16="http://schemas.microsoft.com/office/drawing/2014/main" id="{00000000-0008-0000-1100-000096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94" name="Line 9">
            <a:extLst>
              <a:ext uri="{FF2B5EF4-FFF2-40B4-BE49-F238E27FC236}">
                <a16:creationId xmlns="" xmlns:a16="http://schemas.microsoft.com/office/drawing/2014/main" id="{00000000-0008-0000-1100-000097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795" name="Line 7">
            <a:extLst>
              <a:ext uri="{FF2B5EF4-FFF2-40B4-BE49-F238E27FC236}">
                <a16:creationId xmlns="" xmlns:a16="http://schemas.microsoft.com/office/drawing/2014/main" id="{00000000-0008-0000-1100-000098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796" name="Line 8">
            <a:extLst>
              <a:ext uri="{FF2B5EF4-FFF2-40B4-BE49-F238E27FC236}">
                <a16:creationId xmlns="" xmlns:a16="http://schemas.microsoft.com/office/drawing/2014/main" id="{00000000-0008-0000-1100-000099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797" name="Line 9">
            <a:extLst>
              <a:ext uri="{FF2B5EF4-FFF2-40B4-BE49-F238E27FC236}">
                <a16:creationId xmlns="" xmlns:a16="http://schemas.microsoft.com/office/drawing/2014/main" id="{00000000-0008-0000-1100-00009A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798" name="Line 7">
            <a:extLst>
              <a:ext uri="{FF2B5EF4-FFF2-40B4-BE49-F238E27FC236}">
                <a16:creationId xmlns="" xmlns:a16="http://schemas.microsoft.com/office/drawing/2014/main" id="{00000000-0008-0000-1100-00009B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799" name="Line 8">
            <a:extLst>
              <a:ext uri="{FF2B5EF4-FFF2-40B4-BE49-F238E27FC236}">
                <a16:creationId xmlns="" xmlns:a16="http://schemas.microsoft.com/office/drawing/2014/main" id="{00000000-0008-0000-1100-00009C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800" name="Line 9">
            <a:extLst>
              <a:ext uri="{FF2B5EF4-FFF2-40B4-BE49-F238E27FC236}">
                <a16:creationId xmlns="" xmlns:a16="http://schemas.microsoft.com/office/drawing/2014/main" id="{00000000-0008-0000-1100-00009D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801" name="Line 7">
            <a:extLst>
              <a:ext uri="{FF2B5EF4-FFF2-40B4-BE49-F238E27FC236}">
                <a16:creationId xmlns="" xmlns:a16="http://schemas.microsoft.com/office/drawing/2014/main" id="{00000000-0008-0000-1100-00009E02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802" name="Line 8">
            <a:extLst>
              <a:ext uri="{FF2B5EF4-FFF2-40B4-BE49-F238E27FC236}">
                <a16:creationId xmlns="" xmlns:a16="http://schemas.microsoft.com/office/drawing/2014/main" id="{00000000-0008-0000-1100-00009F02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803" name="Line 9">
            <a:extLst>
              <a:ext uri="{FF2B5EF4-FFF2-40B4-BE49-F238E27FC236}">
                <a16:creationId xmlns="" xmlns:a16="http://schemas.microsoft.com/office/drawing/2014/main" id="{00000000-0008-0000-1100-0000A002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804" name="Line 7">
            <a:extLst>
              <a:ext uri="{FF2B5EF4-FFF2-40B4-BE49-F238E27FC236}">
                <a16:creationId xmlns="" xmlns:a16="http://schemas.microsoft.com/office/drawing/2014/main" id="{00000000-0008-0000-1100-0000A1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805" name="Line 8">
            <a:extLst>
              <a:ext uri="{FF2B5EF4-FFF2-40B4-BE49-F238E27FC236}">
                <a16:creationId xmlns="" xmlns:a16="http://schemas.microsoft.com/office/drawing/2014/main" id="{00000000-0008-0000-1100-0000A2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806" name="Line 9">
            <a:extLst>
              <a:ext uri="{FF2B5EF4-FFF2-40B4-BE49-F238E27FC236}">
                <a16:creationId xmlns="" xmlns:a16="http://schemas.microsoft.com/office/drawing/2014/main" id="{00000000-0008-0000-1100-0000A3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807" name="Line 7">
            <a:extLst>
              <a:ext uri="{FF2B5EF4-FFF2-40B4-BE49-F238E27FC236}">
                <a16:creationId xmlns="" xmlns:a16="http://schemas.microsoft.com/office/drawing/2014/main" id="{00000000-0008-0000-1100-0000A402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808" name="Line 8">
            <a:extLst>
              <a:ext uri="{FF2B5EF4-FFF2-40B4-BE49-F238E27FC236}">
                <a16:creationId xmlns="" xmlns:a16="http://schemas.microsoft.com/office/drawing/2014/main" id="{00000000-0008-0000-1100-0000A502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809" name="Line 9">
            <a:extLst>
              <a:ext uri="{FF2B5EF4-FFF2-40B4-BE49-F238E27FC236}">
                <a16:creationId xmlns="" xmlns:a16="http://schemas.microsoft.com/office/drawing/2014/main" id="{00000000-0008-0000-1100-0000A602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810" name="Line 7">
            <a:extLst>
              <a:ext uri="{FF2B5EF4-FFF2-40B4-BE49-F238E27FC236}">
                <a16:creationId xmlns="" xmlns:a16="http://schemas.microsoft.com/office/drawing/2014/main" id="{00000000-0008-0000-1100-0000A702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811" name="Line 8">
            <a:extLst>
              <a:ext uri="{FF2B5EF4-FFF2-40B4-BE49-F238E27FC236}">
                <a16:creationId xmlns="" xmlns:a16="http://schemas.microsoft.com/office/drawing/2014/main" id="{00000000-0008-0000-1100-0000A802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812" name="Line 9">
            <a:extLst>
              <a:ext uri="{FF2B5EF4-FFF2-40B4-BE49-F238E27FC236}">
                <a16:creationId xmlns="" xmlns:a16="http://schemas.microsoft.com/office/drawing/2014/main" id="{00000000-0008-0000-1100-0000A902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813" name="Line 7">
            <a:extLst>
              <a:ext uri="{FF2B5EF4-FFF2-40B4-BE49-F238E27FC236}">
                <a16:creationId xmlns="" xmlns:a16="http://schemas.microsoft.com/office/drawing/2014/main" id="{00000000-0008-0000-1100-0000AA02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814" name="Line 8">
            <a:extLst>
              <a:ext uri="{FF2B5EF4-FFF2-40B4-BE49-F238E27FC236}">
                <a16:creationId xmlns="" xmlns:a16="http://schemas.microsoft.com/office/drawing/2014/main" id="{00000000-0008-0000-1100-0000AB02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815" name="Line 9">
            <a:extLst>
              <a:ext uri="{FF2B5EF4-FFF2-40B4-BE49-F238E27FC236}">
                <a16:creationId xmlns="" xmlns:a16="http://schemas.microsoft.com/office/drawing/2014/main" id="{00000000-0008-0000-1100-0000AC02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816" name="Line 7">
            <a:extLst>
              <a:ext uri="{FF2B5EF4-FFF2-40B4-BE49-F238E27FC236}">
                <a16:creationId xmlns="" xmlns:a16="http://schemas.microsoft.com/office/drawing/2014/main" id="{00000000-0008-0000-1100-0000AD02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817" name="Line 8">
            <a:extLst>
              <a:ext uri="{FF2B5EF4-FFF2-40B4-BE49-F238E27FC236}">
                <a16:creationId xmlns="" xmlns:a16="http://schemas.microsoft.com/office/drawing/2014/main" id="{00000000-0008-0000-1100-0000AE02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818" name="Line 9">
            <a:extLst>
              <a:ext uri="{FF2B5EF4-FFF2-40B4-BE49-F238E27FC236}">
                <a16:creationId xmlns="" xmlns:a16="http://schemas.microsoft.com/office/drawing/2014/main" id="{00000000-0008-0000-1100-0000AF02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819" name="Line 7">
            <a:extLst>
              <a:ext uri="{FF2B5EF4-FFF2-40B4-BE49-F238E27FC236}">
                <a16:creationId xmlns="" xmlns:a16="http://schemas.microsoft.com/office/drawing/2014/main" id="{00000000-0008-0000-1100-0000B302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820" name="Line 8">
            <a:extLst>
              <a:ext uri="{FF2B5EF4-FFF2-40B4-BE49-F238E27FC236}">
                <a16:creationId xmlns="" xmlns:a16="http://schemas.microsoft.com/office/drawing/2014/main" id="{00000000-0008-0000-1100-0000B402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821" name="Line 9">
            <a:extLst>
              <a:ext uri="{FF2B5EF4-FFF2-40B4-BE49-F238E27FC236}">
                <a16:creationId xmlns="" xmlns:a16="http://schemas.microsoft.com/office/drawing/2014/main" id="{00000000-0008-0000-1100-0000B502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822" name="Line 7">
            <a:extLst>
              <a:ext uri="{FF2B5EF4-FFF2-40B4-BE49-F238E27FC236}">
                <a16:creationId xmlns="" xmlns:a16="http://schemas.microsoft.com/office/drawing/2014/main" id="{00000000-0008-0000-1100-0000B602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823" name="Line 8">
            <a:extLst>
              <a:ext uri="{FF2B5EF4-FFF2-40B4-BE49-F238E27FC236}">
                <a16:creationId xmlns="" xmlns:a16="http://schemas.microsoft.com/office/drawing/2014/main" id="{00000000-0008-0000-1100-0000B702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824" name="Line 9">
            <a:extLst>
              <a:ext uri="{FF2B5EF4-FFF2-40B4-BE49-F238E27FC236}">
                <a16:creationId xmlns="" xmlns:a16="http://schemas.microsoft.com/office/drawing/2014/main" id="{00000000-0008-0000-1100-0000B802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825" name="Line 7">
            <a:extLst>
              <a:ext uri="{FF2B5EF4-FFF2-40B4-BE49-F238E27FC236}">
                <a16:creationId xmlns="" xmlns:a16="http://schemas.microsoft.com/office/drawing/2014/main" id="{00000000-0008-0000-1100-0000B902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826" name="Line 8">
            <a:extLst>
              <a:ext uri="{FF2B5EF4-FFF2-40B4-BE49-F238E27FC236}">
                <a16:creationId xmlns="" xmlns:a16="http://schemas.microsoft.com/office/drawing/2014/main" id="{00000000-0008-0000-1100-0000BA02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827" name="Line 9">
            <a:extLst>
              <a:ext uri="{FF2B5EF4-FFF2-40B4-BE49-F238E27FC236}">
                <a16:creationId xmlns="" xmlns:a16="http://schemas.microsoft.com/office/drawing/2014/main" id="{00000000-0008-0000-1100-0000BB02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828" name="Line 7">
            <a:extLst>
              <a:ext uri="{FF2B5EF4-FFF2-40B4-BE49-F238E27FC236}">
                <a16:creationId xmlns="" xmlns:a16="http://schemas.microsoft.com/office/drawing/2014/main" id="{00000000-0008-0000-1100-0000BC02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829" name="Line 8">
            <a:extLst>
              <a:ext uri="{FF2B5EF4-FFF2-40B4-BE49-F238E27FC236}">
                <a16:creationId xmlns="" xmlns:a16="http://schemas.microsoft.com/office/drawing/2014/main" id="{00000000-0008-0000-1100-0000BD02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830" name="Line 9">
            <a:extLst>
              <a:ext uri="{FF2B5EF4-FFF2-40B4-BE49-F238E27FC236}">
                <a16:creationId xmlns="" xmlns:a16="http://schemas.microsoft.com/office/drawing/2014/main" id="{00000000-0008-0000-1100-0000BE02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831" name="Line 7">
            <a:extLst>
              <a:ext uri="{FF2B5EF4-FFF2-40B4-BE49-F238E27FC236}">
                <a16:creationId xmlns="" xmlns:a16="http://schemas.microsoft.com/office/drawing/2014/main" id="{00000000-0008-0000-1100-0000C202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832" name="Line 8">
            <a:extLst>
              <a:ext uri="{FF2B5EF4-FFF2-40B4-BE49-F238E27FC236}">
                <a16:creationId xmlns="" xmlns:a16="http://schemas.microsoft.com/office/drawing/2014/main" id="{00000000-0008-0000-1100-0000C302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833" name="Line 9">
            <a:extLst>
              <a:ext uri="{FF2B5EF4-FFF2-40B4-BE49-F238E27FC236}">
                <a16:creationId xmlns="" xmlns:a16="http://schemas.microsoft.com/office/drawing/2014/main" id="{00000000-0008-0000-1100-0000C402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834" name="Line 7">
            <a:extLst>
              <a:ext uri="{FF2B5EF4-FFF2-40B4-BE49-F238E27FC236}">
                <a16:creationId xmlns="" xmlns:a16="http://schemas.microsoft.com/office/drawing/2014/main" id="{00000000-0008-0000-1100-0000CB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35" name="Line 8">
            <a:extLst>
              <a:ext uri="{FF2B5EF4-FFF2-40B4-BE49-F238E27FC236}">
                <a16:creationId xmlns="" xmlns:a16="http://schemas.microsoft.com/office/drawing/2014/main" id="{00000000-0008-0000-1100-0000CC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36" name="Line 9">
            <a:extLst>
              <a:ext uri="{FF2B5EF4-FFF2-40B4-BE49-F238E27FC236}">
                <a16:creationId xmlns="" xmlns:a16="http://schemas.microsoft.com/office/drawing/2014/main" id="{00000000-0008-0000-1100-0000CD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37" name="Line 7">
            <a:extLst>
              <a:ext uri="{FF2B5EF4-FFF2-40B4-BE49-F238E27FC236}">
                <a16:creationId xmlns="" xmlns:a16="http://schemas.microsoft.com/office/drawing/2014/main" id="{00000000-0008-0000-1100-0000CE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838" name="Line 8">
            <a:extLst>
              <a:ext uri="{FF2B5EF4-FFF2-40B4-BE49-F238E27FC236}">
                <a16:creationId xmlns="" xmlns:a16="http://schemas.microsoft.com/office/drawing/2014/main" id="{00000000-0008-0000-1100-0000CF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839" name="Line 9">
            <a:extLst>
              <a:ext uri="{FF2B5EF4-FFF2-40B4-BE49-F238E27FC236}">
                <a16:creationId xmlns="" xmlns:a16="http://schemas.microsoft.com/office/drawing/2014/main" id="{00000000-0008-0000-1100-0000D0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840" name="Line 7">
            <a:extLst>
              <a:ext uri="{FF2B5EF4-FFF2-40B4-BE49-F238E27FC236}">
                <a16:creationId xmlns="" xmlns:a16="http://schemas.microsoft.com/office/drawing/2014/main" id="{00000000-0008-0000-1100-0000D1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841" name="Line 8">
            <a:extLst>
              <a:ext uri="{FF2B5EF4-FFF2-40B4-BE49-F238E27FC236}">
                <a16:creationId xmlns="" xmlns:a16="http://schemas.microsoft.com/office/drawing/2014/main" id="{00000000-0008-0000-1100-0000D2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842" name="Line 9">
            <a:extLst>
              <a:ext uri="{FF2B5EF4-FFF2-40B4-BE49-F238E27FC236}">
                <a16:creationId xmlns="" xmlns:a16="http://schemas.microsoft.com/office/drawing/2014/main" id="{00000000-0008-0000-1100-0000D3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843" name="Line 7">
            <a:extLst>
              <a:ext uri="{FF2B5EF4-FFF2-40B4-BE49-F238E27FC236}">
                <a16:creationId xmlns="" xmlns:a16="http://schemas.microsoft.com/office/drawing/2014/main" id="{00000000-0008-0000-1100-0000D4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844" name="Line 8">
            <a:extLst>
              <a:ext uri="{FF2B5EF4-FFF2-40B4-BE49-F238E27FC236}">
                <a16:creationId xmlns="" xmlns:a16="http://schemas.microsoft.com/office/drawing/2014/main" id="{00000000-0008-0000-1100-0000D5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845" name="Line 9">
            <a:extLst>
              <a:ext uri="{FF2B5EF4-FFF2-40B4-BE49-F238E27FC236}">
                <a16:creationId xmlns="" xmlns:a16="http://schemas.microsoft.com/office/drawing/2014/main" id="{00000000-0008-0000-1100-0000D6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846" name="Line 7">
            <a:extLst>
              <a:ext uri="{FF2B5EF4-FFF2-40B4-BE49-F238E27FC236}">
                <a16:creationId xmlns="" xmlns:a16="http://schemas.microsoft.com/office/drawing/2014/main" id="{00000000-0008-0000-1100-0000D7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47" name="Line 8">
            <a:extLst>
              <a:ext uri="{FF2B5EF4-FFF2-40B4-BE49-F238E27FC236}">
                <a16:creationId xmlns="" xmlns:a16="http://schemas.microsoft.com/office/drawing/2014/main" id="{00000000-0008-0000-1100-0000D8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48" name="Line 9">
            <a:extLst>
              <a:ext uri="{FF2B5EF4-FFF2-40B4-BE49-F238E27FC236}">
                <a16:creationId xmlns="" xmlns:a16="http://schemas.microsoft.com/office/drawing/2014/main" id="{00000000-0008-0000-1100-0000D9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49" name="Line 7">
            <a:extLst>
              <a:ext uri="{FF2B5EF4-FFF2-40B4-BE49-F238E27FC236}">
                <a16:creationId xmlns="" xmlns:a16="http://schemas.microsoft.com/office/drawing/2014/main" id="{00000000-0008-0000-1100-0000DA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850" name="Line 8">
            <a:extLst>
              <a:ext uri="{FF2B5EF4-FFF2-40B4-BE49-F238E27FC236}">
                <a16:creationId xmlns="" xmlns:a16="http://schemas.microsoft.com/office/drawing/2014/main" id="{00000000-0008-0000-1100-0000DB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851" name="Line 9">
            <a:extLst>
              <a:ext uri="{FF2B5EF4-FFF2-40B4-BE49-F238E27FC236}">
                <a16:creationId xmlns="" xmlns:a16="http://schemas.microsoft.com/office/drawing/2014/main" id="{00000000-0008-0000-1100-0000DC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852" name="Line 7">
            <a:extLst>
              <a:ext uri="{FF2B5EF4-FFF2-40B4-BE49-F238E27FC236}">
                <a16:creationId xmlns="" xmlns:a16="http://schemas.microsoft.com/office/drawing/2014/main" id="{00000000-0008-0000-1100-0000DD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53" name="Line 8">
            <a:extLst>
              <a:ext uri="{FF2B5EF4-FFF2-40B4-BE49-F238E27FC236}">
                <a16:creationId xmlns="" xmlns:a16="http://schemas.microsoft.com/office/drawing/2014/main" id="{00000000-0008-0000-1100-0000DE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54" name="Line 9">
            <a:extLst>
              <a:ext uri="{FF2B5EF4-FFF2-40B4-BE49-F238E27FC236}">
                <a16:creationId xmlns="" xmlns:a16="http://schemas.microsoft.com/office/drawing/2014/main" id="{00000000-0008-0000-1100-0000DF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55" name="Line 7">
            <a:extLst>
              <a:ext uri="{FF2B5EF4-FFF2-40B4-BE49-F238E27FC236}">
                <a16:creationId xmlns="" xmlns:a16="http://schemas.microsoft.com/office/drawing/2014/main" id="{00000000-0008-0000-1100-0000E0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856" name="Line 8">
            <a:extLst>
              <a:ext uri="{FF2B5EF4-FFF2-40B4-BE49-F238E27FC236}">
                <a16:creationId xmlns="" xmlns:a16="http://schemas.microsoft.com/office/drawing/2014/main" id="{00000000-0008-0000-1100-0000E1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857" name="Line 9">
            <a:extLst>
              <a:ext uri="{FF2B5EF4-FFF2-40B4-BE49-F238E27FC236}">
                <a16:creationId xmlns="" xmlns:a16="http://schemas.microsoft.com/office/drawing/2014/main" id="{00000000-0008-0000-1100-0000E2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858" name="Line 7">
            <a:extLst>
              <a:ext uri="{FF2B5EF4-FFF2-40B4-BE49-F238E27FC236}">
                <a16:creationId xmlns="" xmlns:a16="http://schemas.microsoft.com/office/drawing/2014/main" id="{00000000-0008-0000-1100-0000E3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59" name="Line 8">
            <a:extLst>
              <a:ext uri="{FF2B5EF4-FFF2-40B4-BE49-F238E27FC236}">
                <a16:creationId xmlns="" xmlns:a16="http://schemas.microsoft.com/office/drawing/2014/main" id="{00000000-0008-0000-1100-0000E4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60" name="Line 9">
            <a:extLst>
              <a:ext uri="{FF2B5EF4-FFF2-40B4-BE49-F238E27FC236}">
                <a16:creationId xmlns="" xmlns:a16="http://schemas.microsoft.com/office/drawing/2014/main" id="{00000000-0008-0000-1100-0000E5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61" name="Line 7">
            <a:extLst>
              <a:ext uri="{FF2B5EF4-FFF2-40B4-BE49-F238E27FC236}">
                <a16:creationId xmlns="" xmlns:a16="http://schemas.microsoft.com/office/drawing/2014/main" id="{00000000-0008-0000-1100-0000E6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862" name="Line 8">
            <a:extLst>
              <a:ext uri="{FF2B5EF4-FFF2-40B4-BE49-F238E27FC236}">
                <a16:creationId xmlns="" xmlns:a16="http://schemas.microsoft.com/office/drawing/2014/main" id="{00000000-0008-0000-1100-0000E7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863" name="Line 9">
            <a:extLst>
              <a:ext uri="{FF2B5EF4-FFF2-40B4-BE49-F238E27FC236}">
                <a16:creationId xmlns="" xmlns:a16="http://schemas.microsoft.com/office/drawing/2014/main" id="{00000000-0008-0000-1100-0000E8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864" name="Line 7">
            <a:extLst>
              <a:ext uri="{FF2B5EF4-FFF2-40B4-BE49-F238E27FC236}">
                <a16:creationId xmlns="" xmlns:a16="http://schemas.microsoft.com/office/drawing/2014/main" id="{00000000-0008-0000-1100-0000E9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65" name="Line 8">
            <a:extLst>
              <a:ext uri="{FF2B5EF4-FFF2-40B4-BE49-F238E27FC236}">
                <a16:creationId xmlns="" xmlns:a16="http://schemas.microsoft.com/office/drawing/2014/main" id="{00000000-0008-0000-1100-0000EA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66" name="Line 9">
            <a:extLst>
              <a:ext uri="{FF2B5EF4-FFF2-40B4-BE49-F238E27FC236}">
                <a16:creationId xmlns="" xmlns:a16="http://schemas.microsoft.com/office/drawing/2014/main" id="{00000000-0008-0000-1100-0000EB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67" name="Line 7">
            <a:extLst>
              <a:ext uri="{FF2B5EF4-FFF2-40B4-BE49-F238E27FC236}">
                <a16:creationId xmlns="" xmlns:a16="http://schemas.microsoft.com/office/drawing/2014/main" id="{00000000-0008-0000-1100-0000EC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868" name="Line 8">
            <a:extLst>
              <a:ext uri="{FF2B5EF4-FFF2-40B4-BE49-F238E27FC236}">
                <a16:creationId xmlns="" xmlns:a16="http://schemas.microsoft.com/office/drawing/2014/main" id="{00000000-0008-0000-1100-0000ED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869" name="Line 9">
            <a:extLst>
              <a:ext uri="{FF2B5EF4-FFF2-40B4-BE49-F238E27FC236}">
                <a16:creationId xmlns="" xmlns:a16="http://schemas.microsoft.com/office/drawing/2014/main" id="{00000000-0008-0000-1100-0000EE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870" name="Line 7">
            <a:extLst>
              <a:ext uri="{FF2B5EF4-FFF2-40B4-BE49-F238E27FC236}">
                <a16:creationId xmlns="" xmlns:a16="http://schemas.microsoft.com/office/drawing/2014/main" id="{00000000-0008-0000-1100-0000EF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871" name="Line 8">
            <a:extLst>
              <a:ext uri="{FF2B5EF4-FFF2-40B4-BE49-F238E27FC236}">
                <a16:creationId xmlns="" xmlns:a16="http://schemas.microsoft.com/office/drawing/2014/main" id="{00000000-0008-0000-1100-0000F0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872" name="Line 9">
            <a:extLst>
              <a:ext uri="{FF2B5EF4-FFF2-40B4-BE49-F238E27FC236}">
                <a16:creationId xmlns="" xmlns:a16="http://schemas.microsoft.com/office/drawing/2014/main" id="{00000000-0008-0000-1100-0000F1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873" name="Line 7">
            <a:extLst>
              <a:ext uri="{FF2B5EF4-FFF2-40B4-BE49-F238E27FC236}">
                <a16:creationId xmlns="" xmlns:a16="http://schemas.microsoft.com/office/drawing/2014/main" id="{00000000-0008-0000-1100-0000F2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874" name="Line 8">
            <a:extLst>
              <a:ext uri="{FF2B5EF4-FFF2-40B4-BE49-F238E27FC236}">
                <a16:creationId xmlns="" xmlns:a16="http://schemas.microsoft.com/office/drawing/2014/main" id="{00000000-0008-0000-1100-0000F3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875" name="Line 9">
            <a:extLst>
              <a:ext uri="{FF2B5EF4-FFF2-40B4-BE49-F238E27FC236}">
                <a16:creationId xmlns="" xmlns:a16="http://schemas.microsoft.com/office/drawing/2014/main" id="{00000000-0008-0000-1100-0000F4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876" name="Line 7">
            <a:extLst>
              <a:ext uri="{FF2B5EF4-FFF2-40B4-BE49-F238E27FC236}">
                <a16:creationId xmlns="" xmlns:a16="http://schemas.microsoft.com/office/drawing/2014/main" id="{00000000-0008-0000-1100-0000F5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77" name="Line 8">
            <a:extLst>
              <a:ext uri="{FF2B5EF4-FFF2-40B4-BE49-F238E27FC236}">
                <a16:creationId xmlns="" xmlns:a16="http://schemas.microsoft.com/office/drawing/2014/main" id="{00000000-0008-0000-1100-0000F6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78" name="Line 9">
            <a:extLst>
              <a:ext uri="{FF2B5EF4-FFF2-40B4-BE49-F238E27FC236}">
                <a16:creationId xmlns="" xmlns:a16="http://schemas.microsoft.com/office/drawing/2014/main" id="{00000000-0008-0000-1100-0000F702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79" name="Line 7">
            <a:extLst>
              <a:ext uri="{FF2B5EF4-FFF2-40B4-BE49-F238E27FC236}">
                <a16:creationId xmlns="" xmlns:a16="http://schemas.microsoft.com/office/drawing/2014/main" id="{00000000-0008-0000-1100-0000F8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880" name="Line 8">
            <a:extLst>
              <a:ext uri="{FF2B5EF4-FFF2-40B4-BE49-F238E27FC236}">
                <a16:creationId xmlns="" xmlns:a16="http://schemas.microsoft.com/office/drawing/2014/main" id="{00000000-0008-0000-1100-0000F9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881" name="Line 9">
            <a:extLst>
              <a:ext uri="{FF2B5EF4-FFF2-40B4-BE49-F238E27FC236}">
                <a16:creationId xmlns="" xmlns:a16="http://schemas.microsoft.com/office/drawing/2014/main" id="{00000000-0008-0000-1100-0000FA02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882" name="Line 7">
            <a:extLst>
              <a:ext uri="{FF2B5EF4-FFF2-40B4-BE49-F238E27FC236}">
                <a16:creationId xmlns="" xmlns:a16="http://schemas.microsoft.com/office/drawing/2014/main" id="{00000000-0008-0000-1100-0000FB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883" name="Line 8">
            <a:extLst>
              <a:ext uri="{FF2B5EF4-FFF2-40B4-BE49-F238E27FC236}">
                <a16:creationId xmlns="" xmlns:a16="http://schemas.microsoft.com/office/drawing/2014/main" id="{00000000-0008-0000-1100-0000FC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884" name="Line 9">
            <a:extLst>
              <a:ext uri="{FF2B5EF4-FFF2-40B4-BE49-F238E27FC236}">
                <a16:creationId xmlns="" xmlns:a16="http://schemas.microsoft.com/office/drawing/2014/main" id="{00000000-0008-0000-1100-0000FD02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885" name="Line 7">
            <a:extLst>
              <a:ext uri="{FF2B5EF4-FFF2-40B4-BE49-F238E27FC236}">
                <a16:creationId xmlns="" xmlns:a16="http://schemas.microsoft.com/office/drawing/2014/main" id="{00000000-0008-0000-1100-0000FE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886" name="Line 8">
            <a:extLst>
              <a:ext uri="{FF2B5EF4-FFF2-40B4-BE49-F238E27FC236}">
                <a16:creationId xmlns="" xmlns:a16="http://schemas.microsoft.com/office/drawing/2014/main" id="{00000000-0008-0000-1100-0000FF02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887" name="Line 9">
            <a:extLst>
              <a:ext uri="{FF2B5EF4-FFF2-40B4-BE49-F238E27FC236}">
                <a16:creationId xmlns="" xmlns:a16="http://schemas.microsoft.com/office/drawing/2014/main" id="{00000000-0008-0000-1100-000000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888" name="Line 7">
            <a:extLst>
              <a:ext uri="{FF2B5EF4-FFF2-40B4-BE49-F238E27FC236}">
                <a16:creationId xmlns="" xmlns:a16="http://schemas.microsoft.com/office/drawing/2014/main" id="{00000000-0008-0000-1100-000001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89" name="Line 8">
            <a:extLst>
              <a:ext uri="{FF2B5EF4-FFF2-40B4-BE49-F238E27FC236}">
                <a16:creationId xmlns="" xmlns:a16="http://schemas.microsoft.com/office/drawing/2014/main" id="{00000000-0008-0000-1100-000002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90" name="Line 9">
            <a:extLst>
              <a:ext uri="{FF2B5EF4-FFF2-40B4-BE49-F238E27FC236}">
                <a16:creationId xmlns="" xmlns:a16="http://schemas.microsoft.com/office/drawing/2014/main" id="{00000000-0008-0000-1100-000003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91" name="Line 7">
            <a:extLst>
              <a:ext uri="{FF2B5EF4-FFF2-40B4-BE49-F238E27FC236}">
                <a16:creationId xmlns="" xmlns:a16="http://schemas.microsoft.com/office/drawing/2014/main" id="{00000000-0008-0000-1100-000004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892" name="Line 8">
            <a:extLst>
              <a:ext uri="{FF2B5EF4-FFF2-40B4-BE49-F238E27FC236}">
                <a16:creationId xmlns="" xmlns:a16="http://schemas.microsoft.com/office/drawing/2014/main" id="{00000000-0008-0000-1100-000005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893" name="Line 9">
            <a:extLst>
              <a:ext uri="{FF2B5EF4-FFF2-40B4-BE49-F238E27FC236}">
                <a16:creationId xmlns="" xmlns:a16="http://schemas.microsoft.com/office/drawing/2014/main" id="{00000000-0008-0000-1100-000006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894" name="Line 7">
            <a:extLst>
              <a:ext uri="{FF2B5EF4-FFF2-40B4-BE49-F238E27FC236}">
                <a16:creationId xmlns="" xmlns:a16="http://schemas.microsoft.com/office/drawing/2014/main" id="{00000000-0008-0000-1100-000007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95" name="Line 8">
            <a:extLst>
              <a:ext uri="{FF2B5EF4-FFF2-40B4-BE49-F238E27FC236}">
                <a16:creationId xmlns="" xmlns:a16="http://schemas.microsoft.com/office/drawing/2014/main" id="{00000000-0008-0000-1100-000008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96" name="Line 9">
            <a:extLst>
              <a:ext uri="{FF2B5EF4-FFF2-40B4-BE49-F238E27FC236}">
                <a16:creationId xmlns="" xmlns:a16="http://schemas.microsoft.com/office/drawing/2014/main" id="{00000000-0008-0000-1100-000009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897" name="Line 7">
            <a:extLst>
              <a:ext uri="{FF2B5EF4-FFF2-40B4-BE49-F238E27FC236}">
                <a16:creationId xmlns="" xmlns:a16="http://schemas.microsoft.com/office/drawing/2014/main" id="{00000000-0008-0000-1100-00000A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898" name="Line 8">
            <a:extLst>
              <a:ext uri="{FF2B5EF4-FFF2-40B4-BE49-F238E27FC236}">
                <a16:creationId xmlns="" xmlns:a16="http://schemas.microsoft.com/office/drawing/2014/main" id="{00000000-0008-0000-1100-00000B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899" name="Line 9">
            <a:extLst>
              <a:ext uri="{FF2B5EF4-FFF2-40B4-BE49-F238E27FC236}">
                <a16:creationId xmlns="" xmlns:a16="http://schemas.microsoft.com/office/drawing/2014/main" id="{00000000-0008-0000-1100-00000C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900" name="Line 7">
            <a:extLst>
              <a:ext uri="{FF2B5EF4-FFF2-40B4-BE49-F238E27FC236}">
                <a16:creationId xmlns="" xmlns:a16="http://schemas.microsoft.com/office/drawing/2014/main" id="{00000000-0008-0000-1100-00000D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901" name="Line 8">
            <a:extLst>
              <a:ext uri="{FF2B5EF4-FFF2-40B4-BE49-F238E27FC236}">
                <a16:creationId xmlns="" xmlns:a16="http://schemas.microsoft.com/office/drawing/2014/main" id="{00000000-0008-0000-1100-00000E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902" name="Line 9">
            <a:extLst>
              <a:ext uri="{FF2B5EF4-FFF2-40B4-BE49-F238E27FC236}">
                <a16:creationId xmlns="" xmlns:a16="http://schemas.microsoft.com/office/drawing/2014/main" id="{00000000-0008-0000-1100-00000F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903" name="Line 7">
            <a:extLst>
              <a:ext uri="{FF2B5EF4-FFF2-40B4-BE49-F238E27FC236}">
                <a16:creationId xmlns="" xmlns:a16="http://schemas.microsoft.com/office/drawing/2014/main" id="{00000000-0008-0000-1100-000010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04" name="Line 8">
            <a:extLst>
              <a:ext uri="{FF2B5EF4-FFF2-40B4-BE49-F238E27FC236}">
                <a16:creationId xmlns="" xmlns:a16="http://schemas.microsoft.com/office/drawing/2014/main" id="{00000000-0008-0000-1100-000011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05" name="Line 9">
            <a:extLst>
              <a:ext uri="{FF2B5EF4-FFF2-40B4-BE49-F238E27FC236}">
                <a16:creationId xmlns="" xmlns:a16="http://schemas.microsoft.com/office/drawing/2014/main" id="{00000000-0008-0000-1100-000012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06" name="Line 7">
            <a:extLst>
              <a:ext uri="{FF2B5EF4-FFF2-40B4-BE49-F238E27FC236}">
                <a16:creationId xmlns="" xmlns:a16="http://schemas.microsoft.com/office/drawing/2014/main" id="{00000000-0008-0000-1100-000013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907" name="Line 8">
            <a:extLst>
              <a:ext uri="{FF2B5EF4-FFF2-40B4-BE49-F238E27FC236}">
                <a16:creationId xmlns="" xmlns:a16="http://schemas.microsoft.com/office/drawing/2014/main" id="{00000000-0008-0000-1100-000014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908" name="Line 9">
            <a:extLst>
              <a:ext uri="{FF2B5EF4-FFF2-40B4-BE49-F238E27FC236}">
                <a16:creationId xmlns="" xmlns:a16="http://schemas.microsoft.com/office/drawing/2014/main" id="{00000000-0008-0000-1100-000015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909" name="Line 7">
            <a:extLst>
              <a:ext uri="{FF2B5EF4-FFF2-40B4-BE49-F238E27FC236}">
                <a16:creationId xmlns="" xmlns:a16="http://schemas.microsoft.com/office/drawing/2014/main" id="{00000000-0008-0000-1100-000016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910" name="Line 8">
            <a:extLst>
              <a:ext uri="{FF2B5EF4-FFF2-40B4-BE49-F238E27FC236}">
                <a16:creationId xmlns="" xmlns:a16="http://schemas.microsoft.com/office/drawing/2014/main" id="{00000000-0008-0000-1100-000017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911" name="Line 9">
            <a:extLst>
              <a:ext uri="{FF2B5EF4-FFF2-40B4-BE49-F238E27FC236}">
                <a16:creationId xmlns="" xmlns:a16="http://schemas.microsoft.com/office/drawing/2014/main" id="{00000000-0008-0000-1100-000018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912" name="Line 7">
            <a:extLst>
              <a:ext uri="{FF2B5EF4-FFF2-40B4-BE49-F238E27FC236}">
                <a16:creationId xmlns="" xmlns:a16="http://schemas.microsoft.com/office/drawing/2014/main" id="{00000000-0008-0000-1100-000019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13" name="Line 8">
            <a:extLst>
              <a:ext uri="{FF2B5EF4-FFF2-40B4-BE49-F238E27FC236}">
                <a16:creationId xmlns="" xmlns:a16="http://schemas.microsoft.com/office/drawing/2014/main" id="{00000000-0008-0000-1100-00001A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14" name="Line 9">
            <a:extLst>
              <a:ext uri="{FF2B5EF4-FFF2-40B4-BE49-F238E27FC236}">
                <a16:creationId xmlns="" xmlns:a16="http://schemas.microsoft.com/office/drawing/2014/main" id="{00000000-0008-0000-1100-00001B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15" name="Line 7">
            <a:extLst>
              <a:ext uri="{FF2B5EF4-FFF2-40B4-BE49-F238E27FC236}">
                <a16:creationId xmlns="" xmlns:a16="http://schemas.microsoft.com/office/drawing/2014/main" id="{00000000-0008-0000-1100-00001C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916" name="Line 8">
            <a:extLst>
              <a:ext uri="{FF2B5EF4-FFF2-40B4-BE49-F238E27FC236}">
                <a16:creationId xmlns="" xmlns:a16="http://schemas.microsoft.com/office/drawing/2014/main" id="{00000000-0008-0000-1100-00001D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917" name="Line 9">
            <a:extLst>
              <a:ext uri="{FF2B5EF4-FFF2-40B4-BE49-F238E27FC236}">
                <a16:creationId xmlns="" xmlns:a16="http://schemas.microsoft.com/office/drawing/2014/main" id="{00000000-0008-0000-1100-00001E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918" name="Line 7">
            <a:extLst>
              <a:ext uri="{FF2B5EF4-FFF2-40B4-BE49-F238E27FC236}">
                <a16:creationId xmlns="" xmlns:a16="http://schemas.microsoft.com/office/drawing/2014/main" id="{00000000-0008-0000-1100-00001F03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919" name="Line 8">
            <a:extLst>
              <a:ext uri="{FF2B5EF4-FFF2-40B4-BE49-F238E27FC236}">
                <a16:creationId xmlns="" xmlns:a16="http://schemas.microsoft.com/office/drawing/2014/main" id="{00000000-0008-0000-1100-00002003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920" name="Line 9">
            <a:extLst>
              <a:ext uri="{FF2B5EF4-FFF2-40B4-BE49-F238E27FC236}">
                <a16:creationId xmlns="" xmlns:a16="http://schemas.microsoft.com/office/drawing/2014/main" id="{00000000-0008-0000-1100-00002103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921" name="Line 7">
            <a:extLst>
              <a:ext uri="{FF2B5EF4-FFF2-40B4-BE49-F238E27FC236}">
                <a16:creationId xmlns="" xmlns:a16="http://schemas.microsoft.com/office/drawing/2014/main" id="{00000000-0008-0000-1100-00002203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922" name="Line 8">
            <a:extLst>
              <a:ext uri="{FF2B5EF4-FFF2-40B4-BE49-F238E27FC236}">
                <a16:creationId xmlns="" xmlns:a16="http://schemas.microsoft.com/office/drawing/2014/main" id="{00000000-0008-0000-1100-00002303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923" name="Line 9">
            <a:extLst>
              <a:ext uri="{FF2B5EF4-FFF2-40B4-BE49-F238E27FC236}">
                <a16:creationId xmlns="" xmlns:a16="http://schemas.microsoft.com/office/drawing/2014/main" id="{00000000-0008-0000-1100-00002403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924" name="Line 7">
            <a:extLst>
              <a:ext uri="{FF2B5EF4-FFF2-40B4-BE49-F238E27FC236}">
                <a16:creationId xmlns="" xmlns:a16="http://schemas.microsoft.com/office/drawing/2014/main" id="{00000000-0008-0000-1100-00002503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925" name="Line 8">
            <a:extLst>
              <a:ext uri="{FF2B5EF4-FFF2-40B4-BE49-F238E27FC236}">
                <a16:creationId xmlns="" xmlns:a16="http://schemas.microsoft.com/office/drawing/2014/main" id="{00000000-0008-0000-1100-00002603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926" name="Line 9">
            <a:extLst>
              <a:ext uri="{FF2B5EF4-FFF2-40B4-BE49-F238E27FC236}">
                <a16:creationId xmlns="" xmlns:a16="http://schemas.microsoft.com/office/drawing/2014/main" id="{00000000-0008-0000-1100-00002703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927" name="Line 7">
            <a:extLst>
              <a:ext uri="{FF2B5EF4-FFF2-40B4-BE49-F238E27FC236}">
                <a16:creationId xmlns="" xmlns:a16="http://schemas.microsoft.com/office/drawing/2014/main" id="{00000000-0008-0000-1100-00002B03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928" name="Line 8">
            <a:extLst>
              <a:ext uri="{FF2B5EF4-FFF2-40B4-BE49-F238E27FC236}">
                <a16:creationId xmlns="" xmlns:a16="http://schemas.microsoft.com/office/drawing/2014/main" id="{00000000-0008-0000-1100-00002C03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929" name="Line 9">
            <a:extLst>
              <a:ext uri="{FF2B5EF4-FFF2-40B4-BE49-F238E27FC236}">
                <a16:creationId xmlns="" xmlns:a16="http://schemas.microsoft.com/office/drawing/2014/main" id="{00000000-0008-0000-1100-00002D03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930" name="Line 7">
            <a:extLst>
              <a:ext uri="{FF2B5EF4-FFF2-40B4-BE49-F238E27FC236}">
                <a16:creationId xmlns="" xmlns:a16="http://schemas.microsoft.com/office/drawing/2014/main" id="{00000000-0008-0000-1100-00003403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931" name="Line 8">
            <a:extLst>
              <a:ext uri="{FF2B5EF4-FFF2-40B4-BE49-F238E27FC236}">
                <a16:creationId xmlns="" xmlns:a16="http://schemas.microsoft.com/office/drawing/2014/main" id="{00000000-0008-0000-1100-00003503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932" name="Line 9">
            <a:extLst>
              <a:ext uri="{FF2B5EF4-FFF2-40B4-BE49-F238E27FC236}">
                <a16:creationId xmlns="" xmlns:a16="http://schemas.microsoft.com/office/drawing/2014/main" id="{00000000-0008-0000-1100-00003603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933" name="Line 7">
            <a:extLst>
              <a:ext uri="{FF2B5EF4-FFF2-40B4-BE49-F238E27FC236}">
                <a16:creationId xmlns="" xmlns:a16="http://schemas.microsoft.com/office/drawing/2014/main" id="{00000000-0008-0000-1100-00003A03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934" name="Line 8">
            <a:extLst>
              <a:ext uri="{FF2B5EF4-FFF2-40B4-BE49-F238E27FC236}">
                <a16:creationId xmlns="" xmlns:a16="http://schemas.microsoft.com/office/drawing/2014/main" id="{00000000-0008-0000-1100-00003B03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935" name="Line 9">
            <a:extLst>
              <a:ext uri="{FF2B5EF4-FFF2-40B4-BE49-F238E27FC236}">
                <a16:creationId xmlns="" xmlns:a16="http://schemas.microsoft.com/office/drawing/2014/main" id="{00000000-0008-0000-1100-00003C03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936" name="Line 7">
            <a:extLst>
              <a:ext uri="{FF2B5EF4-FFF2-40B4-BE49-F238E27FC236}">
                <a16:creationId xmlns="" xmlns:a16="http://schemas.microsoft.com/office/drawing/2014/main" id="{00000000-0008-0000-1100-000046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37" name="Line 8">
            <a:extLst>
              <a:ext uri="{FF2B5EF4-FFF2-40B4-BE49-F238E27FC236}">
                <a16:creationId xmlns="" xmlns:a16="http://schemas.microsoft.com/office/drawing/2014/main" id="{00000000-0008-0000-1100-000047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38" name="Line 9">
            <a:extLst>
              <a:ext uri="{FF2B5EF4-FFF2-40B4-BE49-F238E27FC236}">
                <a16:creationId xmlns="" xmlns:a16="http://schemas.microsoft.com/office/drawing/2014/main" id="{00000000-0008-0000-1100-000048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39" name="Line 7">
            <a:extLst>
              <a:ext uri="{FF2B5EF4-FFF2-40B4-BE49-F238E27FC236}">
                <a16:creationId xmlns="" xmlns:a16="http://schemas.microsoft.com/office/drawing/2014/main" id="{00000000-0008-0000-1100-000049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940" name="Line 8">
            <a:extLst>
              <a:ext uri="{FF2B5EF4-FFF2-40B4-BE49-F238E27FC236}">
                <a16:creationId xmlns="" xmlns:a16="http://schemas.microsoft.com/office/drawing/2014/main" id="{00000000-0008-0000-1100-00004A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941" name="Line 9">
            <a:extLst>
              <a:ext uri="{FF2B5EF4-FFF2-40B4-BE49-F238E27FC236}">
                <a16:creationId xmlns="" xmlns:a16="http://schemas.microsoft.com/office/drawing/2014/main" id="{00000000-0008-0000-1100-00004B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942" name="Line 7">
            <a:extLst>
              <a:ext uri="{FF2B5EF4-FFF2-40B4-BE49-F238E27FC236}">
                <a16:creationId xmlns="" xmlns:a16="http://schemas.microsoft.com/office/drawing/2014/main" id="{00000000-0008-0000-1100-00004C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943" name="Line 8">
            <a:extLst>
              <a:ext uri="{FF2B5EF4-FFF2-40B4-BE49-F238E27FC236}">
                <a16:creationId xmlns="" xmlns:a16="http://schemas.microsoft.com/office/drawing/2014/main" id="{00000000-0008-0000-1100-00004D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944" name="Line 9">
            <a:extLst>
              <a:ext uri="{FF2B5EF4-FFF2-40B4-BE49-F238E27FC236}">
                <a16:creationId xmlns="" xmlns:a16="http://schemas.microsoft.com/office/drawing/2014/main" id="{00000000-0008-0000-1100-00004E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945" name="Line 7">
            <a:extLst>
              <a:ext uri="{FF2B5EF4-FFF2-40B4-BE49-F238E27FC236}">
                <a16:creationId xmlns="" xmlns:a16="http://schemas.microsoft.com/office/drawing/2014/main" id="{00000000-0008-0000-1100-00004F03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946" name="Line 8">
            <a:extLst>
              <a:ext uri="{FF2B5EF4-FFF2-40B4-BE49-F238E27FC236}">
                <a16:creationId xmlns="" xmlns:a16="http://schemas.microsoft.com/office/drawing/2014/main" id="{00000000-0008-0000-1100-00005003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947" name="Line 9">
            <a:extLst>
              <a:ext uri="{FF2B5EF4-FFF2-40B4-BE49-F238E27FC236}">
                <a16:creationId xmlns="" xmlns:a16="http://schemas.microsoft.com/office/drawing/2014/main" id="{00000000-0008-0000-1100-00005103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948" name="Line 7">
            <a:extLst>
              <a:ext uri="{FF2B5EF4-FFF2-40B4-BE49-F238E27FC236}">
                <a16:creationId xmlns="" xmlns:a16="http://schemas.microsoft.com/office/drawing/2014/main" id="{00000000-0008-0000-1100-000052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949" name="Line 8">
            <a:extLst>
              <a:ext uri="{FF2B5EF4-FFF2-40B4-BE49-F238E27FC236}">
                <a16:creationId xmlns="" xmlns:a16="http://schemas.microsoft.com/office/drawing/2014/main" id="{00000000-0008-0000-1100-000053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950" name="Line 9">
            <a:extLst>
              <a:ext uri="{FF2B5EF4-FFF2-40B4-BE49-F238E27FC236}">
                <a16:creationId xmlns="" xmlns:a16="http://schemas.microsoft.com/office/drawing/2014/main" id="{00000000-0008-0000-1100-000054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951" name="Line 7">
            <a:extLst>
              <a:ext uri="{FF2B5EF4-FFF2-40B4-BE49-F238E27FC236}">
                <a16:creationId xmlns="" xmlns:a16="http://schemas.microsoft.com/office/drawing/2014/main" id="{00000000-0008-0000-1100-000055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52" name="Line 8">
            <a:extLst>
              <a:ext uri="{FF2B5EF4-FFF2-40B4-BE49-F238E27FC236}">
                <a16:creationId xmlns="" xmlns:a16="http://schemas.microsoft.com/office/drawing/2014/main" id="{00000000-0008-0000-1100-000056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53" name="Line 9">
            <a:extLst>
              <a:ext uri="{FF2B5EF4-FFF2-40B4-BE49-F238E27FC236}">
                <a16:creationId xmlns="" xmlns:a16="http://schemas.microsoft.com/office/drawing/2014/main" id="{00000000-0008-0000-1100-000057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54" name="Line 7">
            <a:extLst>
              <a:ext uri="{FF2B5EF4-FFF2-40B4-BE49-F238E27FC236}">
                <a16:creationId xmlns="" xmlns:a16="http://schemas.microsoft.com/office/drawing/2014/main" id="{00000000-0008-0000-1100-000058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955" name="Line 8">
            <a:extLst>
              <a:ext uri="{FF2B5EF4-FFF2-40B4-BE49-F238E27FC236}">
                <a16:creationId xmlns="" xmlns:a16="http://schemas.microsoft.com/office/drawing/2014/main" id="{00000000-0008-0000-1100-000059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956" name="Line 9">
            <a:extLst>
              <a:ext uri="{FF2B5EF4-FFF2-40B4-BE49-F238E27FC236}">
                <a16:creationId xmlns="" xmlns:a16="http://schemas.microsoft.com/office/drawing/2014/main" id="{00000000-0008-0000-1100-00005A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957" name="Line 7">
            <a:extLst>
              <a:ext uri="{FF2B5EF4-FFF2-40B4-BE49-F238E27FC236}">
                <a16:creationId xmlns="" xmlns:a16="http://schemas.microsoft.com/office/drawing/2014/main" id="{00000000-0008-0000-1100-00005B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958" name="Line 8">
            <a:extLst>
              <a:ext uri="{FF2B5EF4-FFF2-40B4-BE49-F238E27FC236}">
                <a16:creationId xmlns="" xmlns:a16="http://schemas.microsoft.com/office/drawing/2014/main" id="{00000000-0008-0000-1100-00005C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959" name="Line 9">
            <a:extLst>
              <a:ext uri="{FF2B5EF4-FFF2-40B4-BE49-F238E27FC236}">
                <a16:creationId xmlns="" xmlns:a16="http://schemas.microsoft.com/office/drawing/2014/main" id="{00000000-0008-0000-1100-00005D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960" name="Line 7">
            <a:extLst>
              <a:ext uri="{FF2B5EF4-FFF2-40B4-BE49-F238E27FC236}">
                <a16:creationId xmlns="" xmlns:a16="http://schemas.microsoft.com/office/drawing/2014/main" id="{00000000-0008-0000-1100-00005E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61" name="Line 8">
            <a:extLst>
              <a:ext uri="{FF2B5EF4-FFF2-40B4-BE49-F238E27FC236}">
                <a16:creationId xmlns="" xmlns:a16="http://schemas.microsoft.com/office/drawing/2014/main" id="{00000000-0008-0000-1100-00005F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62" name="Line 9">
            <a:extLst>
              <a:ext uri="{FF2B5EF4-FFF2-40B4-BE49-F238E27FC236}">
                <a16:creationId xmlns="" xmlns:a16="http://schemas.microsoft.com/office/drawing/2014/main" id="{00000000-0008-0000-1100-000060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63" name="Line 7">
            <a:extLst>
              <a:ext uri="{FF2B5EF4-FFF2-40B4-BE49-F238E27FC236}">
                <a16:creationId xmlns="" xmlns:a16="http://schemas.microsoft.com/office/drawing/2014/main" id="{00000000-0008-0000-1100-000061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964" name="Line 8">
            <a:extLst>
              <a:ext uri="{FF2B5EF4-FFF2-40B4-BE49-F238E27FC236}">
                <a16:creationId xmlns="" xmlns:a16="http://schemas.microsoft.com/office/drawing/2014/main" id="{00000000-0008-0000-1100-000062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965" name="Line 9">
            <a:extLst>
              <a:ext uri="{FF2B5EF4-FFF2-40B4-BE49-F238E27FC236}">
                <a16:creationId xmlns="" xmlns:a16="http://schemas.microsoft.com/office/drawing/2014/main" id="{00000000-0008-0000-1100-000063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966" name="Line 7">
            <a:extLst>
              <a:ext uri="{FF2B5EF4-FFF2-40B4-BE49-F238E27FC236}">
                <a16:creationId xmlns="" xmlns:a16="http://schemas.microsoft.com/office/drawing/2014/main" id="{00000000-0008-0000-1100-000064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67" name="Line 8">
            <a:extLst>
              <a:ext uri="{FF2B5EF4-FFF2-40B4-BE49-F238E27FC236}">
                <a16:creationId xmlns="" xmlns:a16="http://schemas.microsoft.com/office/drawing/2014/main" id="{00000000-0008-0000-1100-000065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68" name="Line 9">
            <a:extLst>
              <a:ext uri="{FF2B5EF4-FFF2-40B4-BE49-F238E27FC236}">
                <a16:creationId xmlns="" xmlns:a16="http://schemas.microsoft.com/office/drawing/2014/main" id="{00000000-0008-0000-1100-000066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69" name="Line 7">
            <a:extLst>
              <a:ext uri="{FF2B5EF4-FFF2-40B4-BE49-F238E27FC236}">
                <a16:creationId xmlns="" xmlns:a16="http://schemas.microsoft.com/office/drawing/2014/main" id="{00000000-0008-0000-1100-000067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970" name="Line 8">
            <a:extLst>
              <a:ext uri="{FF2B5EF4-FFF2-40B4-BE49-F238E27FC236}">
                <a16:creationId xmlns="" xmlns:a16="http://schemas.microsoft.com/office/drawing/2014/main" id="{00000000-0008-0000-1100-000068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971" name="Line 9">
            <a:extLst>
              <a:ext uri="{FF2B5EF4-FFF2-40B4-BE49-F238E27FC236}">
                <a16:creationId xmlns="" xmlns:a16="http://schemas.microsoft.com/office/drawing/2014/main" id="{00000000-0008-0000-1100-000069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972" name="Line 7">
            <a:extLst>
              <a:ext uri="{FF2B5EF4-FFF2-40B4-BE49-F238E27FC236}">
                <a16:creationId xmlns="" xmlns:a16="http://schemas.microsoft.com/office/drawing/2014/main" id="{00000000-0008-0000-1100-00006A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973" name="Line 8">
            <a:extLst>
              <a:ext uri="{FF2B5EF4-FFF2-40B4-BE49-F238E27FC236}">
                <a16:creationId xmlns="" xmlns:a16="http://schemas.microsoft.com/office/drawing/2014/main" id="{00000000-0008-0000-1100-00006B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974" name="Line 9">
            <a:extLst>
              <a:ext uri="{FF2B5EF4-FFF2-40B4-BE49-F238E27FC236}">
                <a16:creationId xmlns="" xmlns:a16="http://schemas.microsoft.com/office/drawing/2014/main" id="{00000000-0008-0000-1100-00006C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975" name="Line 7">
            <a:extLst>
              <a:ext uri="{FF2B5EF4-FFF2-40B4-BE49-F238E27FC236}">
                <a16:creationId xmlns="" xmlns:a16="http://schemas.microsoft.com/office/drawing/2014/main" id="{00000000-0008-0000-1100-00006D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76" name="Line 8">
            <a:extLst>
              <a:ext uri="{FF2B5EF4-FFF2-40B4-BE49-F238E27FC236}">
                <a16:creationId xmlns="" xmlns:a16="http://schemas.microsoft.com/office/drawing/2014/main" id="{00000000-0008-0000-1100-00006E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77" name="Line 9">
            <a:extLst>
              <a:ext uri="{FF2B5EF4-FFF2-40B4-BE49-F238E27FC236}">
                <a16:creationId xmlns="" xmlns:a16="http://schemas.microsoft.com/office/drawing/2014/main" id="{00000000-0008-0000-1100-00006F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78" name="Line 7">
            <a:extLst>
              <a:ext uri="{FF2B5EF4-FFF2-40B4-BE49-F238E27FC236}">
                <a16:creationId xmlns="" xmlns:a16="http://schemas.microsoft.com/office/drawing/2014/main" id="{00000000-0008-0000-1100-000070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979" name="Line 8">
            <a:extLst>
              <a:ext uri="{FF2B5EF4-FFF2-40B4-BE49-F238E27FC236}">
                <a16:creationId xmlns="" xmlns:a16="http://schemas.microsoft.com/office/drawing/2014/main" id="{00000000-0008-0000-1100-000071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980" name="Line 9">
            <a:extLst>
              <a:ext uri="{FF2B5EF4-FFF2-40B4-BE49-F238E27FC236}">
                <a16:creationId xmlns="" xmlns:a16="http://schemas.microsoft.com/office/drawing/2014/main" id="{00000000-0008-0000-1100-000072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981" name="Line 7">
            <a:extLst>
              <a:ext uri="{FF2B5EF4-FFF2-40B4-BE49-F238E27FC236}">
                <a16:creationId xmlns="" xmlns:a16="http://schemas.microsoft.com/office/drawing/2014/main" id="{00000000-0008-0000-1100-000073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982" name="Line 8">
            <a:extLst>
              <a:ext uri="{FF2B5EF4-FFF2-40B4-BE49-F238E27FC236}">
                <a16:creationId xmlns="" xmlns:a16="http://schemas.microsoft.com/office/drawing/2014/main" id="{00000000-0008-0000-1100-000074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983" name="Line 9">
            <a:extLst>
              <a:ext uri="{FF2B5EF4-FFF2-40B4-BE49-F238E27FC236}">
                <a16:creationId xmlns="" xmlns:a16="http://schemas.microsoft.com/office/drawing/2014/main" id="{00000000-0008-0000-1100-000075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984" name="Line 7">
            <a:extLst>
              <a:ext uri="{FF2B5EF4-FFF2-40B4-BE49-F238E27FC236}">
                <a16:creationId xmlns="" xmlns:a16="http://schemas.microsoft.com/office/drawing/2014/main" id="{00000000-0008-0000-1100-00007603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985" name="Line 8">
            <a:extLst>
              <a:ext uri="{FF2B5EF4-FFF2-40B4-BE49-F238E27FC236}">
                <a16:creationId xmlns="" xmlns:a16="http://schemas.microsoft.com/office/drawing/2014/main" id="{00000000-0008-0000-1100-00007703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986" name="Line 9">
            <a:extLst>
              <a:ext uri="{FF2B5EF4-FFF2-40B4-BE49-F238E27FC236}">
                <a16:creationId xmlns="" xmlns:a16="http://schemas.microsoft.com/office/drawing/2014/main" id="{00000000-0008-0000-1100-00007803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987" name="Line 7">
            <a:extLst>
              <a:ext uri="{FF2B5EF4-FFF2-40B4-BE49-F238E27FC236}">
                <a16:creationId xmlns="" xmlns:a16="http://schemas.microsoft.com/office/drawing/2014/main" id="{00000000-0008-0000-1100-000079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88" name="Line 8">
            <a:extLst>
              <a:ext uri="{FF2B5EF4-FFF2-40B4-BE49-F238E27FC236}">
                <a16:creationId xmlns="" xmlns:a16="http://schemas.microsoft.com/office/drawing/2014/main" id="{00000000-0008-0000-1100-00007A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89" name="Line 9">
            <a:extLst>
              <a:ext uri="{FF2B5EF4-FFF2-40B4-BE49-F238E27FC236}">
                <a16:creationId xmlns="" xmlns:a16="http://schemas.microsoft.com/office/drawing/2014/main" id="{00000000-0008-0000-1100-00007B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990" name="Line 7">
            <a:extLst>
              <a:ext uri="{FF2B5EF4-FFF2-40B4-BE49-F238E27FC236}">
                <a16:creationId xmlns="" xmlns:a16="http://schemas.microsoft.com/office/drawing/2014/main" id="{00000000-0008-0000-1100-00007C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991" name="Line 8">
            <a:extLst>
              <a:ext uri="{FF2B5EF4-FFF2-40B4-BE49-F238E27FC236}">
                <a16:creationId xmlns="" xmlns:a16="http://schemas.microsoft.com/office/drawing/2014/main" id="{00000000-0008-0000-1100-00007D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992" name="Line 9">
            <a:extLst>
              <a:ext uri="{FF2B5EF4-FFF2-40B4-BE49-F238E27FC236}">
                <a16:creationId xmlns="" xmlns:a16="http://schemas.microsoft.com/office/drawing/2014/main" id="{00000000-0008-0000-1100-00007E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993" name="Line 7">
            <a:extLst>
              <a:ext uri="{FF2B5EF4-FFF2-40B4-BE49-F238E27FC236}">
                <a16:creationId xmlns="" xmlns:a16="http://schemas.microsoft.com/office/drawing/2014/main" id="{00000000-0008-0000-1100-00007F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994" name="Line 8">
            <a:extLst>
              <a:ext uri="{FF2B5EF4-FFF2-40B4-BE49-F238E27FC236}">
                <a16:creationId xmlns="" xmlns:a16="http://schemas.microsoft.com/office/drawing/2014/main" id="{00000000-0008-0000-1100-000080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995" name="Line 9">
            <a:extLst>
              <a:ext uri="{FF2B5EF4-FFF2-40B4-BE49-F238E27FC236}">
                <a16:creationId xmlns="" xmlns:a16="http://schemas.microsoft.com/office/drawing/2014/main" id="{00000000-0008-0000-1100-000081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996" name="Line 7">
            <a:extLst>
              <a:ext uri="{FF2B5EF4-FFF2-40B4-BE49-F238E27FC236}">
                <a16:creationId xmlns="" xmlns:a16="http://schemas.microsoft.com/office/drawing/2014/main" id="{00000000-0008-0000-1100-00008203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997" name="Line 8">
            <a:extLst>
              <a:ext uri="{FF2B5EF4-FFF2-40B4-BE49-F238E27FC236}">
                <a16:creationId xmlns="" xmlns:a16="http://schemas.microsoft.com/office/drawing/2014/main" id="{00000000-0008-0000-1100-00008303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998" name="Line 9">
            <a:extLst>
              <a:ext uri="{FF2B5EF4-FFF2-40B4-BE49-F238E27FC236}">
                <a16:creationId xmlns="" xmlns:a16="http://schemas.microsoft.com/office/drawing/2014/main" id="{00000000-0008-0000-1100-00008403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999" name="Line 7">
            <a:extLst>
              <a:ext uri="{FF2B5EF4-FFF2-40B4-BE49-F238E27FC236}">
                <a16:creationId xmlns="" xmlns:a16="http://schemas.microsoft.com/office/drawing/2014/main" id="{00000000-0008-0000-1100-000085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00" name="Line 8">
            <a:extLst>
              <a:ext uri="{FF2B5EF4-FFF2-40B4-BE49-F238E27FC236}">
                <a16:creationId xmlns="" xmlns:a16="http://schemas.microsoft.com/office/drawing/2014/main" id="{00000000-0008-0000-1100-000086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01" name="Line 9">
            <a:extLst>
              <a:ext uri="{FF2B5EF4-FFF2-40B4-BE49-F238E27FC236}">
                <a16:creationId xmlns="" xmlns:a16="http://schemas.microsoft.com/office/drawing/2014/main" id="{00000000-0008-0000-1100-000087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02" name="Line 7">
            <a:extLst>
              <a:ext uri="{FF2B5EF4-FFF2-40B4-BE49-F238E27FC236}">
                <a16:creationId xmlns="" xmlns:a16="http://schemas.microsoft.com/office/drawing/2014/main" id="{00000000-0008-0000-1100-000088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003" name="Line 8">
            <a:extLst>
              <a:ext uri="{FF2B5EF4-FFF2-40B4-BE49-F238E27FC236}">
                <a16:creationId xmlns="" xmlns:a16="http://schemas.microsoft.com/office/drawing/2014/main" id="{00000000-0008-0000-1100-000089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004" name="Line 9">
            <a:extLst>
              <a:ext uri="{FF2B5EF4-FFF2-40B4-BE49-F238E27FC236}">
                <a16:creationId xmlns="" xmlns:a16="http://schemas.microsoft.com/office/drawing/2014/main" id="{00000000-0008-0000-1100-00008A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005" name="Line 7">
            <a:extLst>
              <a:ext uri="{FF2B5EF4-FFF2-40B4-BE49-F238E27FC236}">
                <a16:creationId xmlns="" xmlns:a16="http://schemas.microsoft.com/office/drawing/2014/main" id="{00000000-0008-0000-1100-00008B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06" name="Line 8">
            <a:extLst>
              <a:ext uri="{FF2B5EF4-FFF2-40B4-BE49-F238E27FC236}">
                <a16:creationId xmlns="" xmlns:a16="http://schemas.microsoft.com/office/drawing/2014/main" id="{00000000-0008-0000-1100-00008C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07" name="Line 9">
            <a:extLst>
              <a:ext uri="{FF2B5EF4-FFF2-40B4-BE49-F238E27FC236}">
                <a16:creationId xmlns="" xmlns:a16="http://schemas.microsoft.com/office/drawing/2014/main" id="{00000000-0008-0000-1100-00008D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08" name="Line 7">
            <a:extLst>
              <a:ext uri="{FF2B5EF4-FFF2-40B4-BE49-F238E27FC236}">
                <a16:creationId xmlns="" xmlns:a16="http://schemas.microsoft.com/office/drawing/2014/main" id="{00000000-0008-0000-1100-00008E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009" name="Line 8">
            <a:extLst>
              <a:ext uri="{FF2B5EF4-FFF2-40B4-BE49-F238E27FC236}">
                <a16:creationId xmlns="" xmlns:a16="http://schemas.microsoft.com/office/drawing/2014/main" id="{00000000-0008-0000-1100-00008F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010" name="Line 9">
            <a:extLst>
              <a:ext uri="{FF2B5EF4-FFF2-40B4-BE49-F238E27FC236}">
                <a16:creationId xmlns="" xmlns:a16="http://schemas.microsoft.com/office/drawing/2014/main" id="{00000000-0008-0000-1100-000090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011" name="Line 7">
            <a:extLst>
              <a:ext uri="{FF2B5EF4-FFF2-40B4-BE49-F238E27FC236}">
                <a16:creationId xmlns="" xmlns:a16="http://schemas.microsoft.com/office/drawing/2014/main" id="{00000000-0008-0000-1100-000091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012" name="Line 8">
            <a:extLst>
              <a:ext uri="{FF2B5EF4-FFF2-40B4-BE49-F238E27FC236}">
                <a16:creationId xmlns="" xmlns:a16="http://schemas.microsoft.com/office/drawing/2014/main" id="{00000000-0008-0000-1100-000092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013" name="Line 9">
            <a:extLst>
              <a:ext uri="{FF2B5EF4-FFF2-40B4-BE49-F238E27FC236}">
                <a16:creationId xmlns="" xmlns:a16="http://schemas.microsoft.com/office/drawing/2014/main" id="{00000000-0008-0000-1100-000093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014" name="Line 7">
            <a:extLst>
              <a:ext uri="{FF2B5EF4-FFF2-40B4-BE49-F238E27FC236}">
                <a16:creationId xmlns="" xmlns:a16="http://schemas.microsoft.com/office/drawing/2014/main" id="{00000000-0008-0000-1100-000094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015" name="Line 8">
            <a:extLst>
              <a:ext uri="{FF2B5EF4-FFF2-40B4-BE49-F238E27FC236}">
                <a16:creationId xmlns="" xmlns:a16="http://schemas.microsoft.com/office/drawing/2014/main" id="{00000000-0008-0000-1100-000095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016" name="Line 9">
            <a:extLst>
              <a:ext uri="{FF2B5EF4-FFF2-40B4-BE49-F238E27FC236}">
                <a16:creationId xmlns="" xmlns:a16="http://schemas.microsoft.com/office/drawing/2014/main" id="{00000000-0008-0000-1100-000096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017" name="Line 7">
            <a:extLst>
              <a:ext uri="{FF2B5EF4-FFF2-40B4-BE49-F238E27FC236}">
                <a16:creationId xmlns="" xmlns:a16="http://schemas.microsoft.com/office/drawing/2014/main" id="{00000000-0008-0000-1100-000097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018" name="Line 8">
            <a:extLst>
              <a:ext uri="{FF2B5EF4-FFF2-40B4-BE49-F238E27FC236}">
                <a16:creationId xmlns="" xmlns:a16="http://schemas.microsoft.com/office/drawing/2014/main" id="{00000000-0008-0000-1100-000098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019" name="Line 9">
            <a:extLst>
              <a:ext uri="{FF2B5EF4-FFF2-40B4-BE49-F238E27FC236}">
                <a16:creationId xmlns="" xmlns:a16="http://schemas.microsoft.com/office/drawing/2014/main" id="{00000000-0008-0000-1100-000099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020" name="Line 7">
            <a:extLst>
              <a:ext uri="{FF2B5EF4-FFF2-40B4-BE49-F238E27FC236}">
                <a16:creationId xmlns="" xmlns:a16="http://schemas.microsoft.com/office/drawing/2014/main" id="{00000000-0008-0000-1100-00009A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21" name="Line 8">
            <a:extLst>
              <a:ext uri="{FF2B5EF4-FFF2-40B4-BE49-F238E27FC236}">
                <a16:creationId xmlns="" xmlns:a16="http://schemas.microsoft.com/office/drawing/2014/main" id="{00000000-0008-0000-1100-00009B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22" name="Line 9">
            <a:extLst>
              <a:ext uri="{FF2B5EF4-FFF2-40B4-BE49-F238E27FC236}">
                <a16:creationId xmlns="" xmlns:a16="http://schemas.microsoft.com/office/drawing/2014/main" id="{00000000-0008-0000-1100-00009C03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23" name="Line 7">
            <a:extLst>
              <a:ext uri="{FF2B5EF4-FFF2-40B4-BE49-F238E27FC236}">
                <a16:creationId xmlns="" xmlns:a16="http://schemas.microsoft.com/office/drawing/2014/main" id="{00000000-0008-0000-1100-00009D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024" name="Line 8">
            <a:extLst>
              <a:ext uri="{FF2B5EF4-FFF2-40B4-BE49-F238E27FC236}">
                <a16:creationId xmlns="" xmlns:a16="http://schemas.microsoft.com/office/drawing/2014/main" id="{00000000-0008-0000-1100-00009E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025" name="Line 9">
            <a:extLst>
              <a:ext uri="{FF2B5EF4-FFF2-40B4-BE49-F238E27FC236}">
                <a16:creationId xmlns="" xmlns:a16="http://schemas.microsoft.com/office/drawing/2014/main" id="{00000000-0008-0000-1100-00009F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026" name="Line 7">
            <a:extLst>
              <a:ext uri="{FF2B5EF4-FFF2-40B4-BE49-F238E27FC236}">
                <a16:creationId xmlns="" xmlns:a16="http://schemas.microsoft.com/office/drawing/2014/main" id="{00000000-0008-0000-1100-0000A0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027" name="Line 8">
            <a:extLst>
              <a:ext uri="{FF2B5EF4-FFF2-40B4-BE49-F238E27FC236}">
                <a16:creationId xmlns="" xmlns:a16="http://schemas.microsoft.com/office/drawing/2014/main" id="{00000000-0008-0000-1100-0000A1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028" name="Line 9">
            <a:extLst>
              <a:ext uri="{FF2B5EF4-FFF2-40B4-BE49-F238E27FC236}">
                <a16:creationId xmlns="" xmlns:a16="http://schemas.microsoft.com/office/drawing/2014/main" id="{00000000-0008-0000-1100-0000A203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029" name="Line 7">
            <a:extLst>
              <a:ext uri="{FF2B5EF4-FFF2-40B4-BE49-F238E27FC236}">
                <a16:creationId xmlns="" xmlns:a16="http://schemas.microsoft.com/office/drawing/2014/main" id="{00000000-0008-0000-1100-0000A3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030" name="Line 8">
            <a:extLst>
              <a:ext uri="{FF2B5EF4-FFF2-40B4-BE49-F238E27FC236}">
                <a16:creationId xmlns="" xmlns:a16="http://schemas.microsoft.com/office/drawing/2014/main" id="{00000000-0008-0000-1100-0000A4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031" name="Line 9">
            <a:extLst>
              <a:ext uri="{FF2B5EF4-FFF2-40B4-BE49-F238E27FC236}">
                <a16:creationId xmlns="" xmlns:a16="http://schemas.microsoft.com/office/drawing/2014/main" id="{00000000-0008-0000-1100-0000A503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032" name="Line 7">
            <a:extLst>
              <a:ext uri="{FF2B5EF4-FFF2-40B4-BE49-F238E27FC236}">
                <a16:creationId xmlns="" xmlns:a16="http://schemas.microsoft.com/office/drawing/2014/main" id="{00000000-0008-0000-1100-0000A6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033" name="Line 8">
            <a:extLst>
              <a:ext uri="{FF2B5EF4-FFF2-40B4-BE49-F238E27FC236}">
                <a16:creationId xmlns="" xmlns:a16="http://schemas.microsoft.com/office/drawing/2014/main" id="{00000000-0008-0000-1100-0000A7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034" name="Line 9">
            <a:extLst>
              <a:ext uri="{FF2B5EF4-FFF2-40B4-BE49-F238E27FC236}">
                <a16:creationId xmlns="" xmlns:a16="http://schemas.microsoft.com/office/drawing/2014/main" id="{00000000-0008-0000-1100-0000A803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035" name="Line 7">
            <a:extLst>
              <a:ext uri="{FF2B5EF4-FFF2-40B4-BE49-F238E27FC236}">
                <a16:creationId xmlns="" xmlns:a16="http://schemas.microsoft.com/office/drawing/2014/main" id="{00000000-0008-0000-1100-0000A903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036" name="Line 8">
            <a:extLst>
              <a:ext uri="{FF2B5EF4-FFF2-40B4-BE49-F238E27FC236}">
                <a16:creationId xmlns="" xmlns:a16="http://schemas.microsoft.com/office/drawing/2014/main" id="{00000000-0008-0000-1100-0000AA03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037" name="Line 9">
            <a:extLst>
              <a:ext uri="{FF2B5EF4-FFF2-40B4-BE49-F238E27FC236}">
                <a16:creationId xmlns="" xmlns:a16="http://schemas.microsoft.com/office/drawing/2014/main" id="{00000000-0008-0000-1100-0000AB03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038" name="Line 7">
            <a:extLst>
              <a:ext uri="{FF2B5EF4-FFF2-40B4-BE49-F238E27FC236}">
                <a16:creationId xmlns="" xmlns:a16="http://schemas.microsoft.com/office/drawing/2014/main" id="{00000000-0008-0000-1100-000030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039" name="Line 8">
            <a:extLst>
              <a:ext uri="{FF2B5EF4-FFF2-40B4-BE49-F238E27FC236}">
                <a16:creationId xmlns="" xmlns:a16="http://schemas.microsoft.com/office/drawing/2014/main" id="{00000000-0008-0000-1100-000031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040" name="Line 9">
            <a:extLst>
              <a:ext uri="{FF2B5EF4-FFF2-40B4-BE49-F238E27FC236}">
                <a16:creationId xmlns="" xmlns:a16="http://schemas.microsoft.com/office/drawing/2014/main" id="{00000000-0008-0000-1100-000032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041" name="Line 7">
            <a:extLst>
              <a:ext uri="{FF2B5EF4-FFF2-40B4-BE49-F238E27FC236}">
                <a16:creationId xmlns="" xmlns:a16="http://schemas.microsoft.com/office/drawing/2014/main" id="{00000000-0008-0000-1100-00003304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042" name="Line 8">
            <a:extLst>
              <a:ext uri="{FF2B5EF4-FFF2-40B4-BE49-F238E27FC236}">
                <a16:creationId xmlns="" xmlns:a16="http://schemas.microsoft.com/office/drawing/2014/main" id="{00000000-0008-0000-1100-00003404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043" name="Line 9">
            <a:extLst>
              <a:ext uri="{FF2B5EF4-FFF2-40B4-BE49-F238E27FC236}">
                <a16:creationId xmlns="" xmlns:a16="http://schemas.microsoft.com/office/drawing/2014/main" id="{00000000-0008-0000-1100-00003504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044" name="Line 7">
            <a:extLst>
              <a:ext uri="{FF2B5EF4-FFF2-40B4-BE49-F238E27FC236}">
                <a16:creationId xmlns="" xmlns:a16="http://schemas.microsoft.com/office/drawing/2014/main" id="{00000000-0008-0000-1100-00003604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045" name="Line 8">
            <a:extLst>
              <a:ext uri="{FF2B5EF4-FFF2-40B4-BE49-F238E27FC236}">
                <a16:creationId xmlns="" xmlns:a16="http://schemas.microsoft.com/office/drawing/2014/main" id="{00000000-0008-0000-1100-00003704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046" name="Line 9">
            <a:extLst>
              <a:ext uri="{FF2B5EF4-FFF2-40B4-BE49-F238E27FC236}">
                <a16:creationId xmlns="" xmlns:a16="http://schemas.microsoft.com/office/drawing/2014/main" id="{00000000-0008-0000-1100-00003804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047" name="Line 7">
            <a:extLst>
              <a:ext uri="{FF2B5EF4-FFF2-40B4-BE49-F238E27FC236}">
                <a16:creationId xmlns="" xmlns:a16="http://schemas.microsoft.com/office/drawing/2014/main" id="{00000000-0008-0000-1100-00003904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048" name="Line 8">
            <a:extLst>
              <a:ext uri="{FF2B5EF4-FFF2-40B4-BE49-F238E27FC236}">
                <a16:creationId xmlns="" xmlns:a16="http://schemas.microsoft.com/office/drawing/2014/main" id="{00000000-0008-0000-1100-00003A04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049" name="Line 9">
            <a:extLst>
              <a:ext uri="{FF2B5EF4-FFF2-40B4-BE49-F238E27FC236}">
                <a16:creationId xmlns="" xmlns:a16="http://schemas.microsoft.com/office/drawing/2014/main" id="{00000000-0008-0000-1100-00003B04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050" name="Line 7">
            <a:extLst>
              <a:ext uri="{FF2B5EF4-FFF2-40B4-BE49-F238E27FC236}">
                <a16:creationId xmlns="" xmlns:a16="http://schemas.microsoft.com/office/drawing/2014/main" id="{00000000-0008-0000-1100-00003C04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051" name="Line 8">
            <a:extLst>
              <a:ext uri="{FF2B5EF4-FFF2-40B4-BE49-F238E27FC236}">
                <a16:creationId xmlns="" xmlns:a16="http://schemas.microsoft.com/office/drawing/2014/main" id="{00000000-0008-0000-1100-00003D04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052" name="Line 9">
            <a:extLst>
              <a:ext uri="{FF2B5EF4-FFF2-40B4-BE49-F238E27FC236}">
                <a16:creationId xmlns="" xmlns:a16="http://schemas.microsoft.com/office/drawing/2014/main" id="{00000000-0008-0000-1100-00003E04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053" name="Line 7">
            <a:extLst>
              <a:ext uri="{FF2B5EF4-FFF2-40B4-BE49-F238E27FC236}">
                <a16:creationId xmlns="" xmlns:a16="http://schemas.microsoft.com/office/drawing/2014/main" id="{00000000-0008-0000-1100-00004204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054" name="Line 8">
            <a:extLst>
              <a:ext uri="{FF2B5EF4-FFF2-40B4-BE49-F238E27FC236}">
                <a16:creationId xmlns="" xmlns:a16="http://schemas.microsoft.com/office/drawing/2014/main" id="{00000000-0008-0000-1100-00004304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055" name="Line 9">
            <a:extLst>
              <a:ext uri="{FF2B5EF4-FFF2-40B4-BE49-F238E27FC236}">
                <a16:creationId xmlns="" xmlns:a16="http://schemas.microsoft.com/office/drawing/2014/main" id="{00000000-0008-0000-1100-00004404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056" name="Line 7">
            <a:extLst>
              <a:ext uri="{FF2B5EF4-FFF2-40B4-BE49-F238E27FC236}">
                <a16:creationId xmlns="" xmlns:a16="http://schemas.microsoft.com/office/drawing/2014/main" id="{00000000-0008-0000-1100-00004504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057" name="Line 8">
            <a:extLst>
              <a:ext uri="{FF2B5EF4-FFF2-40B4-BE49-F238E27FC236}">
                <a16:creationId xmlns="" xmlns:a16="http://schemas.microsoft.com/office/drawing/2014/main" id="{00000000-0008-0000-1100-00004604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058" name="Line 9">
            <a:extLst>
              <a:ext uri="{FF2B5EF4-FFF2-40B4-BE49-F238E27FC236}">
                <a16:creationId xmlns="" xmlns:a16="http://schemas.microsoft.com/office/drawing/2014/main" id="{00000000-0008-0000-1100-00004704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059" name="Line 7">
            <a:extLst>
              <a:ext uri="{FF2B5EF4-FFF2-40B4-BE49-F238E27FC236}">
                <a16:creationId xmlns="" xmlns:a16="http://schemas.microsoft.com/office/drawing/2014/main" id="{00000000-0008-0000-1100-00004804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060" name="Line 8">
            <a:extLst>
              <a:ext uri="{FF2B5EF4-FFF2-40B4-BE49-F238E27FC236}">
                <a16:creationId xmlns="" xmlns:a16="http://schemas.microsoft.com/office/drawing/2014/main" id="{00000000-0008-0000-1100-00004904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061" name="Line 9">
            <a:extLst>
              <a:ext uri="{FF2B5EF4-FFF2-40B4-BE49-F238E27FC236}">
                <a16:creationId xmlns="" xmlns:a16="http://schemas.microsoft.com/office/drawing/2014/main" id="{00000000-0008-0000-1100-00004A04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062" name="Line 7">
            <a:extLst>
              <a:ext uri="{FF2B5EF4-FFF2-40B4-BE49-F238E27FC236}">
                <a16:creationId xmlns="" xmlns:a16="http://schemas.microsoft.com/office/drawing/2014/main" id="{00000000-0008-0000-1100-00004B04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063" name="Line 8">
            <a:extLst>
              <a:ext uri="{FF2B5EF4-FFF2-40B4-BE49-F238E27FC236}">
                <a16:creationId xmlns="" xmlns:a16="http://schemas.microsoft.com/office/drawing/2014/main" id="{00000000-0008-0000-1100-00004C04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064" name="Line 9">
            <a:extLst>
              <a:ext uri="{FF2B5EF4-FFF2-40B4-BE49-F238E27FC236}">
                <a16:creationId xmlns="" xmlns:a16="http://schemas.microsoft.com/office/drawing/2014/main" id="{00000000-0008-0000-1100-00004D04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065" name="Line 7">
            <a:extLst>
              <a:ext uri="{FF2B5EF4-FFF2-40B4-BE49-F238E27FC236}">
                <a16:creationId xmlns="" xmlns:a16="http://schemas.microsoft.com/office/drawing/2014/main" id="{00000000-0008-0000-1100-00005104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066" name="Line 8">
            <a:extLst>
              <a:ext uri="{FF2B5EF4-FFF2-40B4-BE49-F238E27FC236}">
                <a16:creationId xmlns="" xmlns:a16="http://schemas.microsoft.com/office/drawing/2014/main" id="{00000000-0008-0000-1100-00005204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067" name="Line 9">
            <a:extLst>
              <a:ext uri="{FF2B5EF4-FFF2-40B4-BE49-F238E27FC236}">
                <a16:creationId xmlns="" xmlns:a16="http://schemas.microsoft.com/office/drawing/2014/main" id="{00000000-0008-0000-1100-00005304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068" name="Line 7">
            <a:extLst>
              <a:ext uri="{FF2B5EF4-FFF2-40B4-BE49-F238E27FC236}">
                <a16:creationId xmlns="" xmlns:a16="http://schemas.microsoft.com/office/drawing/2014/main" id="{00000000-0008-0000-1100-00005A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69" name="Line 8">
            <a:extLst>
              <a:ext uri="{FF2B5EF4-FFF2-40B4-BE49-F238E27FC236}">
                <a16:creationId xmlns="" xmlns:a16="http://schemas.microsoft.com/office/drawing/2014/main" id="{00000000-0008-0000-1100-00005B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70" name="Line 9">
            <a:extLst>
              <a:ext uri="{FF2B5EF4-FFF2-40B4-BE49-F238E27FC236}">
                <a16:creationId xmlns="" xmlns:a16="http://schemas.microsoft.com/office/drawing/2014/main" id="{00000000-0008-0000-1100-00005C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71" name="Line 7">
            <a:extLst>
              <a:ext uri="{FF2B5EF4-FFF2-40B4-BE49-F238E27FC236}">
                <a16:creationId xmlns="" xmlns:a16="http://schemas.microsoft.com/office/drawing/2014/main" id="{00000000-0008-0000-1100-00005D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072" name="Line 8">
            <a:extLst>
              <a:ext uri="{FF2B5EF4-FFF2-40B4-BE49-F238E27FC236}">
                <a16:creationId xmlns="" xmlns:a16="http://schemas.microsoft.com/office/drawing/2014/main" id="{00000000-0008-0000-1100-00005E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073" name="Line 9">
            <a:extLst>
              <a:ext uri="{FF2B5EF4-FFF2-40B4-BE49-F238E27FC236}">
                <a16:creationId xmlns="" xmlns:a16="http://schemas.microsoft.com/office/drawing/2014/main" id="{00000000-0008-0000-1100-00005F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074" name="Line 7">
            <a:extLst>
              <a:ext uri="{FF2B5EF4-FFF2-40B4-BE49-F238E27FC236}">
                <a16:creationId xmlns="" xmlns:a16="http://schemas.microsoft.com/office/drawing/2014/main" id="{00000000-0008-0000-1100-000060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075" name="Line 8">
            <a:extLst>
              <a:ext uri="{FF2B5EF4-FFF2-40B4-BE49-F238E27FC236}">
                <a16:creationId xmlns="" xmlns:a16="http://schemas.microsoft.com/office/drawing/2014/main" id="{00000000-0008-0000-1100-000061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076" name="Line 9">
            <a:extLst>
              <a:ext uri="{FF2B5EF4-FFF2-40B4-BE49-F238E27FC236}">
                <a16:creationId xmlns="" xmlns:a16="http://schemas.microsoft.com/office/drawing/2014/main" id="{00000000-0008-0000-1100-000062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077" name="Line 7">
            <a:extLst>
              <a:ext uri="{FF2B5EF4-FFF2-40B4-BE49-F238E27FC236}">
                <a16:creationId xmlns="" xmlns:a16="http://schemas.microsoft.com/office/drawing/2014/main" id="{00000000-0008-0000-1100-000063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078" name="Line 8">
            <a:extLst>
              <a:ext uri="{FF2B5EF4-FFF2-40B4-BE49-F238E27FC236}">
                <a16:creationId xmlns="" xmlns:a16="http://schemas.microsoft.com/office/drawing/2014/main" id="{00000000-0008-0000-1100-000064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079" name="Line 9">
            <a:extLst>
              <a:ext uri="{FF2B5EF4-FFF2-40B4-BE49-F238E27FC236}">
                <a16:creationId xmlns="" xmlns:a16="http://schemas.microsoft.com/office/drawing/2014/main" id="{00000000-0008-0000-1100-000065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080" name="Line 7">
            <a:extLst>
              <a:ext uri="{FF2B5EF4-FFF2-40B4-BE49-F238E27FC236}">
                <a16:creationId xmlns="" xmlns:a16="http://schemas.microsoft.com/office/drawing/2014/main" id="{00000000-0008-0000-1100-000066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81" name="Line 8">
            <a:extLst>
              <a:ext uri="{FF2B5EF4-FFF2-40B4-BE49-F238E27FC236}">
                <a16:creationId xmlns="" xmlns:a16="http://schemas.microsoft.com/office/drawing/2014/main" id="{00000000-0008-0000-1100-000067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82" name="Line 9">
            <a:extLst>
              <a:ext uri="{FF2B5EF4-FFF2-40B4-BE49-F238E27FC236}">
                <a16:creationId xmlns="" xmlns:a16="http://schemas.microsoft.com/office/drawing/2014/main" id="{00000000-0008-0000-1100-000068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83" name="Line 7">
            <a:extLst>
              <a:ext uri="{FF2B5EF4-FFF2-40B4-BE49-F238E27FC236}">
                <a16:creationId xmlns="" xmlns:a16="http://schemas.microsoft.com/office/drawing/2014/main" id="{00000000-0008-0000-1100-000069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084" name="Line 8">
            <a:extLst>
              <a:ext uri="{FF2B5EF4-FFF2-40B4-BE49-F238E27FC236}">
                <a16:creationId xmlns="" xmlns:a16="http://schemas.microsoft.com/office/drawing/2014/main" id="{00000000-0008-0000-1100-00006A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085" name="Line 9">
            <a:extLst>
              <a:ext uri="{FF2B5EF4-FFF2-40B4-BE49-F238E27FC236}">
                <a16:creationId xmlns="" xmlns:a16="http://schemas.microsoft.com/office/drawing/2014/main" id="{00000000-0008-0000-1100-00006B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086" name="Line 7">
            <a:extLst>
              <a:ext uri="{FF2B5EF4-FFF2-40B4-BE49-F238E27FC236}">
                <a16:creationId xmlns="" xmlns:a16="http://schemas.microsoft.com/office/drawing/2014/main" id="{00000000-0008-0000-1100-00006C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87" name="Line 8">
            <a:extLst>
              <a:ext uri="{FF2B5EF4-FFF2-40B4-BE49-F238E27FC236}">
                <a16:creationId xmlns="" xmlns:a16="http://schemas.microsoft.com/office/drawing/2014/main" id="{00000000-0008-0000-1100-00006D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88" name="Line 9">
            <a:extLst>
              <a:ext uri="{FF2B5EF4-FFF2-40B4-BE49-F238E27FC236}">
                <a16:creationId xmlns="" xmlns:a16="http://schemas.microsoft.com/office/drawing/2014/main" id="{00000000-0008-0000-1100-00006E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89" name="Line 7">
            <a:extLst>
              <a:ext uri="{FF2B5EF4-FFF2-40B4-BE49-F238E27FC236}">
                <a16:creationId xmlns="" xmlns:a16="http://schemas.microsoft.com/office/drawing/2014/main" id="{00000000-0008-0000-1100-00006F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090" name="Line 8">
            <a:extLst>
              <a:ext uri="{FF2B5EF4-FFF2-40B4-BE49-F238E27FC236}">
                <a16:creationId xmlns="" xmlns:a16="http://schemas.microsoft.com/office/drawing/2014/main" id="{00000000-0008-0000-1100-000070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091" name="Line 9">
            <a:extLst>
              <a:ext uri="{FF2B5EF4-FFF2-40B4-BE49-F238E27FC236}">
                <a16:creationId xmlns="" xmlns:a16="http://schemas.microsoft.com/office/drawing/2014/main" id="{00000000-0008-0000-1100-000071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092" name="Line 7">
            <a:extLst>
              <a:ext uri="{FF2B5EF4-FFF2-40B4-BE49-F238E27FC236}">
                <a16:creationId xmlns="" xmlns:a16="http://schemas.microsoft.com/office/drawing/2014/main" id="{00000000-0008-0000-1100-000072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93" name="Line 8">
            <a:extLst>
              <a:ext uri="{FF2B5EF4-FFF2-40B4-BE49-F238E27FC236}">
                <a16:creationId xmlns="" xmlns:a16="http://schemas.microsoft.com/office/drawing/2014/main" id="{00000000-0008-0000-1100-000073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94" name="Line 9">
            <a:extLst>
              <a:ext uri="{FF2B5EF4-FFF2-40B4-BE49-F238E27FC236}">
                <a16:creationId xmlns="" xmlns:a16="http://schemas.microsoft.com/office/drawing/2014/main" id="{00000000-0008-0000-1100-000074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95" name="Line 7">
            <a:extLst>
              <a:ext uri="{FF2B5EF4-FFF2-40B4-BE49-F238E27FC236}">
                <a16:creationId xmlns="" xmlns:a16="http://schemas.microsoft.com/office/drawing/2014/main" id="{00000000-0008-0000-1100-000075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096" name="Line 8">
            <a:extLst>
              <a:ext uri="{FF2B5EF4-FFF2-40B4-BE49-F238E27FC236}">
                <a16:creationId xmlns="" xmlns:a16="http://schemas.microsoft.com/office/drawing/2014/main" id="{00000000-0008-0000-1100-000076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097" name="Line 9">
            <a:extLst>
              <a:ext uri="{FF2B5EF4-FFF2-40B4-BE49-F238E27FC236}">
                <a16:creationId xmlns="" xmlns:a16="http://schemas.microsoft.com/office/drawing/2014/main" id="{00000000-0008-0000-1100-000077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098" name="Line 7">
            <a:extLst>
              <a:ext uri="{FF2B5EF4-FFF2-40B4-BE49-F238E27FC236}">
                <a16:creationId xmlns="" xmlns:a16="http://schemas.microsoft.com/office/drawing/2014/main" id="{00000000-0008-0000-1100-000078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099" name="Line 8">
            <a:extLst>
              <a:ext uri="{FF2B5EF4-FFF2-40B4-BE49-F238E27FC236}">
                <a16:creationId xmlns="" xmlns:a16="http://schemas.microsoft.com/office/drawing/2014/main" id="{00000000-0008-0000-1100-000079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00" name="Line 9">
            <a:extLst>
              <a:ext uri="{FF2B5EF4-FFF2-40B4-BE49-F238E27FC236}">
                <a16:creationId xmlns="" xmlns:a16="http://schemas.microsoft.com/office/drawing/2014/main" id="{00000000-0008-0000-1100-00007A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01" name="Line 7">
            <a:extLst>
              <a:ext uri="{FF2B5EF4-FFF2-40B4-BE49-F238E27FC236}">
                <a16:creationId xmlns="" xmlns:a16="http://schemas.microsoft.com/office/drawing/2014/main" id="{00000000-0008-0000-1100-00007B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102" name="Line 8">
            <a:extLst>
              <a:ext uri="{FF2B5EF4-FFF2-40B4-BE49-F238E27FC236}">
                <a16:creationId xmlns="" xmlns:a16="http://schemas.microsoft.com/office/drawing/2014/main" id="{00000000-0008-0000-1100-00007C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103" name="Line 9">
            <a:extLst>
              <a:ext uri="{FF2B5EF4-FFF2-40B4-BE49-F238E27FC236}">
                <a16:creationId xmlns="" xmlns:a16="http://schemas.microsoft.com/office/drawing/2014/main" id="{00000000-0008-0000-1100-00007D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104" name="Line 7">
            <a:extLst>
              <a:ext uri="{FF2B5EF4-FFF2-40B4-BE49-F238E27FC236}">
                <a16:creationId xmlns="" xmlns:a16="http://schemas.microsoft.com/office/drawing/2014/main" id="{00000000-0008-0000-1100-00007E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05" name="Line 8">
            <a:extLst>
              <a:ext uri="{FF2B5EF4-FFF2-40B4-BE49-F238E27FC236}">
                <a16:creationId xmlns="" xmlns:a16="http://schemas.microsoft.com/office/drawing/2014/main" id="{00000000-0008-0000-1100-00007F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06" name="Line 9">
            <a:extLst>
              <a:ext uri="{FF2B5EF4-FFF2-40B4-BE49-F238E27FC236}">
                <a16:creationId xmlns="" xmlns:a16="http://schemas.microsoft.com/office/drawing/2014/main" id="{00000000-0008-0000-1100-000080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07" name="Line 7">
            <a:extLst>
              <a:ext uri="{FF2B5EF4-FFF2-40B4-BE49-F238E27FC236}">
                <a16:creationId xmlns="" xmlns:a16="http://schemas.microsoft.com/office/drawing/2014/main" id="{00000000-0008-0000-1100-000081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108" name="Line 8">
            <a:extLst>
              <a:ext uri="{FF2B5EF4-FFF2-40B4-BE49-F238E27FC236}">
                <a16:creationId xmlns="" xmlns:a16="http://schemas.microsoft.com/office/drawing/2014/main" id="{00000000-0008-0000-1100-000082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109" name="Line 9">
            <a:extLst>
              <a:ext uri="{FF2B5EF4-FFF2-40B4-BE49-F238E27FC236}">
                <a16:creationId xmlns="" xmlns:a16="http://schemas.microsoft.com/office/drawing/2014/main" id="{00000000-0008-0000-1100-000083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110" name="Line 7">
            <a:extLst>
              <a:ext uri="{FF2B5EF4-FFF2-40B4-BE49-F238E27FC236}">
                <a16:creationId xmlns="" xmlns:a16="http://schemas.microsoft.com/office/drawing/2014/main" id="{00000000-0008-0000-1100-000084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11" name="Line 8">
            <a:extLst>
              <a:ext uri="{FF2B5EF4-FFF2-40B4-BE49-F238E27FC236}">
                <a16:creationId xmlns="" xmlns:a16="http://schemas.microsoft.com/office/drawing/2014/main" id="{00000000-0008-0000-1100-000085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12" name="Line 9">
            <a:extLst>
              <a:ext uri="{FF2B5EF4-FFF2-40B4-BE49-F238E27FC236}">
                <a16:creationId xmlns="" xmlns:a16="http://schemas.microsoft.com/office/drawing/2014/main" id="{00000000-0008-0000-1100-000086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13" name="Line 7">
            <a:extLst>
              <a:ext uri="{FF2B5EF4-FFF2-40B4-BE49-F238E27FC236}">
                <a16:creationId xmlns="" xmlns:a16="http://schemas.microsoft.com/office/drawing/2014/main" id="{00000000-0008-0000-1100-000087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114" name="Line 8">
            <a:extLst>
              <a:ext uri="{FF2B5EF4-FFF2-40B4-BE49-F238E27FC236}">
                <a16:creationId xmlns="" xmlns:a16="http://schemas.microsoft.com/office/drawing/2014/main" id="{00000000-0008-0000-1100-000088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115" name="Line 9">
            <a:extLst>
              <a:ext uri="{FF2B5EF4-FFF2-40B4-BE49-F238E27FC236}">
                <a16:creationId xmlns="" xmlns:a16="http://schemas.microsoft.com/office/drawing/2014/main" id="{00000000-0008-0000-1100-000089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116" name="Line 7">
            <a:extLst>
              <a:ext uri="{FF2B5EF4-FFF2-40B4-BE49-F238E27FC236}">
                <a16:creationId xmlns="" xmlns:a16="http://schemas.microsoft.com/office/drawing/2014/main" id="{00000000-0008-0000-1100-00008A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17" name="Line 8">
            <a:extLst>
              <a:ext uri="{FF2B5EF4-FFF2-40B4-BE49-F238E27FC236}">
                <a16:creationId xmlns="" xmlns:a16="http://schemas.microsoft.com/office/drawing/2014/main" id="{00000000-0008-0000-1100-00008B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18" name="Line 9">
            <a:extLst>
              <a:ext uri="{FF2B5EF4-FFF2-40B4-BE49-F238E27FC236}">
                <a16:creationId xmlns="" xmlns:a16="http://schemas.microsoft.com/office/drawing/2014/main" id="{00000000-0008-0000-1100-00008C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19" name="Line 7">
            <a:extLst>
              <a:ext uri="{FF2B5EF4-FFF2-40B4-BE49-F238E27FC236}">
                <a16:creationId xmlns="" xmlns:a16="http://schemas.microsoft.com/office/drawing/2014/main" id="{00000000-0008-0000-1100-00008D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120" name="Line 8">
            <a:extLst>
              <a:ext uri="{FF2B5EF4-FFF2-40B4-BE49-F238E27FC236}">
                <a16:creationId xmlns="" xmlns:a16="http://schemas.microsoft.com/office/drawing/2014/main" id="{00000000-0008-0000-1100-00008E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121" name="Line 9">
            <a:extLst>
              <a:ext uri="{FF2B5EF4-FFF2-40B4-BE49-F238E27FC236}">
                <a16:creationId xmlns="" xmlns:a16="http://schemas.microsoft.com/office/drawing/2014/main" id="{00000000-0008-0000-1100-00008F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122" name="Line 7">
            <a:extLst>
              <a:ext uri="{FF2B5EF4-FFF2-40B4-BE49-F238E27FC236}">
                <a16:creationId xmlns="" xmlns:a16="http://schemas.microsoft.com/office/drawing/2014/main" id="{00000000-0008-0000-1100-000090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23" name="Line 8">
            <a:extLst>
              <a:ext uri="{FF2B5EF4-FFF2-40B4-BE49-F238E27FC236}">
                <a16:creationId xmlns="" xmlns:a16="http://schemas.microsoft.com/office/drawing/2014/main" id="{00000000-0008-0000-1100-000091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24" name="Line 9">
            <a:extLst>
              <a:ext uri="{FF2B5EF4-FFF2-40B4-BE49-F238E27FC236}">
                <a16:creationId xmlns="" xmlns:a16="http://schemas.microsoft.com/office/drawing/2014/main" id="{00000000-0008-0000-1100-000092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25" name="Line 7">
            <a:extLst>
              <a:ext uri="{FF2B5EF4-FFF2-40B4-BE49-F238E27FC236}">
                <a16:creationId xmlns="" xmlns:a16="http://schemas.microsoft.com/office/drawing/2014/main" id="{00000000-0008-0000-1100-000093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26" name="Line 8">
            <a:extLst>
              <a:ext uri="{FF2B5EF4-FFF2-40B4-BE49-F238E27FC236}">
                <a16:creationId xmlns="" xmlns:a16="http://schemas.microsoft.com/office/drawing/2014/main" id="{00000000-0008-0000-1100-000094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27" name="Line 9">
            <a:extLst>
              <a:ext uri="{FF2B5EF4-FFF2-40B4-BE49-F238E27FC236}">
                <a16:creationId xmlns="" xmlns:a16="http://schemas.microsoft.com/office/drawing/2014/main" id="{00000000-0008-0000-1100-000095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28" name="Line 7">
            <a:extLst>
              <a:ext uri="{FF2B5EF4-FFF2-40B4-BE49-F238E27FC236}">
                <a16:creationId xmlns="" xmlns:a16="http://schemas.microsoft.com/office/drawing/2014/main" id="{00000000-0008-0000-1100-000096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29" name="Line 8">
            <a:extLst>
              <a:ext uri="{FF2B5EF4-FFF2-40B4-BE49-F238E27FC236}">
                <a16:creationId xmlns="" xmlns:a16="http://schemas.microsoft.com/office/drawing/2014/main" id="{00000000-0008-0000-1100-000097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30" name="Line 9">
            <a:extLst>
              <a:ext uri="{FF2B5EF4-FFF2-40B4-BE49-F238E27FC236}">
                <a16:creationId xmlns="" xmlns:a16="http://schemas.microsoft.com/office/drawing/2014/main" id="{00000000-0008-0000-1100-000098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31" name="Line 7">
            <a:extLst>
              <a:ext uri="{FF2B5EF4-FFF2-40B4-BE49-F238E27FC236}">
                <a16:creationId xmlns="" xmlns:a16="http://schemas.microsoft.com/office/drawing/2014/main" id="{00000000-0008-0000-1100-000099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132" name="Line 8">
            <a:extLst>
              <a:ext uri="{FF2B5EF4-FFF2-40B4-BE49-F238E27FC236}">
                <a16:creationId xmlns="" xmlns:a16="http://schemas.microsoft.com/office/drawing/2014/main" id="{00000000-0008-0000-1100-00009A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133" name="Line 9">
            <a:extLst>
              <a:ext uri="{FF2B5EF4-FFF2-40B4-BE49-F238E27FC236}">
                <a16:creationId xmlns="" xmlns:a16="http://schemas.microsoft.com/office/drawing/2014/main" id="{00000000-0008-0000-1100-00009B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134" name="Line 7">
            <a:extLst>
              <a:ext uri="{FF2B5EF4-FFF2-40B4-BE49-F238E27FC236}">
                <a16:creationId xmlns="" xmlns:a16="http://schemas.microsoft.com/office/drawing/2014/main" id="{00000000-0008-0000-1100-00009C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35" name="Line 8">
            <a:extLst>
              <a:ext uri="{FF2B5EF4-FFF2-40B4-BE49-F238E27FC236}">
                <a16:creationId xmlns="" xmlns:a16="http://schemas.microsoft.com/office/drawing/2014/main" id="{00000000-0008-0000-1100-00009D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36" name="Line 9">
            <a:extLst>
              <a:ext uri="{FF2B5EF4-FFF2-40B4-BE49-F238E27FC236}">
                <a16:creationId xmlns="" xmlns:a16="http://schemas.microsoft.com/office/drawing/2014/main" id="{00000000-0008-0000-1100-00009E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37" name="Line 7">
            <a:extLst>
              <a:ext uri="{FF2B5EF4-FFF2-40B4-BE49-F238E27FC236}">
                <a16:creationId xmlns="" xmlns:a16="http://schemas.microsoft.com/office/drawing/2014/main" id="{00000000-0008-0000-1100-00009F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38" name="Line 8">
            <a:extLst>
              <a:ext uri="{FF2B5EF4-FFF2-40B4-BE49-F238E27FC236}">
                <a16:creationId xmlns="" xmlns:a16="http://schemas.microsoft.com/office/drawing/2014/main" id="{00000000-0008-0000-1100-0000A0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39" name="Line 9">
            <a:extLst>
              <a:ext uri="{FF2B5EF4-FFF2-40B4-BE49-F238E27FC236}">
                <a16:creationId xmlns="" xmlns:a16="http://schemas.microsoft.com/office/drawing/2014/main" id="{00000000-0008-0000-1100-0000A1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40" name="Line 7">
            <a:extLst>
              <a:ext uri="{FF2B5EF4-FFF2-40B4-BE49-F238E27FC236}">
                <a16:creationId xmlns="" xmlns:a16="http://schemas.microsoft.com/office/drawing/2014/main" id="{00000000-0008-0000-1100-0000A2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41" name="Line 8">
            <a:extLst>
              <a:ext uri="{FF2B5EF4-FFF2-40B4-BE49-F238E27FC236}">
                <a16:creationId xmlns="" xmlns:a16="http://schemas.microsoft.com/office/drawing/2014/main" id="{00000000-0008-0000-1100-0000A3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42" name="Line 9">
            <a:extLst>
              <a:ext uri="{FF2B5EF4-FFF2-40B4-BE49-F238E27FC236}">
                <a16:creationId xmlns="" xmlns:a16="http://schemas.microsoft.com/office/drawing/2014/main" id="{00000000-0008-0000-1100-0000A4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43" name="Line 7">
            <a:extLst>
              <a:ext uri="{FF2B5EF4-FFF2-40B4-BE49-F238E27FC236}">
                <a16:creationId xmlns="" xmlns:a16="http://schemas.microsoft.com/office/drawing/2014/main" id="{00000000-0008-0000-1100-0000A5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144" name="Line 8">
            <a:extLst>
              <a:ext uri="{FF2B5EF4-FFF2-40B4-BE49-F238E27FC236}">
                <a16:creationId xmlns="" xmlns:a16="http://schemas.microsoft.com/office/drawing/2014/main" id="{00000000-0008-0000-1100-0000A6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145" name="Line 9">
            <a:extLst>
              <a:ext uri="{FF2B5EF4-FFF2-40B4-BE49-F238E27FC236}">
                <a16:creationId xmlns="" xmlns:a16="http://schemas.microsoft.com/office/drawing/2014/main" id="{00000000-0008-0000-1100-0000A7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146" name="Line 7">
            <a:extLst>
              <a:ext uri="{FF2B5EF4-FFF2-40B4-BE49-F238E27FC236}">
                <a16:creationId xmlns="" xmlns:a16="http://schemas.microsoft.com/office/drawing/2014/main" id="{00000000-0008-0000-1100-0000A8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47" name="Line 8">
            <a:extLst>
              <a:ext uri="{FF2B5EF4-FFF2-40B4-BE49-F238E27FC236}">
                <a16:creationId xmlns="" xmlns:a16="http://schemas.microsoft.com/office/drawing/2014/main" id="{00000000-0008-0000-1100-0000A9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48" name="Line 9">
            <a:extLst>
              <a:ext uri="{FF2B5EF4-FFF2-40B4-BE49-F238E27FC236}">
                <a16:creationId xmlns="" xmlns:a16="http://schemas.microsoft.com/office/drawing/2014/main" id="{00000000-0008-0000-1100-0000AA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49" name="Line 7">
            <a:extLst>
              <a:ext uri="{FF2B5EF4-FFF2-40B4-BE49-F238E27FC236}">
                <a16:creationId xmlns="" xmlns:a16="http://schemas.microsoft.com/office/drawing/2014/main" id="{00000000-0008-0000-1100-0000AB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150" name="Line 8">
            <a:extLst>
              <a:ext uri="{FF2B5EF4-FFF2-40B4-BE49-F238E27FC236}">
                <a16:creationId xmlns="" xmlns:a16="http://schemas.microsoft.com/office/drawing/2014/main" id="{00000000-0008-0000-1100-0000AC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151" name="Line 9">
            <a:extLst>
              <a:ext uri="{FF2B5EF4-FFF2-40B4-BE49-F238E27FC236}">
                <a16:creationId xmlns="" xmlns:a16="http://schemas.microsoft.com/office/drawing/2014/main" id="{00000000-0008-0000-1100-0000AD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152" name="Line 7">
            <a:extLst>
              <a:ext uri="{FF2B5EF4-FFF2-40B4-BE49-F238E27FC236}">
                <a16:creationId xmlns="" xmlns:a16="http://schemas.microsoft.com/office/drawing/2014/main" id="{00000000-0008-0000-1100-0000AE04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153" name="Line 8">
            <a:extLst>
              <a:ext uri="{FF2B5EF4-FFF2-40B4-BE49-F238E27FC236}">
                <a16:creationId xmlns="" xmlns:a16="http://schemas.microsoft.com/office/drawing/2014/main" id="{00000000-0008-0000-1100-0000AF04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154" name="Line 9">
            <a:extLst>
              <a:ext uri="{FF2B5EF4-FFF2-40B4-BE49-F238E27FC236}">
                <a16:creationId xmlns="" xmlns:a16="http://schemas.microsoft.com/office/drawing/2014/main" id="{00000000-0008-0000-1100-0000B004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155" name="Line 7">
            <a:extLst>
              <a:ext uri="{FF2B5EF4-FFF2-40B4-BE49-F238E27FC236}">
                <a16:creationId xmlns="" xmlns:a16="http://schemas.microsoft.com/office/drawing/2014/main" id="{00000000-0008-0000-1100-0000B104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156" name="Line 8">
            <a:extLst>
              <a:ext uri="{FF2B5EF4-FFF2-40B4-BE49-F238E27FC236}">
                <a16:creationId xmlns="" xmlns:a16="http://schemas.microsoft.com/office/drawing/2014/main" id="{00000000-0008-0000-1100-0000B204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157" name="Line 9">
            <a:extLst>
              <a:ext uri="{FF2B5EF4-FFF2-40B4-BE49-F238E27FC236}">
                <a16:creationId xmlns="" xmlns:a16="http://schemas.microsoft.com/office/drawing/2014/main" id="{00000000-0008-0000-1100-0000B304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158" name="Line 7">
            <a:extLst>
              <a:ext uri="{FF2B5EF4-FFF2-40B4-BE49-F238E27FC236}">
                <a16:creationId xmlns="" xmlns:a16="http://schemas.microsoft.com/office/drawing/2014/main" id="{00000000-0008-0000-1100-0000B404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159" name="Line 8">
            <a:extLst>
              <a:ext uri="{FF2B5EF4-FFF2-40B4-BE49-F238E27FC236}">
                <a16:creationId xmlns="" xmlns:a16="http://schemas.microsoft.com/office/drawing/2014/main" id="{00000000-0008-0000-1100-0000B504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160" name="Line 9">
            <a:extLst>
              <a:ext uri="{FF2B5EF4-FFF2-40B4-BE49-F238E27FC236}">
                <a16:creationId xmlns="" xmlns:a16="http://schemas.microsoft.com/office/drawing/2014/main" id="{00000000-0008-0000-1100-0000B604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161" name="Line 7">
            <a:extLst>
              <a:ext uri="{FF2B5EF4-FFF2-40B4-BE49-F238E27FC236}">
                <a16:creationId xmlns="" xmlns:a16="http://schemas.microsoft.com/office/drawing/2014/main" id="{00000000-0008-0000-1100-0000BA04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162" name="Line 8">
            <a:extLst>
              <a:ext uri="{FF2B5EF4-FFF2-40B4-BE49-F238E27FC236}">
                <a16:creationId xmlns="" xmlns:a16="http://schemas.microsoft.com/office/drawing/2014/main" id="{00000000-0008-0000-1100-0000BB04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163" name="Line 9">
            <a:extLst>
              <a:ext uri="{FF2B5EF4-FFF2-40B4-BE49-F238E27FC236}">
                <a16:creationId xmlns="" xmlns:a16="http://schemas.microsoft.com/office/drawing/2014/main" id="{00000000-0008-0000-1100-0000BC04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164" name="Line 7">
            <a:extLst>
              <a:ext uri="{FF2B5EF4-FFF2-40B4-BE49-F238E27FC236}">
                <a16:creationId xmlns="" xmlns:a16="http://schemas.microsoft.com/office/drawing/2014/main" id="{00000000-0008-0000-1100-0000C304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165" name="Line 8">
            <a:extLst>
              <a:ext uri="{FF2B5EF4-FFF2-40B4-BE49-F238E27FC236}">
                <a16:creationId xmlns="" xmlns:a16="http://schemas.microsoft.com/office/drawing/2014/main" id="{00000000-0008-0000-1100-0000C404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166" name="Line 9">
            <a:extLst>
              <a:ext uri="{FF2B5EF4-FFF2-40B4-BE49-F238E27FC236}">
                <a16:creationId xmlns="" xmlns:a16="http://schemas.microsoft.com/office/drawing/2014/main" id="{00000000-0008-0000-1100-0000C504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167" name="Line 7">
            <a:extLst>
              <a:ext uri="{FF2B5EF4-FFF2-40B4-BE49-F238E27FC236}">
                <a16:creationId xmlns="" xmlns:a16="http://schemas.microsoft.com/office/drawing/2014/main" id="{00000000-0008-0000-1100-0000C904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168" name="Line 8">
            <a:extLst>
              <a:ext uri="{FF2B5EF4-FFF2-40B4-BE49-F238E27FC236}">
                <a16:creationId xmlns="" xmlns:a16="http://schemas.microsoft.com/office/drawing/2014/main" id="{00000000-0008-0000-1100-0000CA04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169" name="Line 9">
            <a:extLst>
              <a:ext uri="{FF2B5EF4-FFF2-40B4-BE49-F238E27FC236}">
                <a16:creationId xmlns="" xmlns:a16="http://schemas.microsoft.com/office/drawing/2014/main" id="{00000000-0008-0000-1100-0000CB04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170" name="Line 7">
            <a:extLst>
              <a:ext uri="{FF2B5EF4-FFF2-40B4-BE49-F238E27FC236}">
                <a16:creationId xmlns="" xmlns:a16="http://schemas.microsoft.com/office/drawing/2014/main" id="{00000000-0008-0000-1100-0000D5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71" name="Line 8">
            <a:extLst>
              <a:ext uri="{FF2B5EF4-FFF2-40B4-BE49-F238E27FC236}">
                <a16:creationId xmlns="" xmlns:a16="http://schemas.microsoft.com/office/drawing/2014/main" id="{00000000-0008-0000-1100-0000D6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72" name="Line 9">
            <a:extLst>
              <a:ext uri="{FF2B5EF4-FFF2-40B4-BE49-F238E27FC236}">
                <a16:creationId xmlns="" xmlns:a16="http://schemas.microsoft.com/office/drawing/2014/main" id="{00000000-0008-0000-1100-0000D7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73" name="Line 7">
            <a:extLst>
              <a:ext uri="{FF2B5EF4-FFF2-40B4-BE49-F238E27FC236}">
                <a16:creationId xmlns="" xmlns:a16="http://schemas.microsoft.com/office/drawing/2014/main" id="{00000000-0008-0000-1100-0000D8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174" name="Line 8">
            <a:extLst>
              <a:ext uri="{FF2B5EF4-FFF2-40B4-BE49-F238E27FC236}">
                <a16:creationId xmlns="" xmlns:a16="http://schemas.microsoft.com/office/drawing/2014/main" id="{00000000-0008-0000-1100-0000D9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175" name="Line 9">
            <a:extLst>
              <a:ext uri="{FF2B5EF4-FFF2-40B4-BE49-F238E27FC236}">
                <a16:creationId xmlns="" xmlns:a16="http://schemas.microsoft.com/office/drawing/2014/main" id="{00000000-0008-0000-1100-0000DA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176" name="Line 7">
            <a:extLst>
              <a:ext uri="{FF2B5EF4-FFF2-40B4-BE49-F238E27FC236}">
                <a16:creationId xmlns="" xmlns:a16="http://schemas.microsoft.com/office/drawing/2014/main" id="{00000000-0008-0000-1100-0000DB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177" name="Line 8">
            <a:extLst>
              <a:ext uri="{FF2B5EF4-FFF2-40B4-BE49-F238E27FC236}">
                <a16:creationId xmlns="" xmlns:a16="http://schemas.microsoft.com/office/drawing/2014/main" id="{00000000-0008-0000-1100-0000DC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178" name="Line 9">
            <a:extLst>
              <a:ext uri="{FF2B5EF4-FFF2-40B4-BE49-F238E27FC236}">
                <a16:creationId xmlns="" xmlns:a16="http://schemas.microsoft.com/office/drawing/2014/main" id="{00000000-0008-0000-1100-0000DD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179" name="Line 7">
            <a:extLst>
              <a:ext uri="{FF2B5EF4-FFF2-40B4-BE49-F238E27FC236}">
                <a16:creationId xmlns="" xmlns:a16="http://schemas.microsoft.com/office/drawing/2014/main" id="{00000000-0008-0000-1100-0000DE04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180" name="Line 8">
            <a:extLst>
              <a:ext uri="{FF2B5EF4-FFF2-40B4-BE49-F238E27FC236}">
                <a16:creationId xmlns="" xmlns:a16="http://schemas.microsoft.com/office/drawing/2014/main" id="{00000000-0008-0000-1100-0000DF04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181" name="Line 9">
            <a:extLst>
              <a:ext uri="{FF2B5EF4-FFF2-40B4-BE49-F238E27FC236}">
                <a16:creationId xmlns="" xmlns:a16="http://schemas.microsoft.com/office/drawing/2014/main" id="{00000000-0008-0000-1100-0000E004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182" name="Line 7">
            <a:extLst>
              <a:ext uri="{FF2B5EF4-FFF2-40B4-BE49-F238E27FC236}">
                <a16:creationId xmlns="" xmlns:a16="http://schemas.microsoft.com/office/drawing/2014/main" id="{00000000-0008-0000-1100-0000E1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83" name="Line 8">
            <a:extLst>
              <a:ext uri="{FF2B5EF4-FFF2-40B4-BE49-F238E27FC236}">
                <a16:creationId xmlns="" xmlns:a16="http://schemas.microsoft.com/office/drawing/2014/main" id="{00000000-0008-0000-1100-0000E2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84" name="Line 9">
            <a:extLst>
              <a:ext uri="{FF2B5EF4-FFF2-40B4-BE49-F238E27FC236}">
                <a16:creationId xmlns="" xmlns:a16="http://schemas.microsoft.com/office/drawing/2014/main" id="{00000000-0008-0000-1100-0000E3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85" name="Line 7">
            <a:extLst>
              <a:ext uri="{FF2B5EF4-FFF2-40B4-BE49-F238E27FC236}">
                <a16:creationId xmlns="" xmlns:a16="http://schemas.microsoft.com/office/drawing/2014/main" id="{00000000-0008-0000-1100-0000E4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86" name="Line 8">
            <a:extLst>
              <a:ext uri="{FF2B5EF4-FFF2-40B4-BE49-F238E27FC236}">
                <a16:creationId xmlns="" xmlns:a16="http://schemas.microsoft.com/office/drawing/2014/main" id="{00000000-0008-0000-1100-0000E5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87" name="Line 9">
            <a:extLst>
              <a:ext uri="{FF2B5EF4-FFF2-40B4-BE49-F238E27FC236}">
                <a16:creationId xmlns="" xmlns:a16="http://schemas.microsoft.com/office/drawing/2014/main" id="{00000000-0008-0000-1100-0000E6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88" name="Line 7">
            <a:extLst>
              <a:ext uri="{FF2B5EF4-FFF2-40B4-BE49-F238E27FC236}">
                <a16:creationId xmlns="" xmlns:a16="http://schemas.microsoft.com/office/drawing/2014/main" id="{00000000-0008-0000-1100-0000E7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89" name="Line 8">
            <a:extLst>
              <a:ext uri="{FF2B5EF4-FFF2-40B4-BE49-F238E27FC236}">
                <a16:creationId xmlns="" xmlns:a16="http://schemas.microsoft.com/office/drawing/2014/main" id="{00000000-0008-0000-1100-0000E8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90" name="Line 9">
            <a:extLst>
              <a:ext uri="{FF2B5EF4-FFF2-40B4-BE49-F238E27FC236}">
                <a16:creationId xmlns="" xmlns:a16="http://schemas.microsoft.com/office/drawing/2014/main" id="{00000000-0008-0000-1100-0000E9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191" name="Line 7">
            <a:extLst>
              <a:ext uri="{FF2B5EF4-FFF2-40B4-BE49-F238E27FC236}">
                <a16:creationId xmlns="" xmlns:a16="http://schemas.microsoft.com/office/drawing/2014/main" id="{00000000-0008-0000-1100-0000EA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192" name="Line 8">
            <a:extLst>
              <a:ext uri="{FF2B5EF4-FFF2-40B4-BE49-F238E27FC236}">
                <a16:creationId xmlns="" xmlns:a16="http://schemas.microsoft.com/office/drawing/2014/main" id="{00000000-0008-0000-1100-0000EB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193" name="Line 9">
            <a:extLst>
              <a:ext uri="{FF2B5EF4-FFF2-40B4-BE49-F238E27FC236}">
                <a16:creationId xmlns="" xmlns:a16="http://schemas.microsoft.com/office/drawing/2014/main" id="{00000000-0008-0000-1100-0000EC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194" name="Line 7">
            <a:extLst>
              <a:ext uri="{FF2B5EF4-FFF2-40B4-BE49-F238E27FC236}">
                <a16:creationId xmlns="" xmlns:a16="http://schemas.microsoft.com/office/drawing/2014/main" id="{00000000-0008-0000-1100-0000ED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95" name="Line 8">
            <a:extLst>
              <a:ext uri="{FF2B5EF4-FFF2-40B4-BE49-F238E27FC236}">
                <a16:creationId xmlns="" xmlns:a16="http://schemas.microsoft.com/office/drawing/2014/main" id="{00000000-0008-0000-1100-0000EE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96" name="Line 9">
            <a:extLst>
              <a:ext uri="{FF2B5EF4-FFF2-40B4-BE49-F238E27FC236}">
                <a16:creationId xmlns="" xmlns:a16="http://schemas.microsoft.com/office/drawing/2014/main" id="{00000000-0008-0000-1100-0000EF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197" name="Line 7">
            <a:extLst>
              <a:ext uri="{FF2B5EF4-FFF2-40B4-BE49-F238E27FC236}">
                <a16:creationId xmlns="" xmlns:a16="http://schemas.microsoft.com/office/drawing/2014/main" id="{00000000-0008-0000-1100-0000F0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198" name="Line 8">
            <a:extLst>
              <a:ext uri="{FF2B5EF4-FFF2-40B4-BE49-F238E27FC236}">
                <a16:creationId xmlns="" xmlns:a16="http://schemas.microsoft.com/office/drawing/2014/main" id="{00000000-0008-0000-1100-0000F1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199" name="Line 9">
            <a:extLst>
              <a:ext uri="{FF2B5EF4-FFF2-40B4-BE49-F238E27FC236}">
                <a16:creationId xmlns="" xmlns:a16="http://schemas.microsoft.com/office/drawing/2014/main" id="{00000000-0008-0000-1100-0000F2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200" name="Line 7">
            <a:extLst>
              <a:ext uri="{FF2B5EF4-FFF2-40B4-BE49-F238E27FC236}">
                <a16:creationId xmlns="" xmlns:a16="http://schemas.microsoft.com/office/drawing/2014/main" id="{00000000-0008-0000-1100-0000F3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201" name="Line 8">
            <a:extLst>
              <a:ext uri="{FF2B5EF4-FFF2-40B4-BE49-F238E27FC236}">
                <a16:creationId xmlns="" xmlns:a16="http://schemas.microsoft.com/office/drawing/2014/main" id="{00000000-0008-0000-1100-0000F4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202" name="Line 9">
            <a:extLst>
              <a:ext uri="{FF2B5EF4-FFF2-40B4-BE49-F238E27FC236}">
                <a16:creationId xmlns="" xmlns:a16="http://schemas.microsoft.com/office/drawing/2014/main" id="{00000000-0008-0000-1100-0000F5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203" name="Line 7">
            <a:extLst>
              <a:ext uri="{FF2B5EF4-FFF2-40B4-BE49-F238E27FC236}">
                <a16:creationId xmlns="" xmlns:a16="http://schemas.microsoft.com/office/drawing/2014/main" id="{00000000-0008-0000-1100-0000F6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204" name="Line 8">
            <a:extLst>
              <a:ext uri="{FF2B5EF4-FFF2-40B4-BE49-F238E27FC236}">
                <a16:creationId xmlns="" xmlns:a16="http://schemas.microsoft.com/office/drawing/2014/main" id="{00000000-0008-0000-1100-0000F7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205" name="Line 9">
            <a:extLst>
              <a:ext uri="{FF2B5EF4-FFF2-40B4-BE49-F238E27FC236}">
                <a16:creationId xmlns="" xmlns:a16="http://schemas.microsoft.com/office/drawing/2014/main" id="{00000000-0008-0000-1100-0000F804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206" name="Line 7">
            <a:extLst>
              <a:ext uri="{FF2B5EF4-FFF2-40B4-BE49-F238E27FC236}">
                <a16:creationId xmlns="" xmlns:a16="http://schemas.microsoft.com/office/drawing/2014/main" id="{00000000-0008-0000-1100-0000F9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207" name="Line 8">
            <a:extLst>
              <a:ext uri="{FF2B5EF4-FFF2-40B4-BE49-F238E27FC236}">
                <a16:creationId xmlns="" xmlns:a16="http://schemas.microsoft.com/office/drawing/2014/main" id="{00000000-0008-0000-1100-0000FA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208" name="Line 9">
            <a:extLst>
              <a:ext uri="{FF2B5EF4-FFF2-40B4-BE49-F238E27FC236}">
                <a16:creationId xmlns="" xmlns:a16="http://schemas.microsoft.com/office/drawing/2014/main" id="{00000000-0008-0000-1100-0000FB04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209" name="Line 7">
            <a:extLst>
              <a:ext uri="{FF2B5EF4-FFF2-40B4-BE49-F238E27FC236}">
                <a16:creationId xmlns="" xmlns:a16="http://schemas.microsoft.com/office/drawing/2014/main" id="{00000000-0008-0000-1100-0000FC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210" name="Line 8">
            <a:extLst>
              <a:ext uri="{FF2B5EF4-FFF2-40B4-BE49-F238E27FC236}">
                <a16:creationId xmlns="" xmlns:a16="http://schemas.microsoft.com/office/drawing/2014/main" id="{00000000-0008-0000-1100-0000FD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211" name="Line 9">
            <a:extLst>
              <a:ext uri="{FF2B5EF4-FFF2-40B4-BE49-F238E27FC236}">
                <a16:creationId xmlns="" xmlns:a16="http://schemas.microsoft.com/office/drawing/2014/main" id="{00000000-0008-0000-1100-0000FE04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212" name="Line 7">
            <a:extLst>
              <a:ext uri="{FF2B5EF4-FFF2-40B4-BE49-F238E27FC236}">
                <a16:creationId xmlns="" xmlns:a16="http://schemas.microsoft.com/office/drawing/2014/main" id="{00000000-0008-0000-1100-0000FF04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213" name="Line 8">
            <a:extLst>
              <a:ext uri="{FF2B5EF4-FFF2-40B4-BE49-F238E27FC236}">
                <a16:creationId xmlns="" xmlns:a16="http://schemas.microsoft.com/office/drawing/2014/main" id="{00000000-0008-0000-1100-000000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214" name="Line 9">
            <a:extLst>
              <a:ext uri="{FF2B5EF4-FFF2-40B4-BE49-F238E27FC236}">
                <a16:creationId xmlns="" xmlns:a16="http://schemas.microsoft.com/office/drawing/2014/main" id="{00000000-0008-0000-1100-000001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215" name="Line 7">
            <a:extLst>
              <a:ext uri="{FF2B5EF4-FFF2-40B4-BE49-F238E27FC236}">
                <a16:creationId xmlns="" xmlns:a16="http://schemas.microsoft.com/office/drawing/2014/main" id="{00000000-0008-0000-1100-000002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216" name="Line 8">
            <a:extLst>
              <a:ext uri="{FF2B5EF4-FFF2-40B4-BE49-F238E27FC236}">
                <a16:creationId xmlns="" xmlns:a16="http://schemas.microsoft.com/office/drawing/2014/main" id="{00000000-0008-0000-1100-000003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217" name="Line 9">
            <a:extLst>
              <a:ext uri="{FF2B5EF4-FFF2-40B4-BE49-F238E27FC236}">
                <a16:creationId xmlns="" xmlns:a16="http://schemas.microsoft.com/office/drawing/2014/main" id="{00000000-0008-0000-1100-000004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218" name="Line 7">
            <a:extLst>
              <a:ext uri="{FF2B5EF4-FFF2-40B4-BE49-F238E27FC236}">
                <a16:creationId xmlns="" xmlns:a16="http://schemas.microsoft.com/office/drawing/2014/main" id="{00000000-0008-0000-1100-00000505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219" name="Line 8">
            <a:extLst>
              <a:ext uri="{FF2B5EF4-FFF2-40B4-BE49-F238E27FC236}">
                <a16:creationId xmlns="" xmlns:a16="http://schemas.microsoft.com/office/drawing/2014/main" id="{00000000-0008-0000-1100-00000605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220" name="Line 9">
            <a:extLst>
              <a:ext uri="{FF2B5EF4-FFF2-40B4-BE49-F238E27FC236}">
                <a16:creationId xmlns="" xmlns:a16="http://schemas.microsoft.com/office/drawing/2014/main" id="{00000000-0008-0000-1100-00000705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221" name="Line 7">
            <a:extLst>
              <a:ext uri="{FF2B5EF4-FFF2-40B4-BE49-F238E27FC236}">
                <a16:creationId xmlns="" xmlns:a16="http://schemas.microsoft.com/office/drawing/2014/main" id="{00000000-0008-0000-1100-000008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222" name="Line 8">
            <a:extLst>
              <a:ext uri="{FF2B5EF4-FFF2-40B4-BE49-F238E27FC236}">
                <a16:creationId xmlns="" xmlns:a16="http://schemas.microsoft.com/office/drawing/2014/main" id="{00000000-0008-0000-1100-000009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223" name="Line 9">
            <a:extLst>
              <a:ext uri="{FF2B5EF4-FFF2-40B4-BE49-F238E27FC236}">
                <a16:creationId xmlns="" xmlns:a16="http://schemas.microsoft.com/office/drawing/2014/main" id="{00000000-0008-0000-1100-00000A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224" name="Line 7">
            <a:extLst>
              <a:ext uri="{FF2B5EF4-FFF2-40B4-BE49-F238E27FC236}">
                <a16:creationId xmlns="" xmlns:a16="http://schemas.microsoft.com/office/drawing/2014/main" id="{00000000-0008-0000-1100-00000B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225" name="Line 8">
            <a:extLst>
              <a:ext uri="{FF2B5EF4-FFF2-40B4-BE49-F238E27FC236}">
                <a16:creationId xmlns="" xmlns:a16="http://schemas.microsoft.com/office/drawing/2014/main" id="{00000000-0008-0000-1100-00000C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226" name="Line 9">
            <a:extLst>
              <a:ext uri="{FF2B5EF4-FFF2-40B4-BE49-F238E27FC236}">
                <a16:creationId xmlns="" xmlns:a16="http://schemas.microsoft.com/office/drawing/2014/main" id="{00000000-0008-0000-1100-00000D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227" name="Line 7">
            <a:extLst>
              <a:ext uri="{FF2B5EF4-FFF2-40B4-BE49-F238E27FC236}">
                <a16:creationId xmlns="" xmlns:a16="http://schemas.microsoft.com/office/drawing/2014/main" id="{00000000-0008-0000-1100-00000E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228" name="Line 8">
            <a:extLst>
              <a:ext uri="{FF2B5EF4-FFF2-40B4-BE49-F238E27FC236}">
                <a16:creationId xmlns="" xmlns:a16="http://schemas.microsoft.com/office/drawing/2014/main" id="{00000000-0008-0000-1100-00000F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229" name="Line 9">
            <a:extLst>
              <a:ext uri="{FF2B5EF4-FFF2-40B4-BE49-F238E27FC236}">
                <a16:creationId xmlns="" xmlns:a16="http://schemas.microsoft.com/office/drawing/2014/main" id="{00000000-0008-0000-1100-000010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230" name="Line 7">
            <a:extLst>
              <a:ext uri="{FF2B5EF4-FFF2-40B4-BE49-F238E27FC236}">
                <a16:creationId xmlns="" xmlns:a16="http://schemas.microsoft.com/office/drawing/2014/main" id="{00000000-0008-0000-1100-00001105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231" name="Line 8">
            <a:extLst>
              <a:ext uri="{FF2B5EF4-FFF2-40B4-BE49-F238E27FC236}">
                <a16:creationId xmlns="" xmlns:a16="http://schemas.microsoft.com/office/drawing/2014/main" id="{00000000-0008-0000-1100-00001205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232" name="Line 9">
            <a:extLst>
              <a:ext uri="{FF2B5EF4-FFF2-40B4-BE49-F238E27FC236}">
                <a16:creationId xmlns="" xmlns:a16="http://schemas.microsoft.com/office/drawing/2014/main" id="{00000000-0008-0000-1100-00001305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233" name="Line 7">
            <a:extLst>
              <a:ext uri="{FF2B5EF4-FFF2-40B4-BE49-F238E27FC236}">
                <a16:creationId xmlns="" xmlns:a16="http://schemas.microsoft.com/office/drawing/2014/main" id="{00000000-0008-0000-1100-000014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234" name="Line 8">
            <a:extLst>
              <a:ext uri="{FF2B5EF4-FFF2-40B4-BE49-F238E27FC236}">
                <a16:creationId xmlns="" xmlns:a16="http://schemas.microsoft.com/office/drawing/2014/main" id="{00000000-0008-0000-1100-000015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235" name="Line 9">
            <a:extLst>
              <a:ext uri="{FF2B5EF4-FFF2-40B4-BE49-F238E27FC236}">
                <a16:creationId xmlns="" xmlns:a16="http://schemas.microsoft.com/office/drawing/2014/main" id="{00000000-0008-0000-1100-000016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236" name="Line 7">
            <a:extLst>
              <a:ext uri="{FF2B5EF4-FFF2-40B4-BE49-F238E27FC236}">
                <a16:creationId xmlns="" xmlns:a16="http://schemas.microsoft.com/office/drawing/2014/main" id="{00000000-0008-0000-1100-000017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237" name="Line 8">
            <a:extLst>
              <a:ext uri="{FF2B5EF4-FFF2-40B4-BE49-F238E27FC236}">
                <a16:creationId xmlns="" xmlns:a16="http://schemas.microsoft.com/office/drawing/2014/main" id="{00000000-0008-0000-1100-000018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238" name="Line 9">
            <a:extLst>
              <a:ext uri="{FF2B5EF4-FFF2-40B4-BE49-F238E27FC236}">
                <a16:creationId xmlns="" xmlns:a16="http://schemas.microsoft.com/office/drawing/2014/main" id="{00000000-0008-0000-1100-000019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239" name="Line 7">
            <a:extLst>
              <a:ext uri="{FF2B5EF4-FFF2-40B4-BE49-F238E27FC236}">
                <a16:creationId xmlns="" xmlns:a16="http://schemas.microsoft.com/office/drawing/2014/main" id="{00000000-0008-0000-1100-00001A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240" name="Line 8">
            <a:extLst>
              <a:ext uri="{FF2B5EF4-FFF2-40B4-BE49-F238E27FC236}">
                <a16:creationId xmlns="" xmlns:a16="http://schemas.microsoft.com/office/drawing/2014/main" id="{00000000-0008-0000-1100-00001B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241" name="Line 9">
            <a:extLst>
              <a:ext uri="{FF2B5EF4-FFF2-40B4-BE49-F238E27FC236}">
                <a16:creationId xmlns="" xmlns:a16="http://schemas.microsoft.com/office/drawing/2014/main" id="{00000000-0008-0000-1100-00001C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242" name="Line 7">
            <a:extLst>
              <a:ext uri="{FF2B5EF4-FFF2-40B4-BE49-F238E27FC236}">
                <a16:creationId xmlns="" xmlns:a16="http://schemas.microsoft.com/office/drawing/2014/main" id="{00000000-0008-0000-1100-00001D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243" name="Line 8">
            <a:extLst>
              <a:ext uri="{FF2B5EF4-FFF2-40B4-BE49-F238E27FC236}">
                <a16:creationId xmlns="" xmlns:a16="http://schemas.microsoft.com/office/drawing/2014/main" id="{00000000-0008-0000-1100-00001E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244" name="Line 9">
            <a:extLst>
              <a:ext uri="{FF2B5EF4-FFF2-40B4-BE49-F238E27FC236}">
                <a16:creationId xmlns="" xmlns:a16="http://schemas.microsoft.com/office/drawing/2014/main" id="{00000000-0008-0000-1100-00001F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245" name="Line 7">
            <a:extLst>
              <a:ext uri="{FF2B5EF4-FFF2-40B4-BE49-F238E27FC236}">
                <a16:creationId xmlns="" xmlns:a16="http://schemas.microsoft.com/office/drawing/2014/main" id="{00000000-0008-0000-1100-000020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246" name="Line 8">
            <a:extLst>
              <a:ext uri="{FF2B5EF4-FFF2-40B4-BE49-F238E27FC236}">
                <a16:creationId xmlns="" xmlns:a16="http://schemas.microsoft.com/office/drawing/2014/main" id="{00000000-0008-0000-1100-000021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247" name="Line 9">
            <a:extLst>
              <a:ext uri="{FF2B5EF4-FFF2-40B4-BE49-F238E27FC236}">
                <a16:creationId xmlns="" xmlns:a16="http://schemas.microsoft.com/office/drawing/2014/main" id="{00000000-0008-0000-1100-000022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248" name="Line 7">
            <a:extLst>
              <a:ext uri="{FF2B5EF4-FFF2-40B4-BE49-F238E27FC236}">
                <a16:creationId xmlns="" xmlns:a16="http://schemas.microsoft.com/office/drawing/2014/main" id="{00000000-0008-0000-1100-000023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249" name="Line 8">
            <a:extLst>
              <a:ext uri="{FF2B5EF4-FFF2-40B4-BE49-F238E27FC236}">
                <a16:creationId xmlns="" xmlns:a16="http://schemas.microsoft.com/office/drawing/2014/main" id="{00000000-0008-0000-1100-000024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250" name="Line 9">
            <a:extLst>
              <a:ext uri="{FF2B5EF4-FFF2-40B4-BE49-F238E27FC236}">
                <a16:creationId xmlns="" xmlns:a16="http://schemas.microsoft.com/office/drawing/2014/main" id="{00000000-0008-0000-1100-000025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251" name="Line 7">
            <a:extLst>
              <a:ext uri="{FF2B5EF4-FFF2-40B4-BE49-F238E27FC236}">
                <a16:creationId xmlns="" xmlns:a16="http://schemas.microsoft.com/office/drawing/2014/main" id="{00000000-0008-0000-1100-000026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252" name="Line 8">
            <a:extLst>
              <a:ext uri="{FF2B5EF4-FFF2-40B4-BE49-F238E27FC236}">
                <a16:creationId xmlns="" xmlns:a16="http://schemas.microsoft.com/office/drawing/2014/main" id="{00000000-0008-0000-1100-000027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253" name="Line 9">
            <a:extLst>
              <a:ext uri="{FF2B5EF4-FFF2-40B4-BE49-F238E27FC236}">
                <a16:creationId xmlns="" xmlns:a16="http://schemas.microsoft.com/office/drawing/2014/main" id="{00000000-0008-0000-1100-000028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254" name="Line 7">
            <a:extLst>
              <a:ext uri="{FF2B5EF4-FFF2-40B4-BE49-F238E27FC236}">
                <a16:creationId xmlns="" xmlns:a16="http://schemas.microsoft.com/office/drawing/2014/main" id="{00000000-0008-0000-1100-000029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255" name="Line 8">
            <a:extLst>
              <a:ext uri="{FF2B5EF4-FFF2-40B4-BE49-F238E27FC236}">
                <a16:creationId xmlns="" xmlns:a16="http://schemas.microsoft.com/office/drawing/2014/main" id="{00000000-0008-0000-1100-00002A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256" name="Line 9">
            <a:extLst>
              <a:ext uri="{FF2B5EF4-FFF2-40B4-BE49-F238E27FC236}">
                <a16:creationId xmlns="" xmlns:a16="http://schemas.microsoft.com/office/drawing/2014/main" id="{00000000-0008-0000-1100-00002B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257" name="Line 7">
            <a:extLst>
              <a:ext uri="{FF2B5EF4-FFF2-40B4-BE49-F238E27FC236}">
                <a16:creationId xmlns="" xmlns:a16="http://schemas.microsoft.com/office/drawing/2014/main" id="{00000000-0008-0000-1100-00002C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258" name="Line 8">
            <a:extLst>
              <a:ext uri="{FF2B5EF4-FFF2-40B4-BE49-F238E27FC236}">
                <a16:creationId xmlns="" xmlns:a16="http://schemas.microsoft.com/office/drawing/2014/main" id="{00000000-0008-0000-1100-00002D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259" name="Line 9">
            <a:extLst>
              <a:ext uri="{FF2B5EF4-FFF2-40B4-BE49-F238E27FC236}">
                <a16:creationId xmlns="" xmlns:a16="http://schemas.microsoft.com/office/drawing/2014/main" id="{00000000-0008-0000-1100-00002E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260" name="Line 7">
            <a:extLst>
              <a:ext uri="{FF2B5EF4-FFF2-40B4-BE49-F238E27FC236}">
                <a16:creationId xmlns="" xmlns:a16="http://schemas.microsoft.com/office/drawing/2014/main" id="{00000000-0008-0000-1100-00002F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261" name="Line 8">
            <a:extLst>
              <a:ext uri="{FF2B5EF4-FFF2-40B4-BE49-F238E27FC236}">
                <a16:creationId xmlns="" xmlns:a16="http://schemas.microsoft.com/office/drawing/2014/main" id="{00000000-0008-0000-1100-000030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262" name="Line 9">
            <a:extLst>
              <a:ext uri="{FF2B5EF4-FFF2-40B4-BE49-F238E27FC236}">
                <a16:creationId xmlns="" xmlns:a16="http://schemas.microsoft.com/office/drawing/2014/main" id="{00000000-0008-0000-1100-000031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263" name="Line 7">
            <a:extLst>
              <a:ext uri="{FF2B5EF4-FFF2-40B4-BE49-F238E27FC236}">
                <a16:creationId xmlns="" xmlns:a16="http://schemas.microsoft.com/office/drawing/2014/main" id="{00000000-0008-0000-1100-000032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264" name="Line 8">
            <a:extLst>
              <a:ext uri="{FF2B5EF4-FFF2-40B4-BE49-F238E27FC236}">
                <a16:creationId xmlns="" xmlns:a16="http://schemas.microsoft.com/office/drawing/2014/main" id="{00000000-0008-0000-1100-000033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265" name="Line 9">
            <a:extLst>
              <a:ext uri="{FF2B5EF4-FFF2-40B4-BE49-F238E27FC236}">
                <a16:creationId xmlns="" xmlns:a16="http://schemas.microsoft.com/office/drawing/2014/main" id="{00000000-0008-0000-1100-000034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266" name="Line 7">
            <a:extLst>
              <a:ext uri="{FF2B5EF4-FFF2-40B4-BE49-F238E27FC236}">
                <a16:creationId xmlns="" xmlns:a16="http://schemas.microsoft.com/office/drawing/2014/main" id="{00000000-0008-0000-1100-000035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267" name="Line 8">
            <a:extLst>
              <a:ext uri="{FF2B5EF4-FFF2-40B4-BE49-F238E27FC236}">
                <a16:creationId xmlns="" xmlns:a16="http://schemas.microsoft.com/office/drawing/2014/main" id="{00000000-0008-0000-1100-000036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268" name="Line 9">
            <a:extLst>
              <a:ext uri="{FF2B5EF4-FFF2-40B4-BE49-F238E27FC236}">
                <a16:creationId xmlns="" xmlns:a16="http://schemas.microsoft.com/office/drawing/2014/main" id="{00000000-0008-0000-1100-000037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269" name="Line 7">
            <a:extLst>
              <a:ext uri="{FF2B5EF4-FFF2-40B4-BE49-F238E27FC236}">
                <a16:creationId xmlns="" xmlns:a16="http://schemas.microsoft.com/office/drawing/2014/main" id="{00000000-0008-0000-1100-00003805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270" name="Line 8">
            <a:extLst>
              <a:ext uri="{FF2B5EF4-FFF2-40B4-BE49-F238E27FC236}">
                <a16:creationId xmlns="" xmlns:a16="http://schemas.microsoft.com/office/drawing/2014/main" id="{00000000-0008-0000-1100-00003905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271" name="Line 9">
            <a:extLst>
              <a:ext uri="{FF2B5EF4-FFF2-40B4-BE49-F238E27FC236}">
                <a16:creationId xmlns="" xmlns:a16="http://schemas.microsoft.com/office/drawing/2014/main" id="{00000000-0008-0000-1100-00003A05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272" name="Line 7">
            <a:extLst>
              <a:ext uri="{FF2B5EF4-FFF2-40B4-BE49-F238E27FC236}">
                <a16:creationId xmlns="" xmlns:a16="http://schemas.microsoft.com/office/drawing/2014/main" id="{00000000-0008-0000-1100-00003B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273" name="Line 8">
            <a:extLst>
              <a:ext uri="{FF2B5EF4-FFF2-40B4-BE49-F238E27FC236}">
                <a16:creationId xmlns="" xmlns:a16="http://schemas.microsoft.com/office/drawing/2014/main" id="{00000000-0008-0000-1100-00003C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274" name="Line 9">
            <a:extLst>
              <a:ext uri="{FF2B5EF4-FFF2-40B4-BE49-F238E27FC236}">
                <a16:creationId xmlns="" xmlns:a16="http://schemas.microsoft.com/office/drawing/2014/main" id="{00000000-0008-0000-1100-00003D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275" name="Line 7">
            <a:extLst>
              <a:ext uri="{FF2B5EF4-FFF2-40B4-BE49-F238E27FC236}">
                <a16:creationId xmlns="" xmlns:a16="http://schemas.microsoft.com/office/drawing/2014/main" id="{00000000-0008-0000-1100-00003E05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276" name="Line 8">
            <a:extLst>
              <a:ext uri="{FF2B5EF4-FFF2-40B4-BE49-F238E27FC236}">
                <a16:creationId xmlns="" xmlns:a16="http://schemas.microsoft.com/office/drawing/2014/main" id="{00000000-0008-0000-1100-00003F05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277" name="Line 9">
            <a:extLst>
              <a:ext uri="{FF2B5EF4-FFF2-40B4-BE49-F238E27FC236}">
                <a16:creationId xmlns="" xmlns:a16="http://schemas.microsoft.com/office/drawing/2014/main" id="{00000000-0008-0000-1100-00004005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278" name="Line 7">
            <a:extLst>
              <a:ext uri="{FF2B5EF4-FFF2-40B4-BE49-F238E27FC236}">
                <a16:creationId xmlns="" xmlns:a16="http://schemas.microsoft.com/office/drawing/2014/main" id="{00000000-0008-0000-1100-00004105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279" name="Line 8">
            <a:extLst>
              <a:ext uri="{FF2B5EF4-FFF2-40B4-BE49-F238E27FC236}">
                <a16:creationId xmlns="" xmlns:a16="http://schemas.microsoft.com/office/drawing/2014/main" id="{00000000-0008-0000-1100-00004205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280" name="Line 9">
            <a:extLst>
              <a:ext uri="{FF2B5EF4-FFF2-40B4-BE49-F238E27FC236}">
                <a16:creationId xmlns="" xmlns:a16="http://schemas.microsoft.com/office/drawing/2014/main" id="{00000000-0008-0000-1100-00004305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281" name="Line 7">
            <a:extLst>
              <a:ext uri="{FF2B5EF4-FFF2-40B4-BE49-F238E27FC236}">
                <a16:creationId xmlns="" xmlns:a16="http://schemas.microsoft.com/office/drawing/2014/main" id="{00000000-0008-0000-1100-00004405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282" name="Line 8">
            <a:extLst>
              <a:ext uri="{FF2B5EF4-FFF2-40B4-BE49-F238E27FC236}">
                <a16:creationId xmlns="" xmlns:a16="http://schemas.microsoft.com/office/drawing/2014/main" id="{00000000-0008-0000-1100-00004505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283" name="Line 9">
            <a:extLst>
              <a:ext uri="{FF2B5EF4-FFF2-40B4-BE49-F238E27FC236}">
                <a16:creationId xmlns="" xmlns:a16="http://schemas.microsoft.com/office/drawing/2014/main" id="{00000000-0008-0000-1100-00004605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284" name="Line 7">
            <a:extLst>
              <a:ext uri="{FF2B5EF4-FFF2-40B4-BE49-F238E27FC236}">
                <a16:creationId xmlns="" xmlns:a16="http://schemas.microsoft.com/office/drawing/2014/main" id="{00000000-0008-0000-1100-00004705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285" name="Line 8">
            <a:extLst>
              <a:ext uri="{FF2B5EF4-FFF2-40B4-BE49-F238E27FC236}">
                <a16:creationId xmlns="" xmlns:a16="http://schemas.microsoft.com/office/drawing/2014/main" id="{00000000-0008-0000-1100-00004805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286" name="Line 9">
            <a:extLst>
              <a:ext uri="{FF2B5EF4-FFF2-40B4-BE49-F238E27FC236}">
                <a16:creationId xmlns="" xmlns:a16="http://schemas.microsoft.com/office/drawing/2014/main" id="{00000000-0008-0000-1100-00004905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287" name="Line 7">
            <a:extLst>
              <a:ext uri="{FF2B5EF4-FFF2-40B4-BE49-F238E27FC236}">
                <a16:creationId xmlns="" xmlns:a16="http://schemas.microsoft.com/office/drawing/2014/main" id="{00000000-0008-0000-1100-00004D05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288" name="Line 8">
            <a:extLst>
              <a:ext uri="{FF2B5EF4-FFF2-40B4-BE49-F238E27FC236}">
                <a16:creationId xmlns="" xmlns:a16="http://schemas.microsoft.com/office/drawing/2014/main" id="{00000000-0008-0000-1100-00004E05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289" name="Line 9">
            <a:extLst>
              <a:ext uri="{FF2B5EF4-FFF2-40B4-BE49-F238E27FC236}">
                <a16:creationId xmlns="" xmlns:a16="http://schemas.microsoft.com/office/drawing/2014/main" id="{00000000-0008-0000-1100-00004F05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290" name="Line 7">
            <a:extLst>
              <a:ext uri="{FF2B5EF4-FFF2-40B4-BE49-F238E27FC236}">
                <a16:creationId xmlns="" xmlns:a16="http://schemas.microsoft.com/office/drawing/2014/main" id="{00000000-0008-0000-1100-00005005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291" name="Line 8">
            <a:extLst>
              <a:ext uri="{FF2B5EF4-FFF2-40B4-BE49-F238E27FC236}">
                <a16:creationId xmlns="" xmlns:a16="http://schemas.microsoft.com/office/drawing/2014/main" id="{00000000-0008-0000-1100-00005105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292" name="Line 9">
            <a:extLst>
              <a:ext uri="{FF2B5EF4-FFF2-40B4-BE49-F238E27FC236}">
                <a16:creationId xmlns="" xmlns:a16="http://schemas.microsoft.com/office/drawing/2014/main" id="{00000000-0008-0000-1100-00005205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293" name="Line 7">
            <a:extLst>
              <a:ext uri="{FF2B5EF4-FFF2-40B4-BE49-F238E27FC236}">
                <a16:creationId xmlns="" xmlns:a16="http://schemas.microsoft.com/office/drawing/2014/main" id="{00000000-0008-0000-1100-00005305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294" name="Line 8">
            <a:extLst>
              <a:ext uri="{FF2B5EF4-FFF2-40B4-BE49-F238E27FC236}">
                <a16:creationId xmlns="" xmlns:a16="http://schemas.microsoft.com/office/drawing/2014/main" id="{00000000-0008-0000-1100-00005405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295" name="Line 9">
            <a:extLst>
              <a:ext uri="{FF2B5EF4-FFF2-40B4-BE49-F238E27FC236}">
                <a16:creationId xmlns="" xmlns:a16="http://schemas.microsoft.com/office/drawing/2014/main" id="{00000000-0008-0000-1100-00005505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296" name="Line 7">
            <a:extLst>
              <a:ext uri="{FF2B5EF4-FFF2-40B4-BE49-F238E27FC236}">
                <a16:creationId xmlns="" xmlns:a16="http://schemas.microsoft.com/office/drawing/2014/main" id="{00000000-0008-0000-1100-00005605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297" name="Line 8">
            <a:extLst>
              <a:ext uri="{FF2B5EF4-FFF2-40B4-BE49-F238E27FC236}">
                <a16:creationId xmlns="" xmlns:a16="http://schemas.microsoft.com/office/drawing/2014/main" id="{00000000-0008-0000-1100-00005705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298" name="Line 9">
            <a:extLst>
              <a:ext uri="{FF2B5EF4-FFF2-40B4-BE49-F238E27FC236}">
                <a16:creationId xmlns="" xmlns:a16="http://schemas.microsoft.com/office/drawing/2014/main" id="{00000000-0008-0000-1100-00005805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299" name="Line 7">
            <a:extLst>
              <a:ext uri="{FF2B5EF4-FFF2-40B4-BE49-F238E27FC236}">
                <a16:creationId xmlns="" xmlns:a16="http://schemas.microsoft.com/office/drawing/2014/main" id="{00000000-0008-0000-1100-00005C05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300" name="Line 8">
            <a:extLst>
              <a:ext uri="{FF2B5EF4-FFF2-40B4-BE49-F238E27FC236}">
                <a16:creationId xmlns="" xmlns:a16="http://schemas.microsoft.com/office/drawing/2014/main" id="{00000000-0008-0000-1100-00005D05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301" name="Line 9">
            <a:extLst>
              <a:ext uri="{FF2B5EF4-FFF2-40B4-BE49-F238E27FC236}">
                <a16:creationId xmlns="" xmlns:a16="http://schemas.microsoft.com/office/drawing/2014/main" id="{00000000-0008-0000-1100-00005E05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302" name="Line 7">
            <a:extLst>
              <a:ext uri="{FF2B5EF4-FFF2-40B4-BE49-F238E27FC236}">
                <a16:creationId xmlns="" xmlns:a16="http://schemas.microsoft.com/office/drawing/2014/main" id="{00000000-0008-0000-1100-000065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03" name="Line 8">
            <a:extLst>
              <a:ext uri="{FF2B5EF4-FFF2-40B4-BE49-F238E27FC236}">
                <a16:creationId xmlns="" xmlns:a16="http://schemas.microsoft.com/office/drawing/2014/main" id="{00000000-0008-0000-1100-000066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04" name="Line 9">
            <a:extLst>
              <a:ext uri="{FF2B5EF4-FFF2-40B4-BE49-F238E27FC236}">
                <a16:creationId xmlns="" xmlns:a16="http://schemas.microsoft.com/office/drawing/2014/main" id="{00000000-0008-0000-1100-000067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05" name="Line 7">
            <a:extLst>
              <a:ext uri="{FF2B5EF4-FFF2-40B4-BE49-F238E27FC236}">
                <a16:creationId xmlns="" xmlns:a16="http://schemas.microsoft.com/office/drawing/2014/main" id="{00000000-0008-0000-1100-000068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306" name="Line 8">
            <a:extLst>
              <a:ext uri="{FF2B5EF4-FFF2-40B4-BE49-F238E27FC236}">
                <a16:creationId xmlns="" xmlns:a16="http://schemas.microsoft.com/office/drawing/2014/main" id="{00000000-0008-0000-1100-000069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307" name="Line 9">
            <a:extLst>
              <a:ext uri="{FF2B5EF4-FFF2-40B4-BE49-F238E27FC236}">
                <a16:creationId xmlns="" xmlns:a16="http://schemas.microsoft.com/office/drawing/2014/main" id="{00000000-0008-0000-1100-00006A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308" name="Line 7">
            <a:extLst>
              <a:ext uri="{FF2B5EF4-FFF2-40B4-BE49-F238E27FC236}">
                <a16:creationId xmlns="" xmlns:a16="http://schemas.microsoft.com/office/drawing/2014/main" id="{00000000-0008-0000-1100-00006B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09" name="Line 8">
            <a:extLst>
              <a:ext uri="{FF2B5EF4-FFF2-40B4-BE49-F238E27FC236}">
                <a16:creationId xmlns="" xmlns:a16="http://schemas.microsoft.com/office/drawing/2014/main" id="{00000000-0008-0000-1100-00006C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10" name="Line 9">
            <a:extLst>
              <a:ext uri="{FF2B5EF4-FFF2-40B4-BE49-F238E27FC236}">
                <a16:creationId xmlns="" xmlns:a16="http://schemas.microsoft.com/office/drawing/2014/main" id="{00000000-0008-0000-1100-00006D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11" name="Line 7">
            <a:extLst>
              <a:ext uri="{FF2B5EF4-FFF2-40B4-BE49-F238E27FC236}">
                <a16:creationId xmlns="" xmlns:a16="http://schemas.microsoft.com/office/drawing/2014/main" id="{00000000-0008-0000-1100-00006E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312" name="Line 8">
            <a:extLst>
              <a:ext uri="{FF2B5EF4-FFF2-40B4-BE49-F238E27FC236}">
                <a16:creationId xmlns="" xmlns:a16="http://schemas.microsoft.com/office/drawing/2014/main" id="{00000000-0008-0000-1100-00006F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313" name="Line 9">
            <a:extLst>
              <a:ext uri="{FF2B5EF4-FFF2-40B4-BE49-F238E27FC236}">
                <a16:creationId xmlns="" xmlns:a16="http://schemas.microsoft.com/office/drawing/2014/main" id="{00000000-0008-0000-1100-000070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314" name="Line 7">
            <a:extLst>
              <a:ext uri="{FF2B5EF4-FFF2-40B4-BE49-F238E27FC236}">
                <a16:creationId xmlns="" xmlns:a16="http://schemas.microsoft.com/office/drawing/2014/main" id="{00000000-0008-0000-1100-000071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15" name="Line 8">
            <a:extLst>
              <a:ext uri="{FF2B5EF4-FFF2-40B4-BE49-F238E27FC236}">
                <a16:creationId xmlns="" xmlns:a16="http://schemas.microsoft.com/office/drawing/2014/main" id="{00000000-0008-0000-1100-000072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16" name="Line 9">
            <a:extLst>
              <a:ext uri="{FF2B5EF4-FFF2-40B4-BE49-F238E27FC236}">
                <a16:creationId xmlns="" xmlns:a16="http://schemas.microsoft.com/office/drawing/2014/main" id="{00000000-0008-0000-1100-000073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17" name="Line 7">
            <a:extLst>
              <a:ext uri="{FF2B5EF4-FFF2-40B4-BE49-F238E27FC236}">
                <a16:creationId xmlns="" xmlns:a16="http://schemas.microsoft.com/office/drawing/2014/main" id="{00000000-0008-0000-1100-000074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18" name="Line 8">
            <a:extLst>
              <a:ext uri="{FF2B5EF4-FFF2-40B4-BE49-F238E27FC236}">
                <a16:creationId xmlns="" xmlns:a16="http://schemas.microsoft.com/office/drawing/2014/main" id="{00000000-0008-0000-1100-000075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19" name="Line 9">
            <a:extLst>
              <a:ext uri="{FF2B5EF4-FFF2-40B4-BE49-F238E27FC236}">
                <a16:creationId xmlns="" xmlns:a16="http://schemas.microsoft.com/office/drawing/2014/main" id="{00000000-0008-0000-1100-000076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20" name="Line 7">
            <a:extLst>
              <a:ext uri="{FF2B5EF4-FFF2-40B4-BE49-F238E27FC236}">
                <a16:creationId xmlns="" xmlns:a16="http://schemas.microsoft.com/office/drawing/2014/main" id="{00000000-0008-0000-1100-000077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21" name="Line 8">
            <a:extLst>
              <a:ext uri="{FF2B5EF4-FFF2-40B4-BE49-F238E27FC236}">
                <a16:creationId xmlns="" xmlns:a16="http://schemas.microsoft.com/office/drawing/2014/main" id="{00000000-0008-0000-1100-000078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22" name="Line 9">
            <a:extLst>
              <a:ext uri="{FF2B5EF4-FFF2-40B4-BE49-F238E27FC236}">
                <a16:creationId xmlns="" xmlns:a16="http://schemas.microsoft.com/office/drawing/2014/main" id="{00000000-0008-0000-1100-000079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23" name="Line 7">
            <a:extLst>
              <a:ext uri="{FF2B5EF4-FFF2-40B4-BE49-F238E27FC236}">
                <a16:creationId xmlns="" xmlns:a16="http://schemas.microsoft.com/office/drawing/2014/main" id="{00000000-0008-0000-1100-00007A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324" name="Line 8">
            <a:extLst>
              <a:ext uri="{FF2B5EF4-FFF2-40B4-BE49-F238E27FC236}">
                <a16:creationId xmlns="" xmlns:a16="http://schemas.microsoft.com/office/drawing/2014/main" id="{00000000-0008-0000-1100-00007B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325" name="Line 9">
            <a:extLst>
              <a:ext uri="{FF2B5EF4-FFF2-40B4-BE49-F238E27FC236}">
                <a16:creationId xmlns="" xmlns:a16="http://schemas.microsoft.com/office/drawing/2014/main" id="{00000000-0008-0000-1100-00007C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326" name="Line 7">
            <a:extLst>
              <a:ext uri="{FF2B5EF4-FFF2-40B4-BE49-F238E27FC236}">
                <a16:creationId xmlns="" xmlns:a16="http://schemas.microsoft.com/office/drawing/2014/main" id="{00000000-0008-0000-1100-00007D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27" name="Line 8">
            <a:extLst>
              <a:ext uri="{FF2B5EF4-FFF2-40B4-BE49-F238E27FC236}">
                <a16:creationId xmlns="" xmlns:a16="http://schemas.microsoft.com/office/drawing/2014/main" id="{00000000-0008-0000-1100-00007E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28" name="Line 9">
            <a:extLst>
              <a:ext uri="{FF2B5EF4-FFF2-40B4-BE49-F238E27FC236}">
                <a16:creationId xmlns="" xmlns:a16="http://schemas.microsoft.com/office/drawing/2014/main" id="{00000000-0008-0000-1100-00007F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29" name="Line 7">
            <a:extLst>
              <a:ext uri="{FF2B5EF4-FFF2-40B4-BE49-F238E27FC236}">
                <a16:creationId xmlns="" xmlns:a16="http://schemas.microsoft.com/office/drawing/2014/main" id="{00000000-0008-0000-1100-000080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30" name="Line 8">
            <a:extLst>
              <a:ext uri="{FF2B5EF4-FFF2-40B4-BE49-F238E27FC236}">
                <a16:creationId xmlns="" xmlns:a16="http://schemas.microsoft.com/office/drawing/2014/main" id="{00000000-0008-0000-1100-000081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31" name="Line 9">
            <a:extLst>
              <a:ext uri="{FF2B5EF4-FFF2-40B4-BE49-F238E27FC236}">
                <a16:creationId xmlns="" xmlns:a16="http://schemas.microsoft.com/office/drawing/2014/main" id="{00000000-0008-0000-1100-000082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32" name="Line 7">
            <a:extLst>
              <a:ext uri="{FF2B5EF4-FFF2-40B4-BE49-F238E27FC236}">
                <a16:creationId xmlns="" xmlns:a16="http://schemas.microsoft.com/office/drawing/2014/main" id="{00000000-0008-0000-1100-000083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33" name="Line 8">
            <a:extLst>
              <a:ext uri="{FF2B5EF4-FFF2-40B4-BE49-F238E27FC236}">
                <a16:creationId xmlns="" xmlns:a16="http://schemas.microsoft.com/office/drawing/2014/main" id="{00000000-0008-0000-1100-000084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34" name="Line 9">
            <a:extLst>
              <a:ext uri="{FF2B5EF4-FFF2-40B4-BE49-F238E27FC236}">
                <a16:creationId xmlns="" xmlns:a16="http://schemas.microsoft.com/office/drawing/2014/main" id="{00000000-0008-0000-1100-000085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35" name="Line 7">
            <a:extLst>
              <a:ext uri="{FF2B5EF4-FFF2-40B4-BE49-F238E27FC236}">
                <a16:creationId xmlns="" xmlns:a16="http://schemas.microsoft.com/office/drawing/2014/main" id="{00000000-0008-0000-1100-000086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336" name="Line 8">
            <a:extLst>
              <a:ext uri="{FF2B5EF4-FFF2-40B4-BE49-F238E27FC236}">
                <a16:creationId xmlns="" xmlns:a16="http://schemas.microsoft.com/office/drawing/2014/main" id="{00000000-0008-0000-1100-000087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337" name="Line 9">
            <a:extLst>
              <a:ext uri="{FF2B5EF4-FFF2-40B4-BE49-F238E27FC236}">
                <a16:creationId xmlns="" xmlns:a16="http://schemas.microsoft.com/office/drawing/2014/main" id="{00000000-0008-0000-1100-000088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338" name="Line 7">
            <a:extLst>
              <a:ext uri="{FF2B5EF4-FFF2-40B4-BE49-F238E27FC236}">
                <a16:creationId xmlns="" xmlns:a16="http://schemas.microsoft.com/office/drawing/2014/main" id="{00000000-0008-0000-1100-000089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39" name="Line 8">
            <a:extLst>
              <a:ext uri="{FF2B5EF4-FFF2-40B4-BE49-F238E27FC236}">
                <a16:creationId xmlns="" xmlns:a16="http://schemas.microsoft.com/office/drawing/2014/main" id="{00000000-0008-0000-1100-00008A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40" name="Line 9">
            <a:extLst>
              <a:ext uri="{FF2B5EF4-FFF2-40B4-BE49-F238E27FC236}">
                <a16:creationId xmlns="" xmlns:a16="http://schemas.microsoft.com/office/drawing/2014/main" id="{00000000-0008-0000-1100-00008B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41" name="Line 7">
            <a:extLst>
              <a:ext uri="{FF2B5EF4-FFF2-40B4-BE49-F238E27FC236}">
                <a16:creationId xmlns="" xmlns:a16="http://schemas.microsoft.com/office/drawing/2014/main" id="{00000000-0008-0000-1100-00008C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342" name="Line 8">
            <a:extLst>
              <a:ext uri="{FF2B5EF4-FFF2-40B4-BE49-F238E27FC236}">
                <a16:creationId xmlns="" xmlns:a16="http://schemas.microsoft.com/office/drawing/2014/main" id="{00000000-0008-0000-1100-00008D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343" name="Line 9">
            <a:extLst>
              <a:ext uri="{FF2B5EF4-FFF2-40B4-BE49-F238E27FC236}">
                <a16:creationId xmlns="" xmlns:a16="http://schemas.microsoft.com/office/drawing/2014/main" id="{00000000-0008-0000-1100-00008E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344" name="Line 7">
            <a:extLst>
              <a:ext uri="{FF2B5EF4-FFF2-40B4-BE49-F238E27FC236}">
                <a16:creationId xmlns="" xmlns:a16="http://schemas.microsoft.com/office/drawing/2014/main" id="{00000000-0008-0000-1100-00008F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45" name="Line 8">
            <a:extLst>
              <a:ext uri="{FF2B5EF4-FFF2-40B4-BE49-F238E27FC236}">
                <a16:creationId xmlns="" xmlns:a16="http://schemas.microsoft.com/office/drawing/2014/main" id="{00000000-0008-0000-1100-000090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46" name="Line 9">
            <a:extLst>
              <a:ext uri="{FF2B5EF4-FFF2-40B4-BE49-F238E27FC236}">
                <a16:creationId xmlns="" xmlns:a16="http://schemas.microsoft.com/office/drawing/2014/main" id="{00000000-0008-0000-1100-000091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47" name="Line 7">
            <a:extLst>
              <a:ext uri="{FF2B5EF4-FFF2-40B4-BE49-F238E27FC236}">
                <a16:creationId xmlns="" xmlns:a16="http://schemas.microsoft.com/office/drawing/2014/main" id="{00000000-0008-0000-1100-000092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348" name="Line 8">
            <a:extLst>
              <a:ext uri="{FF2B5EF4-FFF2-40B4-BE49-F238E27FC236}">
                <a16:creationId xmlns="" xmlns:a16="http://schemas.microsoft.com/office/drawing/2014/main" id="{00000000-0008-0000-1100-000093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349" name="Line 9">
            <a:extLst>
              <a:ext uri="{FF2B5EF4-FFF2-40B4-BE49-F238E27FC236}">
                <a16:creationId xmlns="" xmlns:a16="http://schemas.microsoft.com/office/drawing/2014/main" id="{00000000-0008-0000-1100-000094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350" name="Line 7">
            <a:extLst>
              <a:ext uri="{FF2B5EF4-FFF2-40B4-BE49-F238E27FC236}">
                <a16:creationId xmlns="" xmlns:a16="http://schemas.microsoft.com/office/drawing/2014/main" id="{00000000-0008-0000-1100-000095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51" name="Line 8">
            <a:extLst>
              <a:ext uri="{FF2B5EF4-FFF2-40B4-BE49-F238E27FC236}">
                <a16:creationId xmlns="" xmlns:a16="http://schemas.microsoft.com/office/drawing/2014/main" id="{00000000-0008-0000-1100-000096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52" name="Line 9">
            <a:extLst>
              <a:ext uri="{FF2B5EF4-FFF2-40B4-BE49-F238E27FC236}">
                <a16:creationId xmlns="" xmlns:a16="http://schemas.microsoft.com/office/drawing/2014/main" id="{00000000-0008-0000-1100-000097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53" name="Line 7">
            <a:extLst>
              <a:ext uri="{FF2B5EF4-FFF2-40B4-BE49-F238E27FC236}">
                <a16:creationId xmlns="" xmlns:a16="http://schemas.microsoft.com/office/drawing/2014/main" id="{00000000-0008-0000-1100-000098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354" name="Line 8">
            <a:extLst>
              <a:ext uri="{FF2B5EF4-FFF2-40B4-BE49-F238E27FC236}">
                <a16:creationId xmlns="" xmlns:a16="http://schemas.microsoft.com/office/drawing/2014/main" id="{00000000-0008-0000-1100-000099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355" name="Line 9">
            <a:extLst>
              <a:ext uri="{FF2B5EF4-FFF2-40B4-BE49-F238E27FC236}">
                <a16:creationId xmlns="" xmlns:a16="http://schemas.microsoft.com/office/drawing/2014/main" id="{00000000-0008-0000-1100-00009A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356" name="Line 7">
            <a:extLst>
              <a:ext uri="{FF2B5EF4-FFF2-40B4-BE49-F238E27FC236}">
                <a16:creationId xmlns="" xmlns:a16="http://schemas.microsoft.com/office/drawing/2014/main" id="{00000000-0008-0000-1100-00009B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57" name="Line 8">
            <a:extLst>
              <a:ext uri="{FF2B5EF4-FFF2-40B4-BE49-F238E27FC236}">
                <a16:creationId xmlns="" xmlns:a16="http://schemas.microsoft.com/office/drawing/2014/main" id="{00000000-0008-0000-1100-00009C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58" name="Line 9">
            <a:extLst>
              <a:ext uri="{FF2B5EF4-FFF2-40B4-BE49-F238E27FC236}">
                <a16:creationId xmlns="" xmlns:a16="http://schemas.microsoft.com/office/drawing/2014/main" id="{00000000-0008-0000-1100-00009D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59" name="Line 7">
            <a:extLst>
              <a:ext uri="{FF2B5EF4-FFF2-40B4-BE49-F238E27FC236}">
                <a16:creationId xmlns="" xmlns:a16="http://schemas.microsoft.com/office/drawing/2014/main" id="{00000000-0008-0000-1100-00009E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60" name="Line 8">
            <a:extLst>
              <a:ext uri="{FF2B5EF4-FFF2-40B4-BE49-F238E27FC236}">
                <a16:creationId xmlns="" xmlns:a16="http://schemas.microsoft.com/office/drawing/2014/main" id="{00000000-0008-0000-1100-00009F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61" name="Line 9">
            <a:extLst>
              <a:ext uri="{FF2B5EF4-FFF2-40B4-BE49-F238E27FC236}">
                <a16:creationId xmlns="" xmlns:a16="http://schemas.microsoft.com/office/drawing/2014/main" id="{00000000-0008-0000-1100-0000A0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62" name="Line 7">
            <a:extLst>
              <a:ext uri="{FF2B5EF4-FFF2-40B4-BE49-F238E27FC236}">
                <a16:creationId xmlns="" xmlns:a16="http://schemas.microsoft.com/office/drawing/2014/main" id="{00000000-0008-0000-1100-0000A1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63" name="Line 8">
            <a:extLst>
              <a:ext uri="{FF2B5EF4-FFF2-40B4-BE49-F238E27FC236}">
                <a16:creationId xmlns="" xmlns:a16="http://schemas.microsoft.com/office/drawing/2014/main" id="{00000000-0008-0000-1100-0000A2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64" name="Line 9">
            <a:extLst>
              <a:ext uri="{FF2B5EF4-FFF2-40B4-BE49-F238E27FC236}">
                <a16:creationId xmlns="" xmlns:a16="http://schemas.microsoft.com/office/drawing/2014/main" id="{00000000-0008-0000-1100-0000A3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65" name="Line 7">
            <a:extLst>
              <a:ext uri="{FF2B5EF4-FFF2-40B4-BE49-F238E27FC236}">
                <a16:creationId xmlns="" xmlns:a16="http://schemas.microsoft.com/office/drawing/2014/main" id="{00000000-0008-0000-1100-0000A4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366" name="Line 8">
            <a:extLst>
              <a:ext uri="{FF2B5EF4-FFF2-40B4-BE49-F238E27FC236}">
                <a16:creationId xmlns="" xmlns:a16="http://schemas.microsoft.com/office/drawing/2014/main" id="{00000000-0008-0000-1100-0000A5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367" name="Line 9">
            <a:extLst>
              <a:ext uri="{FF2B5EF4-FFF2-40B4-BE49-F238E27FC236}">
                <a16:creationId xmlns="" xmlns:a16="http://schemas.microsoft.com/office/drawing/2014/main" id="{00000000-0008-0000-1100-0000A6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368" name="Line 7">
            <a:extLst>
              <a:ext uri="{FF2B5EF4-FFF2-40B4-BE49-F238E27FC236}">
                <a16:creationId xmlns="" xmlns:a16="http://schemas.microsoft.com/office/drawing/2014/main" id="{00000000-0008-0000-1100-0000A7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69" name="Line 8">
            <a:extLst>
              <a:ext uri="{FF2B5EF4-FFF2-40B4-BE49-F238E27FC236}">
                <a16:creationId xmlns="" xmlns:a16="http://schemas.microsoft.com/office/drawing/2014/main" id="{00000000-0008-0000-1100-0000A8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70" name="Line 9">
            <a:extLst>
              <a:ext uri="{FF2B5EF4-FFF2-40B4-BE49-F238E27FC236}">
                <a16:creationId xmlns="" xmlns:a16="http://schemas.microsoft.com/office/drawing/2014/main" id="{00000000-0008-0000-1100-0000A9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71" name="Line 7">
            <a:extLst>
              <a:ext uri="{FF2B5EF4-FFF2-40B4-BE49-F238E27FC236}">
                <a16:creationId xmlns="" xmlns:a16="http://schemas.microsoft.com/office/drawing/2014/main" id="{00000000-0008-0000-1100-0000AA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72" name="Line 8">
            <a:extLst>
              <a:ext uri="{FF2B5EF4-FFF2-40B4-BE49-F238E27FC236}">
                <a16:creationId xmlns="" xmlns:a16="http://schemas.microsoft.com/office/drawing/2014/main" id="{00000000-0008-0000-1100-0000AB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73" name="Line 9">
            <a:extLst>
              <a:ext uri="{FF2B5EF4-FFF2-40B4-BE49-F238E27FC236}">
                <a16:creationId xmlns="" xmlns:a16="http://schemas.microsoft.com/office/drawing/2014/main" id="{00000000-0008-0000-1100-0000AC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74" name="Line 7">
            <a:extLst>
              <a:ext uri="{FF2B5EF4-FFF2-40B4-BE49-F238E27FC236}">
                <a16:creationId xmlns="" xmlns:a16="http://schemas.microsoft.com/office/drawing/2014/main" id="{00000000-0008-0000-1100-0000AD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75" name="Line 8">
            <a:extLst>
              <a:ext uri="{FF2B5EF4-FFF2-40B4-BE49-F238E27FC236}">
                <a16:creationId xmlns="" xmlns:a16="http://schemas.microsoft.com/office/drawing/2014/main" id="{00000000-0008-0000-1100-0000AE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76" name="Line 9">
            <a:extLst>
              <a:ext uri="{FF2B5EF4-FFF2-40B4-BE49-F238E27FC236}">
                <a16:creationId xmlns="" xmlns:a16="http://schemas.microsoft.com/office/drawing/2014/main" id="{00000000-0008-0000-1100-0000AF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377" name="Line 7">
            <a:extLst>
              <a:ext uri="{FF2B5EF4-FFF2-40B4-BE49-F238E27FC236}">
                <a16:creationId xmlns="" xmlns:a16="http://schemas.microsoft.com/office/drawing/2014/main" id="{00000000-0008-0000-1100-0000B0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378" name="Line 8">
            <a:extLst>
              <a:ext uri="{FF2B5EF4-FFF2-40B4-BE49-F238E27FC236}">
                <a16:creationId xmlns="" xmlns:a16="http://schemas.microsoft.com/office/drawing/2014/main" id="{00000000-0008-0000-1100-0000B1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379" name="Line 9">
            <a:extLst>
              <a:ext uri="{FF2B5EF4-FFF2-40B4-BE49-F238E27FC236}">
                <a16:creationId xmlns="" xmlns:a16="http://schemas.microsoft.com/office/drawing/2014/main" id="{00000000-0008-0000-1100-0000B2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380" name="Line 7">
            <a:extLst>
              <a:ext uri="{FF2B5EF4-FFF2-40B4-BE49-F238E27FC236}">
                <a16:creationId xmlns="" xmlns:a16="http://schemas.microsoft.com/office/drawing/2014/main" id="{00000000-0008-0000-1100-0000B3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81" name="Line 8">
            <a:extLst>
              <a:ext uri="{FF2B5EF4-FFF2-40B4-BE49-F238E27FC236}">
                <a16:creationId xmlns="" xmlns:a16="http://schemas.microsoft.com/office/drawing/2014/main" id="{00000000-0008-0000-1100-0000B4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82" name="Line 9">
            <a:extLst>
              <a:ext uri="{FF2B5EF4-FFF2-40B4-BE49-F238E27FC236}">
                <a16:creationId xmlns="" xmlns:a16="http://schemas.microsoft.com/office/drawing/2014/main" id="{00000000-0008-0000-1100-0000B5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383" name="Line 7">
            <a:extLst>
              <a:ext uri="{FF2B5EF4-FFF2-40B4-BE49-F238E27FC236}">
                <a16:creationId xmlns="" xmlns:a16="http://schemas.microsoft.com/office/drawing/2014/main" id="{00000000-0008-0000-1100-0000B6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384" name="Line 8">
            <a:extLst>
              <a:ext uri="{FF2B5EF4-FFF2-40B4-BE49-F238E27FC236}">
                <a16:creationId xmlns="" xmlns:a16="http://schemas.microsoft.com/office/drawing/2014/main" id="{00000000-0008-0000-1100-0000B7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385" name="Line 9">
            <a:extLst>
              <a:ext uri="{FF2B5EF4-FFF2-40B4-BE49-F238E27FC236}">
                <a16:creationId xmlns="" xmlns:a16="http://schemas.microsoft.com/office/drawing/2014/main" id="{00000000-0008-0000-1100-0000B8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386" name="Line 7">
            <a:extLst>
              <a:ext uri="{FF2B5EF4-FFF2-40B4-BE49-F238E27FC236}">
                <a16:creationId xmlns="" xmlns:a16="http://schemas.microsoft.com/office/drawing/2014/main" id="{00000000-0008-0000-1100-0000B905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387" name="Line 8">
            <a:extLst>
              <a:ext uri="{FF2B5EF4-FFF2-40B4-BE49-F238E27FC236}">
                <a16:creationId xmlns="" xmlns:a16="http://schemas.microsoft.com/office/drawing/2014/main" id="{00000000-0008-0000-1100-0000BA05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388" name="Line 9">
            <a:extLst>
              <a:ext uri="{FF2B5EF4-FFF2-40B4-BE49-F238E27FC236}">
                <a16:creationId xmlns="" xmlns:a16="http://schemas.microsoft.com/office/drawing/2014/main" id="{00000000-0008-0000-1100-0000BB05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389" name="Line 7">
            <a:extLst>
              <a:ext uri="{FF2B5EF4-FFF2-40B4-BE49-F238E27FC236}">
                <a16:creationId xmlns="" xmlns:a16="http://schemas.microsoft.com/office/drawing/2014/main" id="{00000000-0008-0000-1100-0000BC05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390" name="Line 8">
            <a:extLst>
              <a:ext uri="{FF2B5EF4-FFF2-40B4-BE49-F238E27FC236}">
                <a16:creationId xmlns="" xmlns:a16="http://schemas.microsoft.com/office/drawing/2014/main" id="{00000000-0008-0000-1100-0000BD05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391" name="Line 9">
            <a:extLst>
              <a:ext uri="{FF2B5EF4-FFF2-40B4-BE49-F238E27FC236}">
                <a16:creationId xmlns="" xmlns:a16="http://schemas.microsoft.com/office/drawing/2014/main" id="{00000000-0008-0000-1100-0000BE05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392" name="Line 7">
            <a:extLst>
              <a:ext uri="{FF2B5EF4-FFF2-40B4-BE49-F238E27FC236}">
                <a16:creationId xmlns="" xmlns:a16="http://schemas.microsoft.com/office/drawing/2014/main" id="{00000000-0008-0000-1100-0000BF05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393" name="Line 8">
            <a:extLst>
              <a:ext uri="{FF2B5EF4-FFF2-40B4-BE49-F238E27FC236}">
                <a16:creationId xmlns="" xmlns:a16="http://schemas.microsoft.com/office/drawing/2014/main" id="{00000000-0008-0000-1100-0000C005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394" name="Line 9">
            <a:extLst>
              <a:ext uri="{FF2B5EF4-FFF2-40B4-BE49-F238E27FC236}">
                <a16:creationId xmlns="" xmlns:a16="http://schemas.microsoft.com/office/drawing/2014/main" id="{00000000-0008-0000-1100-0000C105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395" name="Line 7">
            <a:extLst>
              <a:ext uri="{FF2B5EF4-FFF2-40B4-BE49-F238E27FC236}">
                <a16:creationId xmlns="" xmlns:a16="http://schemas.microsoft.com/office/drawing/2014/main" id="{00000000-0008-0000-1100-0000C505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396" name="Line 8">
            <a:extLst>
              <a:ext uri="{FF2B5EF4-FFF2-40B4-BE49-F238E27FC236}">
                <a16:creationId xmlns="" xmlns:a16="http://schemas.microsoft.com/office/drawing/2014/main" id="{00000000-0008-0000-1100-0000C605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397" name="Line 9">
            <a:extLst>
              <a:ext uri="{FF2B5EF4-FFF2-40B4-BE49-F238E27FC236}">
                <a16:creationId xmlns="" xmlns:a16="http://schemas.microsoft.com/office/drawing/2014/main" id="{00000000-0008-0000-1100-0000C705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398" name="Line 7">
            <a:extLst>
              <a:ext uri="{FF2B5EF4-FFF2-40B4-BE49-F238E27FC236}">
                <a16:creationId xmlns="" xmlns:a16="http://schemas.microsoft.com/office/drawing/2014/main" id="{00000000-0008-0000-1100-0000CE05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399" name="Line 8">
            <a:extLst>
              <a:ext uri="{FF2B5EF4-FFF2-40B4-BE49-F238E27FC236}">
                <a16:creationId xmlns="" xmlns:a16="http://schemas.microsoft.com/office/drawing/2014/main" id="{00000000-0008-0000-1100-0000CF05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400" name="Line 9">
            <a:extLst>
              <a:ext uri="{FF2B5EF4-FFF2-40B4-BE49-F238E27FC236}">
                <a16:creationId xmlns="" xmlns:a16="http://schemas.microsoft.com/office/drawing/2014/main" id="{00000000-0008-0000-1100-0000D005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401" name="Line 7">
            <a:extLst>
              <a:ext uri="{FF2B5EF4-FFF2-40B4-BE49-F238E27FC236}">
                <a16:creationId xmlns="" xmlns:a16="http://schemas.microsoft.com/office/drawing/2014/main" id="{00000000-0008-0000-1100-0000D405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402" name="Line 8">
            <a:extLst>
              <a:ext uri="{FF2B5EF4-FFF2-40B4-BE49-F238E27FC236}">
                <a16:creationId xmlns="" xmlns:a16="http://schemas.microsoft.com/office/drawing/2014/main" id="{00000000-0008-0000-1100-0000D505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403" name="Line 9">
            <a:extLst>
              <a:ext uri="{FF2B5EF4-FFF2-40B4-BE49-F238E27FC236}">
                <a16:creationId xmlns="" xmlns:a16="http://schemas.microsoft.com/office/drawing/2014/main" id="{00000000-0008-0000-1100-0000D605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404" name="Line 7">
            <a:extLst>
              <a:ext uri="{FF2B5EF4-FFF2-40B4-BE49-F238E27FC236}">
                <a16:creationId xmlns="" xmlns:a16="http://schemas.microsoft.com/office/drawing/2014/main" id="{00000000-0008-0000-1100-0000E0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05" name="Line 8">
            <a:extLst>
              <a:ext uri="{FF2B5EF4-FFF2-40B4-BE49-F238E27FC236}">
                <a16:creationId xmlns="" xmlns:a16="http://schemas.microsoft.com/office/drawing/2014/main" id="{00000000-0008-0000-1100-0000E1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06" name="Line 9">
            <a:extLst>
              <a:ext uri="{FF2B5EF4-FFF2-40B4-BE49-F238E27FC236}">
                <a16:creationId xmlns="" xmlns:a16="http://schemas.microsoft.com/office/drawing/2014/main" id="{00000000-0008-0000-1100-0000E2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07" name="Line 7">
            <a:extLst>
              <a:ext uri="{FF2B5EF4-FFF2-40B4-BE49-F238E27FC236}">
                <a16:creationId xmlns="" xmlns:a16="http://schemas.microsoft.com/office/drawing/2014/main" id="{00000000-0008-0000-1100-0000E3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408" name="Line 8">
            <a:extLst>
              <a:ext uri="{FF2B5EF4-FFF2-40B4-BE49-F238E27FC236}">
                <a16:creationId xmlns="" xmlns:a16="http://schemas.microsoft.com/office/drawing/2014/main" id="{00000000-0008-0000-1100-0000E4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409" name="Line 9">
            <a:extLst>
              <a:ext uri="{FF2B5EF4-FFF2-40B4-BE49-F238E27FC236}">
                <a16:creationId xmlns="" xmlns:a16="http://schemas.microsoft.com/office/drawing/2014/main" id="{00000000-0008-0000-1100-0000E5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410" name="Line 7">
            <a:extLst>
              <a:ext uri="{FF2B5EF4-FFF2-40B4-BE49-F238E27FC236}">
                <a16:creationId xmlns="" xmlns:a16="http://schemas.microsoft.com/office/drawing/2014/main" id="{00000000-0008-0000-1100-0000E6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411" name="Line 8">
            <a:extLst>
              <a:ext uri="{FF2B5EF4-FFF2-40B4-BE49-F238E27FC236}">
                <a16:creationId xmlns="" xmlns:a16="http://schemas.microsoft.com/office/drawing/2014/main" id="{00000000-0008-0000-1100-0000E7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412" name="Line 9">
            <a:extLst>
              <a:ext uri="{FF2B5EF4-FFF2-40B4-BE49-F238E27FC236}">
                <a16:creationId xmlns="" xmlns:a16="http://schemas.microsoft.com/office/drawing/2014/main" id="{00000000-0008-0000-1100-0000E8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413" name="Line 7">
            <a:extLst>
              <a:ext uri="{FF2B5EF4-FFF2-40B4-BE49-F238E27FC236}">
                <a16:creationId xmlns="" xmlns:a16="http://schemas.microsoft.com/office/drawing/2014/main" id="{00000000-0008-0000-1100-0000E905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414" name="Line 8">
            <a:extLst>
              <a:ext uri="{FF2B5EF4-FFF2-40B4-BE49-F238E27FC236}">
                <a16:creationId xmlns="" xmlns:a16="http://schemas.microsoft.com/office/drawing/2014/main" id="{00000000-0008-0000-1100-0000EA05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415" name="Line 9">
            <a:extLst>
              <a:ext uri="{FF2B5EF4-FFF2-40B4-BE49-F238E27FC236}">
                <a16:creationId xmlns="" xmlns:a16="http://schemas.microsoft.com/office/drawing/2014/main" id="{00000000-0008-0000-1100-0000EB05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416" name="Line 7">
            <a:extLst>
              <a:ext uri="{FF2B5EF4-FFF2-40B4-BE49-F238E27FC236}">
                <a16:creationId xmlns="" xmlns:a16="http://schemas.microsoft.com/office/drawing/2014/main" id="{00000000-0008-0000-1100-0000EC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417" name="Line 8">
            <a:extLst>
              <a:ext uri="{FF2B5EF4-FFF2-40B4-BE49-F238E27FC236}">
                <a16:creationId xmlns="" xmlns:a16="http://schemas.microsoft.com/office/drawing/2014/main" id="{00000000-0008-0000-1100-0000ED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418" name="Line 9">
            <a:extLst>
              <a:ext uri="{FF2B5EF4-FFF2-40B4-BE49-F238E27FC236}">
                <a16:creationId xmlns="" xmlns:a16="http://schemas.microsoft.com/office/drawing/2014/main" id="{00000000-0008-0000-1100-0000EE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419" name="Line 7">
            <a:extLst>
              <a:ext uri="{FF2B5EF4-FFF2-40B4-BE49-F238E27FC236}">
                <a16:creationId xmlns="" xmlns:a16="http://schemas.microsoft.com/office/drawing/2014/main" id="{00000000-0008-0000-1100-0000EF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20" name="Line 8">
            <a:extLst>
              <a:ext uri="{FF2B5EF4-FFF2-40B4-BE49-F238E27FC236}">
                <a16:creationId xmlns="" xmlns:a16="http://schemas.microsoft.com/office/drawing/2014/main" id="{00000000-0008-0000-1100-0000F0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21" name="Line 9">
            <a:extLst>
              <a:ext uri="{FF2B5EF4-FFF2-40B4-BE49-F238E27FC236}">
                <a16:creationId xmlns="" xmlns:a16="http://schemas.microsoft.com/office/drawing/2014/main" id="{00000000-0008-0000-1100-0000F1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22" name="Line 7">
            <a:extLst>
              <a:ext uri="{FF2B5EF4-FFF2-40B4-BE49-F238E27FC236}">
                <a16:creationId xmlns="" xmlns:a16="http://schemas.microsoft.com/office/drawing/2014/main" id="{00000000-0008-0000-1100-0000F2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423" name="Line 8">
            <a:extLst>
              <a:ext uri="{FF2B5EF4-FFF2-40B4-BE49-F238E27FC236}">
                <a16:creationId xmlns="" xmlns:a16="http://schemas.microsoft.com/office/drawing/2014/main" id="{00000000-0008-0000-1100-0000F3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424" name="Line 9">
            <a:extLst>
              <a:ext uri="{FF2B5EF4-FFF2-40B4-BE49-F238E27FC236}">
                <a16:creationId xmlns="" xmlns:a16="http://schemas.microsoft.com/office/drawing/2014/main" id="{00000000-0008-0000-1100-0000F405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425" name="Line 7">
            <a:extLst>
              <a:ext uri="{FF2B5EF4-FFF2-40B4-BE49-F238E27FC236}">
                <a16:creationId xmlns="" xmlns:a16="http://schemas.microsoft.com/office/drawing/2014/main" id="{00000000-0008-0000-1100-0000F5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426" name="Line 8">
            <a:extLst>
              <a:ext uri="{FF2B5EF4-FFF2-40B4-BE49-F238E27FC236}">
                <a16:creationId xmlns="" xmlns:a16="http://schemas.microsoft.com/office/drawing/2014/main" id="{00000000-0008-0000-1100-0000F6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427" name="Line 9">
            <a:extLst>
              <a:ext uri="{FF2B5EF4-FFF2-40B4-BE49-F238E27FC236}">
                <a16:creationId xmlns="" xmlns:a16="http://schemas.microsoft.com/office/drawing/2014/main" id="{00000000-0008-0000-1100-0000F705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428" name="Line 7">
            <a:extLst>
              <a:ext uri="{FF2B5EF4-FFF2-40B4-BE49-F238E27FC236}">
                <a16:creationId xmlns="" xmlns:a16="http://schemas.microsoft.com/office/drawing/2014/main" id="{00000000-0008-0000-1100-0000F8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29" name="Line 8">
            <a:extLst>
              <a:ext uri="{FF2B5EF4-FFF2-40B4-BE49-F238E27FC236}">
                <a16:creationId xmlns="" xmlns:a16="http://schemas.microsoft.com/office/drawing/2014/main" id="{00000000-0008-0000-1100-0000F9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30" name="Line 9">
            <a:extLst>
              <a:ext uri="{FF2B5EF4-FFF2-40B4-BE49-F238E27FC236}">
                <a16:creationId xmlns="" xmlns:a16="http://schemas.microsoft.com/office/drawing/2014/main" id="{00000000-0008-0000-1100-0000FA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31" name="Line 7">
            <a:extLst>
              <a:ext uri="{FF2B5EF4-FFF2-40B4-BE49-F238E27FC236}">
                <a16:creationId xmlns="" xmlns:a16="http://schemas.microsoft.com/office/drawing/2014/main" id="{00000000-0008-0000-1100-0000FB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432" name="Line 8">
            <a:extLst>
              <a:ext uri="{FF2B5EF4-FFF2-40B4-BE49-F238E27FC236}">
                <a16:creationId xmlns="" xmlns:a16="http://schemas.microsoft.com/office/drawing/2014/main" id="{00000000-0008-0000-1100-0000FC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433" name="Line 9">
            <a:extLst>
              <a:ext uri="{FF2B5EF4-FFF2-40B4-BE49-F238E27FC236}">
                <a16:creationId xmlns="" xmlns:a16="http://schemas.microsoft.com/office/drawing/2014/main" id="{00000000-0008-0000-1100-0000FD05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434" name="Line 7">
            <a:extLst>
              <a:ext uri="{FF2B5EF4-FFF2-40B4-BE49-F238E27FC236}">
                <a16:creationId xmlns="" xmlns:a16="http://schemas.microsoft.com/office/drawing/2014/main" id="{00000000-0008-0000-1100-0000FE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35" name="Line 8">
            <a:extLst>
              <a:ext uri="{FF2B5EF4-FFF2-40B4-BE49-F238E27FC236}">
                <a16:creationId xmlns="" xmlns:a16="http://schemas.microsoft.com/office/drawing/2014/main" id="{00000000-0008-0000-1100-0000FF05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36" name="Line 9">
            <a:extLst>
              <a:ext uri="{FF2B5EF4-FFF2-40B4-BE49-F238E27FC236}">
                <a16:creationId xmlns="" xmlns:a16="http://schemas.microsoft.com/office/drawing/2014/main" id="{00000000-0008-0000-1100-00000006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37" name="Line 7">
            <a:extLst>
              <a:ext uri="{FF2B5EF4-FFF2-40B4-BE49-F238E27FC236}">
                <a16:creationId xmlns="" xmlns:a16="http://schemas.microsoft.com/office/drawing/2014/main" id="{00000000-0008-0000-1100-00000106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438" name="Line 8">
            <a:extLst>
              <a:ext uri="{FF2B5EF4-FFF2-40B4-BE49-F238E27FC236}">
                <a16:creationId xmlns="" xmlns:a16="http://schemas.microsoft.com/office/drawing/2014/main" id="{00000000-0008-0000-1100-00000206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439" name="Line 9">
            <a:extLst>
              <a:ext uri="{FF2B5EF4-FFF2-40B4-BE49-F238E27FC236}">
                <a16:creationId xmlns="" xmlns:a16="http://schemas.microsoft.com/office/drawing/2014/main" id="{00000000-0008-0000-1100-00000306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440" name="Line 7">
            <a:extLst>
              <a:ext uri="{FF2B5EF4-FFF2-40B4-BE49-F238E27FC236}">
                <a16:creationId xmlns="" xmlns:a16="http://schemas.microsoft.com/office/drawing/2014/main" id="{00000000-0008-0000-1100-00000406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441" name="Line 8">
            <a:extLst>
              <a:ext uri="{FF2B5EF4-FFF2-40B4-BE49-F238E27FC236}">
                <a16:creationId xmlns="" xmlns:a16="http://schemas.microsoft.com/office/drawing/2014/main" id="{00000000-0008-0000-1100-00000506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442" name="Line 9">
            <a:extLst>
              <a:ext uri="{FF2B5EF4-FFF2-40B4-BE49-F238E27FC236}">
                <a16:creationId xmlns="" xmlns:a16="http://schemas.microsoft.com/office/drawing/2014/main" id="{00000000-0008-0000-1100-00000606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443" name="Line 7">
            <a:extLst>
              <a:ext uri="{FF2B5EF4-FFF2-40B4-BE49-F238E27FC236}">
                <a16:creationId xmlns="" xmlns:a16="http://schemas.microsoft.com/office/drawing/2014/main" id="{00000000-0008-0000-1100-00000706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44" name="Line 8">
            <a:extLst>
              <a:ext uri="{FF2B5EF4-FFF2-40B4-BE49-F238E27FC236}">
                <a16:creationId xmlns="" xmlns:a16="http://schemas.microsoft.com/office/drawing/2014/main" id="{00000000-0008-0000-1100-00000806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45" name="Line 9">
            <a:extLst>
              <a:ext uri="{FF2B5EF4-FFF2-40B4-BE49-F238E27FC236}">
                <a16:creationId xmlns="" xmlns:a16="http://schemas.microsoft.com/office/drawing/2014/main" id="{00000000-0008-0000-1100-00000906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46" name="Line 7">
            <a:extLst>
              <a:ext uri="{FF2B5EF4-FFF2-40B4-BE49-F238E27FC236}">
                <a16:creationId xmlns="" xmlns:a16="http://schemas.microsoft.com/office/drawing/2014/main" id="{00000000-0008-0000-1100-00000A06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447" name="Line 8">
            <a:extLst>
              <a:ext uri="{FF2B5EF4-FFF2-40B4-BE49-F238E27FC236}">
                <a16:creationId xmlns="" xmlns:a16="http://schemas.microsoft.com/office/drawing/2014/main" id="{00000000-0008-0000-1100-00000B06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448" name="Line 9">
            <a:extLst>
              <a:ext uri="{FF2B5EF4-FFF2-40B4-BE49-F238E27FC236}">
                <a16:creationId xmlns="" xmlns:a16="http://schemas.microsoft.com/office/drawing/2014/main" id="{00000000-0008-0000-1100-00000C06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449" name="Line 7">
            <a:extLst>
              <a:ext uri="{FF2B5EF4-FFF2-40B4-BE49-F238E27FC236}">
                <a16:creationId xmlns="" xmlns:a16="http://schemas.microsoft.com/office/drawing/2014/main" id="{00000000-0008-0000-1100-00000D06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450" name="Line 8">
            <a:extLst>
              <a:ext uri="{FF2B5EF4-FFF2-40B4-BE49-F238E27FC236}">
                <a16:creationId xmlns="" xmlns:a16="http://schemas.microsoft.com/office/drawing/2014/main" id="{00000000-0008-0000-1100-00000E06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451" name="Line 9">
            <a:extLst>
              <a:ext uri="{FF2B5EF4-FFF2-40B4-BE49-F238E27FC236}">
                <a16:creationId xmlns="" xmlns:a16="http://schemas.microsoft.com/office/drawing/2014/main" id="{00000000-0008-0000-1100-00000F06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452" name="Line 7">
            <a:extLst>
              <a:ext uri="{FF2B5EF4-FFF2-40B4-BE49-F238E27FC236}">
                <a16:creationId xmlns="" xmlns:a16="http://schemas.microsoft.com/office/drawing/2014/main" id="{00000000-0008-0000-1100-00001006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453" name="Line 8">
            <a:extLst>
              <a:ext uri="{FF2B5EF4-FFF2-40B4-BE49-F238E27FC236}">
                <a16:creationId xmlns="" xmlns:a16="http://schemas.microsoft.com/office/drawing/2014/main" id="{00000000-0008-0000-1100-00001106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454" name="Line 9">
            <a:extLst>
              <a:ext uri="{FF2B5EF4-FFF2-40B4-BE49-F238E27FC236}">
                <a16:creationId xmlns="" xmlns:a16="http://schemas.microsoft.com/office/drawing/2014/main" id="{00000000-0008-0000-1100-00001206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455" name="Line 7">
            <a:extLst>
              <a:ext uri="{FF2B5EF4-FFF2-40B4-BE49-F238E27FC236}">
                <a16:creationId xmlns="" xmlns:a16="http://schemas.microsoft.com/office/drawing/2014/main" id="{00000000-0008-0000-1100-00001306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56" name="Line 8">
            <a:extLst>
              <a:ext uri="{FF2B5EF4-FFF2-40B4-BE49-F238E27FC236}">
                <a16:creationId xmlns="" xmlns:a16="http://schemas.microsoft.com/office/drawing/2014/main" id="{00000000-0008-0000-1100-00001406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57" name="Line 9">
            <a:extLst>
              <a:ext uri="{FF2B5EF4-FFF2-40B4-BE49-F238E27FC236}">
                <a16:creationId xmlns="" xmlns:a16="http://schemas.microsoft.com/office/drawing/2014/main" id="{00000000-0008-0000-1100-00001506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58" name="Line 7">
            <a:extLst>
              <a:ext uri="{FF2B5EF4-FFF2-40B4-BE49-F238E27FC236}">
                <a16:creationId xmlns="" xmlns:a16="http://schemas.microsoft.com/office/drawing/2014/main" id="{00000000-0008-0000-1100-00001606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459" name="Line 8">
            <a:extLst>
              <a:ext uri="{FF2B5EF4-FFF2-40B4-BE49-F238E27FC236}">
                <a16:creationId xmlns="" xmlns:a16="http://schemas.microsoft.com/office/drawing/2014/main" id="{00000000-0008-0000-1100-00001706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460" name="Line 9">
            <a:extLst>
              <a:ext uri="{FF2B5EF4-FFF2-40B4-BE49-F238E27FC236}">
                <a16:creationId xmlns="" xmlns:a16="http://schemas.microsoft.com/office/drawing/2014/main" id="{00000000-0008-0000-1100-00001806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461" name="Line 7">
            <a:extLst>
              <a:ext uri="{FF2B5EF4-FFF2-40B4-BE49-F238E27FC236}">
                <a16:creationId xmlns="" xmlns:a16="http://schemas.microsoft.com/office/drawing/2014/main" id="{00000000-0008-0000-1100-00001906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462" name="Line 8">
            <a:extLst>
              <a:ext uri="{FF2B5EF4-FFF2-40B4-BE49-F238E27FC236}">
                <a16:creationId xmlns="" xmlns:a16="http://schemas.microsoft.com/office/drawing/2014/main" id="{00000000-0008-0000-1100-00001A06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463" name="Line 9">
            <a:extLst>
              <a:ext uri="{FF2B5EF4-FFF2-40B4-BE49-F238E27FC236}">
                <a16:creationId xmlns="" xmlns:a16="http://schemas.microsoft.com/office/drawing/2014/main" id="{00000000-0008-0000-1100-00001B06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464" name="Line 7">
            <a:extLst>
              <a:ext uri="{FF2B5EF4-FFF2-40B4-BE49-F238E27FC236}">
                <a16:creationId xmlns="" xmlns:a16="http://schemas.microsoft.com/office/drawing/2014/main" id="{00000000-0008-0000-1100-00001C06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465" name="Line 8">
            <a:extLst>
              <a:ext uri="{FF2B5EF4-FFF2-40B4-BE49-F238E27FC236}">
                <a16:creationId xmlns="" xmlns:a16="http://schemas.microsoft.com/office/drawing/2014/main" id="{00000000-0008-0000-1100-00001D06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466" name="Line 9">
            <a:extLst>
              <a:ext uri="{FF2B5EF4-FFF2-40B4-BE49-F238E27FC236}">
                <a16:creationId xmlns="" xmlns:a16="http://schemas.microsoft.com/office/drawing/2014/main" id="{00000000-0008-0000-1100-00001E06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467" name="Line 7">
            <a:extLst>
              <a:ext uri="{FF2B5EF4-FFF2-40B4-BE49-F238E27FC236}">
                <a16:creationId xmlns="" xmlns:a16="http://schemas.microsoft.com/office/drawing/2014/main" id="{00000000-0008-0000-1100-00001F06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468" name="Line 8">
            <a:extLst>
              <a:ext uri="{FF2B5EF4-FFF2-40B4-BE49-F238E27FC236}">
                <a16:creationId xmlns="" xmlns:a16="http://schemas.microsoft.com/office/drawing/2014/main" id="{00000000-0008-0000-1100-00002006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469" name="Line 9">
            <a:extLst>
              <a:ext uri="{FF2B5EF4-FFF2-40B4-BE49-F238E27FC236}">
                <a16:creationId xmlns="" xmlns:a16="http://schemas.microsoft.com/office/drawing/2014/main" id="{00000000-0008-0000-1100-00002106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470" name="Line 7">
            <a:extLst>
              <a:ext uri="{FF2B5EF4-FFF2-40B4-BE49-F238E27FC236}">
                <a16:creationId xmlns="" xmlns:a16="http://schemas.microsoft.com/office/drawing/2014/main" id="{00000000-0008-0000-1100-00002206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71" name="Line 8">
            <a:extLst>
              <a:ext uri="{FF2B5EF4-FFF2-40B4-BE49-F238E27FC236}">
                <a16:creationId xmlns="" xmlns:a16="http://schemas.microsoft.com/office/drawing/2014/main" id="{00000000-0008-0000-1100-00002306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72" name="Line 9">
            <a:extLst>
              <a:ext uri="{FF2B5EF4-FFF2-40B4-BE49-F238E27FC236}">
                <a16:creationId xmlns="" xmlns:a16="http://schemas.microsoft.com/office/drawing/2014/main" id="{00000000-0008-0000-1100-00002406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73" name="Line 7">
            <a:extLst>
              <a:ext uri="{FF2B5EF4-FFF2-40B4-BE49-F238E27FC236}">
                <a16:creationId xmlns="" xmlns:a16="http://schemas.microsoft.com/office/drawing/2014/main" id="{00000000-0008-0000-1100-00002506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474" name="Line 8">
            <a:extLst>
              <a:ext uri="{FF2B5EF4-FFF2-40B4-BE49-F238E27FC236}">
                <a16:creationId xmlns="" xmlns:a16="http://schemas.microsoft.com/office/drawing/2014/main" id="{00000000-0008-0000-1100-00002606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475" name="Line 9">
            <a:extLst>
              <a:ext uri="{FF2B5EF4-FFF2-40B4-BE49-F238E27FC236}">
                <a16:creationId xmlns="" xmlns:a16="http://schemas.microsoft.com/office/drawing/2014/main" id="{00000000-0008-0000-1100-00002706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476" name="Line 7">
            <a:extLst>
              <a:ext uri="{FF2B5EF4-FFF2-40B4-BE49-F238E27FC236}">
                <a16:creationId xmlns="" xmlns:a16="http://schemas.microsoft.com/office/drawing/2014/main" id="{00000000-0008-0000-1100-00002806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477" name="Line 8">
            <a:extLst>
              <a:ext uri="{FF2B5EF4-FFF2-40B4-BE49-F238E27FC236}">
                <a16:creationId xmlns="" xmlns:a16="http://schemas.microsoft.com/office/drawing/2014/main" id="{00000000-0008-0000-1100-00002906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478" name="Line 9">
            <a:extLst>
              <a:ext uri="{FF2B5EF4-FFF2-40B4-BE49-F238E27FC236}">
                <a16:creationId xmlns="" xmlns:a16="http://schemas.microsoft.com/office/drawing/2014/main" id="{00000000-0008-0000-1100-00002A06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479" name="Line 7">
            <a:extLst>
              <a:ext uri="{FF2B5EF4-FFF2-40B4-BE49-F238E27FC236}">
                <a16:creationId xmlns="" xmlns:a16="http://schemas.microsoft.com/office/drawing/2014/main" id="{00000000-0008-0000-1100-00002B06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80" name="Line 8">
            <a:extLst>
              <a:ext uri="{FF2B5EF4-FFF2-40B4-BE49-F238E27FC236}">
                <a16:creationId xmlns="" xmlns:a16="http://schemas.microsoft.com/office/drawing/2014/main" id="{00000000-0008-0000-1100-00002C06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81" name="Line 9">
            <a:extLst>
              <a:ext uri="{FF2B5EF4-FFF2-40B4-BE49-F238E27FC236}">
                <a16:creationId xmlns="" xmlns:a16="http://schemas.microsoft.com/office/drawing/2014/main" id="{00000000-0008-0000-1100-00002D06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82" name="Line 7">
            <a:extLst>
              <a:ext uri="{FF2B5EF4-FFF2-40B4-BE49-F238E27FC236}">
                <a16:creationId xmlns="" xmlns:a16="http://schemas.microsoft.com/office/drawing/2014/main" id="{00000000-0008-0000-1100-00002E06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483" name="Line 8">
            <a:extLst>
              <a:ext uri="{FF2B5EF4-FFF2-40B4-BE49-F238E27FC236}">
                <a16:creationId xmlns="" xmlns:a16="http://schemas.microsoft.com/office/drawing/2014/main" id="{00000000-0008-0000-1100-00002F06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484" name="Line 9">
            <a:extLst>
              <a:ext uri="{FF2B5EF4-FFF2-40B4-BE49-F238E27FC236}">
                <a16:creationId xmlns="" xmlns:a16="http://schemas.microsoft.com/office/drawing/2014/main" id="{00000000-0008-0000-1100-00003006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485" name="Line 7">
            <a:extLst>
              <a:ext uri="{FF2B5EF4-FFF2-40B4-BE49-F238E27FC236}">
                <a16:creationId xmlns="" xmlns:a16="http://schemas.microsoft.com/office/drawing/2014/main" id="{00000000-0008-0000-1100-00003106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86" name="Line 8">
            <a:extLst>
              <a:ext uri="{FF2B5EF4-FFF2-40B4-BE49-F238E27FC236}">
                <a16:creationId xmlns="" xmlns:a16="http://schemas.microsoft.com/office/drawing/2014/main" id="{00000000-0008-0000-1100-00003206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87" name="Line 9">
            <a:extLst>
              <a:ext uri="{FF2B5EF4-FFF2-40B4-BE49-F238E27FC236}">
                <a16:creationId xmlns="" xmlns:a16="http://schemas.microsoft.com/office/drawing/2014/main" id="{00000000-0008-0000-1100-00003306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88" name="Line 7">
            <a:extLst>
              <a:ext uri="{FF2B5EF4-FFF2-40B4-BE49-F238E27FC236}">
                <a16:creationId xmlns="" xmlns:a16="http://schemas.microsoft.com/office/drawing/2014/main" id="{00000000-0008-0000-1100-00003406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489" name="Line 8">
            <a:extLst>
              <a:ext uri="{FF2B5EF4-FFF2-40B4-BE49-F238E27FC236}">
                <a16:creationId xmlns="" xmlns:a16="http://schemas.microsoft.com/office/drawing/2014/main" id="{00000000-0008-0000-1100-00003506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490" name="Line 9">
            <a:extLst>
              <a:ext uri="{FF2B5EF4-FFF2-40B4-BE49-F238E27FC236}">
                <a16:creationId xmlns="" xmlns:a16="http://schemas.microsoft.com/office/drawing/2014/main" id="{00000000-0008-0000-1100-000036060000}"/>
              </a:ext>
            </a:extLst>
          </p:cNvPr>
          <p:cNvSpPr>
            <a:spLocks noChangeShapeType="1"/>
          </p:cNvSpPr>
          <p:nvPr/>
        </p:nvSpPr>
        <p:spPr bwMode="auto">
          <a:xfrm>
            <a:off x="6640513" y="8839200"/>
            <a:ext cx="0" cy="0"/>
          </a:xfrm>
          <a:prstGeom prst="line">
            <a:avLst/>
          </a:prstGeom>
          <a:noFill/>
          <a:ln w="9525">
            <a:solidFill>
              <a:srgbClr val="000000"/>
            </a:solidFill>
            <a:round/>
            <a:headEnd/>
            <a:tailEnd/>
          </a:ln>
        </p:spPr>
        <p:txBody>
          <a:bodyPr/>
          <a:lstStyle/>
          <a:p>
            <a:endParaRPr lang="en-US"/>
          </a:p>
        </p:txBody>
      </p:sp>
      <p:sp>
        <p:nvSpPr>
          <p:cNvPr id="1491" name="Line 7">
            <a:extLst>
              <a:ext uri="{FF2B5EF4-FFF2-40B4-BE49-F238E27FC236}">
                <a16:creationId xmlns="" xmlns:a16="http://schemas.microsoft.com/office/drawing/2014/main" id="{00000000-0008-0000-1100-00003706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492" name="Line 8">
            <a:extLst>
              <a:ext uri="{FF2B5EF4-FFF2-40B4-BE49-F238E27FC236}">
                <a16:creationId xmlns="" xmlns:a16="http://schemas.microsoft.com/office/drawing/2014/main" id="{00000000-0008-0000-1100-00003806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493" name="Line 9">
            <a:extLst>
              <a:ext uri="{FF2B5EF4-FFF2-40B4-BE49-F238E27FC236}">
                <a16:creationId xmlns="" xmlns:a16="http://schemas.microsoft.com/office/drawing/2014/main" id="{00000000-0008-0000-1100-00003906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494" name="Line 7">
            <a:extLst>
              <a:ext uri="{FF2B5EF4-FFF2-40B4-BE49-F238E27FC236}">
                <a16:creationId xmlns="" xmlns:a16="http://schemas.microsoft.com/office/drawing/2014/main" id="{00000000-0008-0000-1100-00003A06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95" name="Line 8">
            <a:extLst>
              <a:ext uri="{FF2B5EF4-FFF2-40B4-BE49-F238E27FC236}">
                <a16:creationId xmlns="" xmlns:a16="http://schemas.microsoft.com/office/drawing/2014/main" id="{00000000-0008-0000-1100-00003B06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96" name="Line 9">
            <a:extLst>
              <a:ext uri="{FF2B5EF4-FFF2-40B4-BE49-F238E27FC236}">
                <a16:creationId xmlns="" xmlns:a16="http://schemas.microsoft.com/office/drawing/2014/main" id="{00000000-0008-0000-1100-00003C06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497" name="Line 7">
            <a:extLst>
              <a:ext uri="{FF2B5EF4-FFF2-40B4-BE49-F238E27FC236}">
                <a16:creationId xmlns="" xmlns:a16="http://schemas.microsoft.com/office/drawing/2014/main" id="{00000000-0008-0000-1100-00003D06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498" name="Line 8">
            <a:extLst>
              <a:ext uri="{FF2B5EF4-FFF2-40B4-BE49-F238E27FC236}">
                <a16:creationId xmlns="" xmlns:a16="http://schemas.microsoft.com/office/drawing/2014/main" id="{00000000-0008-0000-1100-00003E06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499" name="Line 9">
            <a:extLst>
              <a:ext uri="{FF2B5EF4-FFF2-40B4-BE49-F238E27FC236}">
                <a16:creationId xmlns="" xmlns:a16="http://schemas.microsoft.com/office/drawing/2014/main" id="{00000000-0008-0000-1100-00003F06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500" name="Line 7">
            <a:extLst>
              <a:ext uri="{FF2B5EF4-FFF2-40B4-BE49-F238E27FC236}">
                <a16:creationId xmlns="" xmlns:a16="http://schemas.microsoft.com/office/drawing/2014/main" id="{00000000-0008-0000-1100-00004006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501" name="Line 8">
            <a:extLst>
              <a:ext uri="{FF2B5EF4-FFF2-40B4-BE49-F238E27FC236}">
                <a16:creationId xmlns="" xmlns:a16="http://schemas.microsoft.com/office/drawing/2014/main" id="{00000000-0008-0000-1100-00004106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502" name="Line 9">
            <a:extLst>
              <a:ext uri="{FF2B5EF4-FFF2-40B4-BE49-F238E27FC236}">
                <a16:creationId xmlns="" xmlns:a16="http://schemas.microsoft.com/office/drawing/2014/main" id="{00000000-0008-0000-1100-00004206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503" name="Line 7">
            <a:extLst>
              <a:ext uri="{FF2B5EF4-FFF2-40B4-BE49-F238E27FC236}">
                <a16:creationId xmlns="" xmlns:a16="http://schemas.microsoft.com/office/drawing/2014/main" id="{00000000-0008-0000-1100-00004306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504" name="Line 8">
            <a:extLst>
              <a:ext uri="{FF2B5EF4-FFF2-40B4-BE49-F238E27FC236}">
                <a16:creationId xmlns="" xmlns:a16="http://schemas.microsoft.com/office/drawing/2014/main" id="{00000000-0008-0000-1100-00004406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505" name="Line 9">
            <a:extLst>
              <a:ext uri="{FF2B5EF4-FFF2-40B4-BE49-F238E27FC236}">
                <a16:creationId xmlns="" xmlns:a16="http://schemas.microsoft.com/office/drawing/2014/main" id="{00000000-0008-0000-1100-00004506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cxnSp>
        <p:nvCxnSpPr>
          <p:cNvPr id="1506" name="Straight Connector 1505">
            <a:extLst>
              <a:ext uri="{FF2B5EF4-FFF2-40B4-BE49-F238E27FC236}">
                <a16:creationId xmlns="" xmlns:a16="http://schemas.microsoft.com/office/drawing/2014/main" id="{00000000-0008-0000-1100-000048060000}"/>
              </a:ext>
            </a:extLst>
          </p:cNvPr>
          <p:cNvCxnSpPr>
            <a:cxnSpLocks noChangeShapeType="1"/>
          </p:cNvCxnSpPr>
          <p:nvPr/>
        </p:nvCxnSpPr>
        <p:spPr bwMode="auto">
          <a:xfrm>
            <a:off x="8080975" y="8229600"/>
            <a:ext cx="655182" cy="0"/>
          </a:xfrm>
          <a:prstGeom prst="line">
            <a:avLst/>
          </a:prstGeom>
          <a:noFill/>
          <a:ln w="9525" algn="ctr">
            <a:solidFill>
              <a:schemeClr val="bg1"/>
            </a:solidFill>
            <a:round/>
            <a:headEnd/>
            <a:tailEnd/>
          </a:ln>
        </p:spPr>
      </p:cxnSp>
      <p:cxnSp>
        <p:nvCxnSpPr>
          <p:cNvPr id="1507" name="Straight Connector 1506">
            <a:extLst>
              <a:ext uri="{FF2B5EF4-FFF2-40B4-BE49-F238E27FC236}">
                <a16:creationId xmlns="" xmlns:a16="http://schemas.microsoft.com/office/drawing/2014/main" id="{00000000-0008-0000-1100-000049060000}"/>
              </a:ext>
            </a:extLst>
          </p:cNvPr>
          <p:cNvCxnSpPr>
            <a:cxnSpLocks noChangeShapeType="1"/>
          </p:cNvCxnSpPr>
          <p:nvPr/>
        </p:nvCxnSpPr>
        <p:spPr bwMode="auto">
          <a:xfrm>
            <a:off x="8080975" y="8229600"/>
            <a:ext cx="655182" cy="0"/>
          </a:xfrm>
          <a:prstGeom prst="line">
            <a:avLst/>
          </a:prstGeom>
          <a:noFill/>
          <a:ln w="9525" algn="ctr">
            <a:solidFill>
              <a:schemeClr val="bg1"/>
            </a:solidFill>
            <a:round/>
            <a:headEnd/>
            <a:tailEnd/>
          </a:ln>
        </p:spPr>
      </p:cxnSp>
      <p:cxnSp>
        <p:nvCxnSpPr>
          <p:cNvPr id="1508" name="Straight Connector 1507">
            <a:extLst>
              <a:ext uri="{FF2B5EF4-FFF2-40B4-BE49-F238E27FC236}">
                <a16:creationId xmlns="" xmlns:a16="http://schemas.microsoft.com/office/drawing/2014/main" id="{00000000-0008-0000-1100-00004A060000}"/>
              </a:ext>
            </a:extLst>
          </p:cNvPr>
          <p:cNvCxnSpPr>
            <a:cxnSpLocks noChangeShapeType="1"/>
          </p:cNvCxnSpPr>
          <p:nvPr/>
        </p:nvCxnSpPr>
        <p:spPr bwMode="auto">
          <a:xfrm>
            <a:off x="8080975" y="8229600"/>
            <a:ext cx="655182" cy="0"/>
          </a:xfrm>
          <a:prstGeom prst="line">
            <a:avLst/>
          </a:prstGeom>
          <a:noFill/>
          <a:ln w="9525" algn="ctr">
            <a:solidFill>
              <a:schemeClr val="bg1"/>
            </a:solidFill>
            <a:round/>
            <a:headEnd/>
            <a:tailEnd/>
          </a:ln>
        </p:spPr>
      </p:cxnSp>
      <p:sp>
        <p:nvSpPr>
          <p:cNvPr id="1509" name="Line 7">
            <a:extLst>
              <a:ext uri="{FF2B5EF4-FFF2-40B4-BE49-F238E27FC236}">
                <a16:creationId xmlns="" xmlns:a16="http://schemas.microsoft.com/office/drawing/2014/main" id="{00000000-0008-0000-1100-0000E706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10" name="Line 8">
            <a:extLst>
              <a:ext uri="{FF2B5EF4-FFF2-40B4-BE49-F238E27FC236}">
                <a16:creationId xmlns="" xmlns:a16="http://schemas.microsoft.com/office/drawing/2014/main" id="{00000000-0008-0000-1100-0000E806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11" name="Line 9">
            <a:extLst>
              <a:ext uri="{FF2B5EF4-FFF2-40B4-BE49-F238E27FC236}">
                <a16:creationId xmlns="" xmlns:a16="http://schemas.microsoft.com/office/drawing/2014/main" id="{00000000-0008-0000-1100-0000E906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cxnSp>
        <p:nvCxnSpPr>
          <p:cNvPr id="1512" name="Straight Connector 1511">
            <a:extLst>
              <a:ext uri="{FF2B5EF4-FFF2-40B4-BE49-F238E27FC236}">
                <a16:creationId xmlns="" xmlns:a16="http://schemas.microsoft.com/office/drawing/2014/main" id="{00000000-0008-0000-1100-0000EA060000}"/>
              </a:ext>
            </a:extLst>
          </p:cNvPr>
          <p:cNvCxnSpPr>
            <a:cxnSpLocks noChangeShapeType="1"/>
          </p:cNvCxnSpPr>
          <p:nvPr/>
        </p:nvCxnSpPr>
        <p:spPr bwMode="auto">
          <a:xfrm>
            <a:off x="8080975" y="7696200"/>
            <a:ext cx="655182" cy="0"/>
          </a:xfrm>
          <a:prstGeom prst="line">
            <a:avLst/>
          </a:prstGeom>
          <a:noFill/>
          <a:ln w="9525" algn="ctr">
            <a:solidFill>
              <a:schemeClr val="bg1"/>
            </a:solidFill>
            <a:round/>
            <a:headEnd/>
            <a:tailEnd/>
          </a:ln>
        </p:spPr>
      </p:cxnSp>
      <p:sp>
        <p:nvSpPr>
          <p:cNvPr id="1513" name="Line 7">
            <a:extLst>
              <a:ext uri="{FF2B5EF4-FFF2-40B4-BE49-F238E27FC236}">
                <a16:creationId xmlns="" xmlns:a16="http://schemas.microsoft.com/office/drawing/2014/main" id="{00000000-0008-0000-1100-0000EC06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14" name="Line 8">
            <a:extLst>
              <a:ext uri="{FF2B5EF4-FFF2-40B4-BE49-F238E27FC236}">
                <a16:creationId xmlns="" xmlns:a16="http://schemas.microsoft.com/office/drawing/2014/main" id="{00000000-0008-0000-1100-0000ED06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15" name="Line 9">
            <a:extLst>
              <a:ext uri="{FF2B5EF4-FFF2-40B4-BE49-F238E27FC236}">
                <a16:creationId xmlns="" xmlns:a16="http://schemas.microsoft.com/office/drawing/2014/main" id="{00000000-0008-0000-1100-0000EE06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16" name="Line 7">
            <a:extLst>
              <a:ext uri="{FF2B5EF4-FFF2-40B4-BE49-F238E27FC236}">
                <a16:creationId xmlns="" xmlns:a16="http://schemas.microsoft.com/office/drawing/2014/main" id="{00000000-0008-0000-1100-0000EF06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17" name="Line 8">
            <a:extLst>
              <a:ext uri="{FF2B5EF4-FFF2-40B4-BE49-F238E27FC236}">
                <a16:creationId xmlns="" xmlns:a16="http://schemas.microsoft.com/office/drawing/2014/main" id="{00000000-0008-0000-1100-0000F006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18" name="Line 9">
            <a:extLst>
              <a:ext uri="{FF2B5EF4-FFF2-40B4-BE49-F238E27FC236}">
                <a16:creationId xmlns="" xmlns:a16="http://schemas.microsoft.com/office/drawing/2014/main" id="{00000000-0008-0000-1100-0000F106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19" name="Line 7">
            <a:extLst>
              <a:ext uri="{FF2B5EF4-FFF2-40B4-BE49-F238E27FC236}">
                <a16:creationId xmlns="" xmlns:a16="http://schemas.microsoft.com/office/drawing/2014/main" id="{00000000-0008-0000-1100-0000F206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20" name="Line 8">
            <a:extLst>
              <a:ext uri="{FF2B5EF4-FFF2-40B4-BE49-F238E27FC236}">
                <a16:creationId xmlns="" xmlns:a16="http://schemas.microsoft.com/office/drawing/2014/main" id="{00000000-0008-0000-1100-0000F306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21" name="Line 9">
            <a:extLst>
              <a:ext uri="{FF2B5EF4-FFF2-40B4-BE49-F238E27FC236}">
                <a16:creationId xmlns="" xmlns:a16="http://schemas.microsoft.com/office/drawing/2014/main" id="{00000000-0008-0000-1100-0000F406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22" name="Line 7">
            <a:extLst>
              <a:ext uri="{FF2B5EF4-FFF2-40B4-BE49-F238E27FC236}">
                <a16:creationId xmlns="" xmlns:a16="http://schemas.microsoft.com/office/drawing/2014/main" id="{00000000-0008-0000-1100-0000F506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23" name="Line 8">
            <a:extLst>
              <a:ext uri="{FF2B5EF4-FFF2-40B4-BE49-F238E27FC236}">
                <a16:creationId xmlns="" xmlns:a16="http://schemas.microsoft.com/office/drawing/2014/main" id="{00000000-0008-0000-1100-0000F606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24" name="Line 9">
            <a:extLst>
              <a:ext uri="{FF2B5EF4-FFF2-40B4-BE49-F238E27FC236}">
                <a16:creationId xmlns="" xmlns:a16="http://schemas.microsoft.com/office/drawing/2014/main" id="{00000000-0008-0000-1100-0000F706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25" name="Line 7">
            <a:extLst>
              <a:ext uri="{FF2B5EF4-FFF2-40B4-BE49-F238E27FC236}">
                <a16:creationId xmlns="" xmlns:a16="http://schemas.microsoft.com/office/drawing/2014/main" id="{00000000-0008-0000-1100-0000FA06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26" name="Line 8">
            <a:extLst>
              <a:ext uri="{FF2B5EF4-FFF2-40B4-BE49-F238E27FC236}">
                <a16:creationId xmlns="" xmlns:a16="http://schemas.microsoft.com/office/drawing/2014/main" id="{00000000-0008-0000-1100-0000FB06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27" name="Line 9">
            <a:extLst>
              <a:ext uri="{FF2B5EF4-FFF2-40B4-BE49-F238E27FC236}">
                <a16:creationId xmlns="" xmlns:a16="http://schemas.microsoft.com/office/drawing/2014/main" id="{00000000-0008-0000-1100-0000FC06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28" name="Line 7">
            <a:extLst>
              <a:ext uri="{FF2B5EF4-FFF2-40B4-BE49-F238E27FC236}">
                <a16:creationId xmlns="" xmlns:a16="http://schemas.microsoft.com/office/drawing/2014/main" id="{00000000-0008-0000-1100-0000FD06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29" name="Line 8">
            <a:extLst>
              <a:ext uri="{FF2B5EF4-FFF2-40B4-BE49-F238E27FC236}">
                <a16:creationId xmlns="" xmlns:a16="http://schemas.microsoft.com/office/drawing/2014/main" id="{00000000-0008-0000-1100-0000FE06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30" name="Line 9">
            <a:extLst>
              <a:ext uri="{FF2B5EF4-FFF2-40B4-BE49-F238E27FC236}">
                <a16:creationId xmlns="" xmlns:a16="http://schemas.microsoft.com/office/drawing/2014/main" id="{00000000-0008-0000-1100-0000FF06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31" name="Line 7">
            <a:extLst>
              <a:ext uri="{FF2B5EF4-FFF2-40B4-BE49-F238E27FC236}">
                <a16:creationId xmlns="" xmlns:a16="http://schemas.microsoft.com/office/drawing/2014/main" id="{00000000-0008-0000-1100-00000007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32" name="Line 8">
            <a:extLst>
              <a:ext uri="{FF2B5EF4-FFF2-40B4-BE49-F238E27FC236}">
                <a16:creationId xmlns="" xmlns:a16="http://schemas.microsoft.com/office/drawing/2014/main" id="{00000000-0008-0000-1100-00000107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33" name="Line 9">
            <a:extLst>
              <a:ext uri="{FF2B5EF4-FFF2-40B4-BE49-F238E27FC236}">
                <a16:creationId xmlns="" xmlns:a16="http://schemas.microsoft.com/office/drawing/2014/main" id="{00000000-0008-0000-1100-00000207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34" name="Line 7">
            <a:extLst>
              <a:ext uri="{FF2B5EF4-FFF2-40B4-BE49-F238E27FC236}">
                <a16:creationId xmlns="" xmlns:a16="http://schemas.microsoft.com/office/drawing/2014/main" id="{00000000-0008-0000-1100-00000307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35" name="Line 8">
            <a:extLst>
              <a:ext uri="{FF2B5EF4-FFF2-40B4-BE49-F238E27FC236}">
                <a16:creationId xmlns="" xmlns:a16="http://schemas.microsoft.com/office/drawing/2014/main" id="{00000000-0008-0000-1100-00000407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36" name="Line 9">
            <a:extLst>
              <a:ext uri="{FF2B5EF4-FFF2-40B4-BE49-F238E27FC236}">
                <a16:creationId xmlns="" xmlns:a16="http://schemas.microsoft.com/office/drawing/2014/main" id="{00000000-0008-0000-1100-000005070000}"/>
              </a:ext>
            </a:extLst>
          </p:cNvPr>
          <p:cNvSpPr>
            <a:spLocks noChangeShapeType="1"/>
          </p:cNvSpPr>
          <p:nvPr/>
        </p:nvSpPr>
        <p:spPr bwMode="auto">
          <a:xfrm>
            <a:off x="6640513" y="7772400"/>
            <a:ext cx="0" cy="0"/>
          </a:xfrm>
          <a:prstGeom prst="line">
            <a:avLst/>
          </a:prstGeom>
          <a:noFill/>
          <a:ln w="9525">
            <a:solidFill>
              <a:srgbClr val="000000"/>
            </a:solidFill>
            <a:round/>
            <a:headEnd/>
            <a:tailEnd/>
          </a:ln>
        </p:spPr>
        <p:txBody>
          <a:bodyPr/>
          <a:lstStyle/>
          <a:p>
            <a:endParaRPr lang="en-US"/>
          </a:p>
        </p:txBody>
      </p:sp>
      <p:sp>
        <p:nvSpPr>
          <p:cNvPr id="1537" name="Line 7">
            <a:extLst>
              <a:ext uri="{FF2B5EF4-FFF2-40B4-BE49-F238E27FC236}">
                <a16:creationId xmlns="" xmlns:a16="http://schemas.microsoft.com/office/drawing/2014/main" id="{00000000-0008-0000-1100-000006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538" name="Line 8">
            <a:extLst>
              <a:ext uri="{FF2B5EF4-FFF2-40B4-BE49-F238E27FC236}">
                <a16:creationId xmlns="" xmlns:a16="http://schemas.microsoft.com/office/drawing/2014/main" id="{00000000-0008-0000-1100-000007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539" name="Line 9">
            <a:extLst>
              <a:ext uri="{FF2B5EF4-FFF2-40B4-BE49-F238E27FC236}">
                <a16:creationId xmlns="" xmlns:a16="http://schemas.microsoft.com/office/drawing/2014/main" id="{00000000-0008-0000-1100-000008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540" name="Line 7">
            <a:extLst>
              <a:ext uri="{FF2B5EF4-FFF2-40B4-BE49-F238E27FC236}">
                <a16:creationId xmlns="" xmlns:a16="http://schemas.microsoft.com/office/drawing/2014/main" id="{00000000-0008-0000-1100-00000907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541" name="Line 8">
            <a:extLst>
              <a:ext uri="{FF2B5EF4-FFF2-40B4-BE49-F238E27FC236}">
                <a16:creationId xmlns="" xmlns:a16="http://schemas.microsoft.com/office/drawing/2014/main" id="{00000000-0008-0000-1100-00000A07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542" name="Line 9">
            <a:extLst>
              <a:ext uri="{FF2B5EF4-FFF2-40B4-BE49-F238E27FC236}">
                <a16:creationId xmlns="" xmlns:a16="http://schemas.microsoft.com/office/drawing/2014/main" id="{00000000-0008-0000-1100-00000B07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543" name="Line 7">
            <a:extLst>
              <a:ext uri="{FF2B5EF4-FFF2-40B4-BE49-F238E27FC236}">
                <a16:creationId xmlns="" xmlns:a16="http://schemas.microsoft.com/office/drawing/2014/main" id="{00000000-0008-0000-1100-00000C07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544" name="Line 8">
            <a:extLst>
              <a:ext uri="{FF2B5EF4-FFF2-40B4-BE49-F238E27FC236}">
                <a16:creationId xmlns="" xmlns:a16="http://schemas.microsoft.com/office/drawing/2014/main" id="{00000000-0008-0000-1100-00000D07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545" name="Line 9">
            <a:extLst>
              <a:ext uri="{FF2B5EF4-FFF2-40B4-BE49-F238E27FC236}">
                <a16:creationId xmlns="" xmlns:a16="http://schemas.microsoft.com/office/drawing/2014/main" id="{00000000-0008-0000-1100-00000E07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546" name="Line 7">
            <a:extLst>
              <a:ext uri="{FF2B5EF4-FFF2-40B4-BE49-F238E27FC236}">
                <a16:creationId xmlns="" xmlns:a16="http://schemas.microsoft.com/office/drawing/2014/main" id="{00000000-0008-0000-1100-00001207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547" name="Line 8">
            <a:extLst>
              <a:ext uri="{FF2B5EF4-FFF2-40B4-BE49-F238E27FC236}">
                <a16:creationId xmlns="" xmlns:a16="http://schemas.microsoft.com/office/drawing/2014/main" id="{00000000-0008-0000-1100-00001307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548" name="Line 9">
            <a:extLst>
              <a:ext uri="{FF2B5EF4-FFF2-40B4-BE49-F238E27FC236}">
                <a16:creationId xmlns="" xmlns:a16="http://schemas.microsoft.com/office/drawing/2014/main" id="{00000000-0008-0000-1100-00001407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549" name="Line 7">
            <a:extLst>
              <a:ext uri="{FF2B5EF4-FFF2-40B4-BE49-F238E27FC236}">
                <a16:creationId xmlns="" xmlns:a16="http://schemas.microsoft.com/office/drawing/2014/main" id="{00000000-0008-0000-1100-00001B07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550" name="Line 8">
            <a:extLst>
              <a:ext uri="{FF2B5EF4-FFF2-40B4-BE49-F238E27FC236}">
                <a16:creationId xmlns="" xmlns:a16="http://schemas.microsoft.com/office/drawing/2014/main" id="{00000000-0008-0000-1100-00001C07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551" name="Line 9">
            <a:extLst>
              <a:ext uri="{FF2B5EF4-FFF2-40B4-BE49-F238E27FC236}">
                <a16:creationId xmlns="" xmlns:a16="http://schemas.microsoft.com/office/drawing/2014/main" id="{00000000-0008-0000-1100-00001D07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552" name="Line 7">
            <a:extLst>
              <a:ext uri="{FF2B5EF4-FFF2-40B4-BE49-F238E27FC236}">
                <a16:creationId xmlns="" xmlns:a16="http://schemas.microsoft.com/office/drawing/2014/main" id="{00000000-0008-0000-1100-00002107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553" name="Line 8">
            <a:extLst>
              <a:ext uri="{FF2B5EF4-FFF2-40B4-BE49-F238E27FC236}">
                <a16:creationId xmlns="" xmlns:a16="http://schemas.microsoft.com/office/drawing/2014/main" id="{00000000-0008-0000-1100-00002207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554" name="Line 9">
            <a:extLst>
              <a:ext uri="{FF2B5EF4-FFF2-40B4-BE49-F238E27FC236}">
                <a16:creationId xmlns="" xmlns:a16="http://schemas.microsoft.com/office/drawing/2014/main" id="{00000000-0008-0000-1100-00002307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555" name="Line 7">
            <a:extLst>
              <a:ext uri="{FF2B5EF4-FFF2-40B4-BE49-F238E27FC236}">
                <a16:creationId xmlns="" xmlns:a16="http://schemas.microsoft.com/office/drawing/2014/main" id="{00000000-0008-0000-1100-000030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556" name="Line 8">
            <a:extLst>
              <a:ext uri="{FF2B5EF4-FFF2-40B4-BE49-F238E27FC236}">
                <a16:creationId xmlns="" xmlns:a16="http://schemas.microsoft.com/office/drawing/2014/main" id="{00000000-0008-0000-1100-000031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557" name="Line 9">
            <a:extLst>
              <a:ext uri="{FF2B5EF4-FFF2-40B4-BE49-F238E27FC236}">
                <a16:creationId xmlns="" xmlns:a16="http://schemas.microsoft.com/office/drawing/2014/main" id="{00000000-0008-0000-1100-000032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558" name="Line 7">
            <a:extLst>
              <a:ext uri="{FF2B5EF4-FFF2-40B4-BE49-F238E27FC236}">
                <a16:creationId xmlns="" xmlns:a16="http://schemas.microsoft.com/office/drawing/2014/main" id="{00000000-0008-0000-1100-000033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559" name="Line 8">
            <a:extLst>
              <a:ext uri="{FF2B5EF4-FFF2-40B4-BE49-F238E27FC236}">
                <a16:creationId xmlns="" xmlns:a16="http://schemas.microsoft.com/office/drawing/2014/main" id="{00000000-0008-0000-1100-000034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560" name="Line 9">
            <a:extLst>
              <a:ext uri="{FF2B5EF4-FFF2-40B4-BE49-F238E27FC236}">
                <a16:creationId xmlns="" xmlns:a16="http://schemas.microsoft.com/office/drawing/2014/main" id="{00000000-0008-0000-1100-000035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561" name="Line 7">
            <a:extLst>
              <a:ext uri="{FF2B5EF4-FFF2-40B4-BE49-F238E27FC236}">
                <a16:creationId xmlns="" xmlns:a16="http://schemas.microsoft.com/office/drawing/2014/main" id="{00000000-0008-0000-1100-000036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562" name="Line 8">
            <a:extLst>
              <a:ext uri="{FF2B5EF4-FFF2-40B4-BE49-F238E27FC236}">
                <a16:creationId xmlns="" xmlns:a16="http://schemas.microsoft.com/office/drawing/2014/main" id="{00000000-0008-0000-1100-000037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563" name="Line 9">
            <a:extLst>
              <a:ext uri="{FF2B5EF4-FFF2-40B4-BE49-F238E27FC236}">
                <a16:creationId xmlns="" xmlns:a16="http://schemas.microsoft.com/office/drawing/2014/main" id="{00000000-0008-0000-1100-000038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564" name="Line 7">
            <a:extLst>
              <a:ext uri="{FF2B5EF4-FFF2-40B4-BE49-F238E27FC236}">
                <a16:creationId xmlns="" xmlns:a16="http://schemas.microsoft.com/office/drawing/2014/main" id="{00000000-0008-0000-1100-000039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565" name="Line 8">
            <a:extLst>
              <a:ext uri="{FF2B5EF4-FFF2-40B4-BE49-F238E27FC236}">
                <a16:creationId xmlns="" xmlns:a16="http://schemas.microsoft.com/office/drawing/2014/main" id="{00000000-0008-0000-1100-00003A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566" name="Line 9">
            <a:extLst>
              <a:ext uri="{FF2B5EF4-FFF2-40B4-BE49-F238E27FC236}">
                <a16:creationId xmlns="" xmlns:a16="http://schemas.microsoft.com/office/drawing/2014/main" id="{00000000-0008-0000-1100-00003B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567" name="Line 7">
            <a:extLst>
              <a:ext uri="{FF2B5EF4-FFF2-40B4-BE49-F238E27FC236}">
                <a16:creationId xmlns="" xmlns:a16="http://schemas.microsoft.com/office/drawing/2014/main" id="{00000000-0008-0000-1100-00003C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568" name="Line 8">
            <a:extLst>
              <a:ext uri="{FF2B5EF4-FFF2-40B4-BE49-F238E27FC236}">
                <a16:creationId xmlns="" xmlns:a16="http://schemas.microsoft.com/office/drawing/2014/main" id="{00000000-0008-0000-1100-00003D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569" name="Line 9">
            <a:extLst>
              <a:ext uri="{FF2B5EF4-FFF2-40B4-BE49-F238E27FC236}">
                <a16:creationId xmlns="" xmlns:a16="http://schemas.microsoft.com/office/drawing/2014/main" id="{00000000-0008-0000-1100-00003E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570" name="Line 7">
            <a:extLst>
              <a:ext uri="{FF2B5EF4-FFF2-40B4-BE49-F238E27FC236}">
                <a16:creationId xmlns="" xmlns:a16="http://schemas.microsoft.com/office/drawing/2014/main" id="{00000000-0008-0000-1100-00003F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571" name="Line 8">
            <a:extLst>
              <a:ext uri="{FF2B5EF4-FFF2-40B4-BE49-F238E27FC236}">
                <a16:creationId xmlns="" xmlns:a16="http://schemas.microsoft.com/office/drawing/2014/main" id="{00000000-0008-0000-1100-000040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572" name="Line 9">
            <a:extLst>
              <a:ext uri="{FF2B5EF4-FFF2-40B4-BE49-F238E27FC236}">
                <a16:creationId xmlns="" xmlns:a16="http://schemas.microsoft.com/office/drawing/2014/main" id="{00000000-0008-0000-1100-000041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573" name="Line 7">
            <a:extLst>
              <a:ext uri="{FF2B5EF4-FFF2-40B4-BE49-F238E27FC236}">
                <a16:creationId xmlns="" xmlns:a16="http://schemas.microsoft.com/office/drawing/2014/main" id="{00000000-0008-0000-1100-000042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574" name="Line 8">
            <a:extLst>
              <a:ext uri="{FF2B5EF4-FFF2-40B4-BE49-F238E27FC236}">
                <a16:creationId xmlns="" xmlns:a16="http://schemas.microsoft.com/office/drawing/2014/main" id="{00000000-0008-0000-1100-000043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575" name="Line 9">
            <a:extLst>
              <a:ext uri="{FF2B5EF4-FFF2-40B4-BE49-F238E27FC236}">
                <a16:creationId xmlns="" xmlns:a16="http://schemas.microsoft.com/office/drawing/2014/main" id="{00000000-0008-0000-1100-000044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576" name="Line 7">
            <a:extLst>
              <a:ext uri="{FF2B5EF4-FFF2-40B4-BE49-F238E27FC236}">
                <a16:creationId xmlns="" xmlns:a16="http://schemas.microsoft.com/office/drawing/2014/main" id="{00000000-0008-0000-1100-000045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577" name="Line 8">
            <a:extLst>
              <a:ext uri="{FF2B5EF4-FFF2-40B4-BE49-F238E27FC236}">
                <a16:creationId xmlns="" xmlns:a16="http://schemas.microsoft.com/office/drawing/2014/main" id="{00000000-0008-0000-1100-000046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578" name="Line 9">
            <a:extLst>
              <a:ext uri="{FF2B5EF4-FFF2-40B4-BE49-F238E27FC236}">
                <a16:creationId xmlns="" xmlns:a16="http://schemas.microsoft.com/office/drawing/2014/main" id="{00000000-0008-0000-1100-000047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579" name="Line 7">
            <a:extLst>
              <a:ext uri="{FF2B5EF4-FFF2-40B4-BE49-F238E27FC236}">
                <a16:creationId xmlns="" xmlns:a16="http://schemas.microsoft.com/office/drawing/2014/main" id="{00000000-0008-0000-1100-000048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580" name="Line 8">
            <a:extLst>
              <a:ext uri="{FF2B5EF4-FFF2-40B4-BE49-F238E27FC236}">
                <a16:creationId xmlns="" xmlns:a16="http://schemas.microsoft.com/office/drawing/2014/main" id="{00000000-0008-0000-1100-000049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581" name="Line 9">
            <a:extLst>
              <a:ext uri="{FF2B5EF4-FFF2-40B4-BE49-F238E27FC236}">
                <a16:creationId xmlns="" xmlns:a16="http://schemas.microsoft.com/office/drawing/2014/main" id="{00000000-0008-0000-1100-00004A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582" name="Line 7">
            <a:extLst>
              <a:ext uri="{FF2B5EF4-FFF2-40B4-BE49-F238E27FC236}">
                <a16:creationId xmlns="" xmlns:a16="http://schemas.microsoft.com/office/drawing/2014/main" id="{00000000-0008-0000-1100-00004B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583" name="Line 8">
            <a:extLst>
              <a:ext uri="{FF2B5EF4-FFF2-40B4-BE49-F238E27FC236}">
                <a16:creationId xmlns="" xmlns:a16="http://schemas.microsoft.com/office/drawing/2014/main" id="{00000000-0008-0000-1100-00004C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584" name="Line 9">
            <a:extLst>
              <a:ext uri="{FF2B5EF4-FFF2-40B4-BE49-F238E27FC236}">
                <a16:creationId xmlns="" xmlns:a16="http://schemas.microsoft.com/office/drawing/2014/main" id="{00000000-0008-0000-1100-00004D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585" name="Line 7">
            <a:extLst>
              <a:ext uri="{FF2B5EF4-FFF2-40B4-BE49-F238E27FC236}">
                <a16:creationId xmlns="" xmlns:a16="http://schemas.microsoft.com/office/drawing/2014/main" id="{00000000-0008-0000-1100-00004E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586" name="Line 8">
            <a:extLst>
              <a:ext uri="{FF2B5EF4-FFF2-40B4-BE49-F238E27FC236}">
                <a16:creationId xmlns="" xmlns:a16="http://schemas.microsoft.com/office/drawing/2014/main" id="{00000000-0008-0000-1100-00004F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587" name="Line 9">
            <a:extLst>
              <a:ext uri="{FF2B5EF4-FFF2-40B4-BE49-F238E27FC236}">
                <a16:creationId xmlns="" xmlns:a16="http://schemas.microsoft.com/office/drawing/2014/main" id="{00000000-0008-0000-1100-000050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588" name="Line 7">
            <a:extLst>
              <a:ext uri="{FF2B5EF4-FFF2-40B4-BE49-F238E27FC236}">
                <a16:creationId xmlns="" xmlns:a16="http://schemas.microsoft.com/office/drawing/2014/main" id="{00000000-0008-0000-1100-000051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589" name="Line 8">
            <a:extLst>
              <a:ext uri="{FF2B5EF4-FFF2-40B4-BE49-F238E27FC236}">
                <a16:creationId xmlns="" xmlns:a16="http://schemas.microsoft.com/office/drawing/2014/main" id="{00000000-0008-0000-1100-000052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590" name="Line 9">
            <a:extLst>
              <a:ext uri="{FF2B5EF4-FFF2-40B4-BE49-F238E27FC236}">
                <a16:creationId xmlns="" xmlns:a16="http://schemas.microsoft.com/office/drawing/2014/main" id="{00000000-0008-0000-1100-000053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591" name="Line 7">
            <a:extLst>
              <a:ext uri="{FF2B5EF4-FFF2-40B4-BE49-F238E27FC236}">
                <a16:creationId xmlns="" xmlns:a16="http://schemas.microsoft.com/office/drawing/2014/main" id="{00000000-0008-0000-1100-000054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592" name="Line 8">
            <a:extLst>
              <a:ext uri="{FF2B5EF4-FFF2-40B4-BE49-F238E27FC236}">
                <a16:creationId xmlns="" xmlns:a16="http://schemas.microsoft.com/office/drawing/2014/main" id="{00000000-0008-0000-1100-000055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593" name="Line 9">
            <a:extLst>
              <a:ext uri="{FF2B5EF4-FFF2-40B4-BE49-F238E27FC236}">
                <a16:creationId xmlns="" xmlns:a16="http://schemas.microsoft.com/office/drawing/2014/main" id="{00000000-0008-0000-1100-000056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594" name="Line 7">
            <a:extLst>
              <a:ext uri="{FF2B5EF4-FFF2-40B4-BE49-F238E27FC236}">
                <a16:creationId xmlns="" xmlns:a16="http://schemas.microsoft.com/office/drawing/2014/main" id="{00000000-0008-0000-1100-000057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595" name="Line 8">
            <a:extLst>
              <a:ext uri="{FF2B5EF4-FFF2-40B4-BE49-F238E27FC236}">
                <a16:creationId xmlns="" xmlns:a16="http://schemas.microsoft.com/office/drawing/2014/main" id="{00000000-0008-0000-1100-000058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596" name="Line 9">
            <a:extLst>
              <a:ext uri="{FF2B5EF4-FFF2-40B4-BE49-F238E27FC236}">
                <a16:creationId xmlns="" xmlns:a16="http://schemas.microsoft.com/office/drawing/2014/main" id="{00000000-0008-0000-1100-000059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597" name="Line 7">
            <a:extLst>
              <a:ext uri="{FF2B5EF4-FFF2-40B4-BE49-F238E27FC236}">
                <a16:creationId xmlns="" xmlns:a16="http://schemas.microsoft.com/office/drawing/2014/main" id="{00000000-0008-0000-1100-00005A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598" name="Line 8">
            <a:extLst>
              <a:ext uri="{FF2B5EF4-FFF2-40B4-BE49-F238E27FC236}">
                <a16:creationId xmlns="" xmlns:a16="http://schemas.microsoft.com/office/drawing/2014/main" id="{00000000-0008-0000-1100-00005B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599" name="Line 9">
            <a:extLst>
              <a:ext uri="{FF2B5EF4-FFF2-40B4-BE49-F238E27FC236}">
                <a16:creationId xmlns="" xmlns:a16="http://schemas.microsoft.com/office/drawing/2014/main" id="{00000000-0008-0000-1100-00005C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00" name="Line 7">
            <a:extLst>
              <a:ext uri="{FF2B5EF4-FFF2-40B4-BE49-F238E27FC236}">
                <a16:creationId xmlns="" xmlns:a16="http://schemas.microsoft.com/office/drawing/2014/main" id="{00000000-0008-0000-1100-00005D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601" name="Line 8">
            <a:extLst>
              <a:ext uri="{FF2B5EF4-FFF2-40B4-BE49-F238E27FC236}">
                <a16:creationId xmlns="" xmlns:a16="http://schemas.microsoft.com/office/drawing/2014/main" id="{00000000-0008-0000-1100-00005E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602" name="Line 9">
            <a:extLst>
              <a:ext uri="{FF2B5EF4-FFF2-40B4-BE49-F238E27FC236}">
                <a16:creationId xmlns="" xmlns:a16="http://schemas.microsoft.com/office/drawing/2014/main" id="{00000000-0008-0000-1100-00005F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603" name="Line 7">
            <a:extLst>
              <a:ext uri="{FF2B5EF4-FFF2-40B4-BE49-F238E27FC236}">
                <a16:creationId xmlns="" xmlns:a16="http://schemas.microsoft.com/office/drawing/2014/main" id="{00000000-0008-0000-1100-000060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04" name="Line 8">
            <a:extLst>
              <a:ext uri="{FF2B5EF4-FFF2-40B4-BE49-F238E27FC236}">
                <a16:creationId xmlns="" xmlns:a16="http://schemas.microsoft.com/office/drawing/2014/main" id="{00000000-0008-0000-1100-000061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05" name="Line 9">
            <a:extLst>
              <a:ext uri="{FF2B5EF4-FFF2-40B4-BE49-F238E27FC236}">
                <a16:creationId xmlns="" xmlns:a16="http://schemas.microsoft.com/office/drawing/2014/main" id="{00000000-0008-0000-1100-000062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06" name="Line 7">
            <a:extLst>
              <a:ext uri="{FF2B5EF4-FFF2-40B4-BE49-F238E27FC236}">
                <a16:creationId xmlns="" xmlns:a16="http://schemas.microsoft.com/office/drawing/2014/main" id="{00000000-0008-0000-1100-000063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607" name="Line 8">
            <a:extLst>
              <a:ext uri="{FF2B5EF4-FFF2-40B4-BE49-F238E27FC236}">
                <a16:creationId xmlns="" xmlns:a16="http://schemas.microsoft.com/office/drawing/2014/main" id="{00000000-0008-0000-1100-000064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608" name="Line 9">
            <a:extLst>
              <a:ext uri="{FF2B5EF4-FFF2-40B4-BE49-F238E27FC236}">
                <a16:creationId xmlns="" xmlns:a16="http://schemas.microsoft.com/office/drawing/2014/main" id="{00000000-0008-0000-1100-000065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609" name="Line 7">
            <a:extLst>
              <a:ext uri="{FF2B5EF4-FFF2-40B4-BE49-F238E27FC236}">
                <a16:creationId xmlns="" xmlns:a16="http://schemas.microsoft.com/office/drawing/2014/main" id="{00000000-0008-0000-1100-000066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10" name="Line 8">
            <a:extLst>
              <a:ext uri="{FF2B5EF4-FFF2-40B4-BE49-F238E27FC236}">
                <a16:creationId xmlns="" xmlns:a16="http://schemas.microsoft.com/office/drawing/2014/main" id="{00000000-0008-0000-1100-000067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11" name="Line 9">
            <a:extLst>
              <a:ext uri="{FF2B5EF4-FFF2-40B4-BE49-F238E27FC236}">
                <a16:creationId xmlns="" xmlns:a16="http://schemas.microsoft.com/office/drawing/2014/main" id="{00000000-0008-0000-1100-000068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12" name="Line 7">
            <a:extLst>
              <a:ext uri="{FF2B5EF4-FFF2-40B4-BE49-F238E27FC236}">
                <a16:creationId xmlns="" xmlns:a16="http://schemas.microsoft.com/office/drawing/2014/main" id="{00000000-0008-0000-1100-000069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13" name="Line 8">
            <a:extLst>
              <a:ext uri="{FF2B5EF4-FFF2-40B4-BE49-F238E27FC236}">
                <a16:creationId xmlns="" xmlns:a16="http://schemas.microsoft.com/office/drawing/2014/main" id="{00000000-0008-0000-1100-00006A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14" name="Line 9">
            <a:extLst>
              <a:ext uri="{FF2B5EF4-FFF2-40B4-BE49-F238E27FC236}">
                <a16:creationId xmlns="" xmlns:a16="http://schemas.microsoft.com/office/drawing/2014/main" id="{00000000-0008-0000-1100-00006B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15" name="Line 7">
            <a:extLst>
              <a:ext uri="{FF2B5EF4-FFF2-40B4-BE49-F238E27FC236}">
                <a16:creationId xmlns="" xmlns:a16="http://schemas.microsoft.com/office/drawing/2014/main" id="{00000000-0008-0000-1100-00006C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16" name="Line 8">
            <a:extLst>
              <a:ext uri="{FF2B5EF4-FFF2-40B4-BE49-F238E27FC236}">
                <a16:creationId xmlns="" xmlns:a16="http://schemas.microsoft.com/office/drawing/2014/main" id="{00000000-0008-0000-1100-00006D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17" name="Line 9">
            <a:extLst>
              <a:ext uri="{FF2B5EF4-FFF2-40B4-BE49-F238E27FC236}">
                <a16:creationId xmlns="" xmlns:a16="http://schemas.microsoft.com/office/drawing/2014/main" id="{00000000-0008-0000-1100-00006E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18" name="Line 7">
            <a:extLst>
              <a:ext uri="{FF2B5EF4-FFF2-40B4-BE49-F238E27FC236}">
                <a16:creationId xmlns="" xmlns:a16="http://schemas.microsoft.com/office/drawing/2014/main" id="{00000000-0008-0000-1100-00006F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619" name="Line 8">
            <a:extLst>
              <a:ext uri="{FF2B5EF4-FFF2-40B4-BE49-F238E27FC236}">
                <a16:creationId xmlns="" xmlns:a16="http://schemas.microsoft.com/office/drawing/2014/main" id="{00000000-0008-0000-1100-000070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620" name="Line 9">
            <a:extLst>
              <a:ext uri="{FF2B5EF4-FFF2-40B4-BE49-F238E27FC236}">
                <a16:creationId xmlns="" xmlns:a16="http://schemas.microsoft.com/office/drawing/2014/main" id="{00000000-0008-0000-1100-000071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621" name="Line 7">
            <a:extLst>
              <a:ext uri="{FF2B5EF4-FFF2-40B4-BE49-F238E27FC236}">
                <a16:creationId xmlns="" xmlns:a16="http://schemas.microsoft.com/office/drawing/2014/main" id="{00000000-0008-0000-1100-000072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22" name="Line 8">
            <a:extLst>
              <a:ext uri="{FF2B5EF4-FFF2-40B4-BE49-F238E27FC236}">
                <a16:creationId xmlns="" xmlns:a16="http://schemas.microsoft.com/office/drawing/2014/main" id="{00000000-0008-0000-1100-000073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23" name="Line 9">
            <a:extLst>
              <a:ext uri="{FF2B5EF4-FFF2-40B4-BE49-F238E27FC236}">
                <a16:creationId xmlns="" xmlns:a16="http://schemas.microsoft.com/office/drawing/2014/main" id="{00000000-0008-0000-1100-000074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24" name="Line 7">
            <a:extLst>
              <a:ext uri="{FF2B5EF4-FFF2-40B4-BE49-F238E27FC236}">
                <a16:creationId xmlns="" xmlns:a16="http://schemas.microsoft.com/office/drawing/2014/main" id="{00000000-0008-0000-1100-000075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25" name="Line 8">
            <a:extLst>
              <a:ext uri="{FF2B5EF4-FFF2-40B4-BE49-F238E27FC236}">
                <a16:creationId xmlns="" xmlns:a16="http://schemas.microsoft.com/office/drawing/2014/main" id="{00000000-0008-0000-1100-000076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26" name="Line 9">
            <a:extLst>
              <a:ext uri="{FF2B5EF4-FFF2-40B4-BE49-F238E27FC236}">
                <a16:creationId xmlns="" xmlns:a16="http://schemas.microsoft.com/office/drawing/2014/main" id="{00000000-0008-0000-1100-000077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27" name="Line 7">
            <a:extLst>
              <a:ext uri="{FF2B5EF4-FFF2-40B4-BE49-F238E27FC236}">
                <a16:creationId xmlns="" xmlns:a16="http://schemas.microsoft.com/office/drawing/2014/main" id="{00000000-0008-0000-1100-000078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28" name="Line 8">
            <a:extLst>
              <a:ext uri="{FF2B5EF4-FFF2-40B4-BE49-F238E27FC236}">
                <a16:creationId xmlns="" xmlns:a16="http://schemas.microsoft.com/office/drawing/2014/main" id="{00000000-0008-0000-1100-000079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29" name="Line 9">
            <a:extLst>
              <a:ext uri="{FF2B5EF4-FFF2-40B4-BE49-F238E27FC236}">
                <a16:creationId xmlns="" xmlns:a16="http://schemas.microsoft.com/office/drawing/2014/main" id="{00000000-0008-0000-1100-00007A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30" name="Line 7">
            <a:extLst>
              <a:ext uri="{FF2B5EF4-FFF2-40B4-BE49-F238E27FC236}">
                <a16:creationId xmlns="" xmlns:a16="http://schemas.microsoft.com/office/drawing/2014/main" id="{00000000-0008-0000-1100-00007B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631" name="Line 8">
            <a:extLst>
              <a:ext uri="{FF2B5EF4-FFF2-40B4-BE49-F238E27FC236}">
                <a16:creationId xmlns="" xmlns:a16="http://schemas.microsoft.com/office/drawing/2014/main" id="{00000000-0008-0000-1100-00007C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632" name="Line 9">
            <a:extLst>
              <a:ext uri="{FF2B5EF4-FFF2-40B4-BE49-F238E27FC236}">
                <a16:creationId xmlns="" xmlns:a16="http://schemas.microsoft.com/office/drawing/2014/main" id="{00000000-0008-0000-1100-00007D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633" name="Line 7">
            <a:extLst>
              <a:ext uri="{FF2B5EF4-FFF2-40B4-BE49-F238E27FC236}">
                <a16:creationId xmlns="" xmlns:a16="http://schemas.microsoft.com/office/drawing/2014/main" id="{00000000-0008-0000-1100-00007E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34" name="Line 8">
            <a:extLst>
              <a:ext uri="{FF2B5EF4-FFF2-40B4-BE49-F238E27FC236}">
                <a16:creationId xmlns="" xmlns:a16="http://schemas.microsoft.com/office/drawing/2014/main" id="{00000000-0008-0000-1100-00007F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35" name="Line 9">
            <a:extLst>
              <a:ext uri="{FF2B5EF4-FFF2-40B4-BE49-F238E27FC236}">
                <a16:creationId xmlns="" xmlns:a16="http://schemas.microsoft.com/office/drawing/2014/main" id="{00000000-0008-0000-1100-000080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36" name="Line 7">
            <a:extLst>
              <a:ext uri="{FF2B5EF4-FFF2-40B4-BE49-F238E27FC236}">
                <a16:creationId xmlns="" xmlns:a16="http://schemas.microsoft.com/office/drawing/2014/main" id="{00000000-0008-0000-1100-000081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637" name="Line 8">
            <a:extLst>
              <a:ext uri="{FF2B5EF4-FFF2-40B4-BE49-F238E27FC236}">
                <a16:creationId xmlns="" xmlns:a16="http://schemas.microsoft.com/office/drawing/2014/main" id="{00000000-0008-0000-1100-000082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638" name="Line 9">
            <a:extLst>
              <a:ext uri="{FF2B5EF4-FFF2-40B4-BE49-F238E27FC236}">
                <a16:creationId xmlns="" xmlns:a16="http://schemas.microsoft.com/office/drawing/2014/main" id="{00000000-0008-0000-1100-000083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639" name="Line 7">
            <a:extLst>
              <a:ext uri="{FF2B5EF4-FFF2-40B4-BE49-F238E27FC236}">
                <a16:creationId xmlns="" xmlns:a16="http://schemas.microsoft.com/office/drawing/2014/main" id="{00000000-0008-0000-1100-00008407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640" name="Line 8">
            <a:extLst>
              <a:ext uri="{FF2B5EF4-FFF2-40B4-BE49-F238E27FC236}">
                <a16:creationId xmlns="" xmlns:a16="http://schemas.microsoft.com/office/drawing/2014/main" id="{00000000-0008-0000-1100-00008507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641" name="Line 9">
            <a:extLst>
              <a:ext uri="{FF2B5EF4-FFF2-40B4-BE49-F238E27FC236}">
                <a16:creationId xmlns="" xmlns:a16="http://schemas.microsoft.com/office/drawing/2014/main" id="{00000000-0008-0000-1100-00008607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642" name="Line 7">
            <a:extLst>
              <a:ext uri="{FF2B5EF4-FFF2-40B4-BE49-F238E27FC236}">
                <a16:creationId xmlns="" xmlns:a16="http://schemas.microsoft.com/office/drawing/2014/main" id="{00000000-0008-0000-1100-00008A07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643" name="Line 8">
            <a:extLst>
              <a:ext uri="{FF2B5EF4-FFF2-40B4-BE49-F238E27FC236}">
                <a16:creationId xmlns="" xmlns:a16="http://schemas.microsoft.com/office/drawing/2014/main" id="{00000000-0008-0000-1100-00008B07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644" name="Line 9">
            <a:extLst>
              <a:ext uri="{FF2B5EF4-FFF2-40B4-BE49-F238E27FC236}">
                <a16:creationId xmlns="" xmlns:a16="http://schemas.microsoft.com/office/drawing/2014/main" id="{00000000-0008-0000-1100-00008C07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645" name="Line 7">
            <a:extLst>
              <a:ext uri="{FF2B5EF4-FFF2-40B4-BE49-F238E27FC236}">
                <a16:creationId xmlns="" xmlns:a16="http://schemas.microsoft.com/office/drawing/2014/main" id="{00000000-0008-0000-1100-00009907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646" name="Line 8">
            <a:extLst>
              <a:ext uri="{FF2B5EF4-FFF2-40B4-BE49-F238E27FC236}">
                <a16:creationId xmlns="" xmlns:a16="http://schemas.microsoft.com/office/drawing/2014/main" id="{00000000-0008-0000-1100-00009A07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647" name="Line 9">
            <a:extLst>
              <a:ext uri="{FF2B5EF4-FFF2-40B4-BE49-F238E27FC236}">
                <a16:creationId xmlns="" xmlns:a16="http://schemas.microsoft.com/office/drawing/2014/main" id="{00000000-0008-0000-1100-00009B07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648" name="Line 7">
            <a:extLst>
              <a:ext uri="{FF2B5EF4-FFF2-40B4-BE49-F238E27FC236}">
                <a16:creationId xmlns="" xmlns:a16="http://schemas.microsoft.com/office/drawing/2014/main" id="{00000000-0008-0000-1100-0000AB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49" name="Line 8">
            <a:extLst>
              <a:ext uri="{FF2B5EF4-FFF2-40B4-BE49-F238E27FC236}">
                <a16:creationId xmlns="" xmlns:a16="http://schemas.microsoft.com/office/drawing/2014/main" id="{00000000-0008-0000-1100-0000AC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50" name="Line 9">
            <a:extLst>
              <a:ext uri="{FF2B5EF4-FFF2-40B4-BE49-F238E27FC236}">
                <a16:creationId xmlns="" xmlns:a16="http://schemas.microsoft.com/office/drawing/2014/main" id="{00000000-0008-0000-1100-0000AD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51" name="Line 7">
            <a:extLst>
              <a:ext uri="{FF2B5EF4-FFF2-40B4-BE49-F238E27FC236}">
                <a16:creationId xmlns="" xmlns:a16="http://schemas.microsoft.com/office/drawing/2014/main" id="{00000000-0008-0000-1100-0000AE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652" name="Line 8">
            <a:extLst>
              <a:ext uri="{FF2B5EF4-FFF2-40B4-BE49-F238E27FC236}">
                <a16:creationId xmlns="" xmlns:a16="http://schemas.microsoft.com/office/drawing/2014/main" id="{00000000-0008-0000-1100-0000AF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653" name="Line 9">
            <a:extLst>
              <a:ext uri="{FF2B5EF4-FFF2-40B4-BE49-F238E27FC236}">
                <a16:creationId xmlns="" xmlns:a16="http://schemas.microsoft.com/office/drawing/2014/main" id="{00000000-0008-0000-1100-0000B0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654" name="Line 7">
            <a:extLst>
              <a:ext uri="{FF2B5EF4-FFF2-40B4-BE49-F238E27FC236}">
                <a16:creationId xmlns="" xmlns:a16="http://schemas.microsoft.com/office/drawing/2014/main" id="{00000000-0008-0000-1100-0000B1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655" name="Line 8">
            <a:extLst>
              <a:ext uri="{FF2B5EF4-FFF2-40B4-BE49-F238E27FC236}">
                <a16:creationId xmlns="" xmlns:a16="http://schemas.microsoft.com/office/drawing/2014/main" id="{00000000-0008-0000-1100-0000B2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656" name="Line 9">
            <a:extLst>
              <a:ext uri="{FF2B5EF4-FFF2-40B4-BE49-F238E27FC236}">
                <a16:creationId xmlns="" xmlns:a16="http://schemas.microsoft.com/office/drawing/2014/main" id="{00000000-0008-0000-1100-0000B3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657" name="Line 7">
            <a:extLst>
              <a:ext uri="{FF2B5EF4-FFF2-40B4-BE49-F238E27FC236}">
                <a16:creationId xmlns="" xmlns:a16="http://schemas.microsoft.com/office/drawing/2014/main" id="{00000000-0008-0000-1100-0000B407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658" name="Line 8">
            <a:extLst>
              <a:ext uri="{FF2B5EF4-FFF2-40B4-BE49-F238E27FC236}">
                <a16:creationId xmlns="" xmlns:a16="http://schemas.microsoft.com/office/drawing/2014/main" id="{00000000-0008-0000-1100-0000B507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659" name="Line 9">
            <a:extLst>
              <a:ext uri="{FF2B5EF4-FFF2-40B4-BE49-F238E27FC236}">
                <a16:creationId xmlns="" xmlns:a16="http://schemas.microsoft.com/office/drawing/2014/main" id="{00000000-0008-0000-1100-0000B607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660" name="Line 7">
            <a:extLst>
              <a:ext uri="{FF2B5EF4-FFF2-40B4-BE49-F238E27FC236}">
                <a16:creationId xmlns="" xmlns:a16="http://schemas.microsoft.com/office/drawing/2014/main" id="{00000000-0008-0000-1100-0000B7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61" name="Line 8">
            <a:extLst>
              <a:ext uri="{FF2B5EF4-FFF2-40B4-BE49-F238E27FC236}">
                <a16:creationId xmlns="" xmlns:a16="http://schemas.microsoft.com/office/drawing/2014/main" id="{00000000-0008-0000-1100-0000B8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62" name="Line 9">
            <a:extLst>
              <a:ext uri="{FF2B5EF4-FFF2-40B4-BE49-F238E27FC236}">
                <a16:creationId xmlns="" xmlns:a16="http://schemas.microsoft.com/office/drawing/2014/main" id="{00000000-0008-0000-1100-0000B9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63" name="Line 7">
            <a:extLst>
              <a:ext uri="{FF2B5EF4-FFF2-40B4-BE49-F238E27FC236}">
                <a16:creationId xmlns="" xmlns:a16="http://schemas.microsoft.com/office/drawing/2014/main" id="{00000000-0008-0000-1100-0000BA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64" name="Line 8">
            <a:extLst>
              <a:ext uri="{FF2B5EF4-FFF2-40B4-BE49-F238E27FC236}">
                <a16:creationId xmlns="" xmlns:a16="http://schemas.microsoft.com/office/drawing/2014/main" id="{00000000-0008-0000-1100-0000BB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65" name="Line 9">
            <a:extLst>
              <a:ext uri="{FF2B5EF4-FFF2-40B4-BE49-F238E27FC236}">
                <a16:creationId xmlns="" xmlns:a16="http://schemas.microsoft.com/office/drawing/2014/main" id="{00000000-0008-0000-1100-0000BC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66" name="Line 7">
            <a:extLst>
              <a:ext uri="{FF2B5EF4-FFF2-40B4-BE49-F238E27FC236}">
                <a16:creationId xmlns="" xmlns:a16="http://schemas.microsoft.com/office/drawing/2014/main" id="{00000000-0008-0000-1100-0000BD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67" name="Line 8">
            <a:extLst>
              <a:ext uri="{FF2B5EF4-FFF2-40B4-BE49-F238E27FC236}">
                <a16:creationId xmlns="" xmlns:a16="http://schemas.microsoft.com/office/drawing/2014/main" id="{00000000-0008-0000-1100-0000BE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68" name="Line 9">
            <a:extLst>
              <a:ext uri="{FF2B5EF4-FFF2-40B4-BE49-F238E27FC236}">
                <a16:creationId xmlns="" xmlns:a16="http://schemas.microsoft.com/office/drawing/2014/main" id="{00000000-0008-0000-1100-0000BF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69" name="Line 7">
            <a:extLst>
              <a:ext uri="{FF2B5EF4-FFF2-40B4-BE49-F238E27FC236}">
                <a16:creationId xmlns="" xmlns:a16="http://schemas.microsoft.com/office/drawing/2014/main" id="{00000000-0008-0000-1100-0000C0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670" name="Line 8">
            <a:extLst>
              <a:ext uri="{FF2B5EF4-FFF2-40B4-BE49-F238E27FC236}">
                <a16:creationId xmlns="" xmlns:a16="http://schemas.microsoft.com/office/drawing/2014/main" id="{00000000-0008-0000-1100-0000C1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671" name="Line 9">
            <a:extLst>
              <a:ext uri="{FF2B5EF4-FFF2-40B4-BE49-F238E27FC236}">
                <a16:creationId xmlns="" xmlns:a16="http://schemas.microsoft.com/office/drawing/2014/main" id="{00000000-0008-0000-1100-0000C2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672" name="Line 7">
            <a:extLst>
              <a:ext uri="{FF2B5EF4-FFF2-40B4-BE49-F238E27FC236}">
                <a16:creationId xmlns="" xmlns:a16="http://schemas.microsoft.com/office/drawing/2014/main" id="{00000000-0008-0000-1100-0000C3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73" name="Line 8">
            <a:extLst>
              <a:ext uri="{FF2B5EF4-FFF2-40B4-BE49-F238E27FC236}">
                <a16:creationId xmlns="" xmlns:a16="http://schemas.microsoft.com/office/drawing/2014/main" id="{00000000-0008-0000-1100-0000C4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74" name="Line 9">
            <a:extLst>
              <a:ext uri="{FF2B5EF4-FFF2-40B4-BE49-F238E27FC236}">
                <a16:creationId xmlns="" xmlns:a16="http://schemas.microsoft.com/office/drawing/2014/main" id="{00000000-0008-0000-1100-0000C5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75" name="Line 7">
            <a:extLst>
              <a:ext uri="{FF2B5EF4-FFF2-40B4-BE49-F238E27FC236}">
                <a16:creationId xmlns="" xmlns:a16="http://schemas.microsoft.com/office/drawing/2014/main" id="{00000000-0008-0000-1100-0000C6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676" name="Line 8">
            <a:extLst>
              <a:ext uri="{FF2B5EF4-FFF2-40B4-BE49-F238E27FC236}">
                <a16:creationId xmlns="" xmlns:a16="http://schemas.microsoft.com/office/drawing/2014/main" id="{00000000-0008-0000-1100-0000C7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677" name="Line 9">
            <a:extLst>
              <a:ext uri="{FF2B5EF4-FFF2-40B4-BE49-F238E27FC236}">
                <a16:creationId xmlns="" xmlns:a16="http://schemas.microsoft.com/office/drawing/2014/main" id="{00000000-0008-0000-1100-0000C8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678" name="Line 7">
            <a:extLst>
              <a:ext uri="{FF2B5EF4-FFF2-40B4-BE49-F238E27FC236}">
                <a16:creationId xmlns="" xmlns:a16="http://schemas.microsoft.com/office/drawing/2014/main" id="{00000000-0008-0000-1100-0000C9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79" name="Line 8">
            <a:extLst>
              <a:ext uri="{FF2B5EF4-FFF2-40B4-BE49-F238E27FC236}">
                <a16:creationId xmlns="" xmlns:a16="http://schemas.microsoft.com/office/drawing/2014/main" id="{00000000-0008-0000-1100-0000CA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80" name="Line 9">
            <a:extLst>
              <a:ext uri="{FF2B5EF4-FFF2-40B4-BE49-F238E27FC236}">
                <a16:creationId xmlns="" xmlns:a16="http://schemas.microsoft.com/office/drawing/2014/main" id="{00000000-0008-0000-1100-0000CB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81" name="Line 7">
            <a:extLst>
              <a:ext uri="{FF2B5EF4-FFF2-40B4-BE49-F238E27FC236}">
                <a16:creationId xmlns="" xmlns:a16="http://schemas.microsoft.com/office/drawing/2014/main" id="{00000000-0008-0000-1100-0000CC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82" name="Line 8">
            <a:extLst>
              <a:ext uri="{FF2B5EF4-FFF2-40B4-BE49-F238E27FC236}">
                <a16:creationId xmlns="" xmlns:a16="http://schemas.microsoft.com/office/drawing/2014/main" id="{00000000-0008-0000-1100-0000CD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83" name="Line 9">
            <a:extLst>
              <a:ext uri="{FF2B5EF4-FFF2-40B4-BE49-F238E27FC236}">
                <a16:creationId xmlns="" xmlns:a16="http://schemas.microsoft.com/office/drawing/2014/main" id="{00000000-0008-0000-1100-0000CE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684" name="Line 7">
            <a:extLst>
              <a:ext uri="{FF2B5EF4-FFF2-40B4-BE49-F238E27FC236}">
                <a16:creationId xmlns="" xmlns:a16="http://schemas.microsoft.com/office/drawing/2014/main" id="{00000000-0008-0000-1100-0000CF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685" name="Line 8">
            <a:extLst>
              <a:ext uri="{FF2B5EF4-FFF2-40B4-BE49-F238E27FC236}">
                <a16:creationId xmlns="" xmlns:a16="http://schemas.microsoft.com/office/drawing/2014/main" id="{00000000-0008-0000-1100-0000D0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686" name="Line 9">
            <a:extLst>
              <a:ext uri="{FF2B5EF4-FFF2-40B4-BE49-F238E27FC236}">
                <a16:creationId xmlns="" xmlns:a16="http://schemas.microsoft.com/office/drawing/2014/main" id="{00000000-0008-0000-1100-0000D1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687" name="Line 7">
            <a:extLst>
              <a:ext uri="{FF2B5EF4-FFF2-40B4-BE49-F238E27FC236}">
                <a16:creationId xmlns="" xmlns:a16="http://schemas.microsoft.com/office/drawing/2014/main" id="{00000000-0008-0000-1100-0000D2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88" name="Line 8">
            <a:extLst>
              <a:ext uri="{FF2B5EF4-FFF2-40B4-BE49-F238E27FC236}">
                <a16:creationId xmlns="" xmlns:a16="http://schemas.microsoft.com/office/drawing/2014/main" id="{00000000-0008-0000-1100-0000D3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89" name="Line 9">
            <a:extLst>
              <a:ext uri="{FF2B5EF4-FFF2-40B4-BE49-F238E27FC236}">
                <a16:creationId xmlns="" xmlns:a16="http://schemas.microsoft.com/office/drawing/2014/main" id="{00000000-0008-0000-1100-0000D4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690" name="Line 7">
            <a:extLst>
              <a:ext uri="{FF2B5EF4-FFF2-40B4-BE49-F238E27FC236}">
                <a16:creationId xmlns="" xmlns:a16="http://schemas.microsoft.com/office/drawing/2014/main" id="{00000000-0008-0000-1100-0000D5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691" name="Line 8">
            <a:extLst>
              <a:ext uri="{FF2B5EF4-FFF2-40B4-BE49-F238E27FC236}">
                <a16:creationId xmlns="" xmlns:a16="http://schemas.microsoft.com/office/drawing/2014/main" id="{00000000-0008-0000-1100-0000D6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692" name="Line 9">
            <a:extLst>
              <a:ext uri="{FF2B5EF4-FFF2-40B4-BE49-F238E27FC236}">
                <a16:creationId xmlns="" xmlns:a16="http://schemas.microsoft.com/office/drawing/2014/main" id="{00000000-0008-0000-1100-0000D7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693" name="Line 7">
            <a:extLst>
              <a:ext uri="{FF2B5EF4-FFF2-40B4-BE49-F238E27FC236}">
                <a16:creationId xmlns="" xmlns:a16="http://schemas.microsoft.com/office/drawing/2014/main" id="{00000000-0008-0000-1100-0000D8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694" name="Line 8">
            <a:extLst>
              <a:ext uri="{FF2B5EF4-FFF2-40B4-BE49-F238E27FC236}">
                <a16:creationId xmlns="" xmlns:a16="http://schemas.microsoft.com/office/drawing/2014/main" id="{00000000-0008-0000-1100-0000D9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695" name="Line 9">
            <a:extLst>
              <a:ext uri="{FF2B5EF4-FFF2-40B4-BE49-F238E27FC236}">
                <a16:creationId xmlns="" xmlns:a16="http://schemas.microsoft.com/office/drawing/2014/main" id="{00000000-0008-0000-1100-0000DA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696" name="Line 7">
            <a:extLst>
              <a:ext uri="{FF2B5EF4-FFF2-40B4-BE49-F238E27FC236}">
                <a16:creationId xmlns="" xmlns:a16="http://schemas.microsoft.com/office/drawing/2014/main" id="{00000000-0008-0000-1100-0000DB07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697" name="Line 8">
            <a:extLst>
              <a:ext uri="{FF2B5EF4-FFF2-40B4-BE49-F238E27FC236}">
                <a16:creationId xmlns="" xmlns:a16="http://schemas.microsoft.com/office/drawing/2014/main" id="{00000000-0008-0000-1100-0000DC07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698" name="Line 9">
            <a:extLst>
              <a:ext uri="{FF2B5EF4-FFF2-40B4-BE49-F238E27FC236}">
                <a16:creationId xmlns="" xmlns:a16="http://schemas.microsoft.com/office/drawing/2014/main" id="{00000000-0008-0000-1100-0000DD07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699" name="Line 7">
            <a:extLst>
              <a:ext uri="{FF2B5EF4-FFF2-40B4-BE49-F238E27FC236}">
                <a16:creationId xmlns="" xmlns:a16="http://schemas.microsoft.com/office/drawing/2014/main" id="{00000000-0008-0000-1100-0000DE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00" name="Line 8">
            <a:extLst>
              <a:ext uri="{FF2B5EF4-FFF2-40B4-BE49-F238E27FC236}">
                <a16:creationId xmlns="" xmlns:a16="http://schemas.microsoft.com/office/drawing/2014/main" id="{00000000-0008-0000-1100-0000DF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01" name="Line 9">
            <a:extLst>
              <a:ext uri="{FF2B5EF4-FFF2-40B4-BE49-F238E27FC236}">
                <a16:creationId xmlns="" xmlns:a16="http://schemas.microsoft.com/office/drawing/2014/main" id="{00000000-0008-0000-1100-0000E0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02" name="Line 7">
            <a:extLst>
              <a:ext uri="{FF2B5EF4-FFF2-40B4-BE49-F238E27FC236}">
                <a16:creationId xmlns="" xmlns:a16="http://schemas.microsoft.com/office/drawing/2014/main" id="{00000000-0008-0000-1100-0000E1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703" name="Line 8">
            <a:extLst>
              <a:ext uri="{FF2B5EF4-FFF2-40B4-BE49-F238E27FC236}">
                <a16:creationId xmlns="" xmlns:a16="http://schemas.microsoft.com/office/drawing/2014/main" id="{00000000-0008-0000-1100-0000E2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704" name="Line 9">
            <a:extLst>
              <a:ext uri="{FF2B5EF4-FFF2-40B4-BE49-F238E27FC236}">
                <a16:creationId xmlns="" xmlns:a16="http://schemas.microsoft.com/office/drawing/2014/main" id="{00000000-0008-0000-1100-0000E3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705" name="Line 7">
            <a:extLst>
              <a:ext uri="{FF2B5EF4-FFF2-40B4-BE49-F238E27FC236}">
                <a16:creationId xmlns="" xmlns:a16="http://schemas.microsoft.com/office/drawing/2014/main" id="{00000000-0008-0000-1100-0000E4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706" name="Line 8">
            <a:extLst>
              <a:ext uri="{FF2B5EF4-FFF2-40B4-BE49-F238E27FC236}">
                <a16:creationId xmlns="" xmlns:a16="http://schemas.microsoft.com/office/drawing/2014/main" id="{00000000-0008-0000-1100-0000E5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707" name="Line 9">
            <a:extLst>
              <a:ext uri="{FF2B5EF4-FFF2-40B4-BE49-F238E27FC236}">
                <a16:creationId xmlns="" xmlns:a16="http://schemas.microsoft.com/office/drawing/2014/main" id="{00000000-0008-0000-1100-0000E6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708" name="Line 7">
            <a:extLst>
              <a:ext uri="{FF2B5EF4-FFF2-40B4-BE49-F238E27FC236}">
                <a16:creationId xmlns="" xmlns:a16="http://schemas.microsoft.com/office/drawing/2014/main" id="{00000000-0008-0000-1100-0000E707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709" name="Line 8">
            <a:extLst>
              <a:ext uri="{FF2B5EF4-FFF2-40B4-BE49-F238E27FC236}">
                <a16:creationId xmlns="" xmlns:a16="http://schemas.microsoft.com/office/drawing/2014/main" id="{00000000-0008-0000-1100-0000E807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710" name="Line 9">
            <a:extLst>
              <a:ext uri="{FF2B5EF4-FFF2-40B4-BE49-F238E27FC236}">
                <a16:creationId xmlns="" xmlns:a16="http://schemas.microsoft.com/office/drawing/2014/main" id="{00000000-0008-0000-1100-0000E907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711" name="Line 7">
            <a:extLst>
              <a:ext uri="{FF2B5EF4-FFF2-40B4-BE49-F238E27FC236}">
                <a16:creationId xmlns="" xmlns:a16="http://schemas.microsoft.com/office/drawing/2014/main" id="{00000000-0008-0000-1100-0000EA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12" name="Line 8">
            <a:extLst>
              <a:ext uri="{FF2B5EF4-FFF2-40B4-BE49-F238E27FC236}">
                <a16:creationId xmlns="" xmlns:a16="http://schemas.microsoft.com/office/drawing/2014/main" id="{00000000-0008-0000-1100-0000EB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13" name="Line 9">
            <a:extLst>
              <a:ext uri="{FF2B5EF4-FFF2-40B4-BE49-F238E27FC236}">
                <a16:creationId xmlns="" xmlns:a16="http://schemas.microsoft.com/office/drawing/2014/main" id="{00000000-0008-0000-1100-0000EC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14" name="Line 7">
            <a:extLst>
              <a:ext uri="{FF2B5EF4-FFF2-40B4-BE49-F238E27FC236}">
                <a16:creationId xmlns="" xmlns:a16="http://schemas.microsoft.com/office/drawing/2014/main" id="{00000000-0008-0000-1100-0000ED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15" name="Line 8">
            <a:extLst>
              <a:ext uri="{FF2B5EF4-FFF2-40B4-BE49-F238E27FC236}">
                <a16:creationId xmlns="" xmlns:a16="http://schemas.microsoft.com/office/drawing/2014/main" id="{00000000-0008-0000-1100-0000EE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16" name="Line 9">
            <a:extLst>
              <a:ext uri="{FF2B5EF4-FFF2-40B4-BE49-F238E27FC236}">
                <a16:creationId xmlns="" xmlns:a16="http://schemas.microsoft.com/office/drawing/2014/main" id="{00000000-0008-0000-1100-0000EF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17" name="Line 7">
            <a:extLst>
              <a:ext uri="{FF2B5EF4-FFF2-40B4-BE49-F238E27FC236}">
                <a16:creationId xmlns="" xmlns:a16="http://schemas.microsoft.com/office/drawing/2014/main" id="{00000000-0008-0000-1100-0000F0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18" name="Line 8">
            <a:extLst>
              <a:ext uri="{FF2B5EF4-FFF2-40B4-BE49-F238E27FC236}">
                <a16:creationId xmlns="" xmlns:a16="http://schemas.microsoft.com/office/drawing/2014/main" id="{00000000-0008-0000-1100-0000F1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19" name="Line 9">
            <a:extLst>
              <a:ext uri="{FF2B5EF4-FFF2-40B4-BE49-F238E27FC236}">
                <a16:creationId xmlns="" xmlns:a16="http://schemas.microsoft.com/office/drawing/2014/main" id="{00000000-0008-0000-1100-0000F2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20" name="Line 7">
            <a:extLst>
              <a:ext uri="{FF2B5EF4-FFF2-40B4-BE49-F238E27FC236}">
                <a16:creationId xmlns="" xmlns:a16="http://schemas.microsoft.com/office/drawing/2014/main" id="{00000000-0008-0000-1100-0000F3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721" name="Line 8">
            <a:extLst>
              <a:ext uri="{FF2B5EF4-FFF2-40B4-BE49-F238E27FC236}">
                <a16:creationId xmlns="" xmlns:a16="http://schemas.microsoft.com/office/drawing/2014/main" id="{00000000-0008-0000-1100-0000F4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722" name="Line 9">
            <a:extLst>
              <a:ext uri="{FF2B5EF4-FFF2-40B4-BE49-F238E27FC236}">
                <a16:creationId xmlns="" xmlns:a16="http://schemas.microsoft.com/office/drawing/2014/main" id="{00000000-0008-0000-1100-0000F507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723" name="Line 7">
            <a:extLst>
              <a:ext uri="{FF2B5EF4-FFF2-40B4-BE49-F238E27FC236}">
                <a16:creationId xmlns="" xmlns:a16="http://schemas.microsoft.com/office/drawing/2014/main" id="{00000000-0008-0000-1100-0000F6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24" name="Line 8">
            <a:extLst>
              <a:ext uri="{FF2B5EF4-FFF2-40B4-BE49-F238E27FC236}">
                <a16:creationId xmlns="" xmlns:a16="http://schemas.microsoft.com/office/drawing/2014/main" id="{00000000-0008-0000-1100-0000F7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25" name="Line 9">
            <a:extLst>
              <a:ext uri="{FF2B5EF4-FFF2-40B4-BE49-F238E27FC236}">
                <a16:creationId xmlns="" xmlns:a16="http://schemas.microsoft.com/office/drawing/2014/main" id="{00000000-0008-0000-1100-0000F8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26" name="Line 7">
            <a:extLst>
              <a:ext uri="{FF2B5EF4-FFF2-40B4-BE49-F238E27FC236}">
                <a16:creationId xmlns="" xmlns:a16="http://schemas.microsoft.com/office/drawing/2014/main" id="{00000000-0008-0000-1100-0000F9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727" name="Line 8">
            <a:extLst>
              <a:ext uri="{FF2B5EF4-FFF2-40B4-BE49-F238E27FC236}">
                <a16:creationId xmlns="" xmlns:a16="http://schemas.microsoft.com/office/drawing/2014/main" id="{00000000-0008-0000-1100-0000FA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728" name="Line 9">
            <a:extLst>
              <a:ext uri="{FF2B5EF4-FFF2-40B4-BE49-F238E27FC236}">
                <a16:creationId xmlns="" xmlns:a16="http://schemas.microsoft.com/office/drawing/2014/main" id="{00000000-0008-0000-1100-0000FB07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729" name="Line 7">
            <a:extLst>
              <a:ext uri="{FF2B5EF4-FFF2-40B4-BE49-F238E27FC236}">
                <a16:creationId xmlns="" xmlns:a16="http://schemas.microsoft.com/office/drawing/2014/main" id="{00000000-0008-0000-1100-0000FC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30" name="Line 8">
            <a:extLst>
              <a:ext uri="{FF2B5EF4-FFF2-40B4-BE49-F238E27FC236}">
                <a16:creationId xmlns="" xmlns:a16="http://schemas.microsoft.com/office/drawing/2014/main" id="{00000000-0008-0000-1100-0000FD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31" name="Line 9">
            <a:extLst>
              <a:ext uri="{FF2B5EF4-FFF2-40B4-BE49-F238E27FC236}">
                <a16:creationId xmlns="" xmlns:a16="http://schemas.microsoft.com/office/drawing/2014/main" id="{00000000-0008-0000-1100-0000FE07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32" name="Line 7">
            <a:extLst>
              <a:ext uri="{FF2B5EF4-FFF2-40B4-BE49-F238E27FC236}">
                <a16:creationId xmlns="" xmlns:a16="http://schemas.microsoft.com/office/drawing/2014/main" id="{00000000-0008-0000-1100-0000FF07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33" name="Line 8">
            <a:extLst>
              <a:ext uri="{FF2B5EF4-FFF2-40B4-BE49-F238E27FC236}">
                <a16:creationId xmlns="" xmlns:a16="http://schemas.microsoft.com/office/drawing/2014/main" id="{00000000-0008-0000-1100-000000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34" name="Line 9">
            <a:extLst>
              <a:ext uri="{FF2B5EF4-FFF2-40B4-BE49-F238E27FC236}">
                <a16:creationId xmlns="" xmlns:a16="http://schemas.microsoft.com/office/drawing/2014/main" id="{00000000-0008-0000-1100-000001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35" name="Line 7">
            <a:extLst>
              <a:ext uri="{FF2B5EF4-FFF2-40B4-BE49-F238E27FC236}">
                <a16:creationId xmlns="" xmlns:a16="http://schemas.microsoft.com/office/drawing/2014/main" id="{00000000-0008-0000-1100-000002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736" name="Line 8">
            <a:extLst>
              <a:ext uri="{FF2B5EF4-FFF2-40B4-BE49-F238E27FC236}">
                <a16:creationId xmlns="" xmlns:a16="http://schemas.microsoft.com/office/drawing/2014/main" id="{00000000-0008-0000-1100-000003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737" name="Line 9">
            <a:extLst>
              <a:ext uri="{FF2B5EF4-FFF2-40B4-BE49-F238E27FC236}">
                <a16:creationId xmlns="" xmlns:a16="http://schemas.microsoft.com/office/drawing/2014/main" id="{00000000-0008-0000-1100-000004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738" name="Line 7">
            <a:extLst>
              <a:ext uri="{FF2B5EF4-FFF2-40B4-BE49-F238E27FC236}">
                <a16:creationId xmlns="" xmlns:a16="http://schemas.microsoft.com/office/drawing/2014/main" id="{00000000-0008-0000-1100-000005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39" name="Line 8">
            <a:extLst>
              <a:ext uri="{FF2B5EF4-FFF2-40B4-BE49-F238E27FC236}">
                <a16:creationId xmlns="" xmlns:a16="http://schemas.microsoft.com/office/drawing/2014/main" id="{00000000-0008-0000-1100-000006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40" name="Line 9">
            <a:extLst>
              <a:ext uri="{FF2B5EF4-FFF2-40B4-BE49-F238E27FC236}">
                <a16:creationId xmlns="" xmlns:a16="http://schemas.microsoft.com/office/drawing/2014/main" id="{00000000-0008-0000-1100-000007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41" name="Line 7">
            <a:extLst>
              <a:ext uri="{FF2B5EF4-FFF2-40B4-BE49-F238E27FC236}">
                <a16:creationId xmlns="" xmlns:a16="http://schemas.microsoft.com/office/drawing/2014/main" id="{00000000-0008-0000-1100-000008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742" name="Line 8">
            <a:extLst>
              <a:ext uri="{FF2B5EF4-FFF2-40B4-BE49-F238E27FC236}">
                <a16:creationId xmlns="" xmlns:a16="http://schemas.microsoft.com/office/drawing/2014/main" id="{00000000-0008-0000-1100-000009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743" name="Line 9">
            <a:extLst>
              <a:ext uri="{FF2B5EF4-FFF2-40B4-BE49-F238E27FC236}">
                <a16:creationId xmlns="" xmlns:a16="http://schemas.microsoft.com/office/drawing/2014/main" id="{00000000-0008-0000-1100-00000A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744" name="Line 7">
            <a:extLst>
              <a:ext uri="{FF2B5EF4-FFF2-40B4-BE49-F238E27FC236}">
                <a16:creationId xmlns="" xmlns:a16="http://schemas.microsoft.com/office/drawing/2014/main" id="{00000000-0008-0000-1100-00000B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745" name="Line 8">
            <a:extLst>
              <a:ext uri="{FF2B5EF4-FFF2-40B4-BE49-F238E27FC236}">
                <a16:creationId xmlns="" xmlns:a16="http://schemas.microsoft.com/office/drawing/2014/main" id="{00000000-0008-0000-1100-00000C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746" name="Line 9">
            <a:extLst>
              <a:ext uri="{FF2B5EF4-FFF2-40B4-BE49-F238E27FC236}">
                <a16:creationId xmlns="" xmlns:a16="http://schemas.microsoft.com/office/drawing/2014/main" id="{00000000-0008-0000-1100-00000D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747" name="Line 7">
            <a:extLst>
              <a:ext uri="{FF2B5EF4-FFF2-40B4-BE49-F238E27FC236}">
                <a16:creationId xmlns="" xmlns:a16="http://schemas.microsoft.com/office/drawing/2014/main" id="{00000000-0008-0000-1100-00000E08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748" name="Line 8">
            <a:extLst>
              <a:ext uri="{FF2B5EF4-FFF2-40B4-BE49-F238E27FC236}">
                <a16:creationId xmlns="" xmlns:a16="http://schemas.microsoft.com/office/drawing/2014/main" id="{00000000-0008-0000-1100-00000F08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749" name="Line 9">
            <a:extLst>
              <a:ext uri="{FF2B5EF4-FFF2-40B4-BE49-F238E27FC236}">
                <a16:creationId xmlns="" xmlns:a16="http://schemas.microsoft.com/office/drawing/2014/main" id="{00000000-0008-0000-1100-00001008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750" name="Line 7">
            <a:extLst>
              <a:ext uri="{FF2B5EF4-FFF2-40B4-BE49-F238E27FC236}">
                <a16:creationId xmlns="" xmlns:a16="http://schemas.microsoft.com/office/drawing/2014/main" id="{00000000-0008-0000-1100-000011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751" name="Line 8">
            <a:extLst>
              <a:ext uri="{FF2B5EF4-FFF2-40B4-BE49-F238E27FC236}">
                <a16:creationId xmlns="" xmlns:a16="http://schemas.microsoft.com/office/drawing/2014/main" id="{00000000-0008-0000-1100-000012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752" name="Line 9">
            <a:extLst>
              <a:ext uri="{FF2B5EF4-FFF2-40B4-BE49-F238E27FC236}">
                <a16:creationId xmlns="" xmlns:a16="http://schemas.microsoft.com/office/drawing/2014/main" id="{00000000-0008-0000-1100-000013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753" name="Line 7">
            <a:extLst>
              <a:ext uri="{FF2B5EF4-FFF2-40B4-BE49-F238E27FC236}">
                <a16:creationId xmlns="" xmlns:a16="http://schemas.microsoft.com/office/drawing/2014/main" id="{00000000-0008-0000-1100-00001408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754" name="Line 8">
            <a:extLst>
              <a:ext uri="{FF2B5EF4-FFF2-40B4-BE49-F238E27FC236}">
                <a16:creationId xmlns="" xmlns:a16="http://schemas.microsoft.com/office/drawing/2014/main" id="{00000000-0008-0000-1100-00001508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755" name="Line 9">
            <a:extLst>
              <a:ext uri="{FF2B5EF4-FFF2-40B4-BE49-F238E27FC236}">
                <a16:creationId xmlns="" xmlns:a16="http://schemas.microsoft.com/office/drawing/2014/main" id="{00000000-0008-0000-1100-00001608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756" name="Line 7">
            <a:extLst>
              <a:ext uri="{FF2B5EF4-FFF2-40B4-BE49-F238E27FC236}">
                <a16:creationId xmlns="" xmlns:a16="http://schemas.microsoft.com/office/drawing/2014/main" id="{00000000-0008-0000-1100-00001708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757" name="Line 8">
            <a:extLst>
              <a:ext uri="{FF2B5EF4-FFF2-40B4-BE49-F238E27FC236}">
                <a16:creationId xmlns="" xmlns:a16="http://schemas.microsoft.com/office/drawing/2014/main" id="{00000000-0008-0000-1100-00001808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758" name="Line 9">
            <a:extLst>
              <a:ext uri="{FF2B5EF4-FFF2-40B4-BE49-F238E27FC236}">
                <a16:creationId xmlns="" xmlns:a16="http://schemas.microsoft.com/office/drawing/2014/main" id="{00000000-0008-0000-1100-00001908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759" name="Line 7">
            <a:extLst>
              <a:ext uri="{FF2B5EF4-FFF2-40B4-BE49-F238E27FC236}">
                <a16:creationId xmlns="" xmlns:a16="http://schemas.microsoft.com/office/drawing/2014/main" id="{00000000-0008-0000-1100-00001D08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760" name="Line 8">
            <a:extLst>
              <a:ext uri="{FF2B5EF4-FFF2-40B4-BE49-F238E27FC236}">
                <a16:creationId xmlns="" xmlns:a16="http://schemas.microsoft.com/office/drawing/2014/main" id="{00000000-0008-0000-1100-00001E08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761" name="Line 9">
            <a:extLst>
              <a:ext uri="{FF2B5EF4-FFF2-40B4-BE49-F238E27FC236}">
                <a16:creationId xmlns="" xmlns:a16="http://schemas.microsoft.com/office/drawing/2014/main" id="{00000000-0008-0000-1100-00001F08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762" name="Line 7">
            <a:extLst>
              <a:ext uri="{FF2B5EF4-FFF2-40B4-BE49-F238E27FC236}">
                <a16:creationId xmlns="" xmlns:a16="http://schemas.microsoft.com/office/drawing/2014/main" id="{00000000-0008-0000-1100-00002608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763" name="Line 8">
            <a:extLst>
              <a:ext uri="{FF2B5EF4-FFF2-40B4-BE49-F238E27FC236}">
                <a16:creationId xmlns="" xmlns:a16="http://schemas.microsoft.com/office/drawing/2014/main" id="{00000000-0008-0000-1100-00002708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764" name="Line 9">
            <a:extLst>
              <a:ext uri="{FF2B5EF4-FFF2-40B4-BE49-F238E27FC236}">
                <a16:creationId xmlns="" xmlns:a16="http://schemas.microsoft.com/office/drawing/2014/main" id="{00000000-0008-0000-1100-00002808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765" name="Line 7">
            <a:extLst>
              <a:ext uri="{FF2B5EF4-FFF2-40B4-BE49-F238E27FC236}">
                <a16:creationId xmlns="" xmlns:a16="http://schemas.microsoft.com/office/drawing/2014/main" id="{00000000-0008-0000-1100-00002C08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766" name="Line 8">
            <a:extLst>
              <a:ext uri="{FF2B5EF4-FFF2-40B4-BE49-F238E27FC236}">
                <a16:creationId xmlns="" xmlns:a16="http://schemas.microsoft.com/office/drawing/2014/main" id="{00000000-0008-0000-1100-00002D08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767" name="Line 9">
            <a:extLst>
              <a:ext uri="{FF2B5EF4-FFF2-40B4-BE49-F238E27FC236}">
                <a16:creationId xmlns="" xmlns:a16="http://schemas.microsoft.com/office/drawing/2014/main" id="{00000000-0008-0000-1100-00002E08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768" name="Line 7">
            <a:extLst>
              <a:ext uri="{FF2B5EF4-FFF2-40B4-BE49-F238E27FC236}">
                <a16:creationId xmlns="" xmlns:a16="http://schemas.microsoft.com/office/drawing/2014/main" id="{00000000-0008-0000-1100-00003B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69" name="Line 8">
            <a:extLst>
              <a:ext uri="{FF2B5EF4-FFF2-40B4-BE49-F238E27FC236}">
                <a16:creationId xmlns="" xmlns:a16="http://schemas.microsoft.com/office/drawing/2014/main" id="{00000000-0008-0000-1100-00003C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70" name="Line 9">
            <a:extLst>
              <a:ext uri="{FF2B5EF4-FFF2-40B4-BE49-F238E27FC236}">
                <a16:creationId xmlns="" xmlns:a16="http://schemas.microsoft.com/office/drawing/2014/main" id="{00000000-0008-0000-1100-00003D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71" name="Line 7">
            <a:extLst>
              <a:ext uri="{FF2B5EF4-FFF2-40B4-BE49-F238E27FC236}">
                <a16:creationId xmlns="" xmlns:a16="http://schemas.microsoft.com/office/drawing/2014/main" id="{00000000-0008-0000-1100-00003E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772" name="Line 8">
            <a:extLst>
              <a:ext uri="{FF2B5EF4-FFF2-40B4-BE49-F238E27FC236}">
                <a16:creationId xmlns="" xmlns:a16="http://schemas.microsoft.com/office/drawing/2014/main" id="{00000000-0008-0000-1100-00003F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773" name="Line 9">
            <a:extLst>
              <a:ext uri="{FF2B5EF4-FFF2-40B4-BE49-F238E27FC236}">
                <a16:creationId xmlns="" xmlns:a16="http://schemas.microsoft.com/office/drawing/2014/main" id="{00000000-0008-0000-1100-000040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774" name="Line 7">
            <a:extLst>
              <a:ext uri="{FF2B5EF4-FFF2-40B4-BE49-F238E27FC236}">
                <a16:creationId xmlns="" xmlns:a16="http://schemas.microsoft.com/office/drawing/2014/main" id="{00000000-0008-0000-1100-000041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75" name="Line 8">
            <a:extLst>
              <a:ext uri="{FF2B5EF4-FFF2-40B4-BE49-F238E27FC236}">
                <a16:creationId xmlns="" xmlns:a16="http://schemas.microsoft.com/office/drawing/2014/main" id="{00000000-0008-0000-1100-000042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76" name="Line 9">
            <a:extLst>
              <a:ext uri="{FF2B5EF4-FFF2-40B4-BE49-F238E27FC236}">
                <a16:creationId xmlns="" xmlns:a16="http://schemas.microsoft.com/office/drawing/2014/main" id="{00000000-0008-0000-1100-000043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77" name="Line 7">
            <a:extLst>
              <a:ext uri="{FF2B5EF4-FFF2-40B4-BE49-F238E27FC236}">
                <a16:creationId xmlns="" xmlns:a16="http://schemas.microsoft.com/office/drawing/2014/main" id="{00000000-0008-0000-1100-000044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778" name="Line 8">
            <a:extLst>
              <a:ext uri="{FF2B5EF4-FFF2-40B4-BE49-F238E27FC236}">
                <a16:creationId xmlns="" xmlns:a16="http://schemas.microsoft.com/office/drawing/2014/main" id="{00000000-0008-0000-1100-000045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779" name="Line 9">
            <a:extLst>
              <a:ext uri="{FF2B5EF4-FFF2-40B4-BE49-F238E27FC236}">
                <a16:creationId xmlns="" xmlns:a16="http://schemas.microsoft.com/office/drawing/2014/main" id="{00000000-0008-0000-1100-000046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780" name="Line 7">
            <a:extLst>
              <a:ext uri="{FF2B5EF4-FFF2-40B4-BE49-F238E27FC236}">
                <a16:creationId xmlns="" xmlns:a16="http://schemas.microsoft.com/office/drawing/2014/main" id="{00000000-0008-0000-1100-000047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81" name="Line 8">
            <a:extLst>
              <a:ext uri="{FF2B5EF4-FFF2-40B4-BE49-F238E27FC236}">
                <a16:creationId xmlns="" xmlns:a16="http://schemas.microsoft.com/office/drawing/2014/main" id="{00000000-0008-0000-1100-000048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82" name="Line 9">
            <a:extLst>
              <a:ext uri="{FF2B5EF4-FFF2-40B4-BE49-F238E27FC236}">
                <a16:creationId xmlns="" xmlns:a16="http://schemas.microsoft.com/office/drawing/2014/main" id="{00000000-0008-0000-1100-000049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83" name="Line 7">
            <a:extLst>
              <a:ext uri="{FF2B5EF4-FFF2-40B4-BE49-F238E27FC236}">
                <a16:creationId xmlns="" xmlns:a16="http://schemas.microsoft.com/office/drawing/2014/main" id="{00000000-0008-0000-1100-00004A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84" name="Line 8">
            <a:extLst>
              <a:ext uri="{FF2B5EF4-FFF2-40B4-BE49-F238E27FC236}">
                <a16:creationId xmlns="" xmlns:a16="http://schemas.microsoft.com/office/drawing/2014/main" id="{00000000-0008-0000-1100-00004B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85" name="Line 9">
            <a:extLst>
              <a:ext uri="{FF2B5EF4-FFF2-40B4-BE49-F238E27FC236}">
                <a16:creationId xmlns="" xmlns:a16="http://schemas.microsoft.com/office/drawing/2014/main" id="{00000000-0008-0000-1100-00004C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86" name="Line 7">
            <a:extLst>
              <a:ext uri="{FF2B5EF4-FFF2-40B4-BE49-F238E27FC236}">
                <a16:creationId xmlns="" xmlns:a16="http://schemas.microsoft.com/office/drawing/2014/main" id="{00000000-0008-0000-1100-00004D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87" name="Line 8">
            <a:extLst>
              <a:ext uri="{FF2B5EF4-FFF2-40B4-BE49-F238E27FC236}">
                <a16:creationId xmlns="" xmlns:a16="http://schemas.microsoft.com/office/drawing/2014/main" id="{00000000-0008-0000-1100-00004E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88" name="Line 9">
            <a:extLst>
              <a:ext uri="{FF2B5EF4-FFF2-40B4-BE49-F238E27FC236}">
                <a16:creationId xmlns="" xmlns:a16="http://schemas.microsoft.com/office/drawing/2014/main" id="{00000000-0008-0000-1100-00004F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89" name="Line 7">
            <a:extLst>
              <a:ext uri="{FF2B5EF4-FFF2-40B4-BE49-F238E27FC236}">
                <a16:creationId xmlns="" xmlns:a16="http://schemas.microsoft.com/office/drawing/2014/main" id="{00000000-0008-0000-1100-000050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790" name="Line 8">
            <a:extLst>
              <a:ext uri="{FF2B5EF4-FFF2-40B4-BE49-F238E27FC236}">
                <a16:creationId xmlns="" xmlns:a16="http://schemas.microsoft.com/office/drawing/2014/main" id="{00000000-0008-0000-1100-000051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791" name="Line 9">
            <a:extLst>
              <a:ext uri="{FF2B5EF4-FFF2-40B4-BE49-F238E27FC236}">
                <a16:creationId xmlns="" xmlns:a16="http://schemas.microsoft.com/office/drawing/2014/main" id="{00000000-0008-0000-1100-000052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792" name="Line 7">
            <a:extLst>
              <a:ext uri="{FF2B5EF4-FFF2-40B4-BE49-F238E27FC236}">
                <a16:creationId xmlns="" xmlns:a16="http://schemas.microsoft.com/office/drawing/2014/main" id="{00000000-0008-0000-1100-000053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93" name="Line 8">
            <a:extLst>
              <a:ext uri="{FF2B5EF4-FFF2-40B4-BE49-F238E27FC236}">
                <a16:creationId xmlns="" xmlns:a16="http://schemas.microsoft.com/office/drawing/2014/main" id="{00000000-0008-0000-1100-000054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94" name="Line 9">
            <a:extLst>
              <a:ext uri="{FF2B5EF4-FFF2-40B4-BE49-F238E27FC236}">
                <a16:creationId xmlns="" xmlns:a16="http://schemas.microsoft.com/office/drawing/2014/main" id="{00000000-0008-0000-1100-000055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95" name="Line 7">
            <a:extLst>
              <a:ext uri="{FF2B5EF4-FFF2-40B4-BE49-F238E27FC236}">
                <a16:creationId xmlns="" xmlns:a16="http://schemas.microsoft.com/office/drawing/2014/main" id="{00000000-0008-0000-1100-000056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96" name="Line 8">
            <a:extLst>
              <a:ext uri="{FF2B5EF4-FFF2-40B4-BE49-F238E27FC236}">
                <a16:creationId xmlns="" xmlns:a16="http://schemas.microsoft.com/office/drawing/2014/main" id="{00000000-0008-0000-1100-000057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97" name="Line 9">
            <a:extLst>
              <a:ext uri="{FF2B5EF4-FFF2-40B4-BE49-F238E27FC236}">
                <a16:creationId xmlns="" xmlns:a16="http://schemas.microsoft.com/office/drawing/2014/main" id="{00000000-0008-0000-1100-000058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798" name="Line 7">
            <a:extLst>
              <a:ext uri="{FF2B5EF4-FFF2-40B4-BE49-F238E27FC236}">
                <a16:creationId xmlns="" xmlns:a16="http://schemas.microsoft.com/office/drawing/2014/main" id="{00000000-0008-0000-1100-000059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799" name="Line 8">
            <a:extLst>
              <a:ext uri="{FF2B5EF4-FFF2-40B4-BE49-F238E27FC236}">
                <a16:creationId xmlns="" xmlns:a16="http://schemas.microsoft.com/office/drawing/2014/main" id="{00000000-0008-0000-1100-00005A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00" name="Line 9">
            <a:extLst>
              <a:ext uri="{FF2B5EF4-FFF2-40B4-BE49-F238E27FC236}">
                <a16:creationId xmlns="" xmlns:a16="http://schemas.microsoft.com/office/drawing/2014/main" id="{00000000-0008-0000-1100-00005B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01" name="Line 7">
            <a:extLst>
              <a:ext uri="{FF2B5EF4-FFF2-40B4-BE49-F238E27FC236}">
                <a16:creationId xmlns="" xmlns:a16="http://schemas.microsoft.com/office/drawing/2014/main" id="{00000000-0008-0000-1100-00005C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802" name="Line 8">
            <a:extLst>
              <a:ext uri="{FF2B5EF4-FFF2-40B4-BE49-F238E27FC236}">
                <a16:creationId xmlns="" xmlns:a16="http://schemas.microsoft.com/office/drawing/2014/main" id="{00000000-0008-0000-1100-00005D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803" name="Line 9">
            <a:extLst>
              <a:ext uri="{FF2B5EF4-FFF2-40B4-BE49-F238E27FC236}">
                <a16:creationId xmlns="" xmlns:a16="http://schemas.microsoft.com/office/drawing/2014/main" id="{00000000-0008-0000-1100-00005E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804" name="Line 7">
            <a:extLst>
              <a:ext uri="{FF2B5EF4-FFF2-40B4-BE49-F238E27FC236}">
                <a16:creationId xmlns="" xmlns:a16="http://schemas.microsoft.com/office/drawing/2014/main" id="{00000000-0008-0000-1100-00005F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05" name="Line 8">
            <a:extLst>
              <a:ext uri="{FF2B5EF4-FFF2-40B4-BE49-F238E27FC236}">
                <a16:creationId xmlns="" xmlns:a16="http://schemas.microsoft.com/office/drawing/2014/main" id="{00000000-0008-0000-1100-000060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06" name="Line 9">
            <a:extLst>
              <a:ext uri="{FF2B5EF4-FFF2-40B4-BE49-F238E27FC236}">
                <a16:creationId xmlns="" xmlns:a16="http://schemas.microsoft.com/office/drawing/2014/main" id="{00000000-0008-0000-1100-000061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07" name="Line 7">
            <a:extLst>
              <a:ext uri="{FF2B5EF4-FFF2-40B4-BE49-F238E27FC236}">
                <a16:creationId xmlns="" xmlns:a16="http://schemas.microsoft.com/office/drawing/2014/main" id="{00000000-0008-0000-1100-000062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808" name="Line 8">
            <a:extLst>
              <a:ext uri="{FF2B5EF4-FFF2-40B4-BE49-F238E27FC236}">
                <a16:creationId xmlns="" xmlns:a16="http://schemas.microsoft.com/office/drawing/2014/main" id="{00000000-0008-0000-1100-000063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809" name="Line 9">
            <a:extLst>
              <a:ext uri="{FF2B5EF4-FFF2-40B4-BE49-F238E27FC236}">
                <a16:creationId xmlns="" xmlns:a16="http://schemas.microsoft.com/office/drawing/2014/main" id="{00000000-0008-0000-1100-000064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810" name="Line 7">
            <a:extLst>
              <a:ext uri="{FF2B5EF4-FFF2-40B4-BE49-F238E27FC236}">
                <a16:creationId xmlns="" xmlns:a16="http://schemas.microsoft.com/office/drawing/2014/main" id="{00000000-0008-0000-1100-000065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11" name="Line 8">
            <a:extLst>
              <a:ext uri="{FF2B5EF4-FFF2-40B4-BE49-F238E27FC236}">
                <a16:creationId xmlns="" xmlns:a16="http://schemas.microsoft.com/office/drawing/2014/main" id="{00000000-0008-0000-1100-000066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12" name="Line 9">
            <a:extLst>
              <a:ext uri="{FF2B5EF4-FFF2-40B4-BE49-F238E27FC236}">
                <a16:creationId xmlns="" xmlns:a16="http://schemas.microsoft.com/office/drawing/2014/main" id="{00000000-0008-0000-1100-000067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13" name="Line 7">
            <a:extLst>
              <a:ext uri="{FF2B5EF4-FFF2-40B4-BE49-F238E27FC236}">
                <a16:creationId xmlns="" xmlns:a16="http://schemas.microsoft.com/office/drawing/2014/main" id="{00000000-0008-0000-1100-000068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814" name="Line 8">
            <a:extLst>
              <a:ext uri="{FF2B5EF4-FFF2-40B4-BE49-F238E27FC236}">
                <a16:creationId xmlns="" xmlns:a16="http://schemas.microsoft.com/office/drawing/2014/main" id="{00000000-0008-0000-1100-000069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815" name="Line 9">
            <a:extLst>
              <a:ext uri="{FF2B5EF4-FFF2-40B4-BE49-F238E27FC236}">
                <a16:creationId xmlns="" xmlns:a16="http://schemas.microsoft.com/office/drawing/2014/main" id="{00000000-0008-0000-1100-00006A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816" name="Line 7">
            <a:extLst>
              <a:ext uri="{FF2B5EF4-FFF2-40B4-BE49-F238E27FC236}">
                <a16:creationId xmlns="" xmlns:a16="http://schemas.microsoft.com/office/drawing/2014/main" id="{00000000-0008-0000-1100-00006B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17" name="Line 8">
            <a:extLst>
              <a:ext uri="{FF2B5EF4-FFF2-40B4-BE49-F238E27FC236}">
                <a16:creationId xmlns="" xmlns:a16="http://schemas.microsoft.com/office/drawing/2014/main" id="{00000000-0008-0000-1100-00006C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18" name="Line 9">
            <a:extLst>
              <a:ext uri="{FF2B5EF4-FFF2-40B4-BE49-F238E27FC236}">
                <a16:creationId xmlns="" xmlns:a16="http://schemas.microsoft.com/office/drawing/2014/main" id="{00000000-0008-0000-1100-00006D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19" name="Line 7">
            <a:extLst>
              <a:ext uri="{FF2B5EF4-FFF2-40B4-BE49-F238E27FC236}">
                <a16:creationId xmlns="" xmlns:a16="http://schemas.microsoft.com/office/drawing/2014/main" id="{00000000-0008-0000-1100-00006E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820" name="Line 8">
            <a:extLst>
              <a:ext uri="{FF2B5EF4-FFF2-40B4-BE49-F238E27FC236}">
                <a16:creationId xmlns="" xmlns:a16="http://schemas.microsoft.com/office/drawing/2014/main" id="{00000000-0008-0000-1100-00006F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821" name="Line 9">
            <a:extLst>
              <a:ext uri="{FF2B5EF4-FFF2-40B4-BE49-F238E27FC236}">
                <a16:creationId xmlns="" xmlns:a16="http://schemas.microsoft.com/office/drawing/2014/main" id="{00000000-0008-0000-1100-000070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822" name="Line 7">
            <a:extLst>
              <a:ext uri="{FF2B5EF4-FFF2-40B4-BE49-F238E27FC236}">
                <a16:creationId xmlns="" xmlns:a16="http://schemas.microsoft.com/office/drawing/2014/main" id="{00000000-0008-0000-1100-000071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23" name="Line 8">
            <a:extLst>
              <a:ext uri="{FF2B5EF4-FFF2-40B4-BE49-F238E27FC236}">
                <a16:creationId xmlns="" xmlns:a16="http://schemas.microsoft.com/office/drawing/2014/main" id="{00000000-0008-0000-1100-000072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24" name="Line 9">
            <a:extLst>
              <a:ext uri="{FF2B5EF4-FFF2-40B4-BE49-F238E27FC236}">
                <a16:creationId xmlns="" xmlns:a16="http://schemas.microsoft.com/office/drawing/2014/main" id="{00000000-0008-0000-1100-000073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25" name="Line 7">
            <a:extLst>
              <a:ext uri="{FF2B5EF4-FFF2-40B4-BE49-F238E27FC236}">
                <a16:creationId xmlns="" xmlns:a16="http://schemas.microsoft.com/office/drawing/2014/main" id="{00000000-0008-0000-1100-000074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26" name="Line 8">
            <a:extLst>
              <a:ext uri="{FF2B5EF4-FFF2-40B4-BE49-F238E27FC236}">
                <a16:creationId xmlns="" xmlns:a16="http://schemas.microsoft.com/office/drawing/2014/main" id="{00000000-0008-0000-1100-000075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27" name="Line 9">
            <a:extLst>
              <a:ext uri="{FF2B5EF4-FFF2-40B4-BE49-F238E27FC236}">
                <a16:creationId xmlns="" xmlns:a16="http://schemas.microsoft.com/office/drawing/2014/main" id="{00000000-0008-0000-1100-000076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28" name="Line 7">
            <a:extLst>
              <a:ext uri="{FF2B5EF4-FFF2-40B4-BE49-F238E27FC236}">
                <a16:creationId xmlns="" xmlns:a16="http://schemas.microsoft.com/office/drawing/2014/main" id="{00000000-0008-0000-1100-000077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29" name="Line 8">
            <a:extLst>
              <a:ext uri="{FF2B5EF4-FFF2-40B4-BE49-F238E27FC236}">
                <a16:creationId xmlns="" xmlns:a16="http://schemas.microsoft.com/office/drawing/2014/main" id="{00000000-0008-0000-1100-000078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30" name="Line 9">
            <a:extLst>
              <a:ext uri="{FF2B5EF4-FFF2-40B4-BE49-F238E27FC236}">
                <a16:creationId xmlns="" xmlns:a16="http://schemas.microsoft.com/office/drawing/2014/main" id="{00000000-0008-0000-1100-000079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31" name="Line 7">
            <a:extLst>
              <a:ext uri="{FF2B5EF4-FFF2-40B4-BE49-F238E27FC236}">
                <a16:creationId xmlns="" xmlns:a16="http://schemas.microsoft.com/office/drawing/2014/main" id="{00000000-0008-0000-1100-00007A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832" name="Line 8">
            <a:extLst>
              <a:ext uri="{FF2B5EF4-FFF2-40B4-BE49-F238E27FC236}">
                <a16:creationId xmlns="" xmlns:a16="http://schemas.microsoft.com/office/drawing/2014/main" id="{00000000-0008-0000-1100-00007B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833" name="Line 9">
            <a:extLst>
              <a:ext uri="{FF2B5EF4-FFF2-40B4-BE49-F238E27FC236}">
                <a16:creationId xmlns="" xmlns:a16="http://schemas.microsoft.com/office/drawing/2014/main" id="{00000000-0008-0000-1100-00007C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834" name="Line 7">
            <a:extLst>
              <a:ext uri="{FF2B5EF4-FFF2-40B4-BE49-F238E27FC236}">
                <a16:creationId xmlns="" xmlns:a16="http://schemas.microsoft.com/office/drawing/2014/main" id="{00000000-0008-0000-1100-00007D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35" name="Line 8">
            <a:extLst>
              <a:ext uri="{FF2B5EF4-FFF2-40B4-BE49-F238E27FC236}">
                <a16:creationId xmlns="" xmlns:a16="http://schemas.microsoft.com/office/drawing/2014/main" id="{00000000-0008-0000-1100-00007E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36" name="Line 9">
            <a:extLst>
              <a:ext uri="{FF2B5EF4-FFF2-40B4-BE49-F238E27FC236}">
                <a16:creationId xmlns="" xmlns:a16="http://schemas.microsoft.com/office/drawing/2014/main" id="{00000000-0008-0000-1100-00007F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37" name="Line 7">
            <a:extLst>
              <a:ext uri="{FF2B5EF4-FFF2-40B4-BE49-F238E27FC236}">
                <a16:creationId xmlns="" xmlns:a16="http://schemas.microsoft.com/office/drawing/2014/main" id="{00000000-0008-0000-1100-000080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38" name="Line 8">
            <a:extLst>
              <a:ext uri="{FF2B5EF4-FFF2-40B4-BE49-F238E27FC236}">
                <a16:creationId xmlns="" xmlns:a16="http://schemas.microsoft.com/office/drawing/2014/main" id="{00000000-0008-0000-1100-000081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39" name="Line 9">
            <a:extLst>
              <a:ext uri="{FF2B5EF4-FFF2-40B4-BE49-F238E27FC236}">
                <a16:creationId xmlns="" xmlns:a16="http://schemas.microsoft.com/office/drawing/2014/main" id="{00000000-0008-0000-1100-000082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40" name="Line 7">
            <a:extLst>
              <a:ext uri="{FF2B5EF4-FFF2-40B4-BE49-F238E27FC236}">
                <a16:creationId xmlns="" xmlns:a16="http://schemas.microsoft.com/office/drawing/2014/main" id="{00000000-0008-0000-1100-000083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41" name="Line 8">
            <a:extLst>
              <a:ext uri="{FF2B5EF4-FFF2-40B4-BE49-F238E27FC236}">
                <a16:creationId xmlns="" xmlns:a16="http://schemas.microsoft.com/office/drawing/2014/main" id="{00000000-0008-0000-1100-000084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42" name="Line 9">
            <a:extLst>
              <a:ext uri="{FF2B5EF4-FFF2-40B4-BE49-F238E27FC236}">
                <a16:creationId xmlns="" xmlns:a16="http://schemas.microsoft.com/office/drawing/2014/main" id="{00000000-0008-0000-1100-000085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43" name="Line 7">
            <a:extLst>
              <a:ext uri="{FF2B5EF4-FFF2-40B4-BE49-F238E27FC236}">
                <a16:creationId xmlns="" xmlns:a16="http://schemas.microsoft.com/office/drawing/2014/main" id="{00000000-0008-0000-1100-000086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844" name="Line 8">
            <a:extLst>
              <a:ext uri="{FF2B5EF4-FFF2-40B4-BE49-F238E27FC236}">
                <a16:creationId xmlns="" xmlns:a16="http://schemas.microsoft.com/office/drawing/2014/main" id="{00000000-0008-0000-1100-000087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845" name="Line 9">
            <a:extLst>
              <a:ext uri="{FF2B5EF4-FFF2-40B4-BE49-F238E27FC236}">
                <a16:creationId xmlns="" xmlns:a16="http://schemas.microsoft.com/office/drawing/2014/main" id="{00000000-0008-0000-1100-000088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846" name="Line 7">
            <a:extLst>
              <a:ext uri="{FF2B5EF4-FFF2-40B4-BE49-F238E27FC236}">
                <a16:creationId xmlns="" xmlns:a16="http://schemas.microsoft.com/office/drawing/2014/main" id="{00000000-0008-0000-1100-000089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47" name="Line 8">
            <a:extLst>
              <a:ext uri="{FF2B5EF4-FFF2-40B4-BE49-F238E27FC236}">
                <a16:creationId xmlns="" xmlns:a16="http://schemas.microsoft.com/office/drawing/2014/main" id="{00000000-0008-0000-1100-00008A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48" name="Line 9">
            <a:extLst>
              <a:ext uri="{FF2B5EF4-FFF2-40B4-BE49-F238E27FC236}">
                <a16:creationId xmlns="" xmlns:a16="http://schemas.microsoft.com/office/drawing/2014/main" id="{00000000-0008-0000-1100-00008B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49" name="Line 7">
            <a:extLst>
              <a:ext uri="{FF2B5EF4-FFF2-40B4-BE49-F238E27FC236}">
                <a16:creationId xmlns="" xmlns:a16="http://schemas.microsoft.com/office/drawing/2014/main" id="{00000000-0008-0000-1100-00008C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850" name="Line 8">
            <a:extLst>
              <a:ext uri="{FF2B5EF4-FFF2-40B4-BE49-F238E27FC236}">
                <a16:creationId xmlns="" xmlns:a16="http://schemas.microsoft.com/office/drawing/2014/main" id="{00000000-0008-0000-1100-00008D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851" name="Line 9">
            <a:extLst>
              <a:ext uri="{FF2B5EF4-FFF2-40B4-BE49-F238E27FC236}">
                <a16:creationId xmlns="" xmlns:a16="http://schemas.microsoft.com/office/drawing/2014/main" id="{00000000-0008-0000-1100-00008E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852" name="Line 7">
            <a:extLst>
              <a:ext uri="{FF2B5EF4-FFF2-40B4-BE49-F238E27FC236}">
                <a16:creationId xmlns="" xmlns:a16="http://schemas.microsoft.com/office/drawing/2014/main" id="{00000000-0008-0000-1100-00008F08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853" name="Line 8">
            <a:extLst>
              <a:ext uri="{FF2B5EF4-FFF2-40B4-BE49-F238E27FC236}">
                <a16:creationId xmlns="" xmlns:a16="http://schemas.microsoft.com/office/drawing/2014/main" id="{00000000-0008-0000-1100-00009008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854" name="Line 9">
            <a:extLst>
              <a:ext uri="{FF2B5EF4-FFF2-40B4-BE49-F238E27FC236}">
                <a16:creationId xmlns="" xmlns:a16="http://schemas.microsoft.com/office/drawing/2014/main" id="{00000000-0008-0000-1100-00009108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855" name="Line 7">
            <a:extLst>
              <a:ext uri="{FF2B5EF4-FFF2-40B4-BE49-F238E27FC236}">
                <a16:creationId xmlns="" xmlns:a16="http://schemas.microsoft.com/office/drawing/2014/main" id="{00000000-0008-0000-1100-00009508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856" name="Line 8">
            <a:extLst>
              <a:ext uri="{FF2B5EF4-FFF2-40B4-BE49-F238E27FC236}">
                <a16:creationId xmlns="" xmlns:a16="http://schemas.microsoft.com/office/drawing/2014/main" id="{00000000-0008-0000-1100-00009608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857" name="Line 9">
            <a:extLst>
              <a:ext uri="{FF2B5EF4-FFF2-40B4-BE49-F238E27FC236}">
                <a16:creationId xmlns="" xmlns:a16="http://schemas.microsoft.com/office/drawing/2014/main" id="{00000000-0008-0000-1100-00009708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858" name="Line 7">
            <a:extLst>
              <a:ext uri="{FF2B5EF4-FFF2-40B4-BE49-F238E27FC236}">
                <a16:creationId xmlns="" xmlns:a16="http://schemas.microsoft.com/office/drawing/2014/main" id="{00000000-0008-0000-1100-0000A408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859" name="Line 8">
            <a:extLst>
              <a:ext uri="{FF2B5EF4-FFF2-40B4-BE49-F238E27FC236}">
                <a16:creationId xmlns="" xmlns:a16="http://schemas.microsoft.com/office/drawing/2014/main" id="{00000000-0008-0000-1100-0000A508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860" name="Line 9">
            <a:extLst>
              <a:ext uri="{FF2B5EF4-FFF2-40B4-BE49-F238E27FC236}">
                <a16:creationId xmlns="" xmlns:a16="http://schemas.microsoft.com/office/drawing/2014/main" id="{00000000-0008-0000-1100-0000A608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861" name="Line 7">
            <a:extLst>
              <a:ext uri="{FF2B5EF4-FFF2-40B4-BE49-F238E27FC236}">
                <a16:creationId xmlns="" xmlns:a16="http://schemas.microsoft.com/office/drawing/2014/main" id="{00000000-0008-0000-1100-0000B6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62" name="Line 8">
            <a:extLst>
              <a:ext uri="{FF2B5EF4-FFF2-40B4-BE49-F238E27FC236}">
                <a16:creationId xmlns="" xmlns:a16="http://schemas.microsoft.com/office/drawing/2014/main" id="{00000000-0008-0000-1100-0000B7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63" name="Line 9">
            <a:extLst>
              <a:ext uri="{FF2B5EF4-FFF2-40B4-BE49-F238E27FC236}">
                <a16:creationId xmlns="" xmlns:a16="http://schemas.microsoft.com/office/drawing/2014/main" id="{00000000-0008-0000-1100-0000B8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64" name="Line 7">
            <a:extLst>
              <a:ext uri="{FF2B5EF4-FFF2-40B4-BE49-F238E27FC236}">
                <a16:creationId xmlns="" xmlns:a16="http://schemas.microsoft.com/office/drawing/2014/main" id="{00000000-0008-0000-1100-0000B9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865" name="Line 8">
            <a:extLst>
              <a:ext uri="{FF2B5EF4-FFF2-40B4-BE49-F238E27FC236}">
                <a16:creationId xmlns="" xmlns:a16="http://schemas.microsoft.com/office/drawing/2014/main" id="{00000000-0008-0000-1100-0000BA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866" name="Line 9">
            <a:extLst>
              <a:ext uri="{FF2B5EF4-FFF2-40B4-BE49-F238E27FC236}">
                <a16:creationId xmlns="" xmlns:a16="http://schemas.microsoft.com/office/drawing/2014/main" id="{00000000-0008-0000-1100-0000BB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867" name="Line 7">
            <a:extLst>
              <a:ext uri="{FF2B5EF4-FFF2-40B4-BE49-F238E27FC236}">
                <a16:creationId xmlns="" xmlns:a16="http://schemas.microsoft.com/office/drawing/2014/main" id="{00000000-0008-0000-1100-0000BC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868" name="Line 8">
            <a:extLst>
              <a:ext uri="{FF2B5EF4-FFF2-40B4-BE49-F238E27FC236}">
                <a16:creationId xmlns="" xmlns:a16="http://schemas.microsoft.com/office/drawing/2014/main" id="{00000000-0008-0000-1100-0000BD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869" name="Line 9">
            <a:extLst>
              <a:ext uri="{FF2B5EF4-FFF2-40B4-BE49-F238E27FC236}">
                <a16:creationId xmlns="" xmlns:a16="http://schemas.microsoft.com/office/drawing/2014/main" id="{00000000-0008-0000-1100-0000BE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870" name="Line 7">
            <a:extLst>
              <a:ext uri="{FF2B5EF4-FFF2-40B4-BE49-F238E27FC236}">
                <a16:creationId xmlns="" xmlns:a16="http://schemas.microsoft.com/office/drawing/2014/main" id="{00000000-0008-0000-1100-0000BF08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871" name="Line 8">
            <a:extLst>
              <a:ext uri="{FF2B5EF4-FFF2-40B4-BE49-F238E27FC236}">
                <a16:creationId xmlns="" xmlns:a16="http://schemas.microsoft.com/office/drawing/2014/main" id="{00000000-0008-0000-1100-0000C008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872" name="Line 9">
            <a:extLst>
              <a:ext uri="{FF2B5EF4-FFF2-40B4-BE49-F238E27FC236}">
                <a16:creationId xmlns="" xmlns:a16="http://schemas.microsoft.com/office/drawing/2014/main" id="{00000000-0008-0000-1100-0000C108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873" name="Line 7">
            <a:extLst>
              <a:ext uri="{FF2B5EF4-FFF2-40B4-BE49-F238E27FC236}">
                <a16:creationId xmlns="" xmlns:a16="http://schemas.microsoft.com/office/drawing/2014/main" id="{00000000-0008-0000-1100-0000C2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74" name="Line 8">
            <a:extLst>
              <a:ext uri="{FF2B5EF4-FFF2-40B4-BE49-F238E27FC236}">
                <a16:creationId xmlns="" xmlns:a16="http://schemas.microsoft.com/office/drawing/2014/main" id="{00000000-0008-0000-1100-0000C3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75" name="Line 9">
            <a:extLst>
              <a:ext uri="{FF2B5EF4-FFF2-40B4-BE49-F238E27FC236}">
                <a16:creationId xmlns="" xmlns:a16="http://schemas.microsoft.com/office/drawing/2014/main" id="{00000000-0008-0000-1100-0000C4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76" name="Line 7">
            <a:extLst>
              <a:ext uri="{FF2B5EF4-FFF2-40B4-BE49-F238E27FC236}">
                <a16:creationId xmlns="" xmlns:a16="http://schemas.microsoft.com/office/drawing/2014/main" id="{00000000-0008-0000-1100-0000C5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77" name="Line 8">
            <a:extLst>
              <a:ext uri="{FF2B5EF4-FFF2-40B4-BE49-F238E27FC236}">
                <a16:creationId xmlns="" xmlns:a16="http://schemas.microsoft.com/office/drawing/2014/main" id="{00000000-0008-0000-1100-0000C6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78" name="Line 9">
            <a:extLst>
              <a:ext uri="{FF2B5EF4-FFF2-40B4-BE49-F238E27FC236}">
                <a16:creationId xmlns="" xmlns:a16="http://schemas.microsoft.com/office/drawing/2014/main" id="{00000000-0008-0000-1100-0000C7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79" name="Line 7">
            <a:extLst>
              <a:ext uri="{FF2B5EF4-FFF2-40B4-BE49-F238E27FC236}">
                <a16:creationId xmlns="" xmlns:a16="http://schemas.microsoft.com/office/drawing/2014/main" id="{00000000-0008-0000-1100-0000C8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80" name="Line 8">
            <a:extLst>
              <a:ext uri="{FF2B5EF4-FFF2-40B4-BE49-F238E27FC236}">
                <a16:creationId xmlns="" xmlns:a16="http://schemas.microsoft.com/office/drawing/2014/main" id="{00000000-0008-0000-1100-0000C9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81" name="Line 9">
            <a:extLst>
              <a:ext uri="{FF2B5EF4-FFF2-40B4-BE49-F238E27FC236}">
                <a16:creationId xmlns="" xmlns:a16="http://schemas.microsoft.com/office/drawing/2014/main" id="{00000000-0008-0000-1100-0000CA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82" name="Line 7">
            <a:extLst>
              <a:ext uri="{FF2B5EF4-FFF2-40B4-BE49-F238E27FC236}">
                <a16:creationId xmlns="" xmlns:a16="http://schemas.microsoft.com/office/drawing/2014/main" id="{00000000-0008-0000-1100-0000CB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883" name="Line 8">
            <a:extLst>
              <a:ext uri="{FF2B5EF4-FFF2-40B4-BE49-F238E27FC236}">
                <a16:creationId xmlns="" xmlns:a16="http://schemas.microsoft.com/office/drawing/2014/main" id="{00000000-0008-0000-1100-0000CC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884" name="Line 9">
            <a:extLst>
              <a:ext uri="{FF2B5EF4-FFF2-40B4-BE49-F238E27FC236}">
                <a16:creationId xmlns="" xmlns:a16="http://schemas.microsoft.com/office/drawing/2014/main" id="{00000000-0008-0000-1100-0000CD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885" name="Line 7">
            <a:extLst>
              <a:ext uri="{FF2B5EF4-FFF2-40B4-BE49-F238E27FC236}">
                <a16:creationId xmlns="" xmlns:a16="http://schemas.microsoft.com/office/drawing/2014/main" id="{00000000-0008-0000-1100-0000CE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86" name="Line 8">
            <a:extLst>
              <a:ext uri="{FF2B5EF4-FFF2-40B4-BE49-F238E27FC236}">
                <a16:creationId xmlns="" xmlns:a16="http://schemas.microsoft.com/office/drawing/2014/main" id="{00000000-0008-0000-1100-0000CF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87" name="Line 9">
            <a:extLst>
              <a:ext uri="{FF2B5EF4-FFF2-40B4-BE49-F238E27FC236}">
                <a16:creationId xmlns="" xmlns:a16="http://schemas.microsoft.com/office/drawing/2014/main" id="{00000000-0008-0000-1100-0000D0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88" name="Line 7">
            <a:extLst>
              <a:ext uri="{FF2B5EF4-FFF2-40B4-BE49-F238E27FC236}">
                <a16:creationId xmlns="" xmlns:a16="http://schemas.microsoft.com/office/drawing/2014/main" id="{00000000-0008-0000-1100-0000D1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889" name="Line 8">
            <a:extLst>
              <a:ext uri="{FF2B5EF4-FFF2-40B4-BE49-F238E27FC236}">
                <a16:creationId xmlns="" xmlns:a16="http://schemas.microsoft.com/office/drawing/2014/main" id="{00000000-0008-0000-1100-0000D2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890" name="Line 9">
            <a:extLst>
              <a:ext uri="{FF2B5EF4-FFF2-40B4-BE49-F238E27FC236}">
                <a16:creationId xmlns="" xmlns:a16="http://schemas.microsoft.com/office/drawing/2014/main" id="{00000000-0008-0000-1100-0000D3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891" name="Line 7">
            <a:extLst>
              <a:ext uri="{FF2B5EF4-FFF2-40B4-BE49-F238E27FC236}">
                <a16:creationId xmlns="" xmlns:a16="http://schemas.microsoft.com/office/drawing/2014/main" id="{00000000-0008-0000-1100-0000D4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92" name="Line 8">
            <a:extLst>
              <a:ext uri="{FF2B5EF4-FFF2-40B4-BE49-F238E27FC236}">
                <a16:creationId xmlns="" xmlns:a16="http://schemas.microsoft.com/office/drawing/2014/main" id="{00000000-0008-0000-1100-0000D5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93" name="Line 9">
            <a:extLst>
              <a:ext uri="{FF2B5EF4-FFF2-40B4-BE49-F238E27FC236}">
                <a16:creationId xmlns="" xmlns:a16="http://schemas.microsoft.com/office/drawing/2014/main" id="{00000000-0008-0000-1100-0000D6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894" name="Line 7">
            <a:extLst>
              <a:ext uri="{FF2B5EF4-FFF2-40B4-BE49-F238E27FC236}">
                <a16:creationId xmlns="" xmlns:a16="http://schemas.microsoft.com/office/drawing/2014/main" id="{00000000-0008-0000-1100-0000D7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95" name="Line 8">
            <a:extLst>
              <a:ext uri="{FF2B5EF4-FFF2-40B4-BE49-F238E27FC236}">
                <a16:creationId xmlns="" xmlns:a16="http://schemas.microsoft.com/office/drawing/2014/main" id="{00000000-0008-0000-1100-0000D8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96" name="Line 9">
            <a:extLst>
              <a:ext uri="{FF2B5EF4-FFF2-40B4-BE49-F238E27FC236}">
                <a16:creationId xmlns="" xmlns:a16="http://schemas.microsoft.com/office/drawing/2014/main" id="{00000000-0008-0000-1100-0000D9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897" name="Line 7">
            <a:extLst>
              <a:ext uri="{FF2B5EF4-FFF2-40B4-BE49-F238E27FC236}">
                <a16:creationId xmlns="" xmlns:a16="http://schemas.microsoft.com/office/drawing/2014/main" id="{00000000-0008-0000-1100-0000DA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898" name="Line 8">
            <a:extLst>
              <a:ext uri="{FF2B5EF4-FFF2-40B4-BE49-F238E27FC236}">
                <a16:creationId xmlns="" xmlns:a16="http://schemas.microsoft.com/office/drawing/2014/main" id="{00000000-0008-0000-1100-0000DB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899" name="Line 9">
            <a:extLst>
              <a:ext uri="{FF2B5EF4-FFF2-40B4-BE49-F238E27FC236}">
                <a16:creationId xmlns="" xmlns:a16="http://schemas.microsoft.com/office/drawing/2014/main" id="{00000000-0008-0000-1100-0000DC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900" name="Line 7">
            <a:extLst>
              <a:ext uri="{FF2B5EF4-FFF2-40B4-BE49-F238E27FC236}">
                <a16:creationId xmlns="" xmlns:a16="http://schemas.microsoft.com/office/drawing/2014/main" id="{00000000-0008-0000-1100-0000DD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01" name="Line 8">
            <a:extLst>
              <a:ext uri="{FF2B5EF4-FFF2-40B4-BE49-F238E27FC236}">
                <a16:creationId xmlns="" xmlns:a16="http://schemas.microsoft.com/office/drawing/2014/main" id="{00000000-0008-0000-1100-0000DE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02" name="Line 9">
            <a:extLst>
              <a:ext uri="{FF2B5EF4-FFF2-40B4-BE49-F238E27FC236}">
                <a16:creationId xmlns="" xmlns:a16="http://schemas.microsoft.com/office/drawing/2014/main" id="{00000000-0008-0000-1100-0000DF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03" name="Line 7">
            <a:extLst>
              <a:ext uri="{FF2B5EF4-FFF2-40B4-BE49-F238E27FC236}">
                <a16:creationId xmlns="" xmlns:a16="http://schemas.microsoft.com/office/drawing/2014/main" id="{00000000-0008-0000-1100-0000E0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904" name="Line 8">
            <a:extLst>
              <a:ext uri="{FF2B5EF4-FFF2-40B4-BE49-F238E27FC236}">
                <a16:creationId xmlns="" xmlns:a16="http://schemas.microsoft.com/office/drawing/2014/main" id="{00000000-0008-0000-1100-0000E1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905" name="Line 9">
            <a:extLst>
              <a:ext uri="{FF2B5EF4-FFF2-40B4-BE49-F238E27FC236}">
                <a16:creationId xmlns="" xmlns:a16="http://schemas.microsoft.com/office/drawing/2014/main" id="{00000000-0008-0000-1100-0000E2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906" name="Line 7">
            <a:extLst>
              <a:ext uri="{FF2B5EF4-FFF2-40B4-BE49-F238E27FC236}">
                <a16:creationId xmlns="" xmlns:a16="http://schemas.microsoft.com/office/drawing/2014/main" id="{00000000-0008-0000-1100-0000E3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907" name="Line 8">
            <a:extLst>
              <a:ext uri="{FF2B5EF4-FFF2-40B4-BE49-F238E27FC236}">
                <a16:creationId xmlns="" xmlns:a16="http://schemas.microsoft.com/office/drawing/2014/main" id="{00000000-0008-0000-1100-0000E4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908" name="Line 9">
            <a:extLst>
              <a:ext uri="{FF2B5EF4-FFF2-40B4-BE49-F238E27FC236}">
                <a16:creationId xmlns="" xmlns:a16="http://schemas.microsoft.com/office/drawing/2014/main" id="{00000000-0008-0000-1100-0000E5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909" name="Line 7">
            <a:extLst>
              <a:ext uri="{FF2B5EF4-FFF2-40B4-BE49-F238E27FC236}">
                <a16:creationId xmlns="" xmlns:a16="http://schemas.microsoft.com/office/drawing/2014/main" id="{00000000-0008-0000-1100-0000E608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910" name="Line 8">
            <a:extLst>
              <a:ext uri="{FF2B5EF4-FFF2-40B4-BE49-F238E27FC236}">
                <a16:creationId xmlns="" xmlns:a16="http://schemas.microsoft.com/office/drawing/2014/main" id="{00000000-0008-0000-1100-0000E708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911" name="Line 9">
            <a:extLst>
              <a:ext uri="{FF2B5EF4-FFF2-40B4-BE49-F238E27FC236}">
                <a16:creationId xmlns="" xmlns:a16="http://schemas.microsoft.com/office/drawing/2014/main" id="{00000000-0008-0000-1100-0000E808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912" name="Line 7">
            <a:extLst>
              <a:ext uri="{FF2B5EF4-FFF2-40B4-BE49-F238E27FC236}">
                <a16:creationId xmlns="" xmlns:a16="http://schemas.microsoft.com/office/drawing/2014/main" id="{00000000-0008-0000-1100-0000E9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13" name="Line 8">
            <a:extLst>
              <a:ext uri="{FF2B5EF4-FFF2-40B4-BE49-F238E27FC236}">
                <a16:creationId xmlns="" xmlns:a16="http://schemas.microsoft.com/office/drawing/2014/main" id="{00000000-0008-0000-1100-0000EA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14" name="Line 9">
            <a:extLst>
              <a:ext uri="{FF2B5EF4-FFF2-40B4-BE49-F238E27FC236}">
                <a16:creationId xmlns="" xmlns:a16="http://schemas.microsoft.com/office/drawing/2014/main" id="{00000000-0008-0000-1100-0000EB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15" name="Line 7">
            <a:extLst>
              <a:ext uri="{FF2B5EF4-FFF2-40B4-BE49-F238E27FC236}">
                <a16:creationId xmlns="" xmlns:a16="http://schemas.microsoft.com/office/drawing/2014/main" id="{00000000-0008-0000-1100-0000EC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916" name="Line 8">
            <a:extLst>
              <a:ext uri="{FF2B5EF4-FFF2-40B4-BE49-F238E27FC236}">
                <a16:creationId xmlns="" xmlns:a16="http://schemas.microsoft.com/office/drawing/2014/main" id="{00000000-0008-0000-1100-0000ED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917" name="Line 9">
            <a:extLst>
              <a:ext uri="{FF2B5EF4-FFF2-40B4-BE49-F238E27FC236}">
                <a16:creationId xmlns="" xmlns:a16="http://schemas.microsoft.com/office/drawing/2014/main" id="{00000000-0008-0000-1100-0000EE08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918" name="Line 7">
            <a:extLst>
              <a:ext uri="{FF2B5EF4-FFF2-40B4-BE49-F238E27FC236}">
                <a16:creationId xmlns="" xmlns:a16="http://schemas.microsoft.com/office/drawing/2014/main" id="{00000000-0008-0000-1100-0000EF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919" name="Line 8">
            <a:extLst>
              <a:ext uri="{FF2B5EF4-FFF2-40B4-BE49-F238E27FC236}">
                <a16:creationId xmlns="" xmlns:a16="http://schemas.microsoft.com/office/drawing/2014/main" id="{00000000-0008-0000-1100-0000F0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920" name="Line 9">
            <a:extLst>
              <a:ext uri="{FF2B5EF4-FFF2-40B4-BE49-F238E27FC236}">
                <a16:creationId xmlns="" xmlns:a16="http://schemas.microsoft.com/office/drawing/2014/main" id="{00000000-0008-0000-1100-0000F1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921" name="Line 7">
            <a:extLst>
              <a:ext uri="{FF2B5EF4-FFF2-40B4-BE49-F238E27FC236}">
                <a16:creationId xmlns="" xmlns:a16="http://schemas.microsoft.com/office/drawing/2014/main" id="{00000000-0008-0000-1100-0000F208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922" name="Line 8">
            <a:extLst>
              <a:ext uri="{FF2B5EF4-FFF2-40B4-BE49-F238E27FC236}">
                <a16:creationId xmlns="" xmlns:a16="http://schemas.microsoft.com/office/drawing/2014/main" id="{00000000-0008-0000-1100-0000F308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923" name="Line 9">
            <a:extLst>
              <a:ext uri="{FF2B5EF4-FFF2-40B4-BE49-F238E27FC236}">
                <a16:creationId xmlns="" xmlns:a16="http://schemas.microsoft.com/office/drawing/2014/main" id="{00000000-0008-0000-1100-0000F408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924" name="Line 7">
            <a:extLst>
              <a:ext uri="{FF2B5EF4-FFF2-40B4-BE49-F238E27FC236}">
                <a16:creationId xmlns="" xmlns:a16="http://schemas.microsoft.com/office/drawing/2014/main" id="{00000000-0008-0000-1100-0000F5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925" name="Line 8">
            <a:extLst>
              <a:ext uri="{FF2B5EF4-FFF2-40B4-BE49-F238E27FC236}">
                <a16:creationId xmlns="" xmlns:a16="http://schemas.microsoft.com/office/drawing/2014/main" id="{00000000-0008-0000-1100-0000F6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926" name="Line 9">
            <a:extLst>
              <a:ext uri="{FF2B5EF4-FFF2-40B4-BE49-F238E27FC236}">
                <a16:creationId xmlns="" xmlns:a16="http://schemas.microsoft.com/office/drawing/2014/main" id="{00000000-0008-0000-1100-0000F7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927" name="Line 7">
            <a:extLst>
              <a:ext uri="{FF2B5EF4-FFF2-40B4-BE49-F238E27FC236}">
                <a16:creationId xmlns="" xmlns:a16="http://schemas.microsoft.com/office/drawing/2014/main" id="{00000000-0008-0000-1100-0000F8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28" name="Line 8">
            <a:extLst>
              <a:ext uri="{FF2B5EF4-FFF2-40B4-BE49-F238E27FC236}">
                <a16:creationId xmlns="" xmlns:a16="http://schemas.microsoft.com/office/drawing/2014/main" id="{00000000-0008-0000-1100-0000F9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29" name="Line 9">
            <a:extLst>
              <a:ext uri="{FF2B5EF4-FFF2-40B4-BE49-F238E27FC236}">
                <a16:creationId xmlns="" xmlns:a16="http://schemas.microsoft.com/office/drawing/2014/main" id="{00000000-0008-0000-1100-0000FA08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30" name="Line 7">
            <a:extLst>
              <a:ext uri="{FF2B5EF4-FFF2-40B4-BE49-F238E27FC236}">
                <a16:creationId xmlns="" xmlns:a16="http://schemas.microsoft.com/office/drawing/2014/main" id="{00000000-0008-0000-1100-0000FB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931" name="Line 8">
            <a:extLst>
              <a:ext uri="{FF2B5EF4-FFF2-40B4-BE49-F238E27FC236}">
                <a16:creationId xmlns="" xmlns:a16="http://schemas.microsoft.com/office/drawing/2014/main" id="{00000000-0008-0000-1100-0000FC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932" name="Line 9">
            <a:extLst>
              <a:ext uri="{FF2B5EF4-FFF2-40B4-BE49-F238E27FC236}">
                <a16:creationId xmlns="" xmlns:a16="http://schemas.microsoft.com/office/drawing/2014/main" id="{00000000-0008-0000-1100-0000FD08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933" name="Line 7">
            <a:extLst>
              <a:ext uri="{FF2B5EF4-FFF2-40B4-BE49-F238E27FC236}">
                <a16:creationId xmlns="" xmlns:a16="http://schemas.microsoft.com/office/drawing/2014/main" id="{00000000-0008-0000-1100-0000FE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934" name="Line 8">
            <a:extLst>
              <a:ext uri="{FF2B5EF4-FFF2-40B4-BE49-F238E27FC236}">
                <a16:creationId xmlns="" xmlns:a16="http://schemas.microsoft.com/office/drawing/2014/main" id="{00000000-0008-0000-1100-0000FF08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935" name="Line 9">
            <a:extLst>
              <a:ext uri="{FF2B5EF4-FFF2-40B4-BE49-F238E27FC236}">
                <a16:creationId xmlns="" xmlns:a16="http://schemas.microsoft.com/office/drawing/2014/main" id="{00000000-0008-0000-1100-00000009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936" name="Line 7">
            <a:extLst>
              <a:ext uri="{FF2B5EF4-FFF2-40B4-BE49-F238E27FC236}">
                <a16:creationId xmlns="" xmlns:a16="http://schemas.microsoft.com/office/drawing/2014/main" id="{00000000-0008-0000-1100-000001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37" name="Line 8">
            <a:extLst>
              <a:ext uri="{FF2B5EF4-FFF2-40B4-BE49-F238E27FC236}">
                <a16:creationId xmlns="" xmlns:a16="http://schemas.microsoft.com/office/drawing/2014/main" id="{00000000-0008-0000-1100-000002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38" name="Line 9">
            <a:extLst>
              <a:ext uri="{FF2B5EF4-FFF2-40B4-BE49-F238E27FC236}">
                <a16:creationId xmlns="" xmlns:a16="http://schemas.microsoft.com/office/drawing/2014/main" id="{00000000-0008-0000-1100-000003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39" name="Line 7">
            <a:extLst>
              <a:ext uri="{FF2B5EF4-FFF2-40B4-BE49-F238E27FC236}">
                <a16:creationId xmlns="" xmlns:a16="http://schemas.microsoft.com/office/drawing/2014/main" id="{00000000-0008-0000-1100-00000409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940" name="Line 8">
            <a:extLst>
              <a:ext uri="{FF2B5EF4-FFF2-40B4-BE49-F238E27FC236}">
                <a16:creationId xmlns="" xmlns:a16="http://schemas.microsoft.com/office/drawing/2014/main" id="{00000000-0008-0000-1100-00000509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941" name="Line 9">
            <a:extLst>
              <a:ext uri="{FF2B5EF4-FFF2-40B4-BE49-F238E27FC236}">
                <a16:creationId xmlns="" xmlns:a16="http://schemas.microsoft.com/office/drawing/2014/main" id="{00000000-0008-0000-1100-00000609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942" name="Line 7">
            <a:extLst>
              <a:ext uri="{FF2B5EF4-FFF2-40B4-BE49-F238E27FC236}">
                <a16:creationId xmlns="" xmlns:a16="http://schemas.microsoft.com/office/drawing/2014/main" id="{00000000-0008-0000-1100-000007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43" name="Line 8">
            <a:extLst>
              <a:ext uri="{FF2B5EF4-FFF2-40B4-BE49-F238E27FC236}">
                <a16:creationId xmlns="" xmlns:a16="http://schemas.microsoft.com/office/drawing/2014/main" id="{00000000-0008-0000-1100-000008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44" name="Line 9">
            <a:extLst>
              <a:ext uri="{FF2B5EF4-FFF2-40B4-BE49-F238E27FC236}">
                <a16:creationId xmlns="" xmlns:a16="http://schemas.microsoft.com/office/drawing/2014/main" id="{00000000-0008-0000-1100-000009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45" name="Line 7">
            <a:extLst>
              <a:ext uri="{FF2B5EF4-FFF2-40B4-BE49-F238E27FC236}">
                <a16:creationId xmlns="" xmlns:a16="http://schemas.microsoft.com/office/drawing/2014/main" id="{00000000-0008-0000-1100-00000A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946" name="Line 8">
            <a:extLst>
              <a:ext uri="{FF2B5EF4-FFF2-40B4-BE49-F238E27FC236}">
                <a16:creationId xmlns="" xmlns:a16="http://schemas.microsoft.com/office/drawing/2014/main" id="{00000000-0008-0000-1100-00000B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947" name="Line 9">
            <a:extLst>
              <a:ext uri="{FF2B5EF4-FFF2-40B4-BE49-F238E27FC236}">
                <a16:creationId xmlns="" xmlns:a16="http://schemas.microsoft.com/office/drawing/2014/main" id="{00000000-0008-0000-1100-00000C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948" name="Line 7">
            <a:extLst>
              <a:ext uri="{FF2B5EF4-FFF2-40B4-BE49-F238E27FC236}">
                <a16:creationId xmlns="" xmlns:a16="http://schemas.microsoft.com/office/drawing/2014/main" id="{00000000-0008-0000-1100-00000D09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949" name="Line 8">
            <a:extLst>
              <a:ext uri="{FF2B5EF4-FFF2-40B4-BE49-F238E27FC236}">
                <a16:creationId xmlns="" xmlns:a16="http://schemas.microsoft.com/office/drawing/2014/main" id="{00000000-0008-0000-1100-00000E09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950" name="Line 9">
            <a:extLst>
              <a:ext uri="{FF2B5EF4-FFF2-40B4-BE49-F238E27FC236}">
                <a16:creationId xmlns="" xmlns:a16="http://schemas.microsoft.com/office/drawing/2014/main" id="{00000000-0008-0000-1100-00000F09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951" name="Line 7">
            <a:extLst>
              <a:ext uri="{FF2B5EF4-FFF2-40B4-BE49-F238E27FC236}">
                <a16:creationId xmlns="" xmlns:a16="http://schemas.microsoft.com/office/drawing/2014/main" id="{00000000-0008-0000-1100-000010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52" name="Line 8">
            <a:extLst>
              <a:ext uri="{FF2B5EF4-FFF2-40B4-BE49-F238E27FC236}">
                <a16:creationId xmlns="" xmlns:a16="http://schemas.microsoft.com/office/drawing/2014/main" id="{00000000-0008-0000-1100-000011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53" name="Line 9">
            <a:extLst>
              <a:ext uri="{FF2B5EF4-FFF2-40B4-BE49-F238E27FC236}">
                <a16:creationId xmlns="" xmlns:a16="http://schemas.microsoft.com/office/drawing/2014/main" id="{00000000-0008-0000-1100-000012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54" name="Line 7">
            <a:extLst>
              <a:ext uri="{FF2B5EF4-FFF2-40B4-BE49-F238E27FC236}">
                <a16:creationId xmlns="" xmlns:a16="http://schemas.microsoft.com/office/drawing/2014/main" id="{00000000-0008-0000-1100-00001309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955" name="Line 8">
            <a:extLst>
              <a:ext uri="{FF2B5EF4-FFF2-40B4-BE49-F238E27FC236}">
                <a16:creationId xmlns="" xmlns:a16="http://schemas.microsoft.com/office/drawing/2014/main" id="{00000000-0008-0000-1100-00001409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956" name="Line 9">
            <a:extLst>
              <a:ext uri="{FF2B5EF4-FFF2-40B4-BE49-F238E27FC236}">
                <a16:creationId xmlns="" xmlns:a16="http://schemas.microsoft.com/office/drawing/2014/main" id="{00000000-0008-0000-1100-00001509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957" name="Line 7">
            <a:extLst>
              <a:ext uri="{FF2B5EF4-FFF2-40B4-BE49-F238E27FC236}">
                <a16:creationId xmlns="" xmlns:a16="http://schemas.microsoft.com/office/drawing/2014/main" id="{00000000-0008-0000-1100-00001609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958" name="Line 8">
            <a:extLst>
              <a:ext uri="{FF2B5EF4-FFF2-40B4-BE49-F238E27FC236}">
                <a16:creationId xmlns="" xmlns:a16="http://schemas.microsoft.com/office/drawing/2014/main" id="{00000000-0008-0000-1100-00001709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959" name="Line 9">
            <a:extLst>
              <a:ext uri="{FF2B5EF4-FFF2-40B4-BE49-F238E27FC236}">
                <a16:creationId xmlns="" xmlns:a16="http://schemas.microsoft.com/office/drawing/2014/main" id="{00000000-0008-0000-1100-00001809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960" name="Line 7">
            <a:extLst>
              <a:ext uri="{FF2B5EF4-FFF2-40B4-BE49-F238E27FC236}">
                <a16:creationId xmlns="" xmlns:a16="http://schemas.microsoft.com/office/drawing/2014/main" id="{00000000-0008-0000-1100-00001909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961" name="Line 8">
            <a:extLst>
              <a:ext uri="{FF2B5EF4-FFF2-40B4-BE49-F238E27FC236}">
                <a16:creationId xmlns="" xmlns:a16="http://schemas.microsoft.com/office/drawing/2014/main" id="{00000000-0008-0000-1100-00001A09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962" name="Line 9">
            <a:extLst>
              <a:ext uri="{FF2B5EF4-FFF2-40B4-BE49-F238E27FC236}">
                <a16:creationId xmlns="" xmlns:a16="http://schemas.microsoft.com/office/drawing/2014/main" id="{00000000-0008-0000-1100-00001B09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963" name="Line 7">
            <a:extLst>
              <a:ext uri="{FF2B5EF4-FFF2-40B4-BE49-F238E27FC236}">
                <a16:creationId xmlns="" xmlns:a16="http://schemas.microsoft.com/office/drawing/2014/main" id="{00000000-0008-0000-1100-00009D09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964" name="Line 8">
            <a:extLst>
              <a:ext uri="{FF2B5EF4-FFF2-40B4-BE49-F238E27FC236}">
                <a16:creationId xmlns="" xmlns:a16="http://schemas.microsoft.com/office/drawing/2014/main" id="{00000000-0008-0000-1100-00009E09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965" name="Line 9">
            <a:extLst>
              <a:ext uri="{FF2B5EF4-FFF2-40B4-BE49-F238E27FC236}">
                <a16:creationId xmlns="" xmlns:a16="http://schemas.microsoft.com/office/drawing/2014/main" id="{00000000-0008-0000-1100-00009F09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966" name="Line 7">
            <a:extLst>
              <a:ext uri="{FF2B5EF4-FFF2-40B4-BE49-F238E27FC236}">
                <a16:creationId xmlns="" xmlns:a16="http://schemas.microsoft.com/office/drawing/2014/main" id="{00000000-0008-0000-1100-0000A009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967" name="Line 8">
            <a:extLst>
              <a:ext uri="{FF2B5EF4-FFF2-40B4-BE49-F238E27FC236}">
                <a16:creationId xmlns="" xmlns:a16="http://schemas.microsoft.com/office/drawing/2014/main" id="{00000000-0008-0000-1100-0000A109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968" name="Line 9">
            <a:extLst>
              <a:ext uri="{FF2B5EF4-FFF2-40B4-BE49-F238E27FC236}">
                <a16:creationId xmlns="" xmlns:a16="http://schemas.microsoft.com/office/drawing/2014/main" id="{00000000-0008-0000-1100-0000A209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969" name="Line 7">
            <a:extLst>
              <a:ext uri="{FF2B5EF4-FFF2-40B4-BE49-F238E27FC236}">
                <a16:creationId xmlns="" xmlns:a16="http://schemas.microsoft.com/office/drawing/2014/main" id="{00000000-0008-0000-1100-0000A309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970" name="Line 8">
            <a:extLst>
              <a:ext uri="{FF2B5EF4-FFF2-40B4-BE49-F238E27FC236}">
                <a16:creationId xmlns="" xmlns:a16="http://schemas.microsoft.com/office/drawing/2014/main" id="{00000000-0008-0000-1100-0000A409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971" name="Line 9">
            <a:extLst>
              <a:ext uri="{FF2B5EF4-FFF2-40B4-BE49-F238E27FC236}">
                <a16:creationId xmlns="" xmlns:a16="http://schemas.microsoft.com/office/drawing/2014/main" id="{00000000-0008-0000-1100-0000A509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972" name="Line 7">
            <a:extLst>
              <a:ext uri="{FF2B5EF4-FFF2-40B4-BE49-F238E27FC236}">
                <a16:creationId xmlns="" xmlns:a16="http://schemas.microsoft.com/office/drawing/2014/main" id="{00000000-0008-0000-1100-0000A909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973" name="Line 8">
            <a:extLst>
              <a:ext uri="{FF2B5EF4-FFF2-40B4-BE49-F238E27FC236}">
                <a16:creationId xmlns="" xmlns:a16="http://schemas.microsoft.com/office/drawing/2014/main" id="{00000000-0008-0000-1100-0000AA09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974" name="Line 9">
            <a:extLst>
              <a:ext uri="{FF2B5EF4-FFF2-40B4-BE49-F238E27FC236}">
                <a16:creationId xmlns="" xmlns:a16="http://schemas.microsoft.com/office/drawing/2014/main" id="{00000000-0008-0000-1100-0000AB09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975" name="Line 7">
            <a:extLst>
              <a:ext uri="{FF2B5EF4-FFF2-40B4-BE49-F238E27FC236}">
                <a16:creationId xmlns="" xmlns:a16="http://schemas.microsoft.com/office/drawing/2014/main" id="{00000000-0008-0000-1100-0000B209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976" name="Line 8">
            <a:extLst>
              <a:ext uri="{FF2B5EF4-FFF2-40B4-BE49-F238E27FC236}">
                <a16:creationId xmlns="" xmlns:a16="http://schemas.microsoft.com/office/drawing/2014/main" id="{00000000-0008-0000-1100-0000B309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977" name="Line 9">
            <a:extLst>
              <a:ext uri="{FF2B5EF4-FFF2-40B4-BE49-F238E27FC236}">
                <a16:creationId xmlns="" xmlns:a16="http://schemas.microsoft.com/office/drawing/2014/main" id="{00000000-0008-0000-1100-0000B409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1978" name="Line 7">
            <a:extLst>
              <a:ext uri="{FF2B5EF4-FFF2-40B4-BE49-F238E27FC236}">
                <a16:creationId xmlns="" xmlns:a16="http://schemas.microsoft.com/office/drawing/2014/main" id="{00000000-0008-0000-1100-0000B809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979" name="Line 8">
            <a:extLst>
              <a:ext uri="{FF2B5EF4-FFF2-40B4-BE49-F238E27FC236}">
                <a16:creationId xmlns="" xmlns:a16="http://schemas.microsoft.com/office/drawing/2014/main" id="{00000000-0008-0000-1100-0000B909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980" name="Line 9">
            <a:extLst>
              <a:ext uri="{FF2B5EF4-FFF2-40B4-BE49-F238E27FC236}">
                <a16:creationId xmlns="" xmlns:a16="http://schemas.microsoft.com/office/drawing/2014/main" id="{00000000-0008-0000-1100-0000BA09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1981" name="Line 7">
            <a:extLst>
              <a:ext uri="{FF2B5EF4-FFF2-40B4-BE49-F238E27FC236}">
                <a16:creationId xmlns="" xmlns:a16="http://schemas.microsoft.com/office/drawing/2014/main" id="{00000000-0008-0000-1100-0000C7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982" name="Line 8">
            <a:extLst>
              <a:ext uri="{FF2B5EF4-FFF2-40B4-BE49-F238E27FC236}">
                <a16:creationId xmlns="" xmlns:a16="http://schemas.microsoft.com/office/drawing/2014/main" id="{00000000-0008-0000-1100-0000C8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983" name="Line 9">
            <a:extLst>
              <a:ext uri="{FF2B5EF4-FFF2-40B4-BE49-F238E27FC236}">
                <a16:creationId xmlns="" xmlns:a16="http://schemas.microsoft.com/office/drawing/2014/main" id="{00000000-0008-0000-1100-0000C9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984" name="Line 7">
            <a:extLst>
              <a:ext uri="{FF2B5EF4-FFF2-40B4-BE49-F238E27FC236}">
                <a16:creationId xmlns="" xmlns:a16="http://schemas.microsoft.com/office/drawing/2014/main" id="{00000000-0008-0000-1100-0000CA09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985" name="Line 8">
            <a:extLst>
              <a:ext uri="{FF2B5EF4-FFF2-40B4-BE49-F238E27FC236}">
                <a16:creationId xmlns="" xmlns:a16="http://schemas.microsoft.com/office/drawing/2014/main" id="{00000000-0008-0000-1100-0000CB09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986" name="Line 9">
            <a:extLst>
              <a:ext uri="{FF2B5EF4-FFF2-40B4-BE49-F238E27FC236}">
                <a16:creationId xmlns="" xmlns:a16="http://schemas.microsoft.com/office/drawing/2014/main" id="{00000000-0008-0000-1100-0000CC09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1987" name="Line 7">
            <a:extLst>
              <a:ext uri="{FF2B5EF4-FFF2-40B4-BE49-F238E27FC236}">
                <a16:creationId xmlns="" xmlns:a16="http://schemas.microsoft.com/office/drawing/2014/main" id="{00000000-0008-0000-1100-0000CD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88" name="Line 8">
            <a:extLst>
              <a:ext uri="{FF2B5EF4-FFF2-40B4-BE49-F238E27FC236}">
                <a16:creationId xmlns="" xmlns:a16="http://schemas.microsoft.com/office/drawing/2014/main" id="{00000000-0008-0000-1100-0000CE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89" name="Line 9">
            <a:extLst>
              <a:ext uri="{FF2B5EF4-FFF2-40B4-BE49-F238E27FC236}">
                <a16:creationId xmlns="" xmlns:a16="http://schemas.microsoft.com/office/drawing/2014/main" id="{00000000-0008-0000-1100-0000CF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90" name="Line 7">
            <a:extLst>
              <a:ext uri="{FF2B5EF4-FFF2-40B4-BE49-F238E27FC236}">
                <a16:creationId xmlns="" xmlns:a16="http://schemas.microsoft.com/office/drawing/2014/main" id="{00000000-0008-0000-1100-0000D009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991" name="Line 8">
            <a:extLst>
              <a:ext uri="{FF2B5EF4-FFF2-40B4-BE49-F238E27FC236}">
                <a16:creationId xmlns="" xmlns:a16="http://schemas.microsoft.com/office/drawing/2014/main" id="{00000000-0008-0000-1100-0000D109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992" name="Line 9">
            <a:extLst>
              <a:ext uri="{FF2B5EF4-FFF2-40B4-BE49-F238E27FC236}">
                <a16:creationId xmlns="" xmlns:a16="http://schemas.microsoft.com/office/drawing/2014/main" id="{00000000-0008-0000-1100-0000D209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1993" name="Line 7">
            <a:extLst>
              <a:ext uri="{FF2B5EF4-FFF2-40B4-BE49-F238E27FC236}">
                <a16:creationId xmlns="" xmlns:a16="http://schemas.microsoft.com/office/drawing/2014/main" id="{00000000-0008-0000-1100-0000D3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994" name="Line 8">
            <a:extLst>
              <a:ext uri="{FF2B5EF4-FFF2-40B4-BE49-F238E27FC236}">
                <a16:creationId xmlns="" xmlns:a16="http://schemas.microsoft.com/office/drawing/2014/main" id="{00000000-0008-0000-1100-0000D4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995" name="Line 9">
            <a:extLst>
              <a:ext uri="{FF2B5EF4-FFF2-40B4-BE49-F238E27FC236}">
                <a16:creationId xmlns="" xmlns:a16="http://schemas.microsoft.com/office/drawing/2014/main" id="{00000000-0008-0000-1100-0000D5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1996" name="Line 7">
            <a:extLst>
              <a:ext uri="{FF2B5EF4-FFF2-40B4-BE49-F238E27FC236}">
                <a16:creationId xmlns="" xmlns:a16="http://schemas.microsoft.com/office/drawing/2014/main" id="{00000000-0008-0000-1100-0000D6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97" name="Line 8">
            <a:extLst>
              <a:ext uri="{FF2B5EF4-FFF2-40B4-BE49-F238E27FC236}">
                <a16:creationId xmlns="" xmlns:a16="http://schemas.microsoft.com/office/drawing/2014/main" id="{00000000-0008-0000-1100-0000D7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98" name="Line 9">
            <a:extLst>
              <a:ext uri="{FF2B5EF4-FFF2-40B4-BE49-F238E27FC236}">
                <a16:creationId xmlns="" xmlns:a16="http://schemas.microsoft.com/office/drawing/2014/main" id="{00000000-0008-0000-1100-0000D8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1999" name="Line 7">
            <a:extLst>
              <a:ext uri="{FF2B5EF4-FFF2-40B4-BE49-F238E27FC236}">
                <a16:creationId xmlns="" xmlns:a16="http://schemas.microsoft.com/office/drawing/2014/main" id="{00000000-0008-0000-1100-0000D9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00" name="Line 8">
            <a:extLst>
              <a:ext uri="{FF2B5EF4-FFF2-40B4-BE49-F238E27FC236}">
                <a16:creationId xmlns="" xmlns:a16="http://schemas.microsoft.com/office/drawing/2014/main" id="{00000000-0008-0000-1100-0000DA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01" name="Line 9">
            <a:extLst>
              <a:ext uri="{FF2B5EF4-FFF2-40B4-BE49-F238E27FC236}">
                <a16:creationId xmlns="" xmlns:a16="http://schemas.microsoft.com/office/drawing/2014/main" id="{00000000-0008-0000-1100-0000DB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02" name="Line 7">
            <a:extLst>
              <a:ext uri="{FF2B5EF4-FFF2-40B4-BE49-F238E27FC236}">
                <a16:creationId xmlns="" xmlns:a16="http://schemas.microsoft.com/office/drawing/2014/main" id="{00000000-0008-0000-1100-0000DC09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003" name="Line 8">
            <a:extLst>
              <a:ext uri="{FF2B5EF4-FFF2-40B4-BE49-F238E27FC236}">
                <a16:creationId xmlns="" xmlns:a16="http://schemas.microsoft.com/office/drawing/2014/main" id="{00000000-0008-0000-1100-0000DD09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004" name="Line 9">
            <a:extLst>
              <a:ext uri="{FF2B5EF4-FFF2-40B4-BE49-F238E27FC236}">
                <a16:creationId xmlns="" xmlns:a16="http://schemas.microsoft.com/office/drawing/2014/main" id="{00000000-0008-0000-1100-0000DE09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005" name="Line 7">
            <a:extLst>
              <a:ext uri="{FF2B5EF4-FFF2-40B4-BE49-F238E27FC236}">
                <a16:creationId xmlns="" xmlns:a16="http://schemas.microsoft.com/office/drawing/2014/main" id="{00000000-0008-0000-1100-0000DF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06" name="Line 8">
            <a:extLst>
              <a:ext uri="{FF2B5EF4-FFF2-40B4-BE49-F238E27FC236}">
                <a16:creationId xmlns="" xmlns:a16="http://schemas.microsoft.com/office/drawing/2014/main" id="{00000000-0008-0000-1100-0000E0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07" name="Line 9">
            <a:extLst>
              <a:ext uri="{FF2B5EF4-FFF2-40B4-BE49-F238E27FC236}">
                <a16:creationId xmlns="" xmlns:a16="http://schemas.microsoft.com/office/drawing/2014/main" id="{00000000-0008-0000-1100-0000E1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08" name="Line 7">
            <a:extLst>
              <a:ext uri="{FF2B5EF4-FFF2-40B4-BE49-F238E27FC236}">
                <a16:creationId xmlns="" xmlns:a16="http://schemas.microsoft.com/office/drawing/2014/main" id="{00000000-0008-0000-1100-0000E2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09" name="Line 8">
            <a:extLst>
              <a:ext uri="{FF2B5EF4-FFF2-40B4-BE49-F238E27FC236}">
                <a16:creationId xmlns="" xmlns:a16="http://schemas.microsoft.com/office/drawing/2014/main" id="{00000000-0008-0000-1100-0000E3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10" name="Line 9">
            <a:extLst>
              <a:ext uri="{FF2B5EF4-FFF2-40B4-BE49-F238E27FC236}">
                <a16:creationId xmlns="" xmlns:a16="http://schemas.microsoft.com/office/drawing/2014/main" id="{00000000-0008-0000-1100-0000E4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11" name="Line 7">
            <a:extLst>
              <a:ext uri="{FF2B5EF4-FFF2-40B4-BE49-F238E27FC236}">
                <a16:creationId xmlns="" xmlns:a16="http://schemas.microsoft.com/office/drawing/2014/main" id="{00000000-0008-0000-1100-0000E5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12" name="Line 8">
            <a:extLst>
              <a:ext uri="{FF2B5EF4-FFF2-40B4-BE49-F238E27FC236}">
                <a16:creationId xmlns="" xmlns:a16="http://schemas.microsoft.com/office/drawing/2014/main" id="{00000000-0008-0000-1100-0000E6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13" name="Line 9">
            <a:extLst>
              <a:ext uri="{FF2B5EF4-FFF2-40B4-BE49-F238E27FC236}">
                <a16:creationId xmlns="" xmlns:a16="http://schemas.microsoft.com/office/drawing/2014/main" id="{00000000-0008-0000-1100-0000E7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14" name="Line 7">
            <a:extLst>
              <a:ext uri="{FF2B5EF4-FFF2-40B4-BE49-F238E27FC236}">
                <a16:creationId xmlns="" xmlns:a16="http://schemas.microsoft.com/office/drawing/2014/main" id="{00000000-0008-0000-1100-0000E809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015" name="Line 8">
            <a:extLst>
              <a:ext uri="{FF2B5EF4-FFF2-40B4-BE49-F238E27FC236}">
                <a16:creationId xmlns="" xmlns:a16="http://schemas.microsoft.com/office/drawing/2014/main" id="{00000000-0008-0000-1100-0000E909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016" name="Line 9">
            <a:extLst>
              <a:ext uri="{FF2B5EF4-FFF2-40B4-BE49-F238E27FC236}">
                <a16:creationId xmlns="" xmlns:a16="http://schemas.microsoft.com/office/drawing/2014/main" id="{00000000-0008-0000-1100-0000EA09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017" name="Line 7">
            <a:extLst>
              <a:ext uri="{FF2B5EF4-FFF2-40B4-BE49-F238E27FC236}">
                <a16:creationId xmlns="" xmlns:a16="http://schemas.microsoft.com/office/drawing/2014/main" id="{00000000-0008-0000-1100-0000EB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18" name="Line 8">
            <a:extLst>
              <a:ext uri="{FF2B5EF4-FFF2-40B4-BE49-F238E27FC236}">
                <a16:creationId xmlns="" xmlns:a16="http://schemas.microsoft.com/office/drawing/2014/main" id="{00000000-0008-0000-1100-0000EC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19" name="Line 9">
            <a:extLst>
              <a:ext uri="{FF2B5EF4-FFF2-40B4-BE49-F238E27FC236}">
                <a16:creationId xmlns="" xmlns:a16="http://schemas.microsoft.com/office/drawing/2014/main" id="{00000000-0008-0000-1100-0000ED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20" name="Line 7">
            <a:extLst>
              <a:ext uri="{FF2B5EF4-FFF2-40B4-BE49-F238E27FC236}">
                <a16:creationId xmlns="" xmlns:a16="http://schemas.microsoft.com/office/drawing/2014/main" id="{00000000-0008-0000-1100-0000EE09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021" name="Line 8">
            <a:extLst>
              <a:ext uri="{FF2B5EF4-FFF2-40B4-BE49-F238E27FC236}">
                <a16:creationId xmlns="" xmlns:a16="http://schemas.microsoft.com/office/drawing/2014/main" id="{00000000-0008-0000-1100-0000EF09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022" name="Line 9">
            <a:extLst>
              <a:ext uri="{FF2B5EF4-FFF2-40B4-BE49-F238E27FC236}">
                <a16:creationId xmlns="" xmlns:a16="http://schemas.microsoft.com/office/drawing/2014/main" id="{00000000-0008-0000-1100-0000F009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023" name="Line 7">
            <a:extLst>
              <a:ext uri="{FF2B5EF4-FFF2-40B4-BE49-F238E27FC236}">
                <a16:creationId xmlns="" xmlns:a16="http://schemas.microsoft.com/office/drawing/2014/main" id="{00000000-0008-0000-1100-0000F1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24" name="Line 8">
            <a:extLst>
              <a:ext uri="{FF2B5EF4-FFF2-40B4-BE49-F238E27FC236}">
                <a16:creationId xmlns="" xmlns:a16="http://schemas.microsoft.com/office/drawing/2014/main" id="{00000000-0008-0000-1100-0000F2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25" name="Line 9">
            <a:extLst>
              <a:ext uri="{FF2B5EF4-FFF2-40B4-BE49-F238E27FC236}">
                <a16:creationId xmlns="" xmlns:a16="http://schemas.microsoft.com/office/drawing/2014/main" id="{00000000-0008-0000-1100-0000F3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26" name="Line 7">
            <a:extLst>
              <a:ext uri="{FF2B5EF4-FFF2-40B4-BE49-F238E27FC236}">
                <a16:creationId xmlns="" xmlns:a16="http://schemas.microsoft.com/office/drawing/2014/main" id="{00000000-0008-0000-1100-0000F409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027" name="Line 8">
            <a:extLst>
              <a:ext uri="{FF2B5EF4-FFF2-40B4-BE49-F238E27FC236}">
                <a16:creationId xmlns="" xmlns:a16="http://schemas.microsoft.com/office/drawing/2014/main" id="{00000000-0008-0000-1100-0000F509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028" name="Line 9">
            <a:extLst>
              <a:ext uri="{FF2B5EF4-FFF2-40B4-BE49-F238E27FC236}">
                <a16:creationId xmlns="" xmlns:a16="http://schemas.microsoft.com/office/drawing/2014/main" id="{00000000-0008-0000-1100-0000F609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029" name="Line 7">
            <a:extLst>
              <a:ext uri="{FF2B5EF4-FFF2-40B4-BE49-F238E27FC236}">
                <a16:creationId xmlns="" xmlns:a16="http://schemas.microsoft.com/office/drawing/2014/main" id="{00000000-0008-0000-1100-0000F7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30" name="Line 8">
            <a:extLst>
              <a:ext uri="{FF2B5EF4-FFF2-40B4-BE49-F238E27FC236}">
                <a16:creationId xmlns="" xmlns:a16="http://schemas.microsoft.com/office/drawing/2014/main" id="{00000000-0008-0000-1100-0000F8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31" name="Line 9">
            <a:extLst>
              <a:ext uri="{FF2B5EF4-FFF2-40B4-BE49-F238E27FC236}">
                <a16:creationId xmlns="" xmlns:a16="http://schemas.microsoft.com/office/drawing/2014/main" id="{00000000-0008-0000-1100-0000F909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32" name="Line 7">
            <a:extLst>
              <a:ext uri="{FF2B5EF4-FFF2-40B4-BE49-F238E27FC236}">
                <a16:creationId xmlns="" xmlns:a16="http://schemas.microsoft.com/office/drawing/2014/main" id="{00000000-0008-0000-1100-0000FA09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033" name="Line 8">
            <a:extLst>
              <a:ext uri="{FF2B5EF4-FFF2-40B4-BE49-F238E27FC236}">
                <a16:creationId xmlns="" xmlns:a16="http://schemas.microsoft.com/office/drawing/2014/main" id="{00000000-0008-0000-1100-0000FB09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034" name="Line 9">
            <a:extLst>
              <a:ext uri="{FF2B5EF4-FFF2-40B4-BE49-F238E27FC236}">
                <a16:creationId xmlns="" xmlns:a16="http://schemas.microsoft.com/office/drawing/2014/main" id="{00000000-0008-0000-1100-0000FC09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035" name="Line 7">
            <a:extLst>
              <a:ext uri="{FF2B5EF4-FFF2-40B4-BE49-F238E27FC236}">
                <a16:creationId xmlns="" xmlns:a16="http://schemas.microsoft.com/office/drawing/2014/main" id="{00000000-0008-0000-1100-0000FD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36" name="Line 8">
            <a:extLst>
              <a:ext uri="{FF2B5EF4-FFF2-40B4-BE49-F238E27FC236}">
                <a16:creationId xmlns="" xmlns:a16="http://schemas.microsoft.com/office/drawing/2014/main" id="{00000000-0008-0000-1100-0000FE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37" name="Line 9">
            <a:extLst>
              <a:ext uri="{FF2B5EF4-FFF2-40B4-BE49-F238E27FC236}">
                <a16:creationId xmlns="" xmlns:a16="http://schemas.microsoft.com/office/drawing/2014/main" id="{00000000-0008-0000-1100-0000FF09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38" name="Line 7">
            <a:extLst>
              <a:ext uri="{FF2B5EF4-FFF2-40B4-BE49-F238E27FC236}">
                <a16:creationId xmlns="" xmlns:a16="http://schemas.microsoft.com/office/drawing/2014/main" id="{00000000-0008-0000-1100-000000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39" name="Line 8">
            <a:extLst>
              <a:ext uri="{FF2B5EF4-FFF2-40B4-BE49-F238E27FC236}">
                <a16:creationId xmlns="" xmlns:a16="http://schemas.microsoft.com/office/drawing/2014/main" id="{00000000-0008-0000-1100-000001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40" name="Line 9">
            <a:extLst>
              <a:ext uri="{FF2B5EF4-FFF2-40B4-BE49-F238E27FC236}">
                <a16:creationId xmlns="" xmlns:a16="http://schemas.microsoft.com/office/drawing/2014/main" id="{00000000-0008-0000-1100-000002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41" name="Line 7">
            <a:extLst>
              <a:ext uri="{FF2B5EF4-FFF2-40B4-BE49-F238E27FC236}">
                <a16:creationId xmlns="" xmlns:a16="http://schemas.microsoft.com/office/drawing/2014/main" id="{00000000-0008-0000-1100-000003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42" name="Line 8">
            <a:extLst>
              <a:ext uri="{FF2B5EF4-FFF2-40B4-BE49-F238E27FC236}">
                <a16:creationId xmlns="" xmlns:a16="http://schemas.microsoft.com/office/drawing/2014/main" id="{00000000-0008-0000-1100-000004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43" name="Line 9">
            <a:extLst>
              <a:ext uri="{FF2B5EF4-FFF2-40B4-BE49-F238E27FC236}">
                <a16:creationId xmlns="" xmlns:a16="http://schemas.microsoft.com/office/drawing/2014/main" id="{00000000-0008-0000-1100-000005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44" name="Line 7">
            <a:extLst>
              <a:ext uri="{FF2B5EF4-FFF2-40B4-BE49-F238E27FC236}">
                <a16:creationId xmlns="" xmlns:a16="http://schemas.microsoft.com/office/drawing/2014/main" id="{00000000-0008-0000-1100-000006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045" name="Line 8">
            <a:extLst>
              <a:ext uri="{FF2B5EF4-FFF2-40B4-BE49-F238E27FC236}">
                <a16:creationId xmlns="" xmlns:a16="http://schemas.microsoft.com/office/drawing/2014/main" id="{00000000-0008-0000-1100-000007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046" name="Line 9">
            <a:extLst>
              <a:ext uri="{FF2B5EF4-FFF2-40B4-BE49-F238E27FC236}">
                <a16:creationId xmlns="" xmlns:a16="http://schemas.microsoft.com/office/drawing/2014/main" id="{00000000-0008-0000-1100-000008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047" name="Line 7">
            <a:extLst>
              <a:ext uri="{FF2B5EF4-FFF2-40B4-BE49-F238E27FC236}">
                <a16:creationId xmlns="" xmlns:a16="http://schemas.microsoft.com/office/drawing/2014/main" id="{00000000-0008-0000-1100-000009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48" name="Line 8">
            <a:extLst>
              <a:ext uri="{FF2B5EF4-FFF2-40B4-BE49-F238E27FC236}">
                <a16:creationId xmlns="" xmlns:a16="http://schemas.microsoft.com/office/drawing/2014/main" id="{00000000-0008-0000-1100-00000A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49" name="Line 9">
            <a:extLst>
              <a:ext uri="{FF2B5EF4-FFF2-40B4-BE49-F238E27FC236}">
                <a16:creationId xmlns="" xmlns:a16="http://schemas.microsoft.com/office/drawing/2014/main" id="{00000000-0008-0000-1100-00000B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50" name="Line 7">
            <a:extLst>
              <a:ext uri="{FF2B5EF4-FFF2-40B4-BE49-F238E27FC236}">
                <a16:creationId xmlns="" xmlns:a16="http://schemas.microsoft.com/office/drawing/2014/main" id="{00000000-0008-0000-1100-00000C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51" name="Line 8">
            <a:extLst>
              <a:ext uri="{FF2B5EF4-FFF2-40B4-BE49-F238E27FC236}">
                <a16:creationId xmlns="" xmlns:a16="http://schemas.microsoft.com/office/drawing/2014/main" id="{00000000-0008-0000-1100-00000D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52" name="Line 9">
            <a:extLst>
              <a:ext uri="{FF2B5EF4-FFF2-40B4-BE49-F238E27FC236}">
                <a16:creationId xmlns="" xmlns:a16="http://schemas.microsoft.com/office/drawing/2014/main" id="{00000000-0008-0000-1100-00000E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53" name="Line 7">
            <a:extLst>
              <a:ext uri="{FF2B5EF4-FFF2-40B4-BE49-F238E27FC236}">
                <a16:creationId xmlns="" xmlns:a16="http://schemas.microsoft.com/office/drawing/2014/main" id="{00000000-0008-0000-1100-00000F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54" name="Line 8">
            <a:extLst>
              <a:ext uri="{FF2B5EF4-FFF2-40B4-BE49-F238E27FC236}">
                <a16:creationId xmlns="" xmlns:a16="http://schemas.microsoft.com/office/drawing/2014/main" id="{00000000-0008-0000-1100-000010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55" name="Line 9">
            <a:extLst>
              <a:ext uri="{FF2B5EF4-FFF2-40B4-BE49-F238E27FC236}">
                <a16:creationId xmlns="" xmlns:a16="http://schemas.microsoft.com/office/drawing/2014/main" id="{00000000-0008-0000-1100-000011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56" name="Line 7">
            <a:extLst>
              <a:ext uri="{FF2B5EF4-FFF2-40B4-BE49-F238E27FC236}">
                <a16:creationId xmlns="" xmlns:a16="http://schemas.microsoft.com/office/drawing/2014/main" id="{00000000-0008-0000-1100-000012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057" name="Line 8">
            <a:extLst>
              <a:ext uri="{FF2B5EF4-FFF2-40B4-BE49-F238E27FC236}">
                <a16:creationId xmlns="" xmlns:a16="http://schemas.microsoft.com/office/drawing/2014/main" id="{00000000-0008-0000-1100-000013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058" name="Line 9">
            <a:extLst>
              <a:ext uri="{FF2B5EF4-FFF2-40B4-BE49-F238E27FC236}">
                <a16:creationId xmlns="" xmlns:a16="http://schemas.microsoft.com/office/drawing/2014/main" id="{00000000-0008-0000-1100-000014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059" name="Line 7">
            <a:extLst>
              <a:ext uri="{FF2B5EF4-FFF2-40B4-BE49-F238E27FC236}">
                <a16:creationId xmlns="" xmlns:a16="http://schemas.microsoft.com/office/drawing/2014/main" id="{00000000-0008-0000-1100-000015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60" name="Line 8">
            <a:extLst>
              <a:ext uri="{FF2B5EF4-FFF2-40B4-BE49-F238E27FC236}">
                <a16:creationId xmlns="" xmlns:a16="http://schemas.microsoft.com/office/drawing/2014/main" id="{00000000-0008-0000-1100-000016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61" name="Line 9">
            <a:extLst>
              <a:ext uri="{FF2B5EF4-FFF2-40B4-BE49-F238E27FC236}">
                <a16:creationId xmlns="" xmlns:a16="http://schemas.microsoft.com/office/drawing/2014/main" id="{00000000-0008-0000-1100-000017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62" name="Line 7">
            <a:extLst>
              <a:ext uri="{FF2B5EF4-FFF2-40B4-BE49-F238E27FC236}">
                <a16:creationId xmlns="" xmlns:a16="http://schemas.microsoft.com/office/drawing/2014/main" id="{00000000-0008-0000-1100-000018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063" name="Line 8">
            <a:extLst>
              <a:ext uri="{FF2B5EF4-FFF2-40B4-BE49-F238E27FC236}">
                <a16:creationId xmlns="" xmlns:a16="http://schemas.microsoft.com/office/drawing/2014/main" id="{00000000-0008-0000-1100-000019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064" name="Line 9">
            <a:extLst>
              <a:ext uri="{FF2B5EF4-FFF2-40B4-BE49-F238E27FC236}">
                <a16:creationId xmlns="" xmlns:a16="http://schemas.microsoft.com/office/drawing/2014/main" id="{00000000-0008-0000-1100-00001A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065" name="Line 7">
            <a:extLst>
              <a:ext uri="{FF2B5EF4-FFF2-40B4-BE49-F238E27FC236}">
                <a16:creationId xmlns="" xmlns:a16="http://schemas.microsoft.com/office/drawing/2014/main" id="{00000000-0008-0000-1100-00001B0A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066" name="Line 8">
            <a:extLst>
              <a:ext uri="{FF2B5EF4-FFF2-40B4-BE49-F238E27FC236}">
                <a16:creationId xmlns="" xmlns:a16="http://schemas.microsoft.com/office/drawing/2014/main" id="{00000000-0008-0000-1100-00001C0A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067" name="Line 9">
            <a:extLst>
              <a:ext uri="{FF2B5EF4-FFF2-40B4-BE49-F238E27FC236}">
                <a16:creationId xmlns="" xmlns:a16="http://schemas.microsoft.com/office/drawing/2014/main" id="{00000000-0008-0000-1100-00001D0A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068" name="Line 7">
            <a:extLst>
              <a:ext uri="{FF2B5EF4-FFF2-40B4-BE49-F238E27FC236}">
                <a16:creationId xmlns="" xmlns:a16="http://schemas.microsoft.com/office/drawing/2014/main" id="{00000000-0008-0000-1100-0000210A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2069" name="Line 8">
            <a:extLst>
              <a:ext uri="{FF2B5EF4-FFF2-40B4-BE49-F238E27FC236}">
                <a16:creationId xmlns="" xmlns:a16="http://schemas.microsoft.com/office/drawing/2014/main" id="{00000000-0008-0000-1100-0000220A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2070" name="Line 9">
            <a:extLst>
              <a:ext uri="{FF2B5EF4-FFF2-40B4-BE49-F238E27FC236}">
                <a16:creationId xmlns="" xmlns:a16="http://schemas.microsoft.com/office/drawing/2014/main" id="{00000000-0008-0000-1100-0000230A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2071" name="Line 7">
            <a:extLst>
              <a:ext uri="{FF2B5EF4-FFF2-40B4-BE49-F238E27FC236}">
                <a16:creationId xmlns="" xmlns:a16="http://schemas.microsoft.com/office/drawing/2014/main" id="{00000000-0008-0000-1100-0000300A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2072" name="Line 8">
            <a:extLst>
              <a:ext uri="{FF2B5EF4-FFF2-40B4-BE49-F238E27FC236}">
                <a16:creationId xmlns="" xmlns:a16="http://schemas.microsoft.com/office/drawing/2014/main" id="{00000000-0008-0000-1100-0000310A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2073" name="Line 9">
            <a:extLst>
              <a:ext uri="{FF2B5EF4-FFF2-40B4-BE49-F238E27FC236}">
                <a16:creationId xmlns="" xmlns:a16="http://schemas.microsoft.com/office/drawing/2014/main" id="{00000000-0008-0000-1100-0000320A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2074" name="Line 7">
            <a:extLst>
              <a:ext uri="{FF2B5EF4-FFF2-40B4-BE49-F238E27FC236}">
                <a16:creationId xmlns="" xmlns:a16="http://schemas.microsoft.com/office/drawing/2014/main" id="{00000000-0008-0000-1100-000042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75" name="Line 8">
            <a:extLst>
              <a:ext uri="{FF2B5EF4-FFF2-40B4-BE49-F238E27FC236}">
                <a16:creationId xmlns="" xmlns:a16="http://schemas.microsoft.com/office/drawing/2014/main" id="{00000000-0008-0000-1100-000043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76" name="Line 9">
            <a:extLst>
              <a:ext uri="{FF2B5EF4-FFF2-40B4-BE49-F238E27FC236}">
                <a16:creationId xmlns="" xmlns:a16="http://schemas.microsoft.com/office/drawing/2014/main" id="{00000000-0008-0000-1100-000044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77" name="Line 7">
            <a:extLst>
              <a:ext uri="{FF2B5EF4-FFF2-40B4-BE49-F238E27FC236}">
                <a16:creationId xmlns="" xmlns:a16="http://schemas.microsoft.com/office/drawing/2014/main" id="{00000000-0008-0000-1100-000045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078" name="Line 8">
            <a:extLst>
              <a:ext uri="{FF2B5EF4-FFF2-40B4-BE49-F238E27FC236}">
                <a16:creationId xmlns="" xmlns:a16="http://schemas.microsoft.com/office/drawing/2014/main" id="{00000000-0008-0000-1100-000046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079" name="Line 9">
            <a:extLst>
              <a:ext uri="{FF2B5EF4-FFF2-40B4-BE49-F238E27FC236}">
                <a16:creationId xmlns="" xmlns:a16="http://schemas.microsoft.com/office/drawing/2014/main" id="{00000000-0008-0000-1100-000047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080" name="Line 7">
            <a:extLst>
              <a:ext uri="{FF2B5EF4-FFF2-40B4-BE49-F238E27FC236}">
                <a16:creationId xmlns="" xmlns:a16="http://schemas.microsoft.com/office/drawing/2014/main" id="{00000000-0008-0000-1100-000048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081" name="Line 8">
            <a:extLst>
              <a:ext uri="{FF2B5EF4-FFF2-40B4-BE49-F238E27FC236}">
                <a16:creationId xmlns="" xmlns:a16="http://schemas.microsoft.com/office/drawing/2014/main" id="{00000000-0008-0000-1100-000049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082" name="Line 9">
            <a:extLst>
              <a:ext uri="{FF2B5EF4-FFF2-40B4-BE49-F238E27FC236}">
                <a16:creationId xmlns="" xmlns:a16="http://schemas.microsoft.com/office/drawing/2014/main" id="{00000000-0008-0000-1100-00004A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083" name="Line 7">
            <a:extLst>
              <a:ext uri="{FF2B5EF4-FFF2-40B4-BE49-F238E27FC236}">
                <a16:creationId xmlns="" xmlns:a16="http://schemas.microsoft.com/office/drawing/2014/main" id="{00000000-0008-0000-1100-00004B0A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084" name="Line 8">
            <a:extLst>
              <a:ext uri="{FF2B5EF4-FFF2-40B4-BE49-F238E27FC236}">
                <a16:creationId xmlns="" xmlns:a16="http://schemas.microsoft.com/office/drawing/2014/main" id="{00000000-0008-0000-1100-00004C0A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085" name="Line 9">
            <a:extLst>
              <a:ext uri="{FF2B5EF4-FFF2-40B4-BE49-F238E27FC236}">
                <a16:creationId xmlns="" xmlns:a16="http://schemas.microsoft.com/office/drawing/2014/main" id="{00000000-0008-0000-1100-00004D0A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086" name="Line 7">
            <a:extLst>
              <a:ext uri="{FF2B5EF4-FFF2-40B4-BE49-F238E27FC236}">
                <a16:creationId xmlns="" xmlns:a16="http://schemas.microsoft.com/office/drawing/2014/main" id="{00000000-0008-0000-1100-00004E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87" name="Line 8">
            <a:extLst>
              <a:ext uri="{FF2B5EF4-FFF2-40B4-BE49-F238E27FC236}">
                <a16:creationId xmlns="" xmlns:a16="http://schemas.microsoft.com/office/drawing/2014/main" id="{00000000-0008-0000-1100-00004F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88" name="Line 9">
            <a:extLst>
              <a:ext uri="{FF2B5EF4-FFF2-40B4-BE49-F238E27FC236}">
                <a16:creationId xmlns="" xmlns:a16="http://schemas.microsoft.com/office/drawing/2014/main" id="{00000000-0008-0000-1100-000050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89" name="Line 7">
            <a:extLst>
              <a:ext uri="{FF2B5EF4-FFF2-40B4-BE49-F238E27FC236}">
                <a16:creationId xmlns="" xmlns:a16="http://schemas.microsoft.com/office/drawing/2014/main" id="{00000000-0008-0000-1100-000051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90" name="Line 8">
            <a:extLst>
              <a:ext uri="{FF2B5EF4-FFF2-40B4-BE49-F238E27FC236}">
                <a16:creationId xmlns="" xmlns:a16="http://schemas.microsoft.com/office/drawing/2014/main" id="{00000000-0008-0000-1100-000052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91" name="Line 9">
            <a:extLst>
              <a:ext uri="{FF2B5EF4-FFF2-40B4-BE49-F238E27FC236}">
                <a16:creationId xmlns="" xmlns:a16="http://schemas.microsoft.com/office/drawing/2014/main" id="{00000000-0008-0000-1100-000053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92" name="Line 7">
            <a:extLst>
              <a:ext uri="{FF2B5EF4-FFF2-40B4-BE49-F238E27FC236}">
                <a16:creationId xmlns="" xmlns:a16="http://schemas.microsoft.com/office/drawing/2014/main" id="{00000000-0008-0000-1100-000054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93" name="Line 8">
            <a:extLst>
              <a:ext uri="{FF2B5EF4-FFF2-40B4-BE49-F238E27FC236}">
                <a16:creationId xmlns="" xmlns:a16="http://schemas.microsoft.com/office/drawing/2014/main" id="{00000000-0008-0000-1100-000055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94" name="Line 9">
            <a:extLst>
              <a:ext uri="{FF2B5EF4-FFF2-40B4-BE49-F238E27FC236}">
                <a16:creationId xmlns="" xmlns:a16="http://schemas.microsoft.com/office/drawing/2014/main" id="{00000000-0008-0000-1100-000056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095" name="Line 7">
            <a:extLst>
              <a:ext uri="{FF2B5EF4-FFF2-40B4-BE49-F238E27FC236}">
                <a16:creationId xmlns="" xmlns:a16="http://schemas.microsoft.com/office/drawing/2014/main" id="{00000000-0008-0000-1100-000057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096" name="Line 8">
            <a:extLst>
              <a:ext uri="{FF2B5EF4-FFF2-40B4-BE49-F238E27FC236}">
                <a16:creationId xmlns="" xmlns:a16="http://schemas.microsoft.com/office/drawing/2014/main" id="{00000000-0008-0000-1100-000058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097" name="Line 9">
            <a:extLst>
              <a:ext uri="{FF2B5EF4-FFF2-40B4-BE49-F238E27FC236}">
                <a16:creationId xmlns="" xmlns:a16="http://schemas.microsoft.com/office/drawing/2014/main" id="{00000000-0008-0000-1100-000059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098" name="Line 7">
            <a:extLst>
              <a:ext uri="{FF2B5EF4-FFF2-40B4-BE49-F238E27FC236}">
                <a16:creationId xmlns="" xmlns:a16="http://schemas.microsoft.com/office/drawing/2014/main" id="{00000000-0008-0000-1100-00005A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099" name="Line 8">
            <a:extLst>
              <a:ext uri="{FF2B5EF4-FFF2-40B4-BE49-F238E27FC236}">
                <a16:creationId xmlns="" xmlns:a16="http://schemas.microsoft.com/office/drawing/2014/main" id="{00000000-0008-0000-1100-00005B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00" name="Line 9">
            <a:extLst>
              <a:ext uri="{FF2B5EF4-FFF2-40B4-BE49-F238E27FC236}">
                <a16:creationId xmlns="" xmlns:a16="http://schemas.microsoft.com/office/drawing/2014/main" id="{00000000-0008-0000-1100-00005C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01" name="Line 7">
            <a:extLst>
              <a:ext uri="{FF2B5EF4-FFF2-40B4-BE49-F238E27FC236}">
                <a16:creationId xmlns="" xmlns:a16="http://schemas.microsoft.com/office/drawing/2014/main" id="{00000000-0008-0000-1100-00005D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102" name="Line 8">
            <a:extLst>
              <a:ext uri="{FF2B5EF4-FFF2-40B4-BE49-F238E27FC236}">
                <a16:creationId xmlns="" xmlns:a16="http://schemas.microsoft.com/office/drawing/2014/main" id="{00000000-0008-0000-1100-00005E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103" name="Line 9">
            <a:extLst>
              <a:ext uri="{FF2B5EF4-FFF2-40B4-BE49-F238E27FC236}">
                <a16:creationId xmlns="" xmlns:a16="http://schemas.microsoft.com/office/drawing/2014/main" id="{00000000-0008-0000-1100-00005F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104" name="Line 7">
            <a:extLst>
              <a:ext uri="{FF2B5EF4-FFF2-40B4-BE49-F238E27FC236}">
                <a16:creationId xmlns="" xmlns:a16="http://schemas.microsoft.com/office/drawing/2014/main" id="{00000000-0008-0000-1100-000060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05" name="Line 8">
            <a:extLst>
              <a:ext uri="{FF2B5EF4-FFF2-40B4-BE49-F238E27FC236}">
                <a16:creationId xmlns="" xmlns:a16="http://schemas.microsoft.com/office/drawing/2014/main" id="{00000000-0008-0000-1100-000061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06" name="Line 9">
            <a:extLst>
              <a:ext uri="{FF2B5EF4-FFF2-40B4-BE49-F238E27FC236}">
                <a16:creationId xmlns="" xmlns:a16="http://schemas.microsoft.com/office/drawing/2014/main" id="{00000000-0008-0000-1100-000062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07" name="Line 7">
            <a:extLst>
              <a:ext uri="{FF2B5EF4-FFF2-40B4-BE49-F238E27FC236}">
                <a16:creationId xmlns="" xmlns:a16="http://schemas.microsoft.com/office/drawing/2014/main" id="{00000000-0008-0000-1100-000063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108" name="Line 8">
            <a:extLst>
              <a:ext uri="{FF2B5EF4-FFF2-40B4-BE49-F238E27FC236}">
                <a16:creationId xmlns="" xmlns:a16="http://schemas.microsoft.com/office/drawing/2014/main" id="{00000000-0008-0000-1100-000064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109" name="Line 9">
            <a:extLst>
              <a:ext uri="{FF2B5EF4-FFF2-40B4-BE49-F238E27FC236}">
                <a16:creationId xmlns="" xmlns:a16="http://schemas.microsoft.com/office/drawing/2014/main" id="{00000000-0008-0000-1100-000065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110" name="Line 7">
            <a:extLst>
              <a:ext uri="{FF2B5EF4-FFF2-40B4-BE49-F238E27FC236}">
                <a16:creationId xmlns="" xmlns:a16="http://schemas.microsoft.com/office/drawing/2014/main" id="{00000000-0008-0000-1100-000066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111" name="Line 8">
            <a:extLst>
              <a:ext uri="{FF2B5EF4-FFF2-40B4-BE49-F238E27FC236}">
                <a16:creationId xmlns="" xmlns:a16="http://schemas.microsoft.com/office/drawing/2014/main" id="{00000000-0008-0000-1100-000067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112" name="Line 9">
            <a:extLst>
              <a:ext uri="{FF2B5EF4-FFF2-40B4-BE49-F238E27FC236}">
                <a16:creationId xmlns="" xmlns:a16="http://schemas.microsoft.com/office/drawing/2014/main" id="{00000000-0008-0000-1100-000068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113" name="Line 7">
            <a:extLst>
              <a:ext uri="{FF2B5EF4-FFF2-40B4-BE49-F238E27FC236}">
                <a16:creationId xmlns="" xmlns:a16="http://schemas.microsoft.com/office/drawing/2014/main" id="{00000000-0008-0000-1100-000069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14" name="Line 8">
            <a:extLst>
              <a:ext uri="{FF2B5EF4-FFF2-40B4-BE49-F238E27FC236}">
                <a16:creationId xmlns="" xmlns:a16="http://schemas.microsoft.com/office/drawing/2014/main" id="{00000000-0008-0000-1100-00006A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15" name="Line 9">
            <a:extLst>
              <a:ext uri="{FF2B5EF4-FFF2-40B4-BE49-F238E27FC236}">
                <a16:creationId xmlns="" xmlns:a16="http://schemas.microsoft.com/office/drawing/2014/main" id="{00000000-0008-0000-1100-00006B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16" name="Line 7">
            <a:extLst>
              <a:ext uri="{FF2B5EF4-FFF2-40B4-BE49-F238E27FC236}">
                <a16:creationId xmlns="" xmlns:a16="http://schemas.microsoft.com/office/drawing/2014/main" id="{00000000-0008-0000-1100-00006C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117" name="Line 8">
            <a:extLst>
              <a:ext uri="{FF2B5EF4-FFF2-40B4-BE49-F238E27FC236}">
                <a16:creationId xmlns="" xmlns:a16="http://schemas.microsoft.com/office/drawing/2014/main" id="{00000000-0008-0000-1100-00006D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118" name="Line 9">
            <a:extLst>
              <a:ext uri="{FF2B5EF4-FFF2-40B4-BE49-F238E27FC236}">
                <a16:creationId xmlns="" xmlns:a16="http://schemas.microsoft.com/office/drawing/2014/main" id="{00000000-0008-0000-1100-00006E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119" name="Line 7">
            <a:extLst>
              <a:ext uri="{FF2B5EF4-FFF2-40B4-BE49-F238E27FC236}">
                <a16:creationId xmlns="" xmlns:a16="http://schemas.microsoft.com/office/drawing/2014/main" id="{00000000-0008-0000-1100-00006F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120" name="Line 8">
            <a:extLst>
              <a:ext uri="{FF2B5EF4-FFF2-40B4-BE49-F238E27FC236}">
                <a16:creationId xmlns="" xmlns:a16="http://schemas.microsoft.com/office/drawing/2014/main" id="{00000000-0008-0000-1100-000070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121" name="Line 9">
            <a:extLst>
              <a:ext uri="{FF2B5EF4-FFF2-40B4-BE49-F238E27FC236}">
                <a16:creationId xmlns="" xmlns:a16="http://schemas.microsoft.com/office/drawing/2014/main" id="{00000000-0008-0000-1100-000071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122" name="Line 7">
            <a:extLst>
              <a:ext uri="{FF2B5EF4-FFF2-40B4-BE49-F238E27FC236}">
                <a16:creationId xmlns="" xmlns:a16="http://schemas.microsoft.com/office/drawing/2014/main" id="{00000000-0008-0000-1100-0000720A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123" name="Line 8">
            <a:extLst>
              <a:ext uri="{FF2B5EF4-FFF2-40B4-BE49-F238E27FC236}">
                <a16:creationId xmlns="" xmlns:a16="http://schemas.microsoft.com/office/drawing/2014/main" id="{00000000-0008-0000-1100-0000730A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124" name="Line 9">
            <a:extLst>
              <a:ext uri="{FF2B5EF4-FFF2-40B4-BE49-F238E27FC236}">
                <a16:creationId xmlns="" xmlns:a16="http://schemas.microsoft.com/office/drawing/2014/main" id="{00000000-0008-0000-1100-0000740A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125" name="Line 7">
            <a:extLst>
              <a:ext uri="{FF2B5EF4-FFF2-40B4-BE49-F238E27FC236}">
                <a16:creationId xmlns="" xmlns:a16="http://schemas.microsoft.com/office/drawing/2014/main" id="{00000000-0008-0000-1100-000075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26" name="Line 8">
            <a:extLst>
              <a:ext uri="{FF2B5EF4-FFF2-40B4-BE49-F238E27FC236}">
                <a16:creationId xmlns="" xmlns:a16="http://schemas.microsoft.com/office/drawing/2014/main" id="{00000000-0008-0000-1100-000076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27" name="Line 9">
            <a:extLst>
              <a:ext uri="{FF2B5EF4-FFF2-40B4-BE49-F238E27FC236}">
                <a16:creationId xmlns="" xmlns:a16="http://schemas.microsoft.com/office/drawing/2014/main" id="{00000000-0008-0000-1100-000077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28" name="Line 7">
            <a:extLst>
              <a:ext uri="{FF2B5EF4-FFF2-40B4-BE49-F238E27FC236}">
                <a16:creationId xmlns="" xmlns:a16="http://schemas.microsoft.com/office/drawing/2014/main" id="{00000000-0008-0000-1100-000078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129" name="Line 8">
            <a:extLst>
              <a:ext uri="{FF2B5EF4-FFF2-40B4-BE49-F238E27FC236}">
                <a16:creationId xmlns="" xmlns:a16="http://schemas.microsoft.com/office/drawing/2014/main" id="{00000000-0008-0000-1100-000079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130" name="Line 9">
            <a:extLst>
              <a:ext uri="{FF2B5EF4-FFF2-40B4-BE49-F238E27FC236}">
                <a16:creationId xmlns="" xmlns:a16="http://schemas.microsoft.com/office/drawing/2014/main" id="{00000000-0008-0000-1100-00007A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131" name="Line 7">
            <a:extLst>
              <a:ext uri="{FF2B5EF4-FFF2-40B4-BE49-F238E27FC236}">
                <a16:creationId xmlns="" xmlns:a16="http://schemas.microsoft.com/office/drawing/2014/main" id="{00000000-0008-0000-1100-00007B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132" name="Line 8">
            <a:extLst>
              <a:ext uri="{FF2B5EF4-FFF2-40B4-BE49-F238E27FC236}">
                <a16:creationId xmlns="" xmlns:a16="http://schemas.microsoft.com/office/drawing/2014/main" id="{00000000-0008-0000-1100-00007C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133" name="Line 9">
            <a:extLst>
              <a:ext uri="{FF2B5EF4-FFF2-40B4-BE49-F238E27FC236}">
                <a16:creationId xmlns="" xmlns:a16="http://schemas.microsoft.com/office/drawing/2014/main" id="{00000000-0008-0000-1100-00007D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134" name="Line 7">
            <a:extLst>
              <a:ext uri="{FF2B5EF4-FFF2-40B4-BE49-F238E27FC236}">
                <a16:creationId xmlns="" xmlns:a16="http://schemas.microsoft.com/office/drawing/2014/main" id="{00000000-0008-0000-1100-00007E0A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135" name="Line 8">
            <a:extLst>
              <a:ext uri="{FF2B5EF4-FFF2-40B4-BE49-F238E27FC236}">
                <a16:creationId xmlns="" xmlns:a16="http://schemas.microsoft.com/office/drawing/2014/main" id="{00000000-0008-0000-1100-00007F0A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136" name="Line 9">
            <a:extLst>
              <a:ext uri="{FF2B5EF4-FFF2-40B4-BE49-F238E27FC236}">
                <a16:creationId xmlns="" xmlns:a16="http://schemas.microsoft.com/office/drawing/2014/main" id="{00000000-0008-0000-1100-0000800A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137" name="Line 7">
            <a:extLst>
              <a:ext uri="{FF2B5EF4-FFF2-40B4-BE49-F238E27FC236}">
                <a16:creationId xmlns="" xmlns:a16="http://schemas.microsoft.com/office/drawing/2014/main" id="{00000000-0008-0000-1100-000081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138" name="Line 8">
            <a:extLst>
              <a:ext uri="{FF2B5EF4-FFF2-40B4-BE49-F238E27FC236}">
                <a16:creationId xmlns="" xmlns:a16="http://schemas.microsoft.com/office/drawing/2014/main" id="{00000000-0008-0000-1100-000082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139" name="Line 9">
            <a:extLst>
              <a:ext uri="{FF2B5EF4-FFF2-40B4-BE49-F238E27FC236}">
                <a16:creationId xmlns="" xmlns:a16="http://schemas.microsoft.com/office/drawing/2014/main" id="{00000000-0008-0000-1100-000083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140" name="Line 7">
            <a:extLst>
              <a:ext uri="{FF2B5EF4-FFF2-40B4-BE49-F238E27FC236}">
                <a16:creationId xmlns="" xmlns:a16="http://schemas.microsoft.com/office/drawing/2014/main" id="{00000000-0008-0000-1100-000084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41" name="Line 8">
            <a:extLst>
              <a:ext uri="{FF2B5EF4-FFF2-40B4-BE49-F238E27FC236}">
                <a16:creationId xmlns="" xmlns:a16="http://schemas.microsoft.com/office/drawing/2014/main" id="{00000000-0008-0000-1100-000085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42" name="Line 9">
            <a:extLst>
              <a:ext uri="{FF2B5EF4-FFF2-40B4-BE49-F238E27FC236}">
                <a16:creationId xmlns="" xmlns:a16="http://schemas.microsoft.com/office/drawing/2014/main" id="{00000000-0008-0000-1100-000086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43" name="Line 7">
            <a:extLst>
              <a:ext uri="{FF2B5EF4-FFF2-40B4-BE49-F238E27FC236}">
                <a16:creationId xmlns="" xmlns:a16="http://schemas.microsoft.com/office/drawing/2014/main" id="{00000000-0008-0000-1100-000087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144" name="Line 8">
            <a:extLst>
              <a:ext uri="{FF2B5EF4-FFF2-40B4-BE49-F238E27FC236}">
                <a16:creationId xmlns="" xmlns:a16="http://schemas.microsoft.com/office/drawing/2014/main" id="{00000000-0008-0000-1100-000088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145" name="Line 9">
            <a:extLst>
              <a:ext uri="{FF2B5EF4-FFF2-40B4-BE49-F238E27FC236}">
                <a16:creationId xmlns="" xmlns:a16="http://schemas.microsoft.com/office/drawing/2014/main" id="{00000000-0008-0000-1100-000089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146" name="Line 7">
            <a:extLst>
              <a:ext uri="{FF2B5EF4-FFF2-40B4-BE49-F238E27FC236}">
                <a16:creationId xmlns="" xmlns:a16="http://schemas.microsoft.com/office/drawing/2014/main" id="{00000000-0008-0000-1100-00008A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147" name="Line 8">
            <a:extLst>
              <a:ext uri="{FF2B5EF4-FFF2-40B4-BE49-F238E27FC236}">
                <a16:creationId xmlns="" xmlns:a16="http://schemas.microsoft.com/office/drawing/2014/main" id="{00000000-0008-0000-1100-00008B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148" name="Line 9">
            <a:extLst>
              <a:ext uri="{FF2B5EF4-FFF2-40B4-BE49-F238E27FC236}">
                <a16:creationId xmlns="" xmlns:a16="http://schemas.microsoft.com/office/drawing/2014/main" id="{00000000-0008-0000-1100-00008C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149" name="Line 7">
            <a:extLst>
              <a:ext uri="{FF2B5EF4-FFF2-40B4-BE49-F238E27FC236}">
                <a16:creationId xmlns="" xmlns:a16="http://schemas.microsoft.com/office/drawing/2014/main" id="{00000000-0008-0000-1100-00008D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50" name="Line 8">
            <a:extLst>
              <a:ext uri="{FF2B5EF4-FFF2-40B4-BE49-F238E27FC236}">
                <a16:creationId xmlns="" xmlns:a16="http://schemas.microsoft.com/office/drawing/2014/main" id="{00000000-0008-0000-1100-00008E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51" name="Line 9">
            <a:extLst>
              <a:ext uri="{FF2B5EF4-FFF2-40B4-BE49-F238E27FC236}">
                <a16:creationId xmlns="" xmlns:a16="http://schemas.microsoft.com/office/drawing/2014/main" id="{00000000-0008-0000-1100-00008F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52" name="Line 7">
            <a:extLst>
              <a:ext uri="{FF2B5EF4-FFF2-40B4-BE49-F238E27FC236}">
                <a16:creationId xmlns="" xmlns:a16="http://schemas.microsoft.com/office/drawing/2014/main" id="{00000000-0008-0000-1100-000090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153" name="Line 8">
            <a:extLst>
              <a:ext uri="{FF2B5EF4-FFF2-40B4-BE49-F238E27FC236}">
                <a16:creationId xmlns="" xmlns:a16="http://schemas.microsoft.com/office/drawing/2014/main" id="{00000000-0008-0000-1100-000091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154" name="Line 9">
            <a:extLst>
              <a:ext uri="{FF2B5EF4-FFF2-40B4-BE49-F238E27FC236}">
                <a16:creationId xmlns="" xmlns:a16="http://schemas.microsoft.com/office/drawing/2014/main" id="{00000000-0008-0000-1100-000092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155" name="Line 7">
            <a:extLst>
              <a:ext uri="{FF2B5EF4-FFF2-40B4-BE49-F238E27FC236}">
                <a16:creationId xmlns="" xmlns:a16="http://schemas.microsoft.com/office/drawing/2014/main" id="{00000000-0008-0000-1100-000093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56" name="Line 8">
            <a:extLst>
              <a:ext uri="{FF2B5EF4-FFF2-40B4-BE49-F238E27FC236}">
                <a16:creationId xmlns="" xmlns:a16="http://schemas.microsoft.com/office/drawing/2014/main" id="{00000000-0008-0000-1100-000094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57" name="Line 9">
            <a:extLst>
              <a:ext uri="{FF2B5EF4-FFF2-40B4-BE49-F238E27FC236}">
                <a16:creationId xmlns="" xmlns:a16="http://schemas.microsoft.com/office/drawing/2014/main" id="{00000000-0008-0000-1100-000095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58" name="Line 7">
            <a:extLst>
              <a:ext uri="{FF2B5EF4-FFF2-40B4-BE49-F238E27FC236}">
                <a16:creationId xmlns="" xmlns:a16="http://schemas.microsoft.com/office/drawing/2014/main" id="{00000000-0008-0000-1100-000096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159" name="Line 8">
            <a:extLst>
              <a:ext uri="{FF2B5EF4-FFF2-40B4-BE49-F238E27FC236}">
                <a16:creationId xmlns="" xmlns:a16="http://schemas.microsoft.com/office/drawing/2014/main" id="{00000000-0008-0000-1100-000097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160" name="Line 9">
            <a:extLst>
              <a:ext uri="{FF2B5EF4-FFF2-40B4-BE49-F238E27FC236}">
                <a16:creationId xmlns="" xmlns:a16="http://schemas.microsoft.com/office/drawing/2014/main" id="{00000000-0008-0000-1100-000098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161" name="Line 7">
            <a:extLst>
              <a:ext uri="{FF2B5EF4-FFF2-40B4-BE49-F238E27FC236}">
                <a16:creationId xmlns="" xmlns:a16="http://schemas.microsoft.com/office/drawing/2014/main" id="{00000000-0008-0000-1100-000099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162" name="Line 8">
            <a:extLst>
              <a:ext uri="{FF2B5EF4-FFF2-40B4-BE49-F238E27FC236}">
                <a16:creationId xmlns="" xmlns:a16="http://schemas.microsoft.com/office/drawing/2014/main" id="{00000000-0008-0000-1100-00009A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163" name="Line 9">
            <a:extLst>
              <a:ext uri="{FF2B5EF4-FFF2-40B4-BE49-F238E27FC236}">
                <a16:creationId xmlns="" xmlns:a16="http://schemas.microsoft.com/office/drawing/2014/main" id="{00000000-0008-0000-1100-00009B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164" name="Line 7">
            <a:extLst>
              <a:ext uri="{FF2B5EF4-FFF2-40B4-BE49-F238E27FC236}">
                <a16:creationId xmlns="" xmlns:a16="http://schemas.microsoft.com/office/drawing/2014/main" id="{00000000-0008-0000-1100-00009C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65" name="Line 8">
            <a:extLst>
              <a:ext uri="{FF2B5EF4-FFF2-40B4-BE49-F238E27FC236}">
                <a16:creationId xmlns="" xmlns:a16="http://schemas.microsoft.com/office/drawing/2014/main" id="{00000000-0008-0000-1100-00009D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66" name="Line 9">
            <a:extLst>
              <a:ext uri="{FF2B5EF4-FFF2-40B4-BE49-F238E27FC236}">
                <a16:creationId xmlns="" xmlns:a16="http://schemas.microsoft.com/office/drawing/2014/main" id="{00000000-0008-0000-1100-00009E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167" name="Line 7">
            <a:extLst>
              <a:ext uri="{FF2B5EF4-FFF2-40B4-BE49-F238E27FC236}">
                <a16:creationId xmlns="" xmlns:a16="http://schemas.microsoft.com/office/drawing/2014/main" id="{00000000-0008-0000-1100-00009F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168" name="Line 8">
            <a:extLst>
              <a:ext uri="{FF2B5EF4-FFF2-40B4-BE49-F238E27FC236}">
                <a16:creationId xmlns="" xmlns:a16="http://schemas.microsoft.com/office/drawing/2014/main" id="{00000000-0008-0000-1100-0000A0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169" name="Line 9">
            <a:extLst>
              <a:ext uri="{FF2B5EF4-FFF2-40B4-BE49-F238E27FC236}">
                <a16:creationId xmlns="" xmlns:a16="http://schemas.microsoft.com/office/drawing/2014/main" id="{00000000-0008-0000-1100-0000A1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170" name="Line 7">
            <a:extLst>
              <a:ext uri="{FF2B5EF4-FFF2-40B4-BE49-F238E27FC236}">
                <a16:creationId xmlns="" xmlns:a16="http://schemas.microsoft.com/office/drawing/2014/main" id="{00000000-0008-0000-1100-0000A2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171" name="Line 8">
            <a:extLst>
              <a:ext uri="{FF2B5EF4-FFF2-40B4-BE49-F238E27FC236}">
                <a16:creationId xmlns="" xmlns:a16="http://schemas.microsoft.com/office/drawing/2014/main" id="{00000000-0008-0000-1100-0000A3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172" name="Line 9">
            <a:extLst>
              <a:ext uri="{FF2B5EF4-FFF2-40B4-BE49-F238E27FC236}">
                <a16:creationId xmlns="" xmlns:a16="http://schemas.microsoft.com/office/drawing/2014/main" id="{00000000-0008-0000-1100-0000A4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173" name="Line 7">
            <a:extLst>
              <a:ext uri="{FF2B5EF4-FFF2-40B4-BE49-F238E27FC236}">
                <a16:creationId xmlns="" xmlns:a16="http://schemas.microsoft.com/office/drawing/2014/main" id="{00000000-0008-0000-1100-0000A50A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174" name="Line 8">
            <a:extLst>
              <a:ext uri="{FF2B5EF4-FFF2-40B4-BE49-F238E27FC236}">
                <a16:creationId xmlns="" xmlns:a16="http://schemas.microsoft.com/office/drawing/2014/main" id="{00000000-0008-0000-1100-0000A60A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175" name="Line 9">
            <a:extLst>
              <a:ext uri="{FF2B5EF4-FFF2-40B4-BE49-F238E27FC236}">
                <a16:creationId xmlns="" xmlns:a16="http://schemas.microsoft.com/office/drawing/2014/main" id="{00000000-0008-0000-1100-0000A70A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176" name="Line 7">
            <a:extLst>
              <a:ext uri="{FF2B5EF4-FFF2-40B4-BE49-F238E27FC236}">
                <a16:creationId xmlns="" xmlns:a16="http://schemas.microsoft.com/office/drawing/2014/main" id="{00000000-0008-0000-1100-0000A8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177" name="Line 8">
            <a:extLst>
              <a:ext uri="{FF2B5EF4-FFF2-40B4-BE49-F238E27FC236}">
                <a16:creationId xmlns="" xmlns:a16="http://schemas.microsoft.com/office/drawing/2014/main" id="{00000000-0008-0000-1100-0000A9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178" name="Line 9">
            <a:extLst>
              <a:ext uri="{FF2B5EF4-FFF2-40B4-BE49-F238E27FC236}">
                <a16:creationId xmlns="" xmlns:a16="http://schemas.microsoft.com/office/drawing/2014/main" id="{00000000-0008-0000-1100-0000AA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179" name="Line 7">
            <a:extLst>
              <a:ext uri="{FF2B5EF4-FFF2-40B4-BE49-F238E27FC236}">
                <a16:creationId xmlns="" xmlns:a16="http://schemas.microsoft.com/office/drawing/2014/main" id="{00000000-0008-0000-1100-0000AB0A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2180" name="Line 8">
            <a:extLst>
              <a:ext uri="{FF2B5EF4-FFF2-40B4-BE49-F238E27FC236}">
                <a16:creationId xmlns="" xmlns:a16="http://schemas.microsoft.com/office/drawing/2014/main" id="{00000000-0008-0000-1100-0000AC0A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2181" name="Line 9">
            <a:extLst>
              <a:ext uri="{FF2B5EF4-FFF2-40B4-BE49-F238E27FC236}">
                <a16:creationId xmlns="" xmlns:a16="http://schemas.microsoft.com/office/drawing/2014/main" id="{00000000-0008-0000-1100-0000AD0A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2182" name="Line 7">
            <a:extLst>
              <a:ext uri="{FF2B5EF4-FFF2-40B4-BE49-F238E27FC236}">
                <a16:creationId xmlns="" xmlns:a16="http://schemas.microsoft.com/office/drawing/2014/main" id="{00000000-0008-0000-1100-0000AE0A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183" name="Line 8">
            <a:extLst>
              <a:ext uri="{FF2B5EF4-FFF2-40B4-BE49-F238E27FC236}">
                <a16:creationId xmlns="" xmlns:a16="http://schemas.microsoft.com/office/drawing/2014/main" id="{00000000-0008-0000-1100-0000AF0A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184" name="Line 9">
            <a:extLst>
              <a:ext uri="{FF2B5EF4-FFF2-40B4-BE49-F238E27FC236}">
                <a16:creationId xmlns="" xmlns:a16="http://schemas.microsoft.com/office/drawing/2014/main" id="{00000000-0008-0000-1100-0000B00A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185" name="Line 7">
            <a:extLst>
              <a:ext uri="{FF2B5EF4-FFF2-40B4-BE49-F238E27FC236}">
                <a16:creationId xmlns="" xmlns:a16="http://schemas.microsoft.com/office/drawing/2014/main" id="{00000000-0008-0000-1100-0000B40A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2186" name="Line 8">
            <a:extLst>
              <a:ext uri="{FF2B5EF4-FFF2-40B4-BE49-F238E27FC236}">
                <a16:creationId xmlns="" xmlns:a16="http://schemas.microsoft.com/office/drawing/2014/main" id="{00000000-0008-0000-1100-0000B50A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2187" name="Line 9">
            <a:extLst>
              <a:ext uri="{FF2B5EF4-FFF2-40B4-BE49-F238E27FC236}">
                <a16:creationId xmlns="" xmlns:a16="http://schemas.microsoft.com/office/drawing/2014/main" id="{00000000-0008-0000-1100-0000B60A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2188" name="Line 7">
            <a:extLst>
              <a:ext uri="{FF2B5EF4-FFF2-40B4-BE49-F238E27FC236}">
                <a16:creationId xmlns="" xmlns:a16="http://schemas.microsoft.com/office/drawing/2014/main" id="{00000000-0008-0000-1100-0000BD0A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189" name="Line 8">
            <a:extLst>
              <a:ext uri="{FF2B5EF4-FFF2-40B4-BE49-F238E27FC236}">
                <a16:creationId xmlns="" xmlns:a16="http://schemas.microsoft.com/office/drawing/2014/main" id="{00000000-0008-0000-1100-0000BE0A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190" name="Line 9">
            <a:extLst>
              <a:ext uri="{FF2B5EF4-FFF2-40B4-BE49-F238E27FC236}">
                <a16:creationId xmlns="" xmlns:a16="http://schemas.microsoft.com/office/drawing/2014/main" id="{00000000-0008-0000-1100-0000BF0A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191" name="Line 7">
            <a:extLst>
              <a:ext uri="{FF2B5EF4-FFF2-40B4-BE49-F238E27FC236}">
                <a16:creationId xmlns="" xmlns:a16="http://schemas.microsoft.com/office/drawing/2014/main" id="{00000000-0008-0000-1100-0000C30A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2192" name="Line 8">
            <a:extLst>
              <a:ext uri="{FF2B5EF4-FFF2-40B4-BE49-F238E27FC236}">
                <a16:creationId xmlns="" xmlns:a16="http://schemas.microsoft.com/office/drawing/2014/main" id="{00000000-0008-0000-1100-0000C40A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2193" name="Line 9">
            <a:extLst>
              <a:ext uri="{FF2B5EF4-FFF2-40B4-BE49-F238E27FC236}">
                <a16:creationId xmlns="" xmlns:a16="http://schemas.microsoft.com/office/drawing/2014/main" id="{00000000-0008-0000-1100-0000C50A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2194" name="Line 7">
            <a:extLst>
              <a:ext uri="{FF2B5EF4-FFF2-40B4-BE49-F238E27FC236}">
                <a16:creationId xmlns="" xmlns:a16="http://schemas.microsoft.com/office/drawing/2014/main" id="{00000000-0008-0000-1100-0000D2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195" name="Line 8">
            <a:extLst>
              <a:ext uri="{FF2B5EF4-FFF2-40B4-BE49-F238E27FC236}">
                <a16:creationId xmlns="" xmlns:a16="http://schemas.microsoft.com/office/drawing/2014/main" id="{00000000-0008-0000-1100-0000D3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196" name="Line 9">
            <a:extLst>
              <a:ext uri="{FF2B5EF4-FFF2-40B4-BE49-F238E27FC236}">
                <a16:creationId xmlns="" xmlns:a16="http://schemas.microsoft.com/office/drawing/2014/main" id="{00000000-0008-0000-1100-0000D4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197" name="Line 7">
            <a:extLst>
              <a:ext uri="{FF2B5EF4-FFF2-40B4-BE49-F238E27FC236}">
                <a16:creationId xmlns="" xmlns:a16="http://schemas.microsoft.com/office/drawing/2014/main" id="{00000000-0008-0000-1100-0000D5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198" name="Line 8">
            <a:extLst>
              <a:ext uri="{FF2B5EF4-FFF2-40B4-BE49-F238E27FC236}">
                <a16:creationId xmlns="" xmlns:a16="http://schemas.microsoft.com/office/drawing/2014/main" id="{00000000-0008-0000-1100-0000D6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199" name="Line 9">
            <a:extLst>
              <a:ext uri="{FF2B5EF4-FFF2-40B4-BE49-F238E27FC236}">
                <a16:creationId xmlns="" xmlns:a16="http://schemas.microsoft.com/office/drawing/2014/main" id="{00000000-0008-0000-1100-0000D7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200" name="Line 7">
            <a:extLst>
              <a:ext uri="{FF2B5EF4-FFF2-40B4-BE49-F238E27FC236}">
                <a16:creationId xmlns="" xmlns:a16="http://schemas.microsoft.com/office/drawing/2014/main" id="{00000000-0008-0000-1100-0000D8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01" name="Line 8">
            <a:extLst>
              <a:ext uri="{FF2B5EF4-FFF2-40B4-BE49-F238E27FC236}">
                <a16:creationId xmlns="" xmlns:a16="http://schemas.microsoft.com/office/drawing/2014/main" id="{00000000-0008-0000-1100-0000D9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02" name="Line 9">
            <a:extLst>
              <a:ext uri="{FF2B5EF4-FFF2-40B4-BE49-F238E27FC236}">
                <a16:creationId xmlns="" xmlns:a16="http://schemas.microsoft.com/office/drawing/2014/main" id="{00000000-0008-0000-1100-0000DA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03" name="Line 7">
            <a:extLst>
              <a:ext uri="{FF2B5EF4-FFF2-40B4-BE49-F238E27FC236}">
                <a16:creationId xmlns="" xmlns:a16="http://schemas.microsoft.com/office/drawing/2014/main" id="{00000000-0008-0000-1100-0000DB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204" name="Line 8">
            <a:extLst>
              <a:ext uri="{FF2B5EF4-FFF2-40B4-BE49-F238E27FC236}">
                <a16:creationId xmlns="" xmlns:a16="http://schemas.microsoft.com/office/drawing/2014/main" id="{00000000-0008-0000-1100-0000DC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205" name="Line 9">
            <a:extLst>
              <a:ext uri="{FF2B5EF4-FFF2-40B4-BE49-F238E27FC236}">
                <a16:creationId xmlns="" xmlns:a16="http://schemas.microsoft.com/office/drawing/2014/main" id="{00000000-0008-0000-1100-0000DD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206" name="Line 7">
            <a:extLst>
              <a:ext uri="{FF2B5EF4-FFF2-40B4-BE49-F238E27FC236}">
                <a16:creationId xmlns="" xmlns:a16="http://schemas.microsoft.com/office/drawing/2014/main" id="{00000000-0008-0000-1100-0000DE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07" name="Line 8">
            <a:extLst>
              <a:ext uri="{FF2B5EF4-FFF2-40B4-BE49-F238E27FC236}">
                <a16:creationId xmlns="" xmlns:a16="http://schemas.microsoft.com/office/drawing/2014/main" id="{00000000-0008-0000-1100-0000DF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08" name="Line 9">
            <a:extLst>
              <a:ext uri="{FF2B5EF4-FFF2-40B4-BE49-F238E27FC236}">
                <a16:creationId xmlns="" xmlns:a16="http://schemas.microsoft.com/office/drawing/2014/main" id="{00000000-0008-0000-1100-0000E0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09" name="Line 7">
            <a:extLst>
              <a:ext uri="{FF2B5EF4-FFF2-40B4-BE49-F238E27FC236}">
                <a16:creationId xmlns="" xmlns:a16="http://schemas.microsoft.com/office/drawing/2014/main" id="{00000000-0008-0000-1100-0000E1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10" name="Line 8">
            <a:extLst>
              <a:ext uri="{FF2B5EF4-FFF2-40B4-BE49-F238E27FC236}">
                <a16:creationId xmlns="" xmlns:a16="http://schemas.microsoft.com/office/drawing/2014/main" id="{00000000-0008-0000-1100-0000E2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11" name="Line 9">
            <a:extLst>
              <a:ext uri="{FF2B5EF4-FFF2-40B4-BE49-F238E27FC236}">
                <a16:creationId xmlns="" xmlns:a16="http://schemas.microsoft.com/office/drawing/2014/main" id="{00000000-0008-0000-1100-0000E3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12" name="Line 7">
            <a:extLst>
              <a:ext uri="{FF2B5EF4-FFF2-40B4-BE49-F238E27FC236}">
                <a16:creationId xmlns="" xmlns:a16="http://schemas.microsoft.com/office/drawing/2014/main" id="{00000000-0008-0000-1100-0000E4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13" name="Line 8">
            <a:extLst>
              <a:ext uri="{FF2B5EF4-FFF2-40B4-BE49-F238E27FC236}">
                <a16:creationId xmlns="" xmlns:a16="http://schemas.microsoft.com/office/drawing/2014/main" id="{00000000-0008-0000-1100-0000E5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14" name="Line 9">
            <a:extLst>
              <a:ext uri="{FF2B5EF4-FFF2-40B4-BE49-F238E27FC236}">
                <a16:creationId xmlns="" xmlns:a16="http://schemas.microsoft.com/office/drawing/2014/main" id="{00000000-0008-0000-1100-0000E6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15" name="Line 7">
            <a:extLst>
              <a:ext uri="{FF2B5EF4-FFF2-40B4-BE49-F238E27FC236}">
                <a16:creationId xmlns="" xmlns:a16="http://schemas.microsoft.com/office/drawing/2014/main" id="{00000000-0008-0000-1100-0000E7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216" name="Line 8">
            <a:extLst>
              <a:ext uri="{FF2B5EF4-FFF2-40B4-BE49-F238E27FC236}">
                <a16:creationId xmlns="" xmlns:a16="http://schemas.microsoft.com/office/drawing/2014/main" id="{00000000-0008-0000-1100-0000E8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217" name="Line 9">
            <a:extLst>
              <a:ext uri="{FF2B5EF4-FFF2-40B4-BE49-F238E27FC236}">
                <a16:creationId xmlns="" xmlns:a16="http://schemas.microsoft.com/office/drawing/2014/main" id="{00000000-0008-0000-1100-0000E9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218" name="Line 7">
            <a:extLst>
              <a:ext uri="{FF2B5EF4-FFF2-40B4-BE49-F238E27FC236}">
                <a16:creationId xmlns="" xmlns:a16="http://schemas.microsoft.com/office/drawing/2014/main" id="{00000000-0008-0000-1100-0000EA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19" name="Line 8">
            <a:extLst>
              <a:ext uri="{FF2B5EF4-FFF2-40B4-BE49-F238E27FC236}">
                <a16:creationId xmlns="" xmlns:a16="http://schemas.microsoft.com/office/drawing/2014/main" id="{00000000-0008-0000-1100-0000EB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20" name="Line 9">
            <a:extLst>
              <a:ext uri="{FF2B5EF4-FFF2-40B4-BE49-F238E27FC236}">
                <a16:creationId xmlns="" xmlns:a16="http://schemas.microsoft.com/office/drawing/2014/main" id="{00000000-0008-0000-1100-0000EC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21" name="Line 7">
            <a:extLst>
              <a:ext uri="{FF2B5EF4-FFF2-40B4-BE49-F238E27FC236}">
                <a16:creationId xmlns="" xmlns:a16="http://schemas.microsoft.com/office/drawing/2014/main" id="{00000000-0008-0000-1100-0000ED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22" name="Line 8">
            <a:extLst>
              <a:ext uri="{FF2B5EF4-FFF2-40B4-BE49-F238E27FC236}">
                <a16:creationId xmlns="" xmlns:a16="http://schemas.microsoft.com/office/drawing/2014/main" id="{00000000-0008-0000-1100-0000EE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23" name="Line 9">
            <a:extLst>
              <a:ext uri="{FF2B5EF4-FFF2-40B4-BE49-F238E27FC236}">
                <a16:creationId xmlns="" xmlns:a16="http://schemas.microsoft.com/office/drawing/2014/main" id="{00000000-0008-0000-1100-0000EF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24" name="Line 7">
            <a:extLst>
              <a:ext uri="{FF2B5EF4-FFF2-40B4-BE49-F238E27FC236}">
                <a16:creationId xmlns="" xmlns:a16="http://schemas.microsoft.com/office/drawing/2014/main" id="{00000000-0008-0000-1100-0000F0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25" name="Line 8">
            <a:extLst>
              <a:ext uri="{FF2B5EF4-FFF2-40B4-BE49-F238E27FC236}">
                <a16:creationId xmlns="" xmlns:a16="http://schemas.microsoft.com/office/drawing/2014/main" id="{00000000-0008-0000-1100-0000F1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26" name="Line 9">
            <a:extLst>
              <a:ext uri="{FF2B5EF4-FFF2-40B4-BE49-F238E27FC236}">
                <a16:creationId xmlns="" xmlns:a16="http://schemas.microsoft.com/office/drawing/2014/main" id="{00000000-0008-0000-1100-0000F2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27" name="Line 7">
            <a:extLst>
              <a:ext uri="{FF2B5EF4-FFF2-40B4-BE49-F238E27FC236}">
                <a16:creationId xmlns="" xmlns:a16="http://schemas.microsoft.com/office/drawing/2014/main" id="{00000000-0008-0000-1100-0000F3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228" name="Line 8">
            <a:extLst>
              <a:ext uri="{FF2B5EF4-FFF2-40B4-BE49-F238E27FC236}">
                <a16:creationId xmlns="" xmlns:a16="http://schemas.microsoft.com/office/drawing/2014/main" id="{00000000-0008-0000-1100-0000F4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229" name="Line 9">
            <a:extLst>
              <a:ext uri="{FF2B5EF4-FFF2-40B4-BE49-F238E27FC236}">
                <a16:creationId xmlns="" xmlns:a16="http://schemas.microsoft.com/office/drawing/2014/main" id="{00000000-0008-0000-1100-0000F5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230" name="Line 7">
            <a:extLst>
              <a:ext uri="{FF2B5EF4-FFF2-40B4-BE49-F238E27FC236}">
                <a16:creationId xmlns="" xmlns:a16="http://schemas.microsoft.com/office/drawing/2014/main" id="{00000000-0008-0000-1100-0000F6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31" name="Line 8">
            <a:extLst>
              <a:ext uri="{FF2B5EF4-FFF2-40B4-BE49-F238E27FC236}">
                <a16:creationId xmlns="" xmlns:a16="http://schemas.microsoft.com/office/drawing/2014/main" id="{00000000-0008-0000-1100-0000F7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32" name="Line 9">
            <a:extLst>
              <a:ext uri="{FF2B5EF4-FFF2-40B4-BE49-F238E27FC236}">
                <a16:creationId xmlns="" xmlns:a16="http://schemas.microsoft.com/office/drawing/2014/main" id="{00000000-0008-0000-1100-0000F80A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33" name="Line 7">
            <a:extLst>
              <a:ext uri="{FF2B5EF4-FFF2-40B4-BE49-F238E27FC236}">
                <a16:creationId xmlns="" xmlns:a16="http://schemas.microsoft.com/office/drawing/2014/main" id="{00000000-0008-0000-1100-0000F9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234" name="Line 8">
            <a:extLst>
              <a:ext uri="{FF2B5EF4-FFF2-40B4-BE49-F238E27FC236}">
                <a16:creationId xmlns="" xmlns:a16="http://schemas.microsoft.com/office/drawing/2014/main" id="{00000000-0008-0000-1100-0000FA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235" name="Line 9">
            <a:extLst>
              <a:ext uri="{FF2B5EF4-FFF2-40B4-BE49-F238E27FC236}">
                <a16:creationId xmlns="" xmlns:a16="http://schemas.microsoft.com/office/drawing/2014/main" id="{00000000-0008-0000-1100-0000FB0A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236" name="Line 7">
            <a:extLst>
              <a:ext uri="{FF2B5EF4-FFF2-40B4-BE49-F238E27FC236}">
                <a16:creationId xmlns="" xmlns:a16="http://schemas.microsoft.com/office/drawing/2014/main" id="{00000000-0008-0000-1100-0000FC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37" name="Line 8">
            <a:extLst>
              <a:ext uri="{FF2B5EF4-FFF2-40B4-BE49-F238E27FC236}">
                <a16:creationId xmlns="" xmlns:a16="http://schemas.microsoft.com/office/drawing/2014/main" id="{00000000-0008-0000-1100-0000FD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38" name="Line 9">
            <a:extLst>
              <a:ext uri="{FF2B5EF4-FFF2-40B4-BE49-F238E27FC236}">
                <a16:creationId xmlns="" xmlns:a16="http://schemas.microsoft.com/office/drawing/2014/main" id="{00000000-0008-0000-1100-0000FE0A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39" name="Line 7">
            <a:extLst>
              <a:ext uri="{FF2B5EF4-FFF2-40B4-BE49-F238E27FC236}">
                <a16:creationId xmlns="" xmlns:a16="http://schemas.microsoft.com/office/drawing/2014/main" id="{00000000-0008-0000-1100-0000FF0A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240" name="Line 8">
            <a:extLst>
              <a:ext uri="{FF2B5EF4-FFF2-40B4-BE49-F238E27FC236}">
                <a16:creationId xmlns="" xmlns:a16="http://schemas.microsoft.com/office/drawing/2014/main" id="{00000000-0008-0000-1100-000000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241" name="Line 9">
            <a:extLst>
              <a:ext uri="{FF2B5EF4-FFF2-40B4-BE49-F238E27FC236}">
                <a16:creationId xmlns="" xmlns:a16="http://schemas.microsoft.com/office/drawing/2014/main" id="{00000000-0008-0000-1100-000001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242" name="Line 7">
            <a:extLst>
              <a:ext uri="{FF2B5EF4-FFF2-40B4-BE49-F238E27FC236}">
                <a16:creationId xmlns="" xmlns:a16="http://schemas.microsoft.com/office/drawing/2014/main" id="{00000000-0008-0000-1100-000002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43" name="Line 8">
            <a:extLst>
              <a:ext uri="{FF2B5EF4-FFF2-40B4-BE49-F238E27FC236}">
                <a16:creationId xmlns="" xmlns:a16="http://schemas.microsoft.com/office/drawing/2014/main" id="{00000000-0008-0000-1100-000003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44" name="Line 9">
            <a:extLst>
              <a:ext uri="{FF2B5EF4-FFF2-40B4-BE49-F238E27FC236}">
                <a16:creationId xmlns="" xmlns:a16="http://schemas.microsoft.com/office/drawing/2014/main" id="{00000000-0008-0000-1100-000004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45" name="Line 7">
            <a:extLst>
              <a:ext uri="{FF2B5EF4-FFF2-40B4-BE49-F238E27FC236}">
                <a16:creationId xmlns="" xmlns:a16="http://schemas.microsoft.com/office/drawing/2014/main" id="{00000000-0008-0000-1100-000005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246" name="Line 8">
            <a:extLst>
              <a:ext uri="{FF2B5EF4-FFF2-40B4-BE49-F238E27FC236}">
                <a16:creationId xmlns="" xmlns:a16="http://schemas.microsoft.com/office/drawing/2014/main" id="{00000000-0008-0000-1100-000006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247" name="Line 9">
            <a:extLst>
              <a:ext uri="{FF2B5EF4-FFF2-40B4-BE49-F238E27FC236}">
                <a16:creationId xmlns="" xmlns:a16="http://schemas.microsoft.com/office/drawing/2014/main" id="{00000000-0008-0000-1100-000007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248" name="Line 7">
            <a:extLst>
              <a:ext uri="{FF2B5EF4-FFF2-40B4-BE49-F238E27FC236}">
                <a16:creationId xmlns="" xmlns:a16="http://schemas.microsoft.com/office/drawing/2014/main" id="{00000000-0008-0000-1100-000008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49" name="Line 8">
            <a:extLst>
              <a:ext uri="{FF2B5EF4-FFF2-40B4-BE49-F238E27FC236}">
                <a16:creationId xmlns="" xmlns:a16="http://schemas.microsoft.com/office/drawing/2014/main" id="{00000000-0008-0000-1100-000009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50" name="Line 9">
            <a:extLst>
              <a:ext uri="{FF2B5EF4-FFF2-40B4-BE49-F238E27FC236}">
                <a16:creationId xmlns="" xmlns:a16="http://schemas.microsoft.com/office/drawing/2014/main" id="{00000000-0008-0000-1100-00000A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51" name="Line 7">
            <a:extLst>
              <a:ext uri="{FF2B5EF4-FFF2-40B4-BE49-F238E27FC236}">
                <a16:creationId xmlns="" xmlns:a16="http://schemas.microsoft.com/office/drawing/2014/main" id="{00000000-0008-0000-1100-00000B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52" name="Line 8">
            <a:extLst>
              <a:ext uri="{FF2B5EF4-FFF2-40B4-BE49-F238E27FC236}">
                <a16:creationId xmlns="" xmlns:a16="http://schemas.microsoft.com/office/drawing/2014/main" id="{00000000-0008-0000-1100-00000C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53" name="Line 9">
            <a:extLst>
              <a:ext uri="{FF2B5EF4-FFF2-40B4-BE49-F238E27FC236}">
                <a16:creationId xmlns="" xmlns:a16="http://schemas.microsoft.com/office/drawing/2014/main" id="{00000000-0008-0000-1100-00000D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54" name="Line 7">
            <a:extLst>
              <a:ext uri="{FF2B5EF4-FFF2-40B4-BE49-F238E27FC236}">
                <a16:creationId xmlns="" xmlns:a16="http://schemas.microsoft.com/office/drawing/2014/main" id="{00000000-0008-0000-1100-00000E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55" name="Line 8">
            <a:extLst>
              <a:ext uri="{FF2B5EF4-FFF2-40B4-BE49-F238E27FC236}">
                <a16:creationId xmlns="" xmlns:a16="http://schemas.microsoft.com/office/drawing/2014/main" id="{00000000-0008-0000-1100-00000F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56" name="Line 9">
            <a:extLst>
              <a:ext uri="{FF2B5EF4-FFF2-40B4-BE49-F238E27FC236}">
                <a16:creationId xmlns="" xmlns:a16="http://schemas.microsoft.com/office/drawing/2014/main" id="{00000000-0008-0000-1100-000010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57" name="Line 7">
            <a:extLst>
              <a:ext uri="{FF2B5EF4-FFF2-40B4-BE49-F238E27FC236}">
                <a16:creationId xmlns="" xmlns:a16="http://schemas.microsoft.com/office/drawing/2014/main" id="{00000000-0008-0000-1100-000011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258" name="Line 8">
            <a:extLst>
              <a:ext uri="{FF2B5EF4-FFF2-40B4-BE49-F238E27FC236}">
                <a16:creationId xmlns="" xmlns:a16="http://schemas.microsoft.com/office/drawing/2014/main" id="{00000000-0008-0000-1100-000012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259" name="Line 9">
            <a:extLst>
              <a:ext uri="{FF2B5EF4-FFF2-40B4-BE49-F238E27FC236}">
                <a16:creationId xmlns="" xmlns:a16="http://schemas.microsoft.com/office/drawing/2014/main" id="{00000000-0008-0000-1100-000013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260" name="Line 7">
            <a:extLst>
              <a:ext uri="{FF2B5EF4-FFF2-40B4-BE49-F238E27FC236}">
                <a16:creationId xmlns="" xmlns:a16="http://schemas.microsoft.com/office/drawing/2014/main" id="{00000000-0008-0000-1100-000014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61" name="Line 8">
            <a:extLst>
              <a:ext uri="{FF2B5EF4-FFF2-40B4-BE49-F238E27FC236}">
                <a16:creationId xmlns="" xmlns:a16="http://schemas.microsoft.com/office/drawing/2014/main" id="{00000000-0008-0000-1100-000015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62" name="Line 9">
            <a:extLst>
              <a:ext uri="{FF2B5EF4-FFF2-40B4-BE49-F238E27FC236}">
                <a16:creationId xmlns="" xmlns:a16="http://schemas.microsoft.com/office/drawing/2014/main" id="{00000000-0008-0000-1100-000016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63" name="Line 7">
            <a:extLst>
              <a:ext uri="{FF2B5EF4-FFF2-40B4-BE49-F238E27FC236}">
                <a16:creationId xmlns="" xmlns:a16="http://schemas.microsoft.com/office/drawing/2014/main" id="{00000000-0008-0000-1100-000017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64" name="Line 8">
            <a:extLst>
              <a:ext uri="{FF2B5EF4-FFF2-40B4-BE49-F238E27FC236}">
                <a16:creationId xmlns="" xmlns:a16="http://schemas.microsoft.com/office/drawing/2014/main" id="{00000000-0008-0000-1100-000018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65" name="Line 9">
            <a:extLst>
              <a:ext uri="{FF2B5EF4-FFF2-40B4-BE49-F238E27FC236}">
                <a16:creationId xmlns="" xmlns:a16="http://schemas.microsoft.com/office/drawing/2014/main" id="{00000000-0008-0000-1100-000019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66" name="Line 7">
            <a:extLst>
              <a:ext uri="{FF2B5EF4-FFF2-40B4-BE49-F238E27FC236}">
                <a16:creationId xmlns="" xmlns:a16="http://schemas.microsoft.com/office/drawing/2014/main" id="{00000000-0008-0000-1100-00001A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67" name="Line 8">
            <a:extLst>
              <a:ext uri="{FF2B5EF4-FFF2-40B4-BE49-F238E27FC236}">
                <a16:creationId xmlns="" xmlns:a16="http://schemas.microsoft.com/office/drawing/2014/main" id="{00000000-0008-0000-1100-00001B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68" name="Line 9">
            <a:extLst>
              <a:ext uri="{FF2B5EF4-FFF2-40B4-BE49-F238E27FC236}">
                <a16:creationId xmlns="" xmlns:a16="http://schemas.microsoft.com/office/drawing/2014/main" id="{00000000-0008-0000-1100-00001C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269" name="Line 7">
            <a:extLst>
              <a:ext uri="{FF2B5EF4-FFF2-40B4-BE49-F238E27FC236}">
                <a16:creationId xmlns="" xmlns:a16="http://schemas.microsoft.com/office/drawing/2014/main" id="{00000000-0008-0000-1100-00001D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270" name="Line 8">
            <a:extLst>
              <a:ext uri="{FF2B5EF4-FFF2-40B4-BE49-F238E27FC236}">
                <a16:creationId xmlns="" xmlns:a16="http://schemas.microsoft.com/office/drawing/2014/main" id="{00000000-0008-0000-1100-00001E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271" name="Line 9">
            <a:extLst>
              <a:ext uri="{FF2B5EF4-FFF2-40B4-BE49-F238E27FC236}">
                <a16:creationId xmlns="" xmlns:a16="http://schemas.microsoft.com/office/drawing/2014/main" id="{00000000-0008-0000-1100-00001F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272" name="Line 7">
            <a:extLst>
              <a:ext uri="{FF2B5EF4-FFF2-40B4-BE49-F238E27FC236}">
                <a16:creationId xmlns="" xmlns:a16="http://schemas.microsoft.com/office/drawing/2014/main" id="{00000000-0008-0000-1100-000020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73" name="Line 8">
            <a:extLst>
              <a:ext uri="{FF2B5EF4-FFF2-40B4-BE49-F238E27FC236}">
                <a16:creationId xmlns="" xmlns:a16="http://schemas.microsoft.com/office/drawing/2014/main" id="{00000000-0008-0000-1100-000021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74" name="Line 9">
            <a:extLst>
              <a:ext uri="{FF2B5EF4-FFF2-40B4-BE49-F238E27FC236}">
                <a16:creationId xmlns="" xmlns:a16="http://schemas.microsoft.com/office/drawing/2014/main" id="{00000000-0008-0000-1100-000022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75" name="Line 7">
            <a:extLst>
              <a:ext uri="{FF2B5EF4-FFF2-40B4-BE49-F238E27FC236}">
                <a16:creationId xmlns="" xmlns:a16="http://schemas.microsoft.com/office/drawing/2014/main" id="{00000000-0008-0000-1100-000023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276" name="Line 8">
            <a:extLst>
              <a:ext uri="{FF2B5EF4-FFF2-40B4-BE49-F238E27FC236}">
                <a16:creationId xmlns="" xmlns:a16="http://schemas.microsoft.com/office/drawing/2014/main" id="{00000000-0008-0000-1100-000024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277" name="Line 9">
            <a:extLst>
              <a:ext uri="{FF2B5EF4-FFF2-40B4-BE49-F238E27FC236}">
                <a16:creationId xmlns="" xmlns:a16="http://schemas.microsoft.com/office/drawing/2014/main" id="{00000000-0008-0000-1100-000025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278" name="Line 7">
            <a:extLst>
              <a:ext uri="{FF2B5EF4-FFF2-40B4-BE49-F238E27FC236}">
                <a16:creationId xmlns="" xmlns:a16="http://schemas.microsoft.com/office/drawing/2014/main" id="{00000000-0008-0000-1100-0000260B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279" name="Line 8">
            <a:extLst>
              <a:ext uri="{FF2B5EF4-FFF2-40B4-BE49-F238E27FC236}">
                <a16:creationId xmlns="" xmlns:a16="http://schemas.microsoft.com/office/drawing/2014/main" id="{00000000-0008-0000-1100-0000270B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280" name="Line 9">
            <a:extLst>
              <a:ext uri="{FF2B5EF4-FFF2-40B4-BE49-F238E27FC236}">
                <a16:creationId xmlns="" xmlns:a16="http://schemas.microsoft.com/office/drawing/2014/main" id="{00000000-0008-0000-1100-0000280B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281" name="Line 7">
            <a:extLst>
              <a:ext uri="{FF2B5EF4-FFF2-40B4-BE49-F238E27FC236}">
                <a16:creationId xmlns="" xmlns:a16="http://schemas.microsoft.com/office/drawing/2014/main" id="{00000000-0008-0000-1100-00002C0B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2282" name="Line 8">
            <a:extLst>
              <a:ext uri="{FF2B5EF4-FFF2-40B4-BE49-F238E27FC236}">
                <a16:creationId xmlns="" xmlns:a16="http://schemas.microsoft.com/office/drawing/2014/main" id="{00000000-0008-0000-1100-00002D0B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2283" name="Line 9">
            <a:extLst>
              <a:ext uri="{FF2B5EF4-FFF2-40B4-BE49-F238E27FC236}">
                <a16:creationId xmlns="" xmlns:a16="http://schemas.microsoft.com/office/drawing/2014/main" id="{00000000-0008-0000-1100-00002E0B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2284" name="Line 7">
            <a:extLst>
              <a:ext uri="{FF2B5EF4-FFF2-40B4-BE49-F238E27FC236}">
                <a16:creationId xmlns="" xmlns:a16="http://schemas.microsoft.com/office/drawing/2014/main" id="{00000000-0008-0000-1100-00003B0B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2285" name="Line 8">
            <a:extLst>
              <a:ext uri="{FF2B5EF4-FFF2-40B4-BE49-F238E27FC236}">
                <a16:creationId xmlns="" xmlns:a16="http://schemas.microsoft.com/office/drawing/2014/main" id="{00000000-0008-0000-1100-00003C0B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2286" name="Line 9">
            <a:extLst>
              <a:ext uri="{FF2B5EF4-FFF2-40B4-BE49-F238E27FC236}">
                <a16:creationId xmlns="" xmlns:a16="http://schemas.microsoft.com/office/drawing/2014/main" id="{00000000-0008-0000-1100-00003D0B0000}"/>
              </a:ext>
            </a:extLst>
          </p:cNvPr>
          <p:cNvSpPr>
            <a:spLocks noChangeShapeType="1"/>
          </p:cNvSpPr>
          <p:nvPr/>
        </p:nvSpPr>
        <p:spPr bwMode="auto">
          <a:xfrm>
            <a:off x="6640513" y="12039600"/>
            <a:ext cx="0" cy="0"/>
          </a:xfrm>
          <a:prstGeom prst="line">
            <a:avLst/>
          </a:prstGeom>
          <a:noFill/>
          <a:ln w="9525">
            <a:solidFill>
              <a:srgbClr val="000000"/>
            </a:solidFill>
            <a:round/>
            <a:headEnd/>
            <a:tailEnd/>
          </a:ln>
        </p:spPr>
        <p:txBody>
          <a:bodyPr/>
          <a:lstStyle/>
          <a:p>
            <a:endParaRPr lang="en-US"/>
          </a:p>
        </p:txBody>
      </p:sp>
      <p:sp>
        <p:nvSpPr>
          <p:cNvPr id="2287" name="Line 7">
            <a:extLst>
              <a:ext uri="{FF2B5EF4-FFF2-40B4-BE49-F238E27FC236}">
                <a16:creationId xmlns="" xmlns:a16="http://schemas.microsoft.com/office/drawing/2014/main" id="{00000000-0008-0000-1100-00004D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88" name="Line 8">
            <a:extLst>
              <a:ext uri="{FF2B5EF4-FFF2-40B4-BE49-F238E27FC236}">
                <a16:creationId xmlns="" xmlns:a16="http://schemas.microsoft.com/office/drawing/2014/main" id="{00000000-0008-0000-1100-00004E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89" name="Line 9">
            <a:extLst>
              <a:ext uri="{FF2B5EF4-FFF2-40B4-BE49-F238E27FC236}">
                <a16:creationId xmlns="" xmlns:a16="http://schemas.microsoft.com/office/drawing/2014/main" id="{00000000-0008-0000-1100-00004F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290" name="Line 7">
            <a:extLst>
              <a:ext uri="{FF2B5EF4-FFF2-40B4-BE49-F238E27FC236}">
                <a16:creationId xmlns="" xmlns:a16="http://schemas.microsoft.com/office/drawing/2014/main" id="{00000000-0008-0000-1100-000050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291" name="Line 8">
            <a:extLst>
              <a:ext uri="{FF2B5EF4-FFF2-40B4-BE49-F238E27FC236}">
                <a16:creationId xmlns="" xmlns:a16="http://schemas.microsoft.com/office/drawing/2014/main" id="{00000000-0008-0000-1100-000051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292" name="Line 9">
            <a:extLst>
              <a:ext uri="{FF2B5EF4-FFF2-40B4-BE49-F238E27FC236}">
                <a16:creationId xmlns="" xmlns:a16="http://schemas.microsoft.com/office/drawing/2014/main" id="{00000000-0008-0000-1100-000052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293" name="Line 7">
            <a:extLst>
              <a:ext uri="{FF2B5EF4-FFF2-40B4-BE49-F238E27FC236}">
                <a16:creationId xmlns="" xmlns:a16="http://schemas.microsoft.com/office/drawing/2014/main" id="{00000000-0008-0000-1100-000053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294" name="Line 8">
            <a:extLst>
              <a:ext uri="{FF2B5EF4-FFF2-40B4-BE49-F238E27FC236}">
                <a16:creationId xmlns="" xmlns:a16="http://schemas.microsoft.com/office/drawing/2014/main" id="{00000000-0008-0000-1100-000054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295" name="Line 9">
            <a:extLst>
              <a:ext uri="{FF2B5EF4-FFF2-40B4-BE49-F238E27FC236}">
                <a16:creationId xmlns="" xmlns:a16="http://schemas.microsoft.com/office/drawing/2014/main" id="{00000000-0008-0000-1100-000055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296" name="Line 7">
            <a:extLst>
              <a:ext uri="{FF2B5EF4-FFF2-40B4-BE49-F238E27FC236}">
                <a16:creationId xmlns="" xmlns:a16="http://schemas.microsoft.com/office/drawing/2014/main" id="{00000000-0008-0000-1100-0000560B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297" name="Line 8">
            <a:extLst>
              <a:ext uri="{FF2B5EF4-FFF2-40B4-BE49-F238E27FC236}">
                <a16:creationId xmlns="" xmlns:a16="http://schemas.microsoft.com/office/drawing/2014/main" id="{00000000-0008-0000-1100-0000570B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298" name="Line 9">
            <a:extLst>
              <a:ext uri="{FF2B5EF4-FFF2-40B4-BE49-F238E27FC236}">
                <a16:creationId xmlns="" xmlns:a16="http://schemas.microsoft.com/office/drawing/2014/main" id="{00000000-0008-0000-1100-0000580B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299" name="Line 7">
            <a:extLst>
              <a:ext uri="{FF2B5EF4-FFF2-40B4-BE49-F238E27FC236}">
                <a16:creationId xmlns="" xmlns:a16="http://schemas.microsoft.com/office/drawing/2014/main" id="{00000000-0008-0000-1100-000059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300" name="Line 8">
            <a:extLst>
              <a:ext uri="{FF2B5EF4-FFF2-40B4-BE49-F238E27FC236}">
                <a16:creationId xmlns="" xmlns:a16="http://schemas.microsoft.com/office/drawing/2014/main" id="{00000000-0008-0000-1100-00005A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301" name="Line 9">
            <a:extLst>
              <a:ext uri="{FF2B5EF4-FFF2-40B4-BE49-F238E27FC236}">
                <a16:creationId xmlns="" xmlns:a16="http://schemas.microsoft.com/office/drawing/2014/main" id="{00000000-0008-0000-1100-00005B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302" name="Line 7">
            <a:extLst>
              <a:ext uri="{FF2B5EF4-FFF2-40B4-BE49-F238E27FC236}">
                <a16:creationId xmlns="" xmlns:a16="http://schemas.microsoft.com/office/drawing/2014/main" id="{00000000-0008-0000-1100-00005C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03" name="Line 8">
            <a:extLst>
              <a:ext uri="{FF2B5EF4-FFF2-40B4-BE49-F238E27FC236}">
                <a16:creationId xmlns="" xmlns:a16="http://schemas.microsoft.com/office/drawing/2014/main" id="{00000000-0008-0000-1100-00005D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04" name="Line 9">
            <a:extLst>
              <a:ext uri="{FF2B5EF4-FFF2-40B4-BE49-F238E27FC236}">
                <a16:creationId xmlns="" xmlns:a16="http://schemas.microsoft.com/office/drawing/2014/main" id="{00000000-0008-0000-1100-00005E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05" name="Line 7">
            <a:extLst>
              <a:ext uri="{FF2B5EF4-FFF2-40B4-BE49-F238E27FC236}">
                <a16:creationId xmlns="" xmlns:a16="http://schemas.microsoft.com/office/drawing/2014/main" id="{00000000-0008-0000-1100-00005F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306" name="Line 8">
            <a:extLst>
              <a:ext uri="{FF2B5EF4-FFF2-40B4-BE49-F238E27FC236}">
                <a16:creationId xmlns="" xmlns:a16="http://schemas.microsoft.com/office/drawing/2014/main" id="{00000000-0008-0000-1100-000060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307" name="Line 9">
            <a:extLst>
              <a:ext uri="{FF2B5EF4-FFF2-40B4-BE49-F238E27FC236}">
                <a16:creationId xmlns="" xmlns:a16="http://schemas.microsoft.com/office/drawing/2014/main" id="{00000000-0008-0000-1100-000061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308" name="Line 7">
            <a:extLst>
              <a:ext uri="{FF2B5EF4-FFF2-40B4-BE49-F238E27FC236}">
                <a16:creationId xmlns="" xmlns:a16="http://schemas.microsoft.com/office/drawing/2014/main" id="{00000000-0008-0000-1100-000062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309" name="Line 8">
            <a:extLst>
              <a:ext uri="{FF2B5EF4-FFF2-40B4-BE49-F238E27FC236}">
                <a16:creationId xmlns="" xmlns:a16="http://schemas.microsoft.com/office/drawing/2014/main" id="{00000000-0008-0000-1100-000063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310" name="Line 9">
            <a:extLst>
              <a:ext uri="{FF2B5EF4-FFF2-40B4-BE49-F238E27FC236}">
                <a16:creationId xmlns="" xmlns:a16="http://schemas.microsoft.com/office/drawing/2014/main" id="{00000000-0008-0000-1100-000064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311" name="Line 7">
            <a:extLst>
              <a:ext uri="{FF2B5EF4-FFF2-40B4-BE49-F238E27FC236}">
                <a16:creationId xmlns="" xmlns:a16="http://schemas.microsoft.com/office/drawing/2014/main" id="{00000000-0008-0000-1100-000065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12" name="Line 8">
            <a:extLst>
              <a:ext uri="{FF2B5EF4-FFF2-40B4-BE49-F238E27FC236}">
                <a16:creationId xmlns="" xmlns:a16="http://schemas.microsoft.com/office/drawing/2014/main" id="{00000000-0008-0000-1100-000066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13" name="Line 9">
            <a:extLst>
              <a:ext uri="{FF2B5EF4-FFF2-40B4-BE49-F238E27FC236}">
                <a16:creationId xmlns="" xmlns:a16="http://schemas.microsoft.com/office/drawing/2014/main" id="{00000000-0008-0000-1100-000067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14" name="Line 7">
            <a:extLst>
              <a:ext uri="{FF2B5EF4-FFF2-40B4-BE49-F238E27FC236}">
                <a16:creationId xmlns="" xmlns:a16="http://schemas.microsoft.com/office/drawing/2014/main" id="{00000000-0008-0000-1100-000068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315" name="Line 8">
            <a:extLst>
              <a:ext uri="{FF2B5EF4-FFF2-40B4-BE49-F238E27FC236}">
                <a16:creationId xmlns="" xmlns:a16="http://schemas.microsoft.com/office/drawing/2014/main" id="{00000000-0008-0000-1100-000069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316" name="Line 9">
            <a:extLst>
              <a:ext uri="{FF2B5EF4-FFF2-40B4-BE49-F238E27FC236}">
                <a16:creationId xmlns="" xmlns:a16="http://schemas.microsoft.com/office/drawing/2014/main" id="{00000000-0008-0000-1100-00006A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317" name="Line 7">
            <a:extLst>
              <a:ext uri="{FF2B5EF4-FFF2-40B4-BE49-F238E27FC236}">
                <a16:creationId xmlns="" xmlns:a16="http://schemas.microsoft.com/office/drawing/2014/main" id="{00000000-0008-0000-1100-00006B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18" name="Line 8">
            <a:extLst>
              <a:ext uri="{FF2B5EF4-FFF2-40B4-BE49-F238E27FC236}">
                <a16:creationId xmlns="" xmlns:a16="http://schemas.microsoft.com/office/drawing/2014/main" id="{00000000-0008-0000-1100-00006C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19" name="Line 9">
            <a:extLst>
              <a:ext uri="{FF2B5EF4-FFF2-40B4-BE49-F238E27FC236}">
                <a16:creationId xmlns="" xmlns:a16="http://schemas.microsoft.com/office/drawing/2014/main" id="{00000000-0008-0000-1100-00006D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20" name="Line 7">
            <a:extLst>
              <a:ext uri="{FF2B5EF4-FFF2-40B4-BE49-F238E27FC236}">
                <a16:creationId xmlns="" xmlns:a16="http://schemas.microsoft.com/office/drawing/2014/main" id="{00000000-0008-0000-1100-00006E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321" name="Line 8">
            <a:extLst>
              <a:ext uri="{FF2B5EF4-FFF2-40B4-BE49-F238E27FC236}">
                <a16:creationId xmlns="" xmlns:a16="http://schemas.microsoft.com/office/drawing/2014/main" id="{00000000-0008-0000-1100-00006F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322" name="Line 9">
            <a:extLst>
              <a:ext uri="{FF2B5EF4-FFF2-40B4-BE49-F238E27FC236}">
                <a16:creationId xmlns="" xmlns:a16="http://schemas.microsoft.com/office/drawing/2014/main" id="{00000000-0008-0000-1100-000070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323" name="Line 7">
            <a:extLst>
              <a:ext uri="{FF2B5EF4-FFF2-40B4-BE49-F238E27FC236}">
                <a16:creationId xmlns="" xmlns:a16="http://schemas.microsoft.com/office/drawing/2014/main" id="{00000000-0008-0000-1100-000071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324" name="Line 8">
            <a:extLst>
              <a:ext uri="{FF2B5EF4-FFF2-40B4-BE49-F238E27FC236}">
                <a16:creationId xmlns="" xmlns:a16="http://schemas.microsoft.com/office/drawing/2014/main" id="{00000000-0008-0000-1100-000072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325" name="Line 9">
            <a:extLst>
              <a:ext uri="{FF2B5EF4-FFF2-40B4-BE49-F238E27FC236}">
                <a16:creationId xmlns="" xmlns:a16="http://schemas.microsoft.com/office/drawing/2014/main" id="{00000000-0008-0000-1100-000073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326" name="Line 7">
            <a:extLst>
              <a:ext uri="{FF2B5EF4-FFF2-40B4-BE49-F238E27FC236}">
                <a16:creationId xmlns="" xmlns:a16="http://schemas.microsoft.com/office/drawing/2014/main" id="{00000000-0008-0000-1100-000074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27" name="Line 8">
            <a:extLst>
              <a:ext uri="{FF2B5EF4-FFF2-40B4-BE49-F238E27FC236}">
                <a16:creationId xmlns="" xmlns:a16="http://schemas.microsoft.com/office/drawing/2014/main" id="{00000000-0008-0000-1100-000075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28" name="Line 9">
            <a:extLst>
              <a:ext uri="{FF2B5EF4-FFF2-40B4-BE49-F238E27FC236}">
                <a16:creationId xmlns="" xmlns:a16="http://schemas.microsoft.com/office/drawing/2014/main" id="{00000000-0008-0000-1100-000076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29" name="Line 7">
            <a:extLst>
              <a:ext uri="{FF2B5EF4-FFF2-40B4-BE49-F238E27FC236}">
                <a16:creationId xmlns="" xmlns:a16="http://schemas.microsoft.com/office/drawing/2014/main" id="{00000000-0008-0000-1100-000077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330" name="Line 8">
            <a:extLst>
              <a:ext uri="{FF2B5EF4-FFF2-40B4-BE49-F238E27FC236}">
                <a16:creationId xmlns="" xmlns:a16="http://schemas.microsoft.com/office/drawing/2014/main" id="{00000000-0008-0000-1100-000078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331" name="Line 9">
            <a:extLst>
              <a:ext uri="{FF2B5EF4-FFF2-40B4-BE49-F238E27FC236}">
                <a16:creationId xmlns="" xmlns:a16="http://schemas.microsoft.com/office/drawing/2014/main" id="{00000000-0008-0000-1100-000079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332" name="Line 7">
            <a:extLst>
              <a:ext uri="{FF2B5EF4-FFF2-40B4-BE49-F238E27FC236}">
                <a16:creationId xmlns="" xmlns:a16="http://schemas.microsoft.com/office/drawing/2014/main" id="{00000000-0008-0000-1100-00007A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333" name="Line 8">
            <a:extLst>
              <a:ext uri="{FF2B5EF4-FFF2-40B4-BE49-F238E27FC236}">
                <a16:creationId xmlns="" xmlns:a16="http://schemas.microsoft.com/office/drawing/2014/main" id="{00000000-0008-0000-1100-00007B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334" name="Line 9">
            <a:extLst>
              <a:ext uri="{FF2B5EF4-FFF2-40B4-BE49-F238E27FC236}">
                <a16:creationId xmlns="" xmlns:a16="http://schemas.microsoft.com/office/drawing/2014/main" id="{00000000-0008-0000-1100-00007C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335" name="Line 7">
            <a:extLst>
              <a:ext uri="{FF2B5EF4-FFF2-40B4-BE49-F238E27FC236}">
                <a16:creationId xmlns="" xmlns:a16="http://schemas.microsoft.com/office/drawing/2014/main" id="{00000000-0008-0000-1100-00007D0B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336" name="Line 8">
            <a:extLst>
              <a:ext uri="{FF2B5EF4-FFF2-40B4-BE49-F238E27FC236}">
                <a16:creationId xmlns="" xmlns:a16="http://schemas.microsoft.com/office/drawing/2014/main" id="{00000000-0008-0000-1100-00007E0B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337" name="Line 9">
            <a:extLst>
              <a:ext uri="{FF2B5EF4-FFF2-40B4-BE49-F238E27FC236}">
                <a16:creationId xmlns="" xmlns:a16="http://schemas.microsoft.com/office/drawing/2014/main" id="{00000000-0008-0000-1100-00007F0B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338" name="Line 7">
            <a:extLst>
              <a:ext uri="{FF2B5EF4-FFF2-40B4-BE49-F238E27FC236}">
                <a16:creationId xmlns="" xmlns:a16="http://schemas.microsoft.com/office/drawing/2014/main" id="{00000000-0008-0000-1100-000080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39" name="Line 8">
            <a:extLst>
              <a:ext uri="{FF2B5EF4-FFF2-40B4-BE49-F238E27FC236}">
                <a16:creationId xmlns="" xmlns:a16="http://schemas.microsoft.com/office/drawing/2014/main" id="{00000000-0008-0000-1100-000081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40" name="Line 9">
            <a:extLst>
              <a:ext uri="{FF2B5EF4-FFF2-40B4-BE49-F238E27FC236}">
                <a16:creationId xmlns="" xmlns:a16="http://schemas.microsoft.com/office/drawing/2014/main" id="{00000000-0008-0000-1100-000082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41" name="Line 7">
            <a:extLst>
              <a:ext uri="{FF2B5EF4-FFF2-40B4-BE49-F238E27FC236}">
                <a16:creationId xmlns="" xmlns:a16="http://schemas.microsoft.com/office/drawing/2014/main" id="{00000000-0008-0000-1100-000083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342" name="Line 8">
            <a:extLst>
              <a:ext uri="{FF2B5EF4-FFF2-40B4-BE49-F238E27FC236}">
                <a16:creationId xmlns="" xmlns:a16="http://schemas.microsoft.com/office/drawing/2014/main" id="{00000000-0008-0000-1100-000084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343" name="Line 9">
            <a:extLst>
              <a:ext uri="{FF2B5EF4-FFF2-40B4-BE49-F238E27FC236}">
                <a16:creationId xmlns="" xmlns:a16="http://schemas.microsoft.com/office/drawing/2014/main" id="{00000000-0008-0000-1100-000085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344" name="Line 7">
            <a:extLst>
              <a:ext uri="{FF2B5EF4-FFF2-40B4-BE49-F238E27FC236}">
                <a16:creationId xmlns="" xmlns:a16="http://schemas.microsoft.com/office/drawing/2014/main" id="{00000000-0008-0000-1100-000086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345" name="Line 8">
            <a:extLst>
              <a:ext uri="{FF2B5EF4-FFF2-40B4-BE49-F238E27FC236}">
                <a16:creationId xmlns="" xmlns:a16="http://schemas.microsoft.com/office/drawing/2014/main" id="{00000000-0008-0000-1100-000087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346" name="Line 9">
            <a:extLst>
              <a:ext uri="{FF2B5EF4-FFF2-40B4-BE49-F238E27FC236}">
                <a16:creationId xmlns="" xmlns:a16="http://schemas.microsoft.com/office/drawing/2014/main" id="{00000000-0008-0000-1100-000088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347" name="Line 7">
            <a:extLst>
              <a:ext uri="{FF2B5EF4-FFF2-40B4-BE49-F238E27FC236}">
                <a16:creationId xmlns="" xmlns:a16="http://schemas.microsoft.com/office/drawing/2014/main" id="{00000000-0008-0000-1100-0000890B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348" name="Line 8">
            <a:extLst>
              <a:ext uri="{FF2B5EF4-FFF2-40B4-BE49-F238E27FC236}">
                <a16:creationId xmlns="" xmlns:a16="http://schemas.microsoft.com/office/drawing/2014/main" id="{00000000-0008-0000-1100-00008A0B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349" name="Line 9">
            <a:extLst>
              <a:ext uri="{FF2B5EF4-FFF2-40B4-BE49-F238E27FC236}">
                <a16:creationId xmlns="" xmlns:a16="http://schemas.microsoft.com/office/drawing/2014/main" id="{00000000-0008-0000-1100-00008B0B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350" name="Line 7">
            <a:extLst>
              <a:ext uri="{FF2B5EF4-FFF2-40B4-BE49-F238E27FC236}">
                <a16:creationId xmlns="" xmlns:a16="http://schemas.microsoft.com/office/drawing/2014/main" id="{00000000-0008-0000-1100-00008C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351" name="Line 8">
            <a:extLst>
              <a:ext uri="{FF2B5EF4-FFF2-40B4-BE49-F238E27FC236}">
                <a16:creationId xmlns="" xmlns:a16="http://schemas.microsoft.com/office/drawing/2014/main" id="{00000000-0008-0000-1100-00008D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352" name="Line 9">
            <a:extLst>
              <a:ext uri="{FF2B5EF4-FFF2-40B4-BE49-F238E27FC236}">
                <a16:creationId xmlns="" xmlns:a16="http://schemas.microsoft.com/office/drawing/2014/main" id="{00000000-0008-0000-1100-00008E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353" name="Line 7">
            <a:extLst>
              <a:ext uri="{FF2B5EF4-FFF2-40B4-BE49-F238E27FC236}">
                <a16:creationId xmlns="" xmlns:a16="http://schemas.microsoft.com/office/drawing/2014/main" id="{00000000-0008-0000-1100-00008F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54" name="Line 8">
            <a:extLst>
              <a:ext uri="{FF2B5EF4-FFF2-40B4-BE49-F238E27FC236}">
                <a16:creationId xmlns="" xmlns:a16="http://schemas.microsoft.com/office/drawing/2014/main" id="{00000000-0008-0000-1100-000090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55" name="Line 9">
            <a:extLst>
              <a:ext uri="{FF2B5EF4-FFF2-40B4-BE49-F238E27FC236}">
                <a16:creationId xmlns="" xmlns:a16="http://schemas.microsoft.com/office/drawing/2014/main" id="{00000000-0008-0000-1100-000091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56" name="Line 7">
            <a:extLst>
              <a:ext uri="{FF2B5EF4-FFF2-40B4-BE49-F238E27FC236}">
                <a16:creationId xmlns="" xmlns:a16="http://schemas.microsoft.com/office/drawing/2014/main" id="{00000000-0008-0000-1100-000092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357" name="Line 8">
            <a:extLst>
              <a:ext uri="{FF2B5EF4-FFF2-40B4-BE49-F238E27FC236}">
                <a16:creationId xmlns="" xmlns:a16="http://schemas.microsoft.com/office/drawing/2014/main" id="{00000000-0008-0000-1100-000093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358" name="Line 9">
            <a:extLst>
              <a:ext uri="{FF2B5EF4-FFF2-40B4-BE49-F238E27FC236}">
                <a16:creationId xmlns="" xmlns:a16="http://schemas.microsoft.com/office/drawing/2014/main" id="{00000000-0008-0000-1100-000094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359" name="Line 7">
            <a:extLst>
              <a:ext uri="{FF2B5EF4-FFF2-40B4-BE49-F238E27FC236}">
                <a16:creationId xmlns="" xmlns:a16="http://schemas.microsoft.com/office/drawing/2014/main" id="{00000000-0008-0000-1100-000095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360" name="Line 8">
            <a:extLst>
              <a:ext uri="{FF2B5EF4-FFF2-40B4-BE49-F238E27FC236}">
                <a16:creationId xmlns="" xmlns:a16="http://schemas.microsoft.com/office/drawing/2014/main" id="{00000000-0008-0000-1100-000096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361" name="Line 9">
            <a:extLst>
              <a:ext uri="{FF2B5EF4-FFF2-40B4-BE49-F238E27FC236}">
                <a16:creationId xmlns="" xmlns:a16="http://schemas.microsoft.com/office/drawing/2014/main" id="{00000000-0008-0000-1100-000097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362" name="Line 7">
            <a:extLst>
              <a:ext uri="{FF2B5EF4-FFF2-40B4-BE49-F238E27FC236}">
                <a16:creationId xmlns="" xmlns:a16="http://schemas.microsoft.com/office/drawing/2014/main" id="{00000000-0008-0000-1100-000098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63" name="Line 8">
            <a:extLst>
              <a:ext uri="{FF2B5EF4-FFF2-40B4-BE49-F238E27FC236}">
                <a16:creationId xmlns="" xmlns:a16="http://schemas.microsoft.com/office/drawing/2014/main" id="{00000000-0008-0000-1100-000099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64" name="Line 9">
            <a:extLst>
              <a:ext uri="{FF2B5EF4-FFF2-40B4-BE49-F238E27FC236}">
                <a16:creationId xmlns="" xmlns:a16="http://schemas.microsoft.com/office/drawing/2014/main" id="{00000000-0008-0000-1100-00009A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65" name="Line 7">
            <a:extLst>
              <a:ext uri="{FF2B5EF4-FFF2-40B4-BE49-F238E27FC236}">
                <a16:creationId xmlns="" xmlns:a16="http://schemas.microsoft.com/office/drawing/2014/main" id="{00000000-0008-0000-1100-00009B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366" name="Line 8">
            <a:extLst>
              <a:ext uri="{FF2B5EF4-FFF2-40B4-BE49-F238E27FC236}">
                <a16:creationId xmlns="" xmlns:a16="http://schemas.microsoft.com/office/drawing/2014/main" id="{00000000-0008-0000-1100-00009C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367" name="Line 9">
            <a:extLst>
              <a:ext uri="{FF2B5EF4-FFF2-40B4-BE49-F238E27FC236}">
                <a16:creationId xmlns="" xmlns:a16="http://schemas.microsoft.com/office/drawing/2014/main" id="{00000000-0008-0000-1100-00009D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368" name="Line 7">
            <a:extLst>
              <a:ext uri="{FF2B5EF4-FFF2-40B4-BE49-F238E27FC236}">
                <a16:creationId xmlns="" xmlns:a16="http://schemas.microsoft.com/office/drawing/2014/main" id="{00000000-0008-0000-1100-00009E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69" name="Line 8">
            <a:extLst>
              <a:ext uri="{FF2B5EF4-FFF2-40B4-BE49-F238E27FC236}">
                <a16:creationId xmlns="" xmlns:a16="http://schemas.microsoft.com/office/drawing/2014/main" id="{00000000-0008-0000-1100-00009F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70" name="Line 9">
            <a:extLst>
              <a:ext uri="{FF2B5EF4-FFF2-40B4-BE49-F238E27FC236}">
                <a16:creationId xmlns="" xmlns:a16="http://schemas.microsoft.com/office/drawing/2014/main" id="{00000000-0008-0000-1100-0000A0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71" name="Line 7">
            <a:extLst>
              <a:ext uri="{FF2B5EF4-FFF2-40B4-BE49-F238E27FC236}">
                <a16:creationId xmlns="" xmlns:a16="http://schemas.microsoft.com/office/drawing/2014/main" id="{00000000-0008-0000-1100-0000A1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372" name="Line 8">
            <a:extLst>
              <a:ext uri="{FF2B5EF4-FFF2-40B4-BE49-F238E27FC236}">
                <a16:creationId xmlns="" xmlns:a16="http://schemas.microsoft.com/office/drawing/2014/main" id="{00000000-0008-0000-1100-0000A2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373" name="Line 9">
            <a:extLst>
              <a:ext uri="{FF2B5EF4-FFF2-40B4-BE49-F238E27FC236}">
                <a16:creationId xmlns="" xmlns:a16="http://schemas.microsoft.com/office/drawing/2014/main" id="{00000000-0008-0000-1100-0000A30B0000}"/>
              </a:ext>
            </a:extLst>
          </p:cNvPr>
          <p:cNvSpPr>
            <a:spLocks noChangeShapeType="1"/>
          </p:cNvSpPr>
          <p:nvPr/>
        </p:nvSpPr>
        <p:spPr bwMode="auto">
          <a:xfrm>
            <a:off x="6640513" y="9372600"/>
            <a:ext cx="0" cy="0"/>
          </a:xfrm>
          <a:prstGeom prst="line">
            <a:avLst/>
          </a:prstGeom>
          <a:noFill/>
          <a:ln w="9525">
            <a:solidFill>
              <a:srgbClr val="000000"/>
            </a:solidFill>
            <a:round/>
            <a:headEnd/>
            <a:tailEnd/>
          </a:ln>
        </p:spPr>
        <p:txBody>
          <a:bodyPr/>
          <a:lstStyle/>
          <a:p>
            <a:endParaRPr lang="en-US"/>
          </a:p>
        </p:txBody>
      </p:sp>
      <p:sp>
        <p:nvSpPr>
          <p:cNvPr id="2374" name="Line 7">
            <a:extLst>
              <a:ext uri="{FF2B5EF4-FFF2-40B4-BE49-F238E27FC236}">
                <a16:creationId xmlns="" xmlns:a16="http://schemas.microsoft.com/office/drawing/2014/main" id="{00000000-0008-0000-1100-0000A4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375" name="Line 8">
            <a:extLst>
              <a:ext uri="{FF2B5EF4-FFF2-40B4-BE49-F238E27FC236}">
                <a16:creationId xmlns="" xmlns:a16="http://schemas.microsoft.com/office/drawing/2014/main" id="{00000000-0008-0000-1100-0000A5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376" name="Line 9">
            <a:extLst>
              <a:ext uri="{FF2B5EF4-FFF2-40B4-BE49-F238E27FC236}">
                <a16:creationId xmlns="" xmlns:a16="http://schemas.microsoft.com/office/drawing/2014/main" id="{00000000-0008-0000-1100-0000A6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377" name="Line 7">
            <a:extLst>
              <a:ext uri="{FF2B5EF4-FFF2-40B4-BE49-F238E27FC236}">
                <a16:creationId xmlns="" xmlns:a16="http://schemas.microsoft.com/office/drawing/2014/main" id="{00000000-0008-0000-1100-0000A7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78" name="Line 8">
            <a:extLst>
              <a:ext uri="{FF2B5EF4-FFF2-40B4-BE49-F238E27FC236}">
                <a16:creationId xmlns="" xmlns:a16="http://schemas.microsoft.com/office/drawing/2014/main" id="{00000000-0008-0000-1100-0000A8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79" name="Line 9">
            <a:extLst>
              <a:ext uri="{FF2B5EF4-FFF2-40B4-BE49-F238E27FC236}">
                <a16:creationId xmlns="" xmlns:a16="http://schemas.microsoft.com/office/drawing/2014/main" id="{00000000-0008-0000-1100-0000A90B0000}"/>
              </a:ext>
            </a:extLst>
          </p:cNvPr>
          <p:cNvSpPr>
            <a:spLocks noChangeShapeType="1"/>
          </p:cNvSpPr>
          <p:nvPr/>
        </p:nvSpPr>
        <p:spPr bwMode="auto">
          <a:xfrm>
            <a:off x="6640513" y="9906000"/>
            <a:ext cx="0" cy="0"/>
          </a:xfrm>
          <a:prstGeom prst="line">
            <a:avLst/>
          </a:prstGeom>
          <a:noFill/>
          <a:ln w="9525">
            <a:solidFill>
              <a:srgbClr val="000000"/>
            </a:solidFill>
            <a:round/>
            <a:headEnd/>
            <a:tailEnd/>
          </a:ln>
        </p:spPr>
        <p:txBody>
          <a:bodyPr/>
          <a:lstStyle/>
          <a:p>
            <a:endParaRPr lang="en-US"/>
          </a:p>
        </p:txBody>
      </p:sp>
      <p:sp>
        <p:nvSpPr>
          <p:cNvPr id="2380" name="Line 7">
            <a:extLst>
              <a:ext uri="{FF2B5EF4-FFF2-40B4-BE49-F238E27FC236}">
                <a16:creationId xmlns="" xmlns:a16="http://schemas.microsoft.com/office/drawing/2014/main" id="{00000000-0008-0000-1100-0000AA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381" name="Line 8">
            <a:extLst>
              <a:ext uri="{FF2B5EF4-FFF2-40B4-BE49-F238E27FC236}">
                <a16:creationId xmlns="" xmlns:a16="http://schemas.microsoft.com/office/drawing/2014/main" id="{00000000-0008-0000-1100-0000AB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382" name="Line 9">
            <a:extLst>
              <a:ext uri="{FF2B5EF4-FFF2-40B4-BE49-F238E27FC236}">
                <a16:creationId xmlns="" xmlns:a16="http://schemas.microsoft.com/office/drawing/2014/main" id="{00000000-0008-0000-1100-0000AC0B0000}"/>
              </a:ext>
            </a:extLst>
          </p:cNvPr>
          <p:cNvSpPr>
            <a:spLocks noChangeShapeType="1"/>
          </p:cNvSpPr>
          <p:nvPr/>
        </p:nvSpPr>
        <p:spPr bwMode="auto">
          <a:xfrm>
            <a:off x="6640513" y="10972800"/>
            <a:ext cx="0" cy="0"/>
          </a:xfrm>
          <a:prstGeom prst="line">
            <a:avLst/>
          </a:prstGeom>
          <a:noFill/>
          <a:ln w="9525">
            <a:solidFill>
              <a:srgbClr val="000000"/>
            </a:solidFill>
            <a:round/>
            <a:headEnd/>
            <a:tailEnd/>
          </a:ln>
        </p:spPr>
        <p:txBody>
          <a:bodyPr/>
          <a:lstStyle/>
          <a:p>
            <a:endParaRPr lang="en-US"/>
          </a:p>
        </p:txBody>
      </p:sp>
      <p:sp>
        <p:nvSpPr>
          <p:cNvPr id="2383" name="Line 7">
            <a:extLst>
              <a:ext uri="{FF2B5EF4-FFF2-40B4-BE49-F238E27FC236}">
                <a16:creationId xmlns="" xmlns:a16="http://schemas.microsoft.com/office/drawing/2014/main" id="{00000000-0008-0000-1100-0000AD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384" name="Line 8">
            <a:extLst>
              <a:ext uri="{FF2B5EF4-FFF2-40B4-BE49-F238E27FC236}">
                <a16:creationId xmlns="" xmlns:a16="http://schemas.microsoft.com/office/drawing/2014/main" id="{00000000-0008-0000-1100-0000AE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385" name="Line 9">
            <a:extLst>
              <a:ext uri="{FF2B5EF4-FFF2-40B4-BE49-F238E27FC236}">
                <a16:creationId xmlns="" xmlns:a16="http://schemas.microsoft.com/office/drawing/2014/main" id="{00000000-0008-0000-1100-0000AF0B0000}"/>
              </a:ext>
            </a:extLst>
          </p:cNvPr>
          <p:cNvSpPr>
            <a:spLocks noChangeShapeType="1"/>
          </p:cNvSpPr>
          <p:nvPr/>
        </p:nvSpPr>
        <p:spPr bwMode="auto">
          <a:xfrm>
            <a:off x="6640513" y="10439400"/>
            <a:ext cx="0" cy="0"/>
          </a:xfrm>
          <a:prstGeom prst="line">
            <a:avLst/>
          </a:prstGeom>
          <a:noFill/>
          <a:ln w="9525">
            <a:solidFill>
              <a:srgbClr val="000000"/>
            </a:solidFill>
            <a:round/>
            <a:headEnd/>
            <a:tailEnd/>
          </a:ln>
        </p:spPr>
        <p:txBody>
          <a:bodyPr/>
          <a:lstStyle/>
          <a:p>
            <a:endParaRPr lang="en-US"/>
          </a:p>
        </p:txBody>
      </p:sp>
      <p:sp>
        <p:nvSpPr>
          <p:cNvPr id="2386" name="Line 7">
            <a:extLst>
              <a:ext uri="{FF2B5EF4-FFF2-40B4-BE49-F238E27FC236}">
                <a16:creationId xmlns="" xmlns:a16="http://schemas.microsoft.com/office/drawing/2014/main" id="{00000000-0008-0000-1100-0000B00B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387" name="Line 8">
            <a:extLst>
              <a:ext uri="{FF2B5EF4-FFF2-40B4-BE49-F238E27FC236}">
                <a16:creationId xmlns="" xmlns:a16="http://schemas.microsoft.com/office/drawing/2014/main" id="{00000000-0008-0000-1100-0000B10B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sp>
        <p:nvSpPr>
          <p:cNvPr id="2388" name="Line 9">
            <a:extLst>
              <a:ext uri="{FF2B5EF4-FFF2-40B4-BE49-F238E27FC236}">
                <a16:creationId xmlns="" xmlns:a16="http://schemas.microsoft.com/office/drawing/2014/main" id="{00000000-0008-0000-1100-0000B20B0000}"/>
              </a:ext>
            </a:extLst>
          </p:cNvPr>
          <p:cNvSpPr>
            <a:spLocks noChangeShapeType="1"/>
          </p:cNvSpPr>
          <p:nvPr/>
        </p:nvSpPr>
        <p:spPr bwMode="auto">
          <a:xfrm>
            <a:off x="6640513" y="11506200"/>
            <a:ext cx="0" cy="0"/>
          </a:xfrm>
          <a:prstGeom prst="line">
            <a:avLst/>
          </a:prstGeom>
          <a:noFill/>
          <a:ln w="9525">
            <a:solidFill>
              <a:srgbClr val="000000"/>
            </a:solidFill>
            <a:round/>
            <a:headEnd/>
            <a:tailEnd/>
          </a:ln>
        </p:spPr>
        <p:txBody>
          <a:bodyPr/>
          <a:lstStyle/>
          <a:p>
            <a:endParaRPr lang="en-US"/>
          </a:p>
        </p:txBody>
      </p:sp>
      <p:cxnSp>
        <p:nvCxnSpPr>
          <p:cNvPr id="2389" name="Straight Connector 2388">
            <a:extLst>
              <a:ext uri="{FF2B5EF4-FFF2-40B4-BE49-F238E27FC236}">
                <a16:creationId xmlns="" xmlns:a16="http://schemas.microsoft.com/office/drawing/2014/main" id="{00000000-0008-0000-1100-0000B30B0000}"/>
              </a:ext>
            </a:extLst>
          </p:cNvPr>
          <p:cNvCxnSpPr>
            <a:cxnSpLocks noChangeShapeType="1"/>
          </p:cNvCxnSpPr>
          <p:nvPr/>
        </p:nvCxnSpPr>
        <p:spPr bwMode="auto">
          <a:xfrm>
            <a:off x="8080975" y="8496300"/>
            <a:ext cx="655182" cy="0"/>
          </a:xfrm>
          <a:prstGeom prst="line">
            <a:avLst/>
          </a:prstGeom>
          <a:noFill/>
          <a:ln w="9525" algn="ctr">
            <a:solidFill>
              <a:schemeClr val="bg1"/>
            </a:solidFill>
            <a:round/>
            <a:headEnd/>
            <a:tailEnd/>
          </a:ln>
        </p:spPr>
      </p:cxnSp>
      <p:cxnSp>
        <p:nvCxnSpPr>
          <p:cNvPr id="2390" name="Straight Connector 2389">
            <a:extLst>
              <a:ext uri="{FF2B5EF4-FFF2-40B4-BE49-F238E27FC236}">
                <a16:creationId xmlns="" xmlns:a16="http://schemas.microsoft.com/office/drawing/2014/main" id="{00000000-0008-0000-1100-0000B40B0000}"/>
              </a:ext>
            </a:extLst>
          </p:cNvPr>
          <p:cNvCxnSpPr>
            <a:cxnSpLocks noChangeShapeType="1"/>
          </p:cNvCxnSpPr>
          <p:nvPr/>
        </p:nvCxnSpPr>
        <p:spPr bwMode="auto">
          <a:xfrm>
            <a:off x="8080975" y="8496300"/>
            <a:ext cx="655182" cy="0"/>
          </a:xfrm>
          <a:prstGeom prst="line">
            <a:avLst/>
          </a:prstGeom>
          <a:noFill/>
          <a:ln w="9525" algn="ctr">
            <a:solidFill>
              <a:schemeClr val="bg1"/>
            </a:solidFill>
            <a:round/>
            <a:headEnd/>
            <a:tailEnd/>
          </a:ln>
        </p:spPr>
      </p:cxnSp>
      <p:cxnSp>
        <p:nvCxnSpPr>
          <p:cNvPr id="2391" name="Straight Connector 2390">
            <a:extLst>
              <a:ext uri="{FF2B5EF4-FFF2-40B4-BE49-F238E27FC236}">
                <a16:creationId xmlns="" xmlns:a16="http://schemas.microsoft.com/office/drawing/2014/main" id="{00000000-0008-0000-1100-0000B90B0000}"/>
              </a:ext>
            </a:extLst>
          </p:cNvPr>
          <p:cNvCxnSpPr>
            <a:cxnSpLocks noChangeShapeType="1"/>
          </p:cNvCxnSpPr>
          <p:nvPr/>
        </p:nvCxnSpPr>
        <p:spPr bwMode="auto">
          <a:xfrm>
            <a:off x="8080975" y="7962900"/>
            <a:ext cx="655182" cy="0"/>
          </a:xfrm>
          <a:prstGeom prst="line">
            <a:avLst/>
          </a:prstGeom>
          <a:noFill/>
          <a:ln w="9525" algn="ctr">
            <a:solidFill>
              <a:schemeClr val="bg1"/>
            </a:solidFill>
            <a:round/>
            <a:headEnd/>
            <a:tailEnd/>
          </a:ln>
        </p:spPr>
      </p:cxnSp>
      <p:cxnSp>
        <p:nvCxnSpPr>
          <p:cNvPr id="2392" name="Straight Connector 2391">
            <a:extLst>
              <a:ext uri="{FF2B5EF4-FFF2-40B4-BE49-F238E27FC236}">
                <a16:creationId xmlns="" xmlns:a16="http://schemas.microsoft.com/office/drawing/2014/main" id="{00000000-0008-0000-1100-0000BA0B0000}"/>
              </a:ext>
            </a:extLst>
          </p:cNvPr>
          <p:cNvCxnSpPr>
            <a:cxnSpLocks noChangeShapeType="1"/>
          </p:cNvCxnSpPr>
          <p:nvPr/>
        </p:nvCxnSpPr>
        <p:spPr bwMode="auto">
          <a:xfrm>
            <a:off x="8080975" y="7962900"/>
            <a:ext cx="655182" cy="0"/>
          </a:xfrm>
          <a:prstGeom prst="line">
            <a:avLst/>
          </a:prstGeom>
          <a:noFill/>
          <a:ln w="9525" algn="ctr">
            <a:solidFill>
              <a:schemeClr val="bg1"/>
            </a:solidFill>
            <a:round/>
            <a:headEnd/>
            <a:tailEnd/>
          </a:ln>
        </p:spPr>
      </p:cxnSp>
      <p:cxnSp>
        <p:nvCxnSpPr>
          <p:cNvPr id="2393" name="Straight Connector 2392">
            <a:extLst>
              <a:ext uri="{FF2B5EF4-FFF2-40B4-BE49-F238E27FC236}">
                <a16:creationId xmlns="" xmlns:a16="http://schemas.microsoft.com/office/drawing/2014/main" id="{00000000-0008-0000-1100-0000BB0B0000}"/>
              </a:ext>
            </a:extLst>
          </p:cNvPr>
          <p:cNvCxnSpPr>
            <a:cxnSpLocks noChangeShapeType="1"/>
          </p:cNvCxnSpPr>
          <p:nvPr/>
        </p:nvCxnSpPr>
        <p:spPr bwMode="auto">
          <a:xfrm>
            <a:off x="8083313" y="8039100"/>
            <a:ext cx="627303" cy="0"/>
          </a:xfrm>
          <a:prstGeom prst="line">
            <a:avLst/>
          </a:prstGeom>
          <a:noFill/>
          <a:ln w="9525" algn="ctr">
            <a:solidFill>
              <a:schemeClr val="bg1"/>
            </a:solidFill>
            <a:round/>
            <a:headEnd/>
            <a:tailEnd/>
          </a:ln>
        </p:spPr>
      </p:cxnSp>
      <p:cxnSp>
        <p:nvCxnSpPr>
          <p:cNvPr id="2394" name="Straight Connector 2393">
            <a:extLst>
              <a:ext uri="{FF2B5EF4-FFF2-40B4-BE49-F238E27FC236}">
                <a16:creationId xmlns="" xmlns:a16="http://schemas.microsoft.com/office/drawing/2014/main" id="{D53B22C7-4F46-4B3F-AEE5-94588E57E047}"/>
              </a:ext>
            </a:extLst>
          </p:cNvPr>
          <p:cNvCxnSpPr/>
          <p:nvPr/>
        </p:nvCxnSpPr>
        <p:spPr bwMode="auto">
          <a:xfrm>
            <a:off x="8150576" y="6858000"/>
            <a:ext cx="752763" cy="0"/>
          </a:xfrm>
          <a:prstGeom prst="line">
            <a:avLst/>
          </a:prstGeom>
          <a:solidFill>
            <a:srgbClr val="FFFFFF"/>
          </a:solidFill>
          <a:ln w="9525" cap="flat" cmpd="sng" algn="ctr">
            <a:solidFill>
              <a:srgbClr val="000000"/>
            </a:solidFill>
            <a:prstDash val="solid"/>
            <a:round/>
            <a:headEnd type="none" w="med" len="med"/>
            <a:tailEnd type="none" w="med" len="med"/>
          </a:ln>
          <a:effectLst/>
        </p:spPr>
      </p:cxnSp>
      <p:sp>
        <p:nvSpPr>
          <p:cNvPr id="2396" name="Line 7">
            <a:extLst>
              <a:ext uri="{FF2B5EF4-FFF2-40B4-BE49-F238E27FC236}">
                <a16:creationId xmlns="" xmlns:a16="http://schemas.microsoft.com/office/drawing/2014/main" id="{00000000-0008-0000-1000-000077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397" name="Line 8">
            <a:extLst>
              <a:ext uri="{FF2B5EF4-FFF2-40B4-BE49-F238E27FC236}">
                <a16:creationId xmlns="" xmlns:a16="http://schemas.microsoft.com/office/drawing/2014/main" id="{00000000-0008-0000-1000-000078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398" name="Line 9">
            <a:extLst>
              <a:ext uri="{FF2B5EF4-FFF2-40B4-BE49-F238E27FC236}">
                <a16:creationId xmlns="" xmlns:a16="http://schemas.microsoft.com/office/drawing/2014/main" id="{00000000-0008-0000-1000-000079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399" name="Line 7">
            <a:extLst>
              <a:ext uri="{FF2B5EF4-FFF2-40B4-BE49-F238E27FC236}">
                <a16:creationId xmlns="" xmlns:a16="http://schemas.microsoft.com/office/drawing/2014/main" id="{00000000-0008-0000-1000-00007C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00" name="Line 8">
            <a:extLst>
              <a:ext uri="{FF2B5EF4-FFF2-40B4-BE49-F238E27FC236}">
                <a16:creationId xmlns="" xmlns:a16="http://schemas.microsoft.com/office/drawing/2014/main" id="{00000000-0008-0000-1000-00007D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01" name="Line 9">
            <a:extLst>
              <a:ext uri="{FF2B5EF4-FFF2-40B4-BE49-F238E27FC236}">
                <a16:creationId xmlns="" xmlns:a16="http://schemas.microsoft.com/office/drawing/2014/main" id="{00000000-0008-0000-1000-00007E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02" name="Line 7">
            <a:extLst>
              <a:ext uri="{FF2B5EF4-FFF2-40B4-BE49-F238E27FC236}">
                <a16:creationId xmlns="" xmlns:a16="http://schemas.microsoft.com/office/drawing/2014/main" id="{00000000-0008-0000-1000-00007F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03" name="Line 8">
            <a:extLst>
              <a:ext uri="{FF2B5EF4-FFF2-40B4-BE49-F238E27FC236}">
                <a16:creationId xmlns="" xmlns:a16="http://schemas.microsoft.com/office/drawing/2014/main" id="{00000000-0008-0000-1000-000080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04" name="Line 9">
            <a:extLst>
              <a:ext uri="{FF2B5EF4-FFF2-40B4-BE49-F238E27FC236}">
                <a16:creationId xmlns="" xmlns:a16="http://schemas.microsoft.com/office/drawing/2014/main" id="{00000000-0008-0000-1000-000081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05" name="Line 7">
            <a:extLst>
              <a:ext uri="{FF2B5EF4-FFF2-40B4-BE49-F238E27FC236}">
                <a16:creationId xmlns="" xmlns:a16="http://schemas.microsoft.com/office/drawing/2014/main" id="{00000000-0008-0000-1000-000082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06" name="Line 8">
            <a:extLst>
              <a:ext uri="{FF2B5EF4-FFF2-40B4-BE49-F238E27FC236}">
                <a16:creationId xmlns="" xmlns:a16="http://schemas.microsoft.com/office/drawing/2014/main" id="{00000000-0008-0000-1000-000083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07" name="Line 9">
            <a:extLst>
              <a:ext uri="{FF2B5EF4-FFF2-40B4-BE49-F238E27FC236}">
                <a16:creationId xmlns="" xmlns:a16="http://schemas.microsoft.com/office/drawing/2014/main" id="{00000000-0008-0000-1000-000084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08" name="Line 7">
            <a:extLst>
              <a:ext uri="{FF2B5EF4-FFF2-40B4-BE49-F238E27FC236}">
                <a16:creationId xmlns="" xmlns:a16="http://schemas.microsoft.com/office/drawing/2014/main" id="{00000000-0008-0000-1000-000085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09" name="Line 8">
            <a:extLst>
              <a:ext uri="{FF2B5EF4-FFF2-40B4-BE49-F238E27FC236}">
                <a16:creationId xmlns="" xmlns:a16="http://schemas.microsoft.com/office/drawing/2014/main" id="{00000000-0008-0000-1000-000086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10" name="Line 9">
            <a:extLst>
              <a:ext uri="{FF2B5EF4-FFF2-40B4-BE49-F238E27FC236}">
                <a16:creationId xmlns="" xmlns:a16="http://schemas.microsoft.com/office/drawing/2014/main" id="{00000000-0008-0000-1000-000087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11" name="Line 7">
            <a:extLst>
              <a:ext uri="{FF2B5EF4-FFF2-40B4-BE49-F238E27FC236}">
                <a16:creationId xmlns="" xmlns:a16="http://schemas.microsoft.com/office/drawing/2014/main" id="{00000000-0008-0000-1000-00008A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12" name="Line 8">
            <a:extLst>
              <a:ext uri="{FF2B5EF4-FFF2-40B4-BE49-F238E27FC236}">
                <a16:creationId xmlns="" xmlns:a16="http://schemas.microsoft.com/office/drawing/2014/main" id="{00000000-0008-0000-1000-00008B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13" name="Line 9">
            <a:extLst>
              <a:ext uri="{FF2B5EF4-FFF2-40B4-BE49-F238E27FC236}">
                <a16:creationId xmlns="" xmlns:a16="http://schemas.microsoft.com/office/drawing/2014/main" id="{00000000-0008-0000-1000-00008C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14" name="Line 7">
            <a:extLst>
              <a:ext uri="{FF2B5EF4-FFF2-40B4-BE49-F238E27FC236}">
                <a16:creationId xmlns="" xmlns:a16="http://schemas.microsoft.com/office/drawing/2014/main" id="{00000000-0008-0000-1000-00008D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15" name="Line 8">
            <a:extLst>
              <a:ext uri="{FF2B5EF4-FFF2-40B4-BE49-F238E27FC236}">
                <a16:creationId xmlns="" xmlns:a16="http://schemas.microsoft.com/office/drawing/2014/main" id="{00000000-0008-0000-1000-00008E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16" name="Line 9">
            <a:extLst>
              <a:ext uri="{FF2B5EF4-FFF2-40B4-BE49-F238E27FC236}">
                <a16:creationId xmlns="" xmlns:a16="http://schemas.microsoft.com/office/drawing/2014/main" id="{00000000-0008-0000-1000-00008F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17" name="Line 7">
            <a:extLst>
              <a:ext uri="{FF2B5EF4-FFF2-40B4-BE49-F238E27FC236}">
                <a16:creationId xmlns="" xmlns:a16="http://schemas.microsoft.com/office/drawing/2014/main" id="{00000000-0008-0000-1000-000090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18" name="Line 8">
            <a:extLst>
              <a:ext uri="{FF2B5EF4-FFF2-40B4-BE49-F238E27FC236}">
                <a16:creationId xmlns="" xmlns:a16="http://schemas.microsoft.com/office/drawing/2014/main" id="{00000000-0008-0000-1000-000091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19" name="Line 9">
            <a:extLst>
              <a:ext uri="{FF2B5EF4-FFF2-40B4-BE49-F238E27FC236}">
                <a16:creationId xmlns="" xmlns:a16="http://schemas.microsoft.com/office/drawing/2014/main" id="{00000000-0008-0000-1000-000092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20" name="Line 7">
            <a:extLst>
              <a:ext uri="{FF2B5EF4-FFF2-40B4-BE49-F238E27FC236}">
                <a16:creationId xmlns="" xmlns:a16="http://schemas.microsoft.com/office/drawing/2014/main" id="{00000000-0008-0000-1000-000093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21" name="Line 8">
            <a:extLst>
              <a:ext uri="{FF2B5EF4-FFF2-40B4-BE49-F238E27FC236}">
                <a16:creationId xmlns="" xmlns:a16="http://schemas.microsoft.com/office/drawing/2014/main" id="{00000000-0008-0000-1000-000094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22" name="Line 9">
            <a:extLst>
              <a:ext uri="{FF2B5EF4-FFF2-40B4-BE49-F238E27FC236}">
                <a16:creationId xmlns="" xmlns:a16="http://schemas.microsoft.com/office/drawing/2014/main" id="{00000000-0008-0000-1000-000095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2423" name="Line 7">
            <a:extLst>
              <a:ext uri="{FF2B5EF4-FFF2-40B4-BE49-F238E27FC236}">
                <a16:creationId xmlns="" xmlns:a16="http://schemas.microsoft.com/office/drawing/2014/main" id="{00000000-0008-0000-1000-000096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424" name="Line 8">
            <a:extLst>
              <a:ext uri="{FF2B5EF4-FFF2-40B4-BE49-F238E27FC236}">
                <a16:creationId xmlns="" xmlns:a16="http://schemas.microsoft.com/office/drawing/2014/main" id="{00000000-0008-0000-1000-000097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425" name="Line 9">
            <a:extLst>
              <a:ext uri="{FF2B5EF4-FFF2-40B4-BE49-F238E27FC236}">
                <a16:creationId xmlns="" xmlns:a16="http://schemas.microsoft.com/office/drawing/2014/main" id="{00000000-0008-0000-1000-000098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426" name="Line 7">
            <a:extLst>
              <a:ext uri="{FF2B5EF4-FFF2-40B4-BE49-F238E27FC236}">
                <a16:creationId xmlns="" xmlns:a16="http://schemas.microsoft.com/office/drawing/2014/main" id="{00000000-0008-0000-1000-000099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427" name="Line 8">
            <a:extLst>
              <a:ext uri="{FF2B5EF4-FFF2-40B4-BE49-F238E27FC236}">
                <a16:creationId xmlns="" xmlns:a16="http://schemas.microsoft.com/office/drawing/2014/main" id="{00000000-0008-0000-1000-00009A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428" name="Line 9">
            <a:extLst>
              <a:ext uri="{FF2B5EF4-FFF2-40B4-BE49-F238E27FC236}">
                <a16:creationId xmlns="" xmlns:a16="http://schemas.microsoft.com/office/drawing/2014/main" id="{00000000-0008-0000-1000-00009B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429" name="Line 7">
            <a:extLst>
              <a:ext uri="{FF2B5EF4-FFF2-40B4-BE49-F238E27FC236}">
                <a16:creationId xmlns="" xmlns:a16="http://schemas.microsoft.com/office/drawing/2014/main" id="{00000000-0008-0000-1000-00009C01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430" name="Line 8">
            <a:extLst>
              <a:ext uri="{FF2B5EF4-FFF2-40B4-BE49-F238E27FC236}">
                <a16:creationId xmlns="" xmlns:a16="http://schemas.microsoft.com/office/drawing/2014/main" id="{00000000-0008-0000-1000-00009D01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431" name="Line 9">
            <a:extLst>
              <a:ext uri="{FF2B5EF4-FFF2-40B4-BE49-F238E27FC236}">
                <a16:creationId xmlns="" xmlns:a16="http://schemas.microsoft.com/office/drawing/2014/main" id="{00000000-0008-0000-1000-00009E01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432" name="Line 7">
            <a:extLst>
              <a:ext uri="{FF2B5EF4-FFF2-40B4-BE49-F238E27FC236}">
                <a16:creationId xmlns="" xmlns:a16="http://schemas.microsoft.com/office/drawing/2014/main" id="{00000000-0008-0000-1000-00009F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433" name="Line 8">
            <a:extLst>
              <a:ext uri="{FF2B5EF4-FFF2-40B4-BE49-F238E27FC236}">
                <a16:creationId xmlns="" xmlns:a16="http://schemas.microsoft.com/office/drawing/2014/main" id="{00000000-0008-0000-1000-0000A0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434" name="Line 9">
            <a:extLst>
              <a:ext uri="{FF2B5EF4-FFF2-40B4-BE49-F238E27FC236}">
                <a16:creationId xmlns="" xmlns:a16="http://schemas.microsoft.com/office/drawing/2014/main" id="{00000000-0008-0000-1000-0000A1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435" name="Line 7">
            <a:extLst>
              <a:ext uri="{FF2B5EF4-FFF2-40B4-BE49-F238E27FC236}">
                <a16:creationId xmlns="" xmlns:a16="http://schemas.microsoft.com/office/drawing/2014/main" id="{00000000-0008-0000-1000-0000A2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436" name="Line 8">
            <a:extLst>
              <a:ext uri="{FF2B5EF4-FFF2-40B4-BE49-F238E27FC236}">
                <a16:creationId xmlns="" xmlns:a16="http://schemas.microsoft.com/office/drawing/2014/main" id="{00000000-0008-0000-1000-0000A3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437" name="Line 9">
            <a:extLst>
              <a:ext uri="{FF2B5EF4-FFF2-40B4-BE49-F238E27FC236}">
                <a16:creationId xmlns="" xmlns:a16="http://schemas.microsoft.com/office/drawing/2014/main" id="{00000000-0008-0000-1000-0000A4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438" name="Line 7">
            <a:extLst>
              <a:ext uri="{FF2B5EF4-FFF2-40B4-BE49-F238E27FC236}">
                <a16:creationId xmlns="" xmlns:a16="http://schemas.microsoft.com/office/drawing/2014/main" id="{00000000-0008-0000-1000-0000A8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439" name="Line 8">
            <a:extLst>
              <a:ext uri="{FF2B5EF4-FFF2-40B4-BE49-F238E27FC236}">
                <a16:creationId xmlns="" xmlns:a16="http://schemas.microsoft.com/office/drawing/2014/main" id="{00000000-0008-0000-1000-0000A9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440" name="Line 9">
            <a:extLst>
              <a:ext uri="{FF2B5EF4-FFF2-40B4-BE49-F238E27FC236}">
                <a16:creationId xmlns="" xmlns:a16="http://schemas.microsoft.com/office/drawing/2014/main" id="{00000000-0008-0000-1000-0000AA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441" name="Line 7">
            <a:extLst>
              <a:ext uri="{FF2B5EF4-FFF2-40B4-BE49-F238E27FC236}">
                <a16:creationId xmlns="" xmlns:a16="http://schemas.microsoft.com/office/drawing/2014/main" id="{00000000-0008-0000-1000-0000AB01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442" name="Line 8">
            <a:extLst>
              <a:ext uri="{FF2B5EF4-FFF2-40B4-BE49-F238E27FC236}">
                <a16:creationId xmlns="" xmlns:a16="http://schemas.microsoft.com/office/drawing/2014/main" id="{00000000-0008-0000-1000-0000AC01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443" name="Line 9">
            <a:extLst>
              <a:ext uri="{FF2B5EF4-FFF2-40B4-BE49-F238E27FC236}">
                <a16:creationId xmlns="" xmlns:a16="http://schemas.microsoft.com/office/drawing/2014/main" id="{00000000-0008-0000-1000-0000AD01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444" name="Line 7">
            <a:extLst>
              <a:ext uri="{FF2B5EF4-FFF2-40B4-BE49-F238E27FC236}">
                <a16:creationId xmlns="" xmlns:a16="http://schemas.microsoft.com/office/drawing/2014/main" id="{00000000-0008-0000-1000-0000AE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445" name="Line 8">
            <a:extLst>
              <a:ext uri="{FF2B5EF4-FFF2-40B4-BE49-F238E27FC236}">
                <a16:creationId xmlns="" xmlns:a16="http://schemas.microsoft.com/office/drawing/2014/main" id="{00000000-0008-0000-1000-0000AF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446" name="Line 9">
            <a:extLst>
              <a:ext uri="{FF2B5EF4-FFF2-40B4-BE49-F238E27FC236}">
                <a16:creationId xmlns="" xmlns:a16="http://schemas.microsoft.com/office/drawing/2014/main" id="{00000000-0008-0000-1000-0000B0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447" name="Line 7">
            <a:extLst>
              <a:ext uri="{FF2B5EF4-FFF2-40B4-BE49-F238E27FC236}">
                <a16:creationId xmlns="" xmlns:a16="http://schemas.microsoft.com/office/drawing/2014/main" id="{00000000-0008-0000-1000-0000B1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448" name="Line 8">
            <a:extLst>
              <a:ext uri="{FF2B5EF4-FFF2-40B4-BE49-F238E27FC236}">
                <a16:creationId xmlns="" xmlns:a16="http://schemas.microsoft.com/office/drawing/2014/main" id="{00000000-0008-0000-1000-0000B2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449" name="Line 9">
            <a:extLst>
              <a:ext uri="{FF2B5EF4-FFF2-40B4-BE49-F238E27FC236}">
                <a16:creationId xmlns="" xmlns:a16="http://schemas.microsoft.com/office/drawing/2014/main" id="{00000000-0008-0000-1000-0000B3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450" name="Line 7">
            <a:extLst>
              <a:ext uri="{FF2B5EF4-FFF2-40B4-BE49-F238E27FC236}">
                <a16:creationId xmlns="" xmlns:a16="http://schemas.microsoft.com/office/drawing/2014/main" id="{00000000-0008-0000-1000-0000B7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451" name="Line 8">
            <a:extLst>
              <a:ext uri="{FF2B5EF4-FFF2-40B4-BE49-F238E27FC236}">
                <a16:creationId xmlns="" xmlns:a16="http://schemas.microsoft.com/office/drawing/2014/main" id="{00000000-0008-0000-1000-0000B8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452" name="Line 9">
            <a:extLst>
              <a:ext uri="{FF2B5EF4-FFF2-40B4-BE49-F238E27FC236}">
                <a16:creationId xmlns="" xmlns:a16="http://schemas.microsoft.com/office/drawing/2014/main" id="{00000000-0008-0000-1000-0000B9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453" name="Line 7">
            <a:extLst>
              <a:ext uri="{FF2B5EF4-FFF2-40B4-BE49-F238E27FC236}">
                <a16:creationId xmlns="" xmlns:a16="http://schemas.microsoft.com/office/drawing/2014/main" id="{00000000-0008-0000-1000-0000C0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54" name="Line 8">
            <a:extLst>
              <a:ext uri="{FF2B5EF4-FFF2-40B4-BE49-F238E27FC236}">
                <a16:creationId xmlns="" xmlns:a16="http://schemas.microsoft.com/office/drawing/2014/main" id="{00000000-0008-0000-1000-0000C1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55" name="Line 9">
            <a:extLst>
              <a:ext uri="{FF2B5EF4-FFF2-40B4-BE49-F238E27FC236}">
                <a16:creationId xmlns="" xmlns:a16="http://schemas.microsoft.com/office/drawing/2014/main" id="{00000000-0008-0000-1000-0000C2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56" name="Line 7">
            <a:extLst>
              <a:ext uri="{FF2B5EF4-FFF2-40B4-BE49-F238E27FC236}">
                <a16:creationId xmlns="" xmlns:a16="http://schemas.microsoft.com/office/drawing/2014/main" id="{00000000-0008-0000-1000-0000C3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457" name="Line 8">
            <a:extLst>
              <a:ext uri="{FF2B5EF4-FFF2-40B4-BE49-F238E27FC236}">
                <a16:creationId xmlns="" xmlns:a16="http://schemas.microsoft.com/office/drawing/2014/main" id="{00000000-0008-0000-1000-0000C4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458" name="Line 9">
            <a:extLst>
              <a:ext uri="{FF2B5EF4-FFF2-40B4-BE49-F238E27FC236}">
                <a16:creationId xmlns="" xmlns:a16="http://schemas.microsoft.com/office/drawing/2014/main" id="{00000000-0008-0000-1000-0000C5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459" name="Line 7">
            <a:extLst>
              <a:ext uri="{FF2B5EF4-FFF2-40B4-BE49-F238E27FC236}">
                <a16:creationId xmlns="" xmlns:a16="http://schemas.microsoft.com/office/drawing/2014/main" id="{00000000-0008-0000-1000-0000C6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460" name="Line 8">
            <a:extLst>
              <a:ext uri="{FF2B5EF4-FFF2-40B4-BE49-F238E27FC236}">
                <a16:creationId xmlns="" xmlns:a16="http://schemas.microsoft.com/office/drawing/2014/main" id="{00000000-0008-0000-1000-0000C7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461" name="Line 9">
            <a:extLst>
              <a:ext uri="{FF2B5EF4-FFF2-40B4-BE49-F238E27FC236}">
                <a16:creationId xmlns="" xmlns:a16="http://schemas.microsoft.com/office/drawing/2014/main" id="{00000000-0008-0000-1000-0000C8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462" name="Line 7">
            <a:extLst>
              <a:ext uri="{FF2B5EF4-FFF2-40B4-BE49-F238E27FC236}">
                <a16:creationId xmlns="" xmlns:a16="http://schemas.microsoft.com/office/drawing/2014/main" id="{00000000-0008-0000-1000-0000C9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463" name="Line 8">
            <a:extLst>
              <a:ext uri="{FF2B5EF4-FFF2-40B4-BE49-F238E27FC236}">
                <a16:creationId xmlns="" xmlns:a16="http://schemas.microsoft.com/office/drawing/2014/main" id="{00000000-0008-0000-1000-0000CA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464" name="Line 9">
            <a:extLst>
              <a:ext uri="{FF2B5EF4-FFF2-40B4-BE49-F238E27FC236}">
                <a16:creationId xmlns="" xmlns:a16="http://schemas.microsoft.com/office/drawing/2014/main" id="{00000000-0008-0000-1000-0000CB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465" name="Line 7">
            <a:extLst>
              <a:ext uri="{FF2B5EF4-FFF2-40B4-BE49-F238E27FC236}">
                <a16:creationId xmlns="" xmlns:a16="http://schemas.microsoft.com/office/drawing/2014/main" id="{00000000-0008-0000-1000-0000CC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66" name="Line 8">
            <a:extLst>
              <a:ext uri="{FF2B5EF4-FFF2-40B4-BE49-F238E27FC236}">
                <a16:creationId xmlns="" xmlns:a16="http://schemas.microsoft.com/office/drawing/2014/main" id="{00000000-0008-0000-1000-0000CD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67" name="Line 9">
            <a:extLst>
              <a:ext uri="{FF2B5EF4-FFF2-40B4-BE49-F238E27FC236}">
                <a16:creationId xmlns="" xmlns:a16="http://schemas.microsoft.com/office/drawing/2014/main" id="{00000000-0008-0000-1000-0000CE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68" name="Line 7">
            <a:extLst>
              <a:ext uri="{FF2B5EF4-FFF2-40B4-BE49-F238E27FC236}">
                <a16:creationId xmlns="" xmlns:a16="http://schemas.microsoft.com/office/drawing/2014/main" id="{00000000-0008-0000-1000-0000CF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469" name="Line 8">
            <a:extLst>
              <a:ext uri="{FF2B5EF4-FFF2-40B4-BE49-F238E27FC236}">
                <a16:creationId xmlns="" xmlns:a16="http://schemas.microsoft.com/office/drawing/2014/main" id="{00000000-0008-0000-1000-0000D0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470" name="Line 9">
            <a:extLst>
              <a:ext uri="{FF2B5EF4-FFF2-40B4-BE49-F238E27FC236}">
                <a16:creationId xmlns="" xmlns:a16="http://schemas.microsoft.com/office/drawing/2014/main" id="{00000000-0008-0000-1000-0000D1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471" name="Line 7">
            <a:extLst>
              <a:ext uri="{FF2B5EF4-FFF2-40B4-BE49-F238E27FC236}">
                <a16:creationId xmlns="" xmlns:a16="http://schemas.microsoft.com/office/drawing/2014/main" id="{00000000-0008-0000-1000-0000D2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72" name="Line 8">
            <a:extLst>
              <a:ext uri="{FF2B5EF4-FFF2-40B4-BE49-F238E27FC236}">
                <a16:creationId xmlns="" xmlns:a16="http://schemas.microsoft.com/office/drawing/2014/main" id="{00000000-0008-0000-1000-0000D3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73" name="Line 9">
            <a:extLst>
              <a:ext uri="{FF2B5EF4-FFF2-40B4-BE49-F238E27FC236}">
                <a16:creationId xmlns="" xmlns:a16="http://schemas.microsoft.com/office/drawing/2014/main" id="{00000000-0008-0000-1000-0000D4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74" name="Line 7">
            <a:extLst>
              <a:ext uri="{FF2B5EF4-FFF2-40B4-BE49-F238E27FC236}">
                <a16:creationId xmlns="" xmlns:a16="http://schemas.microsoft.com/office/drawing/2014/main" id="{00000000-0008-0000-1000-0000D5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475" name="Line 8">
            <a:extLst>
              <a:ext uri="{FF2B5EF4-FFF2-40B4-BE49-F238E27FC236}">
                <a16:creationId xmlns="" xmlns:a16="http://schemas.microsoft.com/office/drawing/2014/main" id="{00000000-0008-0000-1000-0000D6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476" name="Line 9">
            <a:extLst>
              <a:ext uri="{FF2B5EF4-FFF2-40B4-BE49-F238E27FC236}">
                <a16:creationId xmlns="" xmlns:a16="http://schemas.microsoft.com/office/drawing/2014/main" id="{00000000-0008-0000-1000-0000D7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477" name="Line 7">
            <a:extLst>
              <a:ext uri="{FF2B5EF4-FFF2-40B4-BE49-F238E27FC236}">
                <a16:creationId xmlns="" xmlns:a16="http://schemas.microsoft.com/office/drawing/2014/main" id="{00000000-0008-0000-1000-0000D8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78" name="Line 8">
            <a:extLst>
              <a:ext uri="{FF2B5EF4-FFF2-40B4-BE49-F238E27FC236}">
                <a16:creationId xmlns="" xmlns:a16="http://schemas.microsoft.com/office/drawing/2014/main" id="{00000000-0008-0000-1000-0000D9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79" name="Line 9">
            <a:extLst>
              <a:ext uri="{FF2B5EF4-FFF2-40B4-BE49-F238E27FC236}">
                <a16:creationId xmlns="" xmlns:a16="http://schemas.microsoft.com/office/drawing/2014/main" id="{00000000-0008-0000-1000-0000DA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80" name="Line 7">
            <a:extLst>
              <a:ext uri="{FF2B5EF4-FFF2-40B4-BE49-F238E27FC236}">
                <a16:creationId xmlns="" xmlns:a16="http://schemas.microsoft.com/office/drawing/2014/main" id="{00000000-0008-0000-1000-0000DB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481" name="Line 8">
            <a:extLst>
              <a:ext uri="{FF2B5EF4-FFF2-40B4-BE49-F238E27FC236}">
                <a16:creationId xmlns="" xmlns:a16="http://schemas.microsoft.com/office/drawing/2014/main" id="{00000000-0008-0000-1000-0000DC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482" name="Line 9">
            <a:extLst>
              <a:ext uri="{FF2B5EF4-FFF2-40B4-BE49-F238E27FC236}">
                <a16:creationId xmlns="" xmlns:a16="http://schemas.microsoft.com/office/drawing/2014/main" id="{00000000-0008-0000-1000-0000DD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483" name="Line 7">
            <a:extLst>
              <a:ext uri="{FF2B5EF4-FFF2-40B4-BE49-F238E27FC236}">
                <a16:creationId xmlns="" xmlns:a16="http://schemas.microsoft.com/office/drawing/2014/main" id="{00000000-0008-0000-1000-0000DE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84" name="Line 8">
            <a:extLst>
              <a:ext uri="{FF2B5EF4-FFF2-40B4-BE49-F238E27FC236}">
                <a16:creationId xmlns="" xmlns:a16="http://schemas.microsoft.com/office/drawing/2014/main" id="{00000000-0008-0000-1000-0000DF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85" name="Line 9">
            <a:extLst>
              <a:ext uri="{FF2B5EF4-FFF2-40B4-BE49-F238E27FC236}">
                <a16:creationId xmlns="" xmlns:a16="http://schemas.microsoft.com/office/drawing/2014/main" id="{00000000-0008-0000-1000-0000E0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86" name="Line 7">
            <a:extLst>
              <a:ext uri="{FF2B5EF4-FFF2-40B4-BE49-F238E27FC236}">
                <a16:creationId xmlns="" xmlns:a16="http://schemas.microsoft.com/office/drawing/2014/main" id="{00000000-0008-0000-1000-0000E1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487" name="Line 8">
            <a:extLst>
              <a:ext uri="{FF2B5EF4-FFF2-40B4-BE49-F238E27FC236}">
                <a16:creationId xmlns="" xmlns:a16="http://schemas.microsoft.com/office/drawing/2014/main" id="{00000000-0008-0000-1000-0000E2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488" name="Line 9">
            <a:extLst>
              <a:ext uri="{FF2B5EF4-FFF2-40B4-BE49-F238E27FC236}">
                <a16:creationId xmlns="" xmlns:a16="http://schemas.microsoft.com/office/drawing/2014/main" id="{00000000-0008-0000-1000-0000E3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489" name="Line 7">
            <a:extLst>
              <a:ext uri="{FF2B5EF4-FFF2-40B4-BE49-F238E27FC236}">
                <a16:creationId xmlns="" xmlns:a16="http://schemas.microsoft.com/office/drawing/2014/main" id="{00000000-0008-0000-1000-0000E4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490" name="Line 8">
            <a:extLst>
              <a:ext uri="{FF2B5EF4-FFF2-40B4-BE49-F238E27FC236}">
                <a16:creationId xmlns="" xmlns:a16="http://schemas.microsoft.com/office/drawing/2014/main" id="{00000000-0008-0000-1000-0000E5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491" name="Line 9">
            <a:extLst>
              <a:ext uri="{FF2B5EF4-FFF2-40B4-BE49-F238E27FC236}">
                <a16:creationId xmlns="" xmlns:a16="http://schemas.microsoft.com/office/drawing/2014/main" id="{00000000-0008-0000-1000-0000E6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492" name="Line 7">
            <a:extLst>
              <a:ext uri="{FF2B5EF4-FFF2-40B4-BE49-F238E27FC236}">
                <a16:creationId xmlns="" xmlns:a16="http://schemas.microsoft.com/office/drawing/2014/main" id="{00000000-0008-0000-1000-0000E7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493" name="Line 8">
            <a:extLst>
              <a:ext uri="{FF2B5EF4-FFF2-40B4-BE49-F238E27FC236}">
                <a16:creationId xmlns="" xmlns:a16="http://schemas.microsoft.com/office/drawing/2014/main" id="{00000000-0008-0000-1000-0000E8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494" name="Line 9">
            <a:extLst>
              <a:ext uri="{FF2B5EF4-FFF2-40B4-BE49-F238E27FC236}">
                <a16:creationId xmlns="" xmlns:a16="http://schemas.microsoft.com/office/drawing/2014/main" id="{00000000-0008-0000-1000-0000E9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495" name="Line 7">
            <a:extLst>
              <a:ext uri="{FF2B5EF4-FFF2-40B4-BE49-F238E27FC236}">
                <a16:creationId xmlns="" xmlns:a16="http://schemas.microsoft.com/office/drawing/2014/main" id="{00000000-0008-0000-1000-0000EA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96" name="Line 8">
            <a:extLst>
              <a:ext uri="{FF2B5EF4-FFF2-40B4-BE49-F238E27FC236}">
                <a16:creationId xmlns="" xmlns:a16="http://schemas.microsoft.com/office/drawing/2014/main" id="{00000000-0008-0000-1000-0000EB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97" name="Line 9">
            <a:extLst>
              <a:ext uri="{FF2B5EF4-FFF2-40B4-BE49-F238E27FC236}">
                <a16:creationId xmlns="" xmlns:a16="http://schemas.microsoft.com/office/drawing/2014/main" id="{00000000-0008-0000-1000-0000EC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98" name="Line 7">
            <a:extLst>
              <a:ext uri="{FF2B5EF4-FFF2-40B4-BE49-F238E27FC236}">
                <a16:creationId xmlns="" xmlns:a16="http://schemas.microsoft.com/office/drawing/2014/main" id="{00000000-0008-0000-1000-0000ED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499" name="Line 8">
            <a:extLst>
              <a:ext uri="{FF2B5EF4-FFF2-40B4-BE49-F238E27FC236}">
                <a16:creationId xmlns="" xmlns:a16="http://schemas.microsoft.com/office/drawing/2014/main" id="{00000000-0008-0000-1000-0000EE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500" name="Line 9">
            <a:extLst>
              <a:ext uri="{FF2B5EF4-FFF2-40B4-BE49-F238E27FC236}">
                <a16:creationId xmlns="" xmlns:a16="http://schemas.microsoft.com/office/drawing/2014/main" id="{00000000-0008-0000-1000-0000EF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501" name="Line 7">
            <a:extLst>
              <a:ext uri="{FF2B5EF4-FFF2-40B4-BE49-F238E27FC236}">
                <a16:creationId xmlns="" xmlns:a16="http://schemas.microsoft.com/office/drawing/2014/main" id="{00000000-0008-0000-1000-0000F0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02" name="Line 8">
            <a:extLst>
              <a:ext uri="{FF2B5EF4-FFF2-40B4-BE49-F238E27FC236}">
                <a16:creationId xmlns="" xmlns:a16="http://schemas.microsoft.com/office/drawing/2014/main" id="{00000000-0008-0000-1000-0000F1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03" name="Line 9">
            <a:extLst>
              <a:ext uri="{FF2B5EF4-FFF2-40B4-BE49-F238E27FC236}">
                <a16:creationId xmlns="" xmlns:a16="http://schemas.microsoft.com/office/drawing/2014/main" id="{00000000-0008-0000-1000-0000F2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04" name="Line 7">
            <a:extLst>
              <a:ext uri="{FF2B5EF4-FFF2-40B4-BE49-F238E27FC236}">
                <a16:creationId xmlns="" xmlns:a16="http://schemas.microsoft.com/office/drawing/2014/main" id="{00000000-0008-0000-1000-0000F3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505" name="Line 8">
            <a:extLst>
              <a:ext uri="{FF2B5EF4-FFF2-40B4-BE49-F238E27FC236}">
                <a16:creationId xmlns="" xmlns:a16="http://schemas.microsoft.com/office/drawing/2014/main" id="{00000000-0008-0000-1000-0000F4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506" name="Line 9">
            <a:extLst>
              <a:ext uri="{FF2B5EF4-FFF2-40B4-BE49-F238E27FC236}">
                <a16:creationId xmlns="" xmlns:a16="http://schemas.microsoft.com/office/drawing/2014/main" id="{00000000-0008-0000-1000-0000F5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507" name="Line 7">
            <a:extLst>
              <a:ext uri="{FF2B5EF4-FFF2-40B4-BE49-F238E27FC236}">
                <a16:creationId xmlns="" xmlns:a16="http://schemas.microsoft.com/office/drawing/2014/main" id="{00000000-0008-0000-1000-0000F6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08" name="Line 8">
            <a:extLst>
              <a:ext uri="{FF2B5EF4-FFF2-40B4-BE49-F238E27FC236}">
                <a16:creationId xmlns="" xmlns:a16="http://schemas.microsoft.com/office/drawing/2014/main" id="{00000000-0008-0000-1000-0000F7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09" name="Line 9">
            <a:extLst>
              <a:ext uri="{FF2B5EF4-FFF2-40B4-BE49-F238E27FC236}">
                <a16:creationId xmlns="" xmlns:a16="http://schemas.microsoft.com/office/drawing/2014/main" id="{00000000-0008-0000-1000-0000F8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10" name="Line 7">
            <a:extLst>
              <a:ext uri="{FF2B5EF4-FFF2-40B4-BE49-F238E27FC236}">
                <a16:creationId xmlns="" xmlns:a16="http://schemas.microsoft.com/office/drawing/2014/main" id="{00000000-0008-0000-1000-0000F9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11" name="Line 8">
            <a:extLst>
              <a:ext uri="{FF2B5EF4-FFF2-40B4-BE49-F238E27FC236}">
                <a16:creationId xmlns="" xmlns:a16="http://schemas.microsoft.com/office/drawing/2014/main" id="{00000000-0008-0000-1000-0000FA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12" name="Line 9">
            <a:extLst>
              <a:ext uri="{FF2B5EF4-FFF2-40B4-BE49-F238E27FC236}">
                <a16:creationId xmlns="" xmlns:a16="http://schemas.microsoft.com/office/drawing/2014/main" id="{00000000-0008-0000-1000-0000FB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13" name="Line 7">
            <a:extLst>
              <a:ext uri="{FF2B5EF4-FFF2-40B4-BE49-F238E27FC236}">
                <a16:creationId xmlns="" xmlns:a16="http://schemas.microsoft.com/office/drawing/2014/main" id="{00000000-0008-0000-1000-0000FC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14" name="Line 8">
            <a:extLst>
              <a:ext uri="{FF2B5EF4-FFF2-40B4-BE49-F238E27FC236}">
                <a16:creationId xmlns="" xmlns:a16="http://schemas.microsoft.com/office/drawing/2014/main" id="{00000000-0008-0000-1000-0000FD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15" name="Line 9">
            <a:extLst>
              <a:ext uri="{FF2B5EF4-FFF2-40B4-BE49-F238E27FC236}">
                <a16:creationId xmlns="" xmlns:a16="http://schemas.microsoft.com/office/drawing/2014/main" id="{00000000-0008-0000-1000-0000FE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16" name="Line 7">
            <a:extLst>
              <a:ext uri="{FF2B5EF4-FFF2-40B4-BE49-F238E27FC236}">
                <a16:creationId xmlns="" xmlns:a16="http://schemas.microsoft.com/office/drawing/2014/main" id="{00000000-0008-0000-1000-0000FF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517" name="Line 8">
            <a:extLst>
              <a:ext uri="{FF2B5EF4-FFF2-40B4-BE49-F238E27FC236}">
                <a16:creationId xmlns="" xmlns:a16="http://schemas.microsoft.com/office/drawing/2014/main" id="{00000000-0008-0000-1000-000000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518" name="Line 9">
            <a:extLst>
              <a:ext uri="{FF2B5EF4-FFF2-40B4-BE49-F238E27FC236}">
                <a16:creationId xmlns="" xmlns:a16="http://schemas.microsoft.com/office/drawing/2014/main" id="{00000000-0008-0000-1000-000001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519" name="Line 7">
            <a:extLst>
              <a:ext uri="{FF2B5EF4-FFF2-40B4-BE49-F238E27FC236}">
                <a16:creationId xmlns="" xmlns:a16="http://schemas.microsoft.com/office/drawing/2014/main" id="{00000000-0008-0000-1000-000002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20" name="Line 8">
            <a:extLst>
              <a:ext uri="{FF2B5EF4-FFF2-40B4-BE49-F238E27FC236}">
                <a16:creationId xmlns="" xmlns:a16="http://schemas.microsoft.com/office/drawing/2014/main" id="{00000000-0008-0000-1000-000003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21" name="Line 9">
            <a:extLst>
              <a:ext uri="{FF2B5EF4-FFF2-40B4-BE49-F238E27FC236}">
                <a16:creationId xmlns="" xmlns:a16="http://schemas.microsoft.com/office/drawing/2014/main" id="{00000000-0008-0000-1000-000004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22" name="Line 7">
            <a:extLst>
              <a:ext uri="{FF2B5EF4-FFF2-40B4-BE49-F238E27FC236}">
                <a16:creationId xmlns="" xmlns:a16="http://schemas.microsoft.com/office/drawing/2014/main" id="{00000000-0008-0000-1000-000005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23" name="Line 8">
            <a:extLst>
              <a:ext uri="{FF2B5EF4-FFF2-40B4-BE49-F238E27FC236}">
                <a16:creationId xmlns="" xmlns:a16="http://schemas.microsoft.com/office/drawing/2014/main" id="{00000000-0008-0000-1000-000006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24" name="Line 9">
            <a:extLst>
              <a:ext uri="{FF2B5EF4-FFF2-40B4-BE49-F238E27FC236}">
                <a16:creationId xmlns="" xmlns:a16="http://schemas.microsoft.com/office/drawing/2014/main" id="{00000000-0008-0000-1000-000007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25" name="Line 7">
            <a:extLst>
              <a:ext uri="{FF2B5EF4-FFF2-40B4-BE49-F238E27FC236}">
                <a16:creationId xmlns="" xmlns:a16="http://schemas.microsoft.com/office/drawing/2014/main" id="{00000000-0008-0000-1000-000008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26" name="Line 8">
            <a:extLst>
              <a:ext uri="{FF2B5EF4-FFF2-40B4-BE49-F238E27FC236}">
                <a16:creationId xmlns="" xmlns:a16="http://schemas.microsoft.com/office/drawing/2014/main" id="{00000000-0008-0000-1000-000009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27" name="Line 9">
            <a:extLst>
              <a:ext uri="{FF2B5EF4-FFF2-40B4-BE49-F238E27FC236}">
                <a16:creationId xmlns="" xmlns:a16="http://schemas.microsoft.com/office/drawing/2014/main" id="{00000000-0008-0000-1000-00000A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28" name="Line 7">
            <a:extLst>
              <a:ext uri="{FF2B5EF4-FFF2-40B4-BE49-F238E27FC236}">
                <a16:creationId xmlns="" xmlns:a16="http://schemas.microsoft.com/office/drawing/2014/main" id="{00000000-0008-0000-1000-00000B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529" name="Line 8">
            <a:extLst>
              <a:ext uri="{FF2B5EF4-FFF2-40B4-BE49-F238E27FC236}">
                <a16:creationId xmlns="" xmlns:a16="http://schemas.microsoft.com/office/drawing/2014/main" id="{00000000-0008-0000-1000-00000C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530" name="Line 9">
            <a:extLst>
              <a:ext uri="{FF2B5EF4-FFF2-40B4-BE49-F238E27FC236}">
                <a16:creationId xmlns="" xmlns:a16="http://schemas.microsoft.com/office/drawing/2014/main" id="{00000000-0008-0000-1000-00000D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531" name="Line 7">
            <a:extLst>
              <a:ext uri="{FF2B5EF4-FFF2-40B4-BE49-F238E27FC236}">
                <a16:creationId xmlns="" xmlns:a16="http://schemas.microsoft.com/office/drawing/2014/main" id="{00000000-0008-0000-1000-00000E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32" name="Line 8">
            <a:extLst>
              <a:ext uri="{FF2B5EF4-FFF2-40B4-BE49-F238E27FC236}">
                <a16:creationId xmlns="" xmlns:a16="http://schemas.microsoft.com/office/drawing/2014/main" id="{00000000-0008-0000-1000-00000F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33" name="Line 9">
            <a:extLst>
              <a:ext uri="{FF2B5EF4-FFF2-40B4-BE49-F238E27FC236}">
                <a16:creationId xmlns="" xmlns:a16="http://schemas.microsoft.com/office/drawing/2014/main" id="{00000000-0008-0000-1000-000010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34" name="Line 7">
            <a:extLst>
              <a:ext uri="{FF2B5EF4-FFF2-40B4-BE49-F238E27FC236}">
                <a16:creationId xmlns="" xmlns:a16="http://schemas.microsoft.com/office/drawing/2014/main" id="{00000000-0008-0000-1000-000011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535" name="Line 8">
            <a:extLst>
              <a:ext uri="{FF2B5EF4-FFF2-40B4-BE49-F238E27FC236}">
                <a16:creationId xmlns="" xmlns:a16="http://schemas.microsoft.com/office/drawing/2014/main" id="{00000000-0008-0000-1000-000012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536" name="Line 9">
            <a:extLst>
              <a:ext uri="{FF2B5EF4-FFF2-40B4-BE49-F238E27FC236}">
                <a16:creationId xmlns="" xmlns:a16="http://schemas.microsoft.com/office/drawing/2014/main" id="{00000000-0008-0000-1000-000013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537" name="Line 7">
            <a:extLst>
              <a:ext uri="{FF2B5EF4-FFF2-40B4-BE49-F238E27FC236}">
                <a16:creationId xmlns="" xmlns:a16="http://schemas.microsoft.com/office/drawing/2014/main" id="{00000000-0008-0000-1000-000014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538" name="Line 8">
            <a:extLst>
              <a:ext uri="{FF2B5EF4-FFF2-40B4-BE49-F238E27FC236}">
                <a16:creationId xmlns="" xmlns:a16="http://schemas.microsoft.com/office/drawing/2014/main" id="{00000000-0008-0000-1000-000015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539" name="Line 9">
            <a:extLst>
              <a:ext uri="{FF2B5EF4-FFF2-40B4-BE49-F238E27FC236}">
                <a16:creationId xmlns="" xmlns:a16="http://schemas.microsoft.com/office/drawing/2014/main" id="{00000000-0008-0000-1000-000016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540" name="Line 7">
            <a:extLst>
              <a:ext uri="{FF2B5EF4-FFF2-40B4-BE49-F238E27FC236}">
                <a16:creationId xmlns="" xmlns:a16="http://schemas.microsoft.com/office/drawing/2014/main" id="{00000000-0008-0000-1000-000017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541" name="Line 8">
            <a:extLst>
              <a:ext uri="{FF2B5EF4-FFF2-40B4-BE49-F238E27FC236}">
                <a16:creationId xmlns="" xmlns:a16="http://schemas.microsoft.com/office/drawing/2014/main" id="{00000000-0008-0000-1000-000018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542" name="Line 9">
            <a:extLst>
              <a:ext uri="{FF2B5EF4-FFF2-40B4-BE49-F238E27FC236}">
                <a16:creationId xmlns="" xmlns:a16="http://schemas.microsoft.com/office/drawing/2014/main" id="{00000000-0008-0000-1000-000019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543" name="Line 7">
            <a:extLst>
              <a:ext uri="{FF2B5EF4-FFF2-40B4-BE49-F238E27FC236}">
                <a16:creationId xmlns="" xmlns:a16="http://schemas.microsoft.com/office/drawing/2014/main" id="{00000000-0008-0000-1000-00001A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544" name="Line 8">
            <a:extLst>
              <a:ext uri="{FF2B5EF4-FFF2-40B4-BE49-F238E27FC236}">
                <a16:creationId xmlns="" xmlns:a16="http://schemas.microsoft.com/office/drawing/2014/main" id="{00000000-0008-0000-1000-00001B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545" name="Line 9">
            <a:extLst>
              <a:ext uri="{FF2B5EF4-FFF2-40B4-BE49-F238E27FC236}">
                <a16:creationId xmlns="" xmlns:a16="http://schemas.microsoft.com/office/drawing/2014/main" id="{00000000-0008-0000-1000-00001C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546" name="Line 7">
            <a:extLst>
              <a:ext uri="{FF2B5EF4-FFF2-40B4-BE49-F238E27FC236}">
                <a16:creationId xmlns="" xmlns:a16="http://schemas.microsoft.com/office/drawing/2014/main" id="{00000000-0008-0000-1000-000020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547" name="Line 8">
            <a:extLst>
              <a:ext uri="{FF2B5EF4-FFF2-40B4-BE49-F238E27FC236}">
                <a16:creationId xmlns="" xmlns:a16="http://schemas.microsoft.com/office/drawing/2014/main" id="{00000000-0008-0000-1000-000021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548" name="Line 9">
            <a:extLst>
              <a:ext uri="{FF2B5EF4-FFF2-40B4-BE49-F238E27FC236}">
                <a16:creationId xmlns="" xmlns:a16="http://schemas.microsoft.com/office/drawing/2014/main" id="{00000000-0008-0000-1000-000022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549" name="Line 7">
            <a:extLst>
              <a:ext uri="{FF2B5EF4-FFF2-40B4-BE49-F238E27FC236}">
                <a16:creationId xmlns="" xmlns:a16="http://schemas.microsoft.com/office/drawing/2014/main" id="{00000000-0008-0000-1000-000029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550" name="Line 8">
            <a:extLst>
              <a:ext uri="{FF2B5EF4-FFF2-40B4-BE49-F238E27FC236}">
                <a16:creationId xmlns="" xmlns:a16="http://schemas.microsoft.com/office/drawing/2014/main" id="{00000000-0008-0000-1000-00002A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551" name="Line 9">
            <a:extLst>
              <a:ext uri="{FF2B5EF4-FFF2-40B4-BE49-F238E27FC236}">
                <a16:creationId xmlns="" xmlns:a16="http://schemas.microsoft.com/office/drawing/2014/main" id="{00000000-0008-0000-1000-00002B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552" name="Line 7">
            <a:extLst>
              <a:ext uri="{FF2B5EF4-FFF2-40B4-BE49-F238E27FC236}">
                <a16:creationId xmlns="" xmlns:a16="http://schemas.microsoft.com/office/drawing/2014/main" id="{00000000-0008-0000-1000-00002F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553" name="Line 8">
            <a:extLst>
              <a:ext uri="{FF2B5EF4-FFF2-40B4-BE49-F238E27FC236}">
                <a16:creationId xmlns="" xmlns:a16="http://schemas.microsoft.com/office/drawing/2014/main" id="{00000000-0008-0000-1000-000030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554" name="Line 9">
            <a:extLst>
              <a:ext uri="{FF2B5EF4-FFF2-40B4-BE49-F238E27FC236}">
                <a16:creationId xmlns="" xmlns:a16="http://schemas.microsoft.com/office/drawing/2014/main" id="{00000000-0008-0000-1000-000031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555" name="Line 7">
            <a:extLst>
              <a:ext uri="{FF2B5EF4-FFF2-40B4-BE49-F238E27FC236}">
                <a16:creationId xmlns="" xmlns:a16="http://schemas.microsoft.com/office/drawing/2014/main" id="{00000000-0008-0000-1000-00003B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56" name="Line 8">
            <a:extLst>
              <a:ext uri="{FF2B5EF4-FFF2-40B4-BE49-F238E27FC236}">
                <a16:creationId xmlns="" xmlns:a16="http://schemas.microsoft.com/office/drawing/2014/main" id="{00000000-0008-0000-1000-00003C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57" name="Line 9">
            <a:extLst>
              <a:ext uri="{FF2B5EF4-FFF2-40B4-BE49-F238E27FC236}">
                <a16:creationId xmlns="" xmlns:a16="http://schemas.microsoft.com/office/drawing/2014/main" id="{00000000-0008-0000-1000-00003D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58" name="Line 7">
            <a:extLst>
              <a:ext uri="{FF2B5EF4-FFF2-40B4-BE49-F238E27FC236}">
                <a16:creationId xmlns="" xmlns:a16="http://schemas.microsoft.com/office/drawing/2014/main" id="{00000000-0008-0000-1000-00003E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559" name="Line 8">
            <a:extLst>
              <a:ext uri="{FF2B5EF4-FFF2-40B4-BE49-F238E27FC236}">
                <a16:creationId xmlns="" xmlns:a16="http://schemas.microsoft.com/office/drawing/2014/main" id="{00000000-0008-0000-1000-00003F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560" name="Line 9">
            <a:extLst>
              <a:ext uri="{FF2B5EF4-FFF2-40B4-BE49-F238E27FC236}">
                <a16:creationId xmlns="" xmlns:a16="http://schemas.microsoft.com/office/drawing/2014/main" id="{00000000-0008-0000-1000-000040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561" name="Line 7">
            <a:extLst>
              <a:ext uri="{FF2B5EF4-FFF2-40B4-BE49-F238E27FC236}">
                <a16:creationId xmlns="" xmlns:a16="http://schemas.microsoft.com/office/drawing/2014/main" id="{00000000-0008-0000-1000-000041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562" name="Line 8">
            <a:extLst>
              <a:ext uri="{FF2B5EF4-FFF2-40B4-BE49-F238E27FC236}">
                <a16:creationId xmlns="" xmlns:a16="http://schemas.microsoft.com/office/drawing/2014/main" id="{00000000-0008-0000-1000-000042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563" name="Line 9">
            <a:extLst>
              <a:ext uri="{FF2B5EF4-FFF2-40B4-BE49-F238E27FC236}">
                <a16:creationId xmlns="" xmlns:a16="http://schemas.microsoft.com/office/drawing/2014/main" id="{00000000-0008-0000-1000-000043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564" name="Line 7">
            <a:extLst>
              <a:ext uri="{FF2B5EF4-FFF2-40B4-BE49-F238E27FC236}">
                <a16:creationId xmlns="" xmlns:a16="http://schemas.microsoft.com/office/drawing/2014/main" id="{00000000-0008-0000-1000-000044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565" name="Line 8">
            <a:extLst>
              <a:ext uri="{FF2B5EF4-FFF2-40B4-BE49-F238E27FC236}">
                <a16:creationId xmlns="" xmlns:a16="http://schemas.microsoft.com/office/drawing/2014/main" id="{00000000-0008-0000-1000-000045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566" name="Line 9">
            <a:extLst>
              <a:ext uri="{FF2B5EF4-FFF2-40B4-BE49-F238E27FC236}">
                <a16:creationId xmlns="" xmlns:a16="http://schemas.microsoft.com/office/drawing/2014/main" id="{00000000-0008-0000-1000-000046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567" name="Line 7">
            <a:extLst>
              <a:ext uri="{FF2B5EF4-FFF2-40B4-BE49-F238E27FC236}">
                <a16:creationId xmlns="" xmlns:a16="http://schemas.microsoft.com/office/drawing/2014/main" id="{00000000-0008-0000-1000-000047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68" name="Line 8">
            <a:extLst>
              <a:ext uri="{FF2B5EF4-FFF2-40B4-BE49-F238E27FC236}">
                <a16:creationId xmlns="" xmlns:a16="http://schemas.microsoft.com/office/drawing/2014/main" id="{00000000-0008-0000-1000-000048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69" name="Line 9">
            <a:extLst>
              <a:ext uri="{FF2B5EF4-FFF2-40B4-BE49-F238E27FC236}">
                <a16:creationId xmlns="" xmlns:a16="http://schemas.microsoft.com/office/drawing/2014/main" id="{00000000-0008-0000-1000-000049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70" name="Line 7">
            <a:extLst>
              <a:ext uri="{FF2B5EF4-FFF2-40B4-BE49-F238E27FC236}">
                <a16:creationId xmlns="" xmlns:a16="http://schemas.microsoft.com/office/drawing/2014/main" id="{00000000-0008-0000-1000-00004A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71" name="Line 8">
            <a:extLst>
              <a:ext uri="{FF2B5EF4-FFF2-40B4-BE49-F238E27FC236}">
                <a16:creationId xmlns="" xmlns:a16="http://schemas.microsoft.com/office/drawing/2014/main" id="{00000000-0008-0000-1000-00004B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72" name="Line 9">
            <a:extLst>
              <a:ext uri="{FF2B5EF4-FFF2-40B4-BE49-F238E27FC236}">
                <a16:creationId xmlns="" xmlns:a16="http://schemas.microsoft.com/office/drawing/2014/main" id="{00000000-0008-0000-1000-00004C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73" name="Line 7">
            <a:extLst>
              <a:ext uri="{FF2B5EF4-FFF2-40B4-BE49-F238E27FC236}">
                <a16:creationId xmlns="" xmlns:a16="http://schemas.microsoft.com/office/drawing/2014/main" id="{00000000-0008-0000-1000-00004D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74" name="Line 8">
            <a:extLst>
              <a:ext uri="{FF2B5EF4-FFF2-40B4-BE49-F238E27FC236}">
                <a16:creationId xmlns="" xmlns:a16="http://schemas.microsoft.com/office/drawing/2014/main" id="{00000000-0008-0000-1000-00004E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75" name="Line 9">
            <a:extLst>
              <a:ext uri="{FF2B5EF4-FFF2-40B4-BE49-F238E27FC236}">
                <a16:creationId xmlns="" xmlns:a16="http://schemas.microsoft.com/office/drawing/2014/main" id="{00000000-0008-0000-1000-00004F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76" name="Line 7">
            <a:extLst>
              <a:ext uri="{FF2B5EF4-FFF2-40B4-BE49-F238E27FC236}">
                <a16:creationId xmlns="" xmlns:a16="http://schemas.microsoft.com/office/drawing/2014/main" id="{00000000-0008-0000-1000-000050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577" name="Line 8">
            <a:extLst>
              <a:ext uri="{FF2B5EF4-FFF2-40B4-BE49-F238E27FC236}">
                <a16:creationId xmlns="" xmlns:a16="http://schemas.microsoft.com/office/drawing/2014/main" id="{00000000-0008-0000-1000-000051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578" name="Line 9">
            <a:extLst>
              <a:ext uri="{FF2B5EF4-FFF2-40B4-BE49-F238E27FC236}">
                <a16:creationId xmlns="" xmlns:a16="http://schemas.microsoft.com/office/drawing/2014/main" id="{00000000-0008-0000-1000-000052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579" name="Line 7">
            <a:extLst>
              <a:ext uri="{FF2B5EF4-FFF2-40B4-BE49-F238E27FC236}">
                <a16:creationId xmlns="" xmlns:a16="http://schemas.microsoft.com/office/drawing/2014/main" id="{00000000-0008-0000-1000-000053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80" name="Line 8">
            <a:extLst>
              <a:ext uri="{FF2B5EF4-FFF2-40B4-BE49-F238E27FC236}">
                <a16:creationId xmlns="" xmlns:a16="http://schemas.microsoft.com/office/drawing/2014/main" id="{00000000-0008-0000-1000-000054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81" name="Line 9">
            <a:extLst>
              <a:ext uri="{FF2B5EF4-FFF2-40B4-BE49-F238E27FC236}">
                <a16:creationId xmlns="" xmlns:a16="http://schemas.microsoft.com/office/drawing/2014/main" id="{00000000-0008-0000-1000-000055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82" name="Line 7">
            <a:extLst>
              <a:ext uri="{FF2B5EF4-FFF2-40B4-BE49-F238E27FC236}">
                <a16:creationId xmlns="" xmlns:a16="http://schemas.microsoft.com/office/drawing/2014/main" id="{00000000-0008-0000-1000-000056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583" name="Line 8">
            <a:extLst>
              <a:ext uri="{FF2B5EF4-FFF2-40B4-BE49-F238E27FC236}">
                <a16:creationId xmlns="" xmlns:a16="http://schemas.microsoft.com/office/drawing/2014/main" id="{00000000-0008-0000-1000-000057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584" name="Line 9">
            <a:extLst>
              <a:ext uri="{FF2B5EF4-FFF2-40B4-BE49-F238E27FC236}">
                <a16:creationId xmlns="" xmlns:a16="http://schemas.microsoft.com/office/drawing/2014/main" id="{00000000-0008-0000-1000-000058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585" name="Line 7">
            <a:extLst>
              <a:ext uri="{FF2B5EF4-FFF2-40B4-BE49-F238E27FC236}">
                <a16:creationId xmlns="" xmlns:a16="http://schemas.microsoft.com/office/drawing/2014/main" id="{00000000-0008-0000-1000-000059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86" name="Line 8">
            <a:extLst>
              <a:ext uri="{FF2B5EF4-FFF2-40B4-BE49-F238E27FC236}">
                <a16:creationId xmlns="" xmlns:a16="http://schemas.microsoft.com/office/drawing/2014/main" id="{00000000-0008-0000-1000-00005A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87" name="Line 9">
            <a:extLst>
              <a:ext uri="{FF2B5EF4-FFF2-40B4-BE49-F238E27FC236}">
                <a16:creationId xmlns="" xmlns:a16="http://schemas.microsoft.com/office/drawing/2014/main" id="{00000000-0008-0000-1000-00005B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88" name="Line 7">
            <a:extLst>
              <a:ext uri="{FF2B5EF4-FFF2-40B4-BE49-F238E27FC236}">
                <a16:creationId xmlns="" xmlns:a16="http://schemas.microsoft.com/office/drawing/2014/main" id="{00000000-0008-0000-1000-00005C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89" name="Line 8">
            <a:extLst>
              <a:ext uri="{FF2B5EF4-FFF2-40B4-BE49-F238E27FC236}">
                <a16:creationId xmlns="" xmlns:a16="http://schemas.microsoft.com/office/drawing/2014/main" id="{00000000-0008-0000-1000-00005D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90" name="Line 9">
            <a:extLst>
              <a:ext uri="{FF2B5EF4-FFF2-40B4-BE49-F238E27FC236}">
                <a16:creationId xmlns="" xmlns:a16="http://schemas.microsoft.com/office/drawing/2014/main" id="{00000000-0008-0000-1000-00005E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91" name="Line 7">
            <a:extLst>
              <a:ext uri="{FF2B5EF4-FFF2-40B4-BE49-F238E27FC236}">
                <a16:creationId xmlns="" xmlns:a16="http://schemas.microsoft.com/office/drawing/2014/main" id="{00000000-0008-0000-1000-00005F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592" name="Line 8">
            <a:extLst>
              <a:ext uri="{FF2B5EF4-FFF2-40B4-BE49-F238E27FC236}">
                <a16:creationId xmlns="" xmlns:a16="http://schemas.microsoft.com/office/drawing/2014/main" id="{00000000-0008-0000-1000-000060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593" name="Line 9">
            <a:extLst>
              <a:ext uri="{FF2B5EF4-FFF2-40B4-BE49-F238E27FC236}">
                <a16:creationId xmlns="" xmlns:a16="http://schemas.microsoft.com/office/drawing/2014/main" id="{00000000-0008-0000-1000-000061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594" name="Line 7">
            <a:extLst>
              <a:ext uri="{FF2B5EF4-FFF2-40B4-BE49-F238E27FC236}">
                <a16:creationId xmlns="" xmlns:a16="http://schemas.microsoft.com/office/drawing/2014/main" id="{00000000-0008-0000-1000-000062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95" name="Line 8">
            <a:extLst>
              <a:ext uri="{FF2B5EF4-FFF2-40B4-BE49-F238E27FC236}">
                <a16:creationId xmlns="" xmlns:a16="http://schemas.microsoft.com/office/drawing/2014/main" id="{00000000-0008-0000-1000-000063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96" name="Line 9">
            <a:extLst>
              <a:ext uri="{FF2B5EF4-FFF2-40B4-BE49-F238E27FC236}">
                <a16:creationId xmlns="" xmlns:a16="http://schemas.microsoft.com/office/drawing/2014/main" id="{00000000-0008-0000-1000-000064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97" name="Line 7">
            <a:extLst>
              <a:ext uri="{FF2B5EF4-FFF2-40B4-BE49-F238E27FC236}">
                <a16:creationId xmlns="" xmlns:a16="http://schemas.microsoft.com/office/drawing/2014/main" id="{00000000-0008-0000-1000-000065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598" name="Line 8">
            <a:extLst>
              <a:ext uri="{FF2B5EF4-FFF2-40B4-BE49-F238E27FC236}">
                <a16:creationId xmlns="" xmlns:a16="http://schemas.microsoft.com/office/drawing/2014/main" id="{00000000-0008-0000-1000-000066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599" name="Line 9">
            <a:extLst>
              <a:ext uri="{FF2B5EF4-FFF2-40B4-BE49-F238E27FC236}">
                <a16:creationId xmlns="" xmlns:a16="http://schemas.microsoft.com/office/drawing/2014/main" id="{00000000-0008-0000-1000-000067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600" name="Line 7">
            <a:extLst>
              <a:ext uri="{FF2B5EF4-FFF2-40B4-BE49-F238E27FC236}">
                <a16:creationId xmlns="" xmlns:a16="http://schemas.microsoft.com/office/drawing/2014/main" id="{00000000-0008-0000-1000-000068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01" name="Line 8">
            <a:extLst>
              <a:ext uri="{FF2B5EF4-FFF2-40B4-BE49-F238E27FC236}">
                <a16:creationId xmlns="" xmlns:a16="http://schemas.microsoft.com/office/drawing/2014/main" id="{00000000-0008-0000-1000-000069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02" name="Line 9">
            <a:extLst>
              <a:ext uri="{FF2B5EF4-FFF2-40B4-BE49-F238E27FC236}">
                <a16:creationId xmlns="" xmlns:a16="http://schemas.microsoft.com/office/drawing/2014/main" id="{00000000-0008-0000-1000-00006A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03" name="Line 7">
            <a:extLst>
              <a:ext uri="{FF2B5EF4-FFF2-40B4-BE49-F238E27FC236}">
                <a16:creationId xmlns="" xmlns:a16="http://schemas.microsoft.com/office/drawing/2014/main" id="{00000000-0008-0000-1000-00006B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604" name="Line 8">
            <a:extLst>
              <a:ext uri="{FF2B5EF4-FFF2-40B4-BE49-F238E27FC236}">
                <a16:creationId xmlns="" xmlns:a16="http://schemas.microsoft.com/office/drawing/2014/main" id="{00000000-0008-0000-1000-00006C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605" name="Line 9">
            <a:extLst>
              <a:ext uri="{FF2B5EF4-FFF2-40B4-BE49-F238E27FC236}">
                <a16:creationId xmlns="" xmlns:a16="http://schemas.microsoft.com/office/drawing/2014/main" id="{00000000-0008-0000-1000-00006D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606" name="Line 7">
            <a:extLst>
              <a:ext uri="{FF2B5EF4-FFF2-40B4-BE49-F238E27FC236}">
                <a16:creationId xmlns="" xmlns:a16="http://schemas.microsoft.com/office/drawing/2014/main" id="{00000000-0008-0000-1000-00006E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07" name="Line 8">
            <a:extLst>
              <a:ext uri="{FF2B5EF4-FFF2-40B4-BE49-F238E27FC236}">
                <a16:creationId xmlns="" xmlns:a16="http://schemas.microsoft.com/office/drawing/2014/main" id="{00000000-0008-0000-1000-00006F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08" name="Line 9">
            <a:extLst>
              <a:ext uri="{FF2B5EF4-FFF2-40B4-BE49-F238E27FC236}">
                <a16:creationId xmlns="" xmlns:a16="http://schemas.microsoft.com/office/drawing/2014/main" id="{00000000-0008-0000-1000-000070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09" name="Line 7">
            <a:extLst>
              <a:ext uri="{FF2B5EF4-FFF2-40B4-BE49-F238E27FC236}">
                <a16:creationId xmlns="" xmlns:a16="http://schemas.microsoft.com/office/drawing/2014/main" id="{00000000-0008-0000-1000-000071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610" name="Line 8">
            <a:extLst>
              <a:ext uri="{FF2B5EF4-FFF2-40B4-BE49-F238E27FC236}">
                <a16:creationId xmlns="" xmlns:a16="http://schemas.microsoft.com/office/drawing/2014/main" id="{00000000-0008-0000-1000-000072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611" name="Line 9">
            <a:extLst>
              <a:ext uri="{FF2B5EF4-FFF2-40B4-BE49-F238E27FC236}">
                <a16:creationId xmlns="" xmlns:a16="http://schemas.microsoft.com/office/drawing/2014/main" id="{00000000-0008-0000-1000-000073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612" name="Line 7">
            <a:extLst>
              <a:ext uri="{FF2B5EF4-FFF2-40B4-BE49-F238E27FC236}">
                <a16:creationId xmlns="" xmlns:a16="http://schemas.microsoft.com/office/drawing/2014/main" id="{00000000-0008-0000-1000-000074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13" name="Line 8">
            <a:extLst>
              <a:ext uri="{FF2B5EF4-FFF2-40B4-BE49-F238E27FC236}">
                <a16:creationId xmlns="" xmlns:a16="http://schemas.microsoft.com/office/drawing/2014/main" id="{00000000-0008-0000-1000-000075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14" name="Line 9">
            <a:extLst>
              <a:ext uri="{FF2B5EF4-FFF2-40B4-BE49-F238E27FC236}">
                <a16:creationId xmlns="" xmlns:a16="http://schemas.microsoft.com/office/drawing/2014/main" id="{00000000-0008-0000-1000-000076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15" name="Line 7">
            <a:extLst>
              <a:ext uri="{FF2B5EF4-FFF2-40B4-BE49-F238E27FC236}">
                <a16:creationId xmlns="" xmlns:a16="http://schemas.microsoft.com/office/drawing/2014/main" id="{00000000-0008-0000-1000-000077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616" name="Line 8">
            <a:extLst>
              <a:ext uri="{FF2B5EF4-FFF2-40B4-BE49-F238E27FC236}">
                <a16:creationId xmlns="" xmlns:a16="http://schemas.microsoft.com/office/drawing/2014/main" id="{00000000-0008-0000-1000-000078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617" name="Line 9">
            <a:extLst>
              <a:ext uri="{FF2B5EF4-FFF2-40B4-BE49-F238E27FC236}">
                <a16:creationId xmlns="" xmlns:a16="http://schemas.microsoft.com/office/drawing/2014/main" id="{00000000-0008-0000-1000-000079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618" name="Line 7">
            <a:extLst>
              <a:ext uri="{FF2B5EF4-FFF2-40B4-BE49-F238E27FC236}">
                <a16:creationId xmlns="" xmlns:a16="http://schemas.microsoft.com/office/drawing/2014/main" id="{00000000-0008-0000-1000-00007A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619" name="Line 8">
            <a:extLst>
              <a:ext uri="{FF2B5EF4-FFF2-40B4-BE49-F238E27FC236}">
                <a16:creationId xmlns="" xmlns:a16="http://schemas.microsoft.com/office/drawing/2014/main" id="{00000000-0008-0000-1000-00007B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620" name="Line 9">
            <a:extLst>
              <a:ext uri="{FF2B5EF4-FFF2-40B4-BE49-F238E27FC236}">
                <a16:creationId xmlns="" xmlns:a16="http://schemas.microsoft.com/office/drawing/2014/main" id="{00000000-0008-0000-1000-00007C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621" name="Line 7">
            <a:extLst>
              <a:ext uri="{FF2B5EF4-FFF2-40B4-BE49-F238E27FC236}">
                <a16:creationId xmlns="" xmlns:a16="http://schemas.microsoft.com/office/drawing/2014/main" id="{00000000-0008-0000-1000-00007D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22" name="Line 8">
            <a:extLst>
              <a:ext uri="{FF2B5EF4-FFF2-40B4-BE49-F238E27FC236}">
                <a16:creationId xmlns="" xmlns:a16="http://schemas.microsoft.com/office/drawing/2014/main" id="{00000000-0008-0000-1000-00007E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23" name="Line 9">
            <a:extLst>
              <a:ext uri="{FF2B5EF4-FFF2-40B4-BE49-F238E27FC236}">
                <a16:creationId xmlns="" xmlns:a16="http://schemas.microsoft.com/office/drawing/2014/main" id="{00000000-0008-0000-1000-00007F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24" name="Line 7">
            <a:extLst>
              <a:ext uri="{FF2B5EF4-FFF2-40B4-BE49-F238E27FC236}">
                <a16:creationId xmlns="" xmlns:a16="http://schemas.microsoft.com/office/drawing/2014/main" id="{00000000-0008-0000-1000-000080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625" name="Line 8">
            <a:extLst>
              <a:ext uri="{FF2B5EF4-FFF2-40B4-BE49-F238E27FC236}">
                <a16:creationId xmlns="" xmlns:a16="http://schemas.microsoft.com/office/drawing/2014/main" id="{00000000-0008-0000-1000-000081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626" name="Line 9">
            <a:extLst>
              <a:ext uri="{FF2B5EF4-FFF2-40B4-BE49-F238E27FC236}">
                <a16:creationId xmlns="" xmlns:a16="http://schemas.microsoft.com/office/drawing/2014/main" id="{00000000-0008-0000-1000-000082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627" name="Line 7">
            <a:extLst>
              <a:ext uri="{FF2B5EF4-FFF2-40B4-BE49-F238E27FC236}">
                <a16:creationId xmlns="" xmlns:a16="http://schemas.microsoft.com/office/drawing/2014/main" id="{00000000-0008-0000-1000-000083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28" name="Line 8">
            <a:extLst>
              <a:ext uri="{FF2B5EF4-FFF2-40B4-BE49-F238E27FC236}">
                <a16:creationId xmlns="" xmlns:a16="http://schemas.microsoft.com/office/drawing/2014/main" id="{00000000-0008-0000-1000-000084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29" name="Line 9">
            <a:extLst>
              <a:ext uri="{FF2B5EF4-FFF2-40B4-BE49-F238E27FC236}">
                <a16:creationId xmlns="" xmlns:a16="http://schemas.microsoft.com/office/drawing/2014/main" id="{00000000-0008-0000-1000-000085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30" name="Line 7">
            <a:extLst>
              <a:ext uri="{FF2B5EF4-FFF2-40B4-BE49-F238E27FC236}">
                <a16:creationId xmlns="" xmlns:a16="http://schemas.microsoft.com/office/drawing/2014/main" id="{00000000-0008-0000-1000-000086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31" name="Line 8">
            <a:extLst>
              <a:ext uri="{FF2B5EF4-FFF2-40B4-BE49-F238E27FC236}">
                <a16:creationId xmlns="" xmlns:a16="http://schemas.microsoft.com/office/drawing/2014/main" id="{00000000-0008-0000-1000-000087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32" name="Line 9">
            <a:extLst>
              <a:ext uri="{FF2B5EF4-FFF2-40B4-BE49-F238E27FC236}">
                <a16:creationId xmlns="" xmlns:a16="http://schemas.microsoft.com/office/drawing/2014/main" id="{00000000-0008-0000-1000-000088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33" name="Line 7">
            <a:extLst>
              <a:ext uri="{FF2B5EF4-FFF2-40B4-BE49-F238E27FC236}">
                <a16:creationId xmlns="" xmlns:a16="http://schemas.microsoft.com/office/drawing/2014/main" id="{00000000-0008-0000-1000-000089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634" name="Line 8">
            <a:extLst>
              <a:ext uri="{FF2B5EF4-FFF2-40B4-BE49-F238E27FC236}">
                <a16:creationId xmlns="" xmlns:a16="http://schemas.microsoft.com/office/drawing/2014/main" id="{00000000-0008-0000-1000-00008A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635" name="Line 9">
            <a:extLst>
              <a:ext uri="{FF2B5EF4-FFF2-40B4-BE49-F238E27FC236}">
                <a16:creationId xmlns="" xmlns:a16="http://schemas.microsoft.com/office/drawing/2014/main" id="{00000000-0008-0000-1000-00008B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636" name="Line 7">
            <a:extLst>
              <a:ext uri="{FF2B5EF4-FFF2-40B4-BE49-F238E27FC236}">
                <a16:creationId xmlns="" xmlns:a16="http://schemas.microsoft.com/office/drawing/2014/main" id="{00000000-0008-0000-1000-00008C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37" name="Line 8">
            <a:extLst>
              <a:ext uri="{FF2B5EF4-FFF2-40B4-BE49-F238E27FC236}">
                <a16:creationId xmlns="" xmlns:a16="http://schemas.microsoft.com/office/drawing/2014/main" id="{00000000-0008-0000-1000-00008D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38" name="Line 9">
            <a:extLst>
              <a:ext uri="{FF2B5EF4-FFF2-40B4-BE49-F238E27FC236}">
                <a16:creationId xmlns="" xmlns:a16="http://schemas.microsoft.com/office/drawing/2014/main" id="{00000000-0008-0000-1000-00008E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39" name="Line 7">
            <a:extLst>
              <a:ext uri="{FF2B5EF4-FFF2-40B4-BE49-F238E27FC236}">
                <a16:creationId xmlns="" xmlns:a16="http://schemas.microsoft.com/office/drawing/2014/main" id="{00000000-0008-0000-1000-00008F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640" name="Line 8">
            <a:extLst>
              <a:ext uri="{FF2B5EF4-FFF2-40B4-BE49-F238E27FC236}">
                <a16:creationId xmlns="" xmlns:a16="http://schemas.microsoft.com/office/drawing/2014/main" id="{00000000-0008-0000-1000-000090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641" name="Line 9">
            <a:extLst>
              <a:ext uri="{FF2B5EF4-FFF2-40B4-BE49-F238E27FC236}">
                <a16:creationId xmlns="" xmlns:a16="http://schemas.microsoft.com/office/drawing/2014/main" id="{00000000-0008-0000-1000-000091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642" name="Line 7">
            <a:extLst>
              <a:ext uri="{FF2B5EF4-FFF2-40B4-BE49-F238E27FC236}">
                <a16:creationId xmlns="" xmlns:a16="http://schemas.microsoft.com/office/drawing/2014/main" id="{00000000-0008-0000-1000-000092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43" name="Line 8">
            <a:extLst>
              <a:ext uri="{FF2B5EF4-FFF2-40B4-BE49-F238E27FC236}">
                <a16:creationId xmlns="" xmlns:a16="http://schemas.microsoft.com/office/drawing/2014/main" id="{00000000-0008-0000-1000-000093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44" name="Line 9">
            <a:extLst>
              <a:ext uri="{FF2B5EF4-FFF2-40B4-BE49-F238E27FC236}">
                <a16:creationId xmlns="" xmlns:a16="http://schemas.microsoft.com/office/drawing/2014/main" id="{00000000-0008-0000-1000-000094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45" name="Line 7">
            <a:extLst>
              <a:ext uri="{FF2B5EF4-FFF2-40B4-BE49-F238E27FC236}">
                <a16:creationId xmlns="" xmlns:a16="http://schemas.microsoft.com/office/drawing/2014/main" id="{00000000-0008-0000-1000-000095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46" name="Line 8">
            <a:extLst>
              <a:ext uri="{FF2B5EF4-FFF2-40B4-BE49-F238E27FC236}">
                <a16:creationId xmlns="" xmlns:a16="http://schemas.microsoft.com/office/drawing/2014/main" id="{00000000-0008-0000-1000-000096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47" name="Line 9">
            <a:extLst>
              <a:ext uri="{FF2B5EF4-FFF2-40B4-BE49-F238E27FC236}">
                <a16:creationId xmlns="" xmlns:a16="http://schemas.microsoft.com/office/drawing/2014/main" id="{00000000-0008-0000-1000-000097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48" name="Line 7">
            <a:extLst>
              <a:ext uri="{FF2B5EF4-FFF2-40B4-BE49-F238E27FC236}">
                <a16:creationId xmlns="" xmlns:a16="http://schemas.microsoft.com/office/drawing/2014/main" id="{00000000-0008-0000-1000-000098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649" name="Line 8">
            <a:extLst>
              <a:ext uri="{FF2B5EF4-FFF2-40B4-BE49-F238E27FC236}">
                <a16:creationId xmlns="" xmlns:a16="http://schemas.microsoft.com/office/drawing/2014/main" id="{00000000-0008-0000-1000-000099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650" name="Line 9">
            <a:extLst>
              <a:ext uri="{FF2B5EF4-FFF2-40B4-BE49-F238E27FC236}">
                <a16:creationId xmlns="" xmlns:a16="http://schemas.microsoft.com/office/drawing/2014/main" id="{00000000-0008-0000-1000-00009A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651" name="Line 7">
            <a:extLst>
              <a:ext uri="{FF2B5EF4-FFF2-40B4-BE49-F238E27FC236}">
                <a16:creationId xmlns="" xmlns:a16="http://schemas.microsoft.com/office/drawing/2014/main" id="{00000000-0008-0000-1000-00009B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52" name="Line 8">
            <a:extLst>
              <a:ext uri="{FF2B5EF4-FFF2-40B4-BE49-F238E27FC236}">
                <a16:creationId xmlns="" xmlns:a16="http://schemas.microsoft.com/office/drawing/2014/main" id="{00000000-0008-0000-1000-00009C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53" name="Line 9">
            <a:extLst>
              <a:ext uri="{FF2B5EF4-FFF2-40B4-BE49-F238E27FC236}">
                <a16:creationId xmlns="" xmlns:a16="http://schemas.microsoft.com/office/drawing/2014/main" id="{00000000-0008-0000-1000-00009D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54" name="Line 7">
            <a:extLst>
              <a:ext uri="{FF2B5EF4-FFF2-40B4-BE49-F238E27FC236}">
                <a16:creationId xmlns="" xmlns:a16="http://schemas.microsoft.com/office/drawing/2014/main" id="{00000000-0008-0000-1000-00009E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655" name="Line 8">
            <a:extLst>
              <a:ext uri="{FF2B5EF4-FFF2-40B4-BE49-F238E27FC236}">
                <a16:creationId xmlns="" xmlns:a16="http://schemas.microsoft.com/office/drawing/2014/main" id="{00000000-0008-0000-1000-00009F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656" name="Line 9">
            <a:extLst>
              <a:ext uri="{FF2B5EF4-FFF2-40B4-BE49-F238E27FC236}">
                <a16:creationId xmlns="" xmlns:a16="http://schemas.microsoft.com/office/drawing/2014/main" id="{00000000-0008-0000-1000-0000A0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657" name="Line 7">
            <a:extLst>
              <a:ext uri="{FF2B5EF4-FFF2-40B4-BE49-F238E27FC236}">
                <a16:creationId xmlns="" xmlns:a16="http://schemas.microsoft.com/office/drawing/2014/main" id="{00000000-0008-0000-1000-0000A1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658" name="Line 8">
            <a:extLst>
              <a:ext uri="{FF2B5EF4-FFF2-40B4-BE49-F238E27FC236}">
                <a16:creationId xmlns="" xmlns:a16="http://schemas.microsoft.com/office/drawing/2014/main" id="{00000000-0008-0000-1000-0000A2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659" name="Line 9">
            <a:extLst>
              <a:ext uri="{FF2B5EF4-FFF2-40B4-BE49-F238E27FC236}">
                <a16:creationId xmlns="" xmlns:a16="http://schemas.microsoft.com/office/drawing/2014/main" id="{00000000-0008-0000-1000-0000A3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660" name="Line 7">
            <a:extLst>
              <a:ext uri="{FF2B5EF4-FFF2-40B4-BE49-F238E27FC236}">
                <a16:creationId xmlns="" xmlns:a16="http://schemas.microsoft.com/office/drawing/2014/main" id="{00000000-0008-0000-1000-0000A4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661" name="Line 8">
            <a:extLst>
              <a:ext uri="{FF2B5EF4-FFF2-40B4-BE49-F238E27FC236}">
                <a16:creationId xmlns="" xmlns:a16="http://schemas.microsoft.com/office/drawing/2014/main" id="{00000000-0008-0000-1000-0000A5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662" name="Line 9">
            <a:extLst>
              <a:ext uri="{FF2B5EF4-FFF2-40B4-BE49-F238E27FC236}">
                <a16:creationId xmlns="" xmlns:a16="http://schemas.microsoft.com/office/drawing/2014/main" id="{00000000-0008-0000-1000-0000A6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663" name="Line 7">
            <a:extLst>
              <a:ext uri="{FF2B5EF4-FFF2-40B4-BE49-F238E27FC236}">
                <a16:creationId xmlns="" xmlns:a16="http://schemas.microsoft.com/office/drawing/2014/main" id="{00000000-0008-0000-1000-0000A7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664" name="Line 8">
            <a:extLst>
              <a:ext uri="{FF2B5EF4-FFF2-40B4-BE49-F238E27FC236}">
                <a16:creationId xmlns="" xmlns:a16="http://schemas.microsoft.com/office/drawing/2014/main" id="{00000000-0008-0000-1000-0000A8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665" name="Line 9">
            <a:extLst>
              <a:ext uri="{FF2B5EF4-FFF2-40B4-BE49-F238E27FC236}">
                <a16:creationId xmlns="" xmlns:a16="http://schemas.microsoft.com/office/drawing/2014/main" id="{00000000-0008-0000-1000-0000A9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666" name="Line 7">
            <a:extLst>
              <a:ext uri="{FF2B5EF4-FFF2-40B4-BE49-F238E27FC236}">
                <a16:creationId xmlns="" xmlns:a16="http://schemas.microsoft.com/office/drawing/2014/main" id="{00000000-0008-0000-1000-0000AA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667" name="Line 8">
            <a:extLst>
              <a:ext uri="{FF2B5EF4-FFF2-40B4-BE49-F238E27FC236}">
                <a16:creationId xmlns="" xmlns:a16="http://schemas.microsoft.com/office/drawing/2014/main" id="{00000000-0008-0000-1000-0000AB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668" name="Line 9">
            <a:extLst>
              <a:ext uri="{FF2B5EF4-FFF2-40B4-BE49-F238E27FC236}">
                <a16:creationId xmlns="" xmlns:a16="http://schemas.microsoft.com/office/drawing/2014/main" id="{00000000-0008-0000-1000-0000AC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669" name="Line 7">
            <a:extLst>
              <a:ext uri="{FF2B5EF4-FFF2-40B4-BE49-F238E27FC236}">
                <a16:creationId xmlns="" xmlns:a16="http://schemas.microsoft.com/office/drawing/2014/main" id="{00000000-0008-0000-1000-0000AD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670" name="Line 8">
            <a:extLst>
              <a:ext uri="{FF2B5EF4-FFF2-40B4-BE49-F238E27FC236}">
                <a16:creationId xmlns="" xmlns:a16="http://schemas.microsoft.com/office/drawing/2014/main" id="{00000000-0008-0000-1000-0000AE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671" name="Line 9">
            <a:extLst>
              <a:ext uri="{FF2B5EF4-FFF2-40B4-BE49-F238E27FC236}">
                <a16:creationId xmlns="" xmlns:a16="http://schemas.microsoft.com/office/drawing/2014/main" id="{00000000-0008-0000-1000-0000AF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672" name="Line 7">
            <a:extLst>
              <a:ext uri="{FF2B5EF4-FFF2-40B4-BE49-F238E27FC236}">
                <a16:creationId xmlns="" xmlns:a16="http://schemas.microsoft.com/office/drawing/2014/main" id="{00000000-0008-0000-1000-0000B3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673" name="Line 8">
            <a:extLst>
              <a:ext uri="{FF2B5EF4-FFF2-40B4-BE49-F238E27FC236}">
                <a16:creationId xmlns="" xmlns:a16="http://schemas.microsoft.com/office/drawing/2014/main" id="{00000000-0008-0000-1000-0000B4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674" name="Line 9">
            <a:extLst>
              <a:ext uri="{FF2B5EF4-FFF2-40B4-BE49-F238E27FC236}">
                <a16:creationId xmlns="" xmlns:a16="http://schemas.microsoft.com/office/drawing/2014/main" id="{00000000-0008-0000-1000-0000B5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675" name="Line 7">
            <a:extLst>
              <a:ext uri="{FF2B5EF4-FFF2-40B4-BE49-F238E27FC236}">
                <a16:creationId xmlns="" xmlns:a16="http://schemas.microsoft.com/office/drawing/2014/main" id="{00000000-0008-0000-1000-0000B6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676" name="Line 8">
            <a:extLst>
              <a:ext uri="{FF2B5EF4-FFF2-40B4-BE49-F238E27FC236}">
                <a16:creationId xmlns="" xmlns:a16="http://schemas.microsoft.com/office/drawing/2014/main" id="{00000000-0008-0000-1000-0000B7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677" name="Line 9">
            <a:extLst>
              <a:ext uri="{FF2B5EF4-FFF2-40B4-BE49-F238E27FC236}">
                <a16:creationId xmlns="" xmlns:a16="http://schemas.microsoft.com/office/drawing/2014/main" id="{00000000-0008-0000-1000-0000B8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678" name="Line 7">
            <a:extLst>
              <a:ext uri="{FF2B5EF4-FFF2-40B4-BE49-F238E27FC236}">
                <a16:creationId xmlns="" xmlns:a16="http://schemas.microsoft.com/office/drawing/2014/main" id="{00000000-0008-0000-1000-0000B9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679" name="Line 8">
            <a:extLst>
              <a:ext uri="{FF2B5EF4-FFF2-40B4-BE49-F238E27FC236}">
                <a16:creationId xmlns="" xmlns:a16="http://schemas.microsoft.com/office/drawing/2014/main" id="{00000000-0008-0000-1000-0000BA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680" name="Line 9">
            <a:extLst>
              <a:ext uri="{FF2B5EF4-FFF2-40B4-BE49-F238E27FC236}">
                <a16:creationId xmlns="" xmlns:a16="http://schemas.microsoft.com/office/drawing/2014/main" id="{00000000-0008-0000-1000-0000BB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681" name="Line 7">
            <a:extLst>
              <a:ext uri="{FF2B5EF4-FFF2-40B4-BE49-F238E27FC236}">
                <a16:creationId xmlns="" xmlns:a16="http://schemas.microsoft.com/office/drawing/2014/main" id="{00000000-0008-0000-1000-0000BC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682" name="Line 8">
            <a:extLst>
              <a:ext uri="{FF2B5EF4-FFF2-40B4-BE49-F238E27FC236}">
                <a16:creationId xmlns="" xmlns:a16="http://schemas.microsoft.com/office/drawing/2014/main" id="{00000000-0008-0000-1000-0000BD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683" name="Line 9">
            <a:extLst>
              <a:ext uri="{FF2B5EF4-FFF2-40B4-BE49-F238E27FC236}">
                <a16:creationId xmlns="" xmlns:a16="http://schemas.microsoft.com/office/drawing/2014/main" id="{00000000-0008-0000-1000-0000BE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684" name="Line 7">
            <a:extLst>
              <a:ext uri="{FF2B5EF4-FFF2-40B4-BE49-F238E27FC236}">
                <a16:creationId xmlns="" xmlns:a16="http://schemas.microsoft.com/office/drawing/2014/main" id="{00000000-0008-0000-1000-0000C2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685" name="Line 8">
            <a:extLst>
              <a:ext uri="{FF2B5EF4-FFF2-40B4-BE49-F238E27FC236}">
                <a16:creationId xmlns="" xmlns:a16="http://schemas.microsoft.com/office/drawing/2014/main" id="{00000000-0008-0000-1000-0000C3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686" name="Line 9">
            <a:extLst>
              <a:ext uri="{FF2B5EF4-FFF2-40B4-BE49-F238E27FC236}">
                <a16:creationId xmlns="" xmlns:a16="http://schemas.microsoft.com/office/drawing/2014/main" id="{00000000-0008-0000-1000-0000C4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687" name="Line 7">
            <a:extLst>
              <a:ext uri="{FF2B5EF4-FFF2-40B4-BE49-F238E27FC236}">
                <a16:creationId xmlns="" xmlns:a16="http://schemas.microsoft.com/office/drawing/2014/main" id="{00000000-0008-0000-1000-0000CB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688" name="Line 8">
            <a:extLst>
              <a:ext uri="{FF2B5EF4-FFF2-40B4-BE49-F238E27FC236}">
                <a16:creationId xmlns="" xmlns:a16="http://schemas.microsoft.com/office/drawing/2014/main" id="{00000000-0008-0000-1000-0000CC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689" name="Line 9">
            <a:extLst>
              <a:ext uri="{FF2B5EF4-FFF2-40B4-BE49-F238E27FC236}">
                <a16:creationId xmlns="" xmlns:a16="http://schemas.microsoft.com/office/drawing/2014/main" id="{00000000-0008-0000-1000-0000CD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690" name="Line 7">
            <a:extLst>
              <a:ext uri="{FF2B5EF4-FFF2-40B4-BE49-F238E27FC236}">
                <a16:creationId xmlns="" xmlns:a16="http://schemas.microsoft.com/office/drawing/2014/main" id="{00000000-0008-0000-1000-0000CE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91" name="Line 8">
            <a:extLst>
              <a:ext uri="{FF2B5EF4-FFF2-40B4-BE49-F238E27FC236}">
                <a16:creationId xmlns="" xmlns:a16="http://schemas.microsoft.com/office/drawing/2014/main" id="{00000000-0008-0000-1000-0000CF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92" name="Line 9">
            <a:extLst>
              <a:ext uri="{FF2B5EF4-FFF2-40B4-BE49-F238E27FC236}">
                <a16:creationId xmlns="" xmlns:a16="http://schemas.microsoft.com/office/drawing/2014/main" id="{00000000-0008-0000-1000-0000D0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93" name="Line 7">
            <a:extLst>
              <a:ext uri="{FF2B5EF4-FFF2-40B4-BE49-F238E27FC236}">
                <a16:creationId xmlns="" xmlns:a16="http://schemas.microsoft.com/office/drawing/2014/main" id="{00000000-0008-0000-1000-0000D1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94" name="Line 8">
            <a:extLst>
              <a:ext uri="{FF2B5EF4-FFF2-40B4-BE49-F238E27FC236}">
                <a16:creationId xmlns="" xmlns:a16="http://schemas.microsoft.com/office/drawing/2014/main" id="{00000000-0008-0000-1000-0000D2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95" name="Line 9">
            <a:extLst>
              <a:ext uri="{FF2B5EF4-FFF2-40B4-BE49-F238E27FC236}">
                <a16:creationId xmlns="" xmlns:a16="http://schemas.microsoft.com/office/drawing/2014/main" id="{00000000-0008-0000-1000-0000D3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96" name="Line 7">
            <a:extLst>
              <a:ext uri="{FF2B5EF4-FFF2-40B4-BE49-F238E27FC236}">
                <a16:creationId xmlns="" xmlns:a16="http://schemas.microsoft.com/office/drawing/2014/main" id="{00000000-0008-0000-1000-0000D4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697" name="Line 8">
            <a:extLst>
              <a:ext uri="{FF2B5EF4-FFF2-40B4-BE49-F238E27FC236}">
                <a16:creationId xmlns="" xmlns:a16="http://schemas.microsoft.com/office/drawing/2014/main" id="{00000000-0008-0000-1000-0000D5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698" name="Line 9">
            <a:extLst>
              <a:ext uri="{FF2B5EF4-FFF2-40B4-BE49-F238E27FC236}">
                <a16:creationId xmlns="" xmlns:a16="http://schemas.microsoft.com/office/drawing/2014/main" id="{00000000-0008-0000-1000-0000D6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699" name="Line 7">
            <a:extLst>
              <a:ext uri="{FF2B5EF4-FFF2-40B4-BE49-F238E27FC236}">
                <a16:creationId xmlns="" xmlns:a16="http://schemas.microsoft.com/office/drawing/2014/main" id="{00000000-0008-0000-1000-0000D7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00" name="Line 8">
            <a:extLst>
              <a:ext uri="{FF2B5EF4-FFF2-40B4-BE49-F238E27FC236}">
                <a16:creationId xmlns="" xmlns:a16="http://schemas.microsoft.com/office/drawing/2014/main" id="{00000000-0008-0000-1000-0000D8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01" name="Line 9">
            <a:extLst>
              <a:ext uri="{FF2B5EF4-FFF2-40B4-BE49-F238E27FC236}">
                <a16:creationId xmlns="" xmlns:a16="http://schemas.microsoft.com/office/drawing/2014/main" id="{00000000-0008-0000-1000-0000D9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02" name="Line 7">
            <a:extLst>
              <a:ext uri="{FF2B5EF4-FFF2-40B4-BE49-F238E27FC236}">
                <a16:creationId xmlns="" xmlns:a16="http://schemas.microsoft.com/office/drawing/2014/main" id="{00000000-0008-0000-1000-0000DA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03" name="Line 8">
            <a:extLst>
              <a:ext uri="{FF2B5EF4-FFF2-40B4-BE49-F238E27FC236}">
                <a16:creationId xmlns="" xmlns:a16="http://schemas.microsoft.com/office/drawing/2014/main" id="{00000000-0008-0000-1000-0000DB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04" name="Line 9">
            <a:extLst>
              <a:ext uri="{FF2B5EF4-FFF2-40B4-BE49-F238E27FC236}">
                <a16:creationId xmlns="" xmlns:a16="http://schemas.microsoft.com/office/drawing/2014/main" id="{00000000-0008-0000-1000-0000DC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05" name="Line 7">
            <a:extLst>
              <a:ext uri="{FF2B5EF4-FFF2-40B4-BE49-F238E27FC236}">
                <a16:creationId xmlns="" xmlns:a16="http://schemas.microsoft.com/office/drawing/2014/main" id="{00000000-0008-0000-1000-0000DD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06" name="Line 8">
            <a:extLst>
              <a:ext uri="{FF2B5EF4-FFF2-40B4-BE49-F238E27FC236}">
                <a16:creationId xmlns="" xmlns:a16="http://schemas.microsoft.com/office/drawing/2014/main" id="{00000000-0008-0000-1000-0000DE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07" name="Line 9">
            <a:extLst>
              <a:ext uri="{FF2B5EF4-FFF2-40B4-BE49-F238E27FC236}">
                <a16:creationId xmlns="" xmlns:a16="http://schemas.microsoft.com/office/drawing/2014/main" id="{00000000-0008-0000-1000-0000DF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08" name="Line 7">
            <a:extLst>
              <a:ext uri="{FF2B5EF4-FFF2-40B4-BE49-F238E27FC236}">
                <a16:creationId xmlns="" xmlns:a16="http://schemas.microsoft.com/office/drawing/2014/main" id="{00000000-0008-0000-1000-0000E0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09" name="Line 8">
            <a:extLst>
              <a:ext uri="{FF2B5EF4-FFF2-40B4-BE49-F238E27FC236}">
                <a16:creationId xmlns="" xmlns:a16="http://schemas.microsoft.com/office/drawing/2014/main" id="{00000000-0008-0000-1000-0000E1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10" name="Line 9">
            <a:extLst>
              <a:ext uri="{FF2B5EF4-FFF2-40B4-BE49-F238E27FC236}">
                <a16:creationId xmlns="" xmlns:a16="http://schemas.microsoft.com/office/drawing/2014/main" id="{00000000-0008-0000-1000-0000E2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11" name="Line 7">
            <a:extLst>
              <a:ext uri="{FF2B5EF4-FFF2-40B4-BE49-F238E27FC236}">
                <a16:creationId xmlns="" xmlns:a16="http://schemas.microsoft.com/office/drawing/2014/main" id="{00000000-0008-0000-1000-0000E3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12" name="Line 8">
            <a:extLst>
              <a:ext uri="{FF2B5EF4-FFF2-40B4-BE49-F238E27FC236}">
                <a16:creationId xmlns="" xmlns:a16="http://schemas.microsoft.com/office/drawing/2014/main" id="{00000000-0008-0000-1000-0000E4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13" name="Line 9">
            <a:extLst>
              <a:ext uri="{FF2B5EF4-FFF2-40B4-BE49-F238E27FC236}">
                <a16:creationId xmlns="" xmlns:a16="http://schemas.microsoft.com/office/drawing/2014/main" id="{00000000-0008-0000-1000-0000E5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14" name="Line 7">
            <a:extLst>
              <a:ext uri="{FF2B5EF4-FFF2-40B4-BE49-F238E27FC236}">
                <a16:creationId xmlns="" xmlns:a16="http://schemas.microsoft.com/office/drawing/2014/main" id="{00000000-0008-0000-1000-0000E6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15" name="Line 8">
            <a:extLst>
              <a:ext uri="{FF2B5EF4-FFF2-40B4-BE49-F238E27FC236}">
                <a16:creationId xmlns="" xmlns:a16="http://schemas.microsoft.com/office/drawing/2014/main" id="{00000000-0008-0000-1000-0000E7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16" name="Line 9">
            <a:extLst>
              <a:ext uri="{FF2B5EF4-FFF2-40B4-BE49-F238E27FC236}">
                <a16:creationId xmlns="" xmlns:a16="http://schemas.microsoft.com/office/drawing/2014/main" id="{00000000-0008-0000-1000-0000E8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17" name="Line 7">
            <a:extLst>
              <a:ext uri="{FF2B5EF4-FFF2-40B4-BE49-F238E27FC236}">
                <a16:creationId xmlns="" xmlns:a16="http://schemas.microsoft.com/office/drawing/2014/main" id="{00000000-0008-0000-1000-0000E9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18" name="Line 8">
            <a:extLst>
              <a:ext uri="{FF2B5EF4-FFF2-40B4-BE49-F238E27FC236}">
                <a16:creationId xmlns="" xmlns:a16="http://schemas.microsoft.com/office/drawing/2014/main" id="{00000000-0008-0000-1000-0000EA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19" name="Line 9">
            <a:extLst>
              <a:ext uri="{FF2B5EF4-FFF2-40B4-BE49-F238E27FC236}">
                <a16:creationId xmlns="" xmlns:a16="http://schemas.microsoft.com/office/drawing/2014/main" id="{00000000-0008-0000-1000-0000EB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20" name="Line 7">
            <a:extLst>
              <a:ext uri="{FF2B5EF4-FFF2-40B4-BE49-F238E27FC236}">
                <a16:creationId xmlns="" xmlns:a16="http://schemas.microsoft.com/office/drawing/2014/main" id="{00000000-0008-0000-1000-0000EC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21" name="Line 8">
            <a:extLst>
              <a:ext uri="{FF2B5EF4-FFF2-40B4-BE49-F238E27FC236}">
                <a16:creationId xmlns="" xmlns:a16="http://schemas.microsoft.com/office/drawing/2014/main" id="{00000000-0008-0000-1000-0000ED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22" name="Line 9">
            <a:extLst>
              <a:ext uri="{FF2B5EF4-FFF2-40B4-BE49-F238E27FC236}">
                <a16:creationId xmlns="" xmlns:a16="http://schemas.microsoft.com/office/drawing/2014/main" id="{00000000-0008-0000-1000-0000EE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23" name="Line 7">
            <a:extLst>
              <a:ext uri="{FF2B5EF4-FFF2-40B4-BE49-F238E27FC236}">
                <a16:creationId xmlns="" xmlns:a16="http://schemas.microsoft.com/office/drawing/2014/main" id="{00000000-0008-0000-1000-0000EF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24" name="Line 8">
            <a:extLst>
              <a:ext uri="{FF2B5EF4-FFF2-40B4-BE49-F238E27FC236}">
                <a16:creationId xmlns="" xmlns:a16="http://schemas.microsoft.com/office/drawing/2014/main" id="{00000000-0008-0000-1000-0000F0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25" name="Line 9">
            <a:extLst>
              <a:ext uri="{FF2B5EF4-FFF2-40B4-BE49-F238E27FC236}">
                <a16:creationId xmlns="" xmlns:a16="http://schemas.microsoft.com/office/drawing/2014/main" id="{00000000-0008-0000-1000-0000F1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26" name="Line 7">
            <a:extLst>
              <a:ext uri="{FF2B5EF4-FFF2-40B4-BE49-F238E27FC236}">
                <a16:creationId xmlns="" xmlns:a16="http://schemas.microsoft.com/office/drawing/2014/main" id="{00000000-0008-0000-1000-0000F2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727" name="Line 8">
            <a:extLst>
              <a:ext uri="{FF2B5EF4-FFF2-40B4-BE49-F238E27FC236}">
                <a16:creationId xmlns="" xmlns:a16="http://schemas.microsoft.com/office/drawing/2014/main" id="{00000000-0008-0000-1000-0000F3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728" name="Line 9">
            <a:extLst>
              <a:ext uri="{FF2B5EF4-FFF2-40B4-BE49-F238E27FC236}">
                <a16:creationId xmlns="" xmlns:a16="http://schemas.microsoft.com/office/drawing/2014/main" id="{00000000-0008-0000-1000-0000F4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729" name="Line 7">
            <a:extLst>
              <a:ext uri="{FF2B5EF4-FFF2-40B4-BE49-F238E27FC236}">
                <a16:creationId xmlns="" xmlns:a16="http://schemas.microsoft.com/office/drawing/2014/main" id="{00000000-0008-0000-1000-0000F5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30" name="Line 8">
            <a:extLst>
              <a:ext uri="{FF2B5EF4-FFF2-40B4-BE49-F238E27FC236}">
                <a16:creationId xmlns="" xmlns:a16="http://schemas.microsoft.com/office/drawing/2014/main" id="{00000000-0008-0000-1000-0000F6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31" name="Line 9">
            <a:extLst>
              <a:ext uri="{FF2B5EF4-FFF2-40B4-BE49-F238E27FC236}">
                <a16:creationId xmlns="" xmlns:a16="http://schemas.microsoft.com/office/drawing/2014/main" id="{00000000-0008-0000-1000-0000F7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32" name="Line 7">
            <a:extLst>
              <a:ext uri="{FF2B5EF4-FFF2-40B4-BE49-F238E27FC236}">
                <a16:creationId xmlns="" xmlns:a16="http://schemas.microsoft.com/office/drawing/2014/main" id="{00000000-0008-0000-1000-0000F8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33" name="Line 8">
            <a:extLst>
              <a:ext uri="{FF2B5EF4-FFF2-40B4-BE49-F238E27FC236}">
                <a16:creationId xmlns="" xmlns:a16="http://schemas.microsoft.com/office/drawing/2014/main" id="{00000000-0008-0000-1000-0000F9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34" name="Line 9">
            <a:extLst>
              <a:ext uri="{FF2B5EF4-FFF2-40B4-BE49-F238E27FC236}">
                <a16:creationId xmlns="" xmlns:a16="http://schemas.microsoft.com/office/drawing/2014/main" id="{00000000-0008-0000-1000-0000FA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35" name="Line 7">
            <a:extLst>
              <a:ext uri="{FF2B5EF4-FFF2-40B4-BE49-F238E27FC236}">
                <a16:creationId xmlns="" xmlns:a16="http://schemas.microsoft.com/office/drawing/2014/main" id="{00000000-0008-0000-1000-0000FB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36" name="Line 8">
            <a:extLst>
              <a:ext uri="{FF2B5EF4-FFF2-40B4-BE49-F238E27FC236}">
                <a16:creationId xmlns="" xmlns:a16="http://schemas.microsoft.com/office/drawing/2014/main" id="{00000000-0008-0000-1000-0000FC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37" name="Line 9">
            <a:extLst>
              <a:ext uri="{FF2B5EF4-FFF2-40B4-BE49-F238E27FC236}">
                <a16:creationId xmlns="" xmlns:a16="http://schemas.microsoft.com/office/drawing/2014/main" id="{00000000-0008-0000-1000-0000FD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38" name="Line 7">
            <a:extLst>
              <a:ext uri="{FF2B5EF4-FFF2-40B4-BE49-F238E27FC236}">
                <a16:creationId xmlns="" xmlns:a16="http://schemas.microsoft.com/office/drawing/2014/main" id="{00000000-0008-0000-1000-0000FE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739" name="Line 8">
            <a:extLst>
              <a:ext uri="{FF2B5EF4-FFF2-40B4-BE49-F238E27FC236}">
                <a16:creationId xmlns="" xmlns:a16="http://schemas.microsoft.com/office/drawing/2014/main" id="{00000000-0008-0000-1000-0000FF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740" name="Line 9">
            <a:extLst>
              <a:ext uri="{FF2B5EF4-FFF2-40B4-BE49-F238E27FC236}">
                <a16:creationId xmlns="" xmlns:a16="http://schemas.microsoft.com/office/drawing/2014/main" id="{00000000-0008-0000-1000-000000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741" name="Line 7">
            <a:extLst>
              <a:ext uri="{FF2B5EF4-FFF2-40B4-BE49-F238E27FC236}">
                <a16:creationId xmlns="" xmlns:a16="http://schemas.microsoft.com/office/drawing/2014/main" id="{00000000-0008-0000-1000-000001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42" name="Line 8">
            <a:extLst>
              <a:ext uri="{FF2B5EF4-FFF2-40B4-BE49-F238E27FC236}">
                <a16:creationId xmlns="" xmlns:a16="http://schemas.microsoft.com/office/drawing/2014/main" id="{00000000-0008-0000-1000-000002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43" name="Line 9">
            <a:extLst>
              <a:ext uri="{FF2B5EF4-FFF2-40B4-BE49-F238E27FC236}">
                <a16:creationId xmlns="" xmlns:a16="http://schemas.microsoft.com/office/drawing/2014/main" id="{00000000-0008-0000-1000-000003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44" name="Line 7">
            <a:extLst>
              <a:ext uri="{FF2B5EF4-FFF2-40B4-BE49-F238E27FC236}">
                <a16:creationId xmlns="" xmlns:a16="http://schemas.microsoft.com/office/drawing/2014/main" id="{00000000-0008-0000-1000-000004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45" name="Line 8">
            <a:extLst>
              <a:ext uri="{FF2B5EF4-FFF2-40B4-BE49-F238E27FC236}">
                <a16:creationId xmlns="" xmlns:a16="http://schemas.microsoft.com/office/drawing/2014/main" id="{00000000-0008-0000-1000-000005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46" name="Line 9">
            <a:extLst>
              <a:ext uri="{FF2B5EF4-FFF2-40B4-BE49-F238E27FC236}">
                <a16:creationId xmlns="" xmlns:a16="http://schemas.microsoft.com/office/drawing/2014/main" id="{00000000-0008-0000-1000-000006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47" name="Line 7">
            <a:extLst>
              <a:ext uri="{FF2B5EF4-FFF2-40B4-BE49-F238E27FC236}">
                <a16:creationId xmlns="" xmlns:a16="http://schemas.microsoft.com/office/drawing/2014/main" id="{00000000-0008-0000-1000-000007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48" name="Line 8">
            <a:extLst>
              <a:ext uri="{FF2B5EF4-FFF2-40B4-BE49-F238E27FC236}">
                <a16:creationId xmlns="" xmlns:a16="http://schemas.microsoft.com/office/drawing/2014/main" id="{00000000-0008-0000-1000-000008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49" name="Line 9">
            <a:extLst>
              <a:ext uri="{FF2B5EF4-FFF2-40B4-BE49-F238E27FC236}">
                <a16:creationId xmlns="" xmlns:a16="http://schemas.microsoft.com/office/drawing/2014/main" id="{00000000-0008-0000-1000-000009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50" name="Line 7">
            <a:extLst>
              <a:ext uri="{FF2B5EF4-FFF2-40B4-BE49-F238E27FC236}">
                <a16:creationId xmlns="" xmlns:a16="http://schemas.microsoft.com/office/drawing/2014/main" id="{00000000-0008-0000-1000-00000A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51" name="Line 8">
            <a:extLst>
              <a:ext uri="{FF2B5EF4-FFF2-40B4-BE49-F238E27FC236}">
                <a16:creationId xmlns="" xmlns:a16="http://schemas.microsoft.com/office/drawing/2014/main" id="{00000000-0008-0000-1000-00000B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52" name="Line 9">
            <a:extLst>
              <a:ext uri="{FF2B5EF4-FFF2-40B4-BE49-F238E27FC236}">
                <a16:creationId xmlns="" xmlns:a16="http://schemas.microsoft.com/office/drawing/2014/main" id="{00000000-0008-0000-1000-00000C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53" name="Line 7">
            <a:extLst>
              <a:ext uri="{FF2B5EF4-FFF2-40B4-BE49-F238E27FC236}">
                <a16:creationId xmlns="" xmlns:a16="http://schemas.microsoft.com/office/drawing/2014/main" id="{00000000-0008-0000-1000-00000D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54" name="Line 8">
            <a:extLst>
              <a:ext uri="{FF2B5EF4-FFF2-40B4-BE49-F238E27FC236}">
                <a16:creationId xmlns="" xmlns:a16="http://schemas.microsoft.com/office/drawing/2014/main" id="{00000000-0008-0000-1000-00000E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55" name="Line 9">
            <a:extLst>
              <a:ext uri="{FF2B5EF4-FFF2-40B4-BE49-F238E27FC236}">
                <a16:creationId xmlns="" xmlns:a16="http://schemas.microsoft.com/office/drawing/2014/main" id="{00000000-0008-0000-1000-00000F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56" name="Line 7">
            <a:extLst>
              <a:ext uri="{FF2B5EF4-FFF2-40B4-BE49-F238E27FC236}">
                <a16:creationId xmlns="" xmlns:a16="http://schemas.microsoft.com/office/drawing/2014/main" id="{00000000-0008-0000-1000-000010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57" name="Line 8">
            <a:extLst>
              <a:ext uri="{FF2B5EF4-FFF2-40B4-BE49-F238E27FC236}">
                <a16:creationId xmlns="" xmlns:a16="http://schemas.microsoft.com/office/drawing/2014/main" id="{00000000-0008-0000-1000-000011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58" name="Line 9">
            <a:extLst>
              <a:ext uri="{FF2B5EF4-FFF2-40B4-BE49-F238E27FC236}">
                <a16:creationId xmlns="" xmlns:a16="http://schemas.microsoft.com/office/drawing/2014/main" id="{00000000-0008-0000-1000-000012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59" name="Line 7">
            <a:extLst>
              <a:ext uri="{FF2B5EF4-FFF2-40B4-BE49-F238E27FC236}">
                <a16:creationId xmlns="" xmlns:a16="http://schemas.microsoft.com/office/drawing/2014/main" id="{00000000-0008-0000-1000-000013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60" name="Line 8">
            <a:extLst>
              <a:ext uri="{FF2B5EF4-FFF2-40B4-BE49-F238E27FC236}">
                <a16:creationId xmlns="" xmlns:a16="http://schemas.microsoft.com/office/drawing/2014/main" id="{00000000-0008-0000-1000-000014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61" name="Line 9">
            <a:extLst>
              <a:ext uri="{FF2B5EF4-FFF2-40B4-BE49-F238E27FC236}">
                <a16:creationId xmlns="" xmlns:a16="http://schemas.microsoft.com/office/drawing/2014/main" id="{00000000-0008-0000-1000-000015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762" name="Line 7">
            <a:extLst>
              <a:ext uri="{FF2B5EF4-FFF2-40B4-BE49-F238E27FC236}">
                <a16:creationId xmlns="" xmlns:a16="http://schemas.microsoft.com/office/drawing/2014/main" id="{00000000-0008-0000-1000-000016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63" name="Line 8">
            <a:extLst>
              <a:ext uri="{FF2B5EF4-FFF2-40B4-BE49-F238E27FC236}">
                <a16:creationId xmlns="" xmlns:a16="http://schemas.microsoft.com/office/drawing/2014/main" id="{00000000-0008-0000-1000-000017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64" name="Line 9">
            <a:extLst>
              <a:ext uri="{FF2B5EF4-FFF2-40B4-BE49-F238E27FC236}">
                <a16:creationId xmlns="" xmlns:a16="http://schemas.microsoft.com/office/drawing/2014/main" id="{00000000-0008-0000-1000-000018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65" name="Line 7">
            <a:extLst>
              <a:ext uri="{FF2B5EF4-FFF2-40B4-BE49-F238E27FC236}">
                <a16:creationId xmlns="" xmlns:a16="http://schemas.microsoft.com/office/drawing/2014/main" id="{00000000-0008-0000-1000-000019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66" name="Line 8">
            <a:extLst>
              <a:ext uri="{FF2B5EF4-FFF2-40B4-BE49-F238E27FC236}">
                <a16:creationId xmlns="" xmlns:a16="http://schemas.microsoft.com/office/drawing/2014/main" id="{00000000-0008-0000-1000-00001A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67" name="Line 9">
            <a:extLst>
              <a:ext uri="{FF2B5EF4-FFF2-40B4-BE49-F238E27FC236}">
                <a16:creationId xmlns="" xmlns:a16="http://schemas.microsoft.com/office/drawing/2014/main" id="{00000000-0008-0000-1000-00001B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68" name="Line 7">
            <a:extLst>
              <a:ext uri="{FF2B5EF4-FFF2-40B4-BE49-F238E27FC236}">
                <a16:creationId xmlns="" xmlns:a16="http://schemas.microsoft.com/office/drawing/2014/main" id="{00000000-0008-0000-1000-00001C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769" name="Line 8">
            <a:extLst>
              <a:ext uri="{FF2B5EF4-FFF2-40B4-BE49-F238E27FC236}">
                <a16:creationId xmlns="" xmlns:a16="http://schemas.microsoft.com/office/drawing/2014/main" id="{00000000-0008-0000-1000-00001D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770" name="Line 9">
            <a:extLst>
              <a:ext uri="{FF2B5EF4-FFF2-40B4-BE49-F238E27FC236}">
                <a16:creationId xmlns="" xmlns:a16="http://schemas.microsoft.com/office/drawing/2014/main" id="{00000000-0008-0000-1000-00001E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771" name="Line 7">
            <a:extLst>
              <a:ext uri="{FF2B5EF4-FFF2-40B4-BE49-F238E27FC236}">
                <a16:creationId xmlns="" xmlns:a16="http://schemas.microsoft.com/office/drawing/2014/main" id="{00000000-0008-0000-1000-00001F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772" name="Line 8">
            <a:extLst>
              <a:ext uri="{FF2B5EF4-FFF2-40B4-BE49-F238E27FC236}">
                <a16:creationId xmlns="" xmlns:a16="http://schemas.microsoft.com/office/drawing/2014/main" id="{00000000-0008-0000-1000-000020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773" name="Line 9">
            <a:extLst>
              <a:ext uri="{FF2B5EF4-FFF2-40B4-BE49-F238E27FC236}">
                <a16:creationId xmlns="" xmlns:a16="http://schemas.microsoft.com/office/drawing/2014/main" id="{00000000-0008-0000-1000-000021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774" name="Line 7">
            <a:extLst>
              <a:ext uri="{FF2B5EF4-FFF2-40B4-BE49-F238E27FC236}">
                <a16:creationId xmlns="" xmlns:a16="http://schemas.microsoft.com/office/drawing/2014/main" id="{00000000-0008-0000-1000-000022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775" name="Line 8">
            <a:extLst>
              <a:ext uri="{FF2B5EF4-FFF2-40B4-BE49-F238E27FC236}">
                <a16:creationId xmlns="" xmlns:a16="http://schemas.microsoft.com/office/drawing/2014/main" id="{00000000-0008-0000-1000-000023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776" name="Line 9">
            <a:extLst>
              <a:ext uri="{FF2B5EF4-FFF2-40B4-BE49-F238E27FC236}">
                <a16:creationId xmlns="" xmlns:a16="http://schemas.microsoft.com/office/drawing/2014/main" id="{00000000-0008-0000-1000-000024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777" name="Line 7">
            <a:extLst>
              <a:ext uri="{FF2B5EF4-FFF2-40B4-BE49-F238E27FC236}">
                <a16:creationId xmlns="" xmlns:a16="http://schemas.microsoft.com/office/drawing/2014/main" id="{00000000-0008-0000-1000-00002503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778" name="Line 8">
            <a:extLst>
              <a:ext uri="{FF2B5EF4-FFF2-40B4-BE49-F238E27FC236}">
                <a16:creationId xmlns="" xmlns:a16="http://schemas.microsoft.com/office/drawing/2014/main" id="{00000000-0008-0000-1000-00002603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779" name="Line 9">
            <a:extLst>
              <a:ext uri="{FF2B5EF4-FFF2-40B4-BE49-F238E27FC236}">
                <a16:creationId xmlns="" xmlns:a16="http://schemas.microsoft.com/office/drawing/2014/main" id="{00000000-0008-0000-1000-00002703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780" name="Line 7">
            <a:extLst>
              <a:ext uri="{FF2B5EF4-FFF2-40B4-BE49-F238E27FC236}">
                <a16:creationId xmlns="" xmlns:a16="http://schemas.microsoft.com/office/drawing/2014/main" id="{00000000-0008-0000-1000-00002B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781" name="Line 8">
            <a:extLst>
              <a:ext uri="{FF2B5EF4-FFF2-40B4-BE49-F238E27FC236}">
                <a16:creationId xmlns="" xmlns:a16="http://schemas.microsoft.com/office/drawing/2014/main" id="{00000000-0008-0000-1000-00002C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782" name="Line 9">
            <a:extLst>
              <a:ext uri="{FF2B5EF4-FFF2-40B4-BE49-F238E27FC236}">
                <a16:creationId xmlns="" xmlns:a16="http://schemas.microsoft.com/office/drawing/2014/main" id="{00000000-0008-0000-1000-00002D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783" name="Line 7">
            <a:extLst>
              <a:ext uri="{FF2B5EF4-FFF2-40B4-BE49-F238E27FC236}">
                <a16:creationId xmlns="" xmlns:a16="http://schemas.microsoft.com/office/drawing/2014/main" id="{00000000-0008-0000-1000-00003403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784" name="Line 8">
            <a:extLst>
              <a:ext uri="{FF2B5EF4-FFF2-40B4-BE49-F238E27FC236}">
                <a16:creationId xmlns="" xmlns:a16="http://schemas.microsoft.com/office/drawing/2014/main" id="{00000000-0008-0000-1000-00003503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785" name="Line 9">
            <a:extLst>
              <a:ext uri="{FF2B5EF4-FFF2-40B4-BE49-F238E27FC236}">
                <a16:creationId xmlns="" xmlns:a16="http://schemas.microsoft.com/office/drawing/2014/main" id="{00000000-0008-0000-1000-00003603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786" name="Line 7">
            <a:extLst>
              <a:ext uri="{FF2B5EF4-FFF2-40B4-BE49-F238E27FC236}">
                <a16:creationId xmlns="" xmlns:a16="http://schemas.microsoft.com/office/drawing/2014/main" id="{00000000-0008-0000-1000-00003A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787" name="Line 8">
            <a:extLst>
              <a:ext uri="{FF2B5EF4-FFF2-40B4-BE49-F238E27FC236}">
                <a16:creationId xmlns="" xmlns:a16="http://schemas.microsoft.com/office/drawing/2014/main" id="{00000000-0008-0000-1000-00003B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788" name="Line 9">
            <a:extLst>
              <a:ext uri="{FF2B5EF4-FFF2-40B4-BE49-F238E27FC236}">
                <a16:creationId xmlns="" xmlns:a16="http://schemas.microsoft.com/office/drawing/2014/main" id="{00000000-0008-0000-1000-00003C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789" name="Line 7">
            <a:extLst>
              <a:ext uri="{FF2B5EF4-FFF2-40B4-BE49-F238E27FC236}">
                <a16:creationId xmlns="" xmlns:a16="http://schemas.microsoft.com/office/drawing/2014/main" id="{00000000-0008-0000-1000-000046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90" name="Line 8">
            <a:extLst>
              <a:ext uri="{FF2B5EF4-FFF2-40B4-BE49-F238E27FC236}">
                <a16:creationId xmlns="" xmlns:a16="http://schemas.microsoft.com/office/drawing/2014/main" id="{00000000-0008-0000-1000-000047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91" name="Line 9">
            <a:extLst>
              <a:ext uri="{FF2B5EF4-FFF2-40B4-BE49-F238E27FC236}">
                <a16:creationId xmlns="" xmlns:a16="http://schemas.microsoft.com/office/drawing/2014/main" id="{00000000-0008-0000-1000-000048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792" name="Line 7">
            <a:extLst>
              <a:ext uri="{FF2B5EF4-FFF2-40B4-BE49-F238E27FC236}">
                <a16:creationId xmlns="" xmlns:a16="http://schemas.microsoft.com/office/drawing/2014/main" id="{00000000-0008-0000-1000-000049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793" name="Line 8">
            <a:extLst>
              <a:ext uri="{FF2B5EF4-FFF2-40B4-BE49-F238E27FC236}">
                <a16:creationId xmlns="" xmlns:a16="http://schemas.microsoft.com/office/drawing/2014/main" id="{00000000-0008-0000-1000-00004A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794" name="Line 9">
            <a:extLst>
              <a:ext uri="{FF2B5EF4-FFF2-40B4-BE49-F238E27FC236}">
                <a16:creationId xmlns="" xmlns:a16="http://schemas.microsoft.com/office/drawing/2014/main" id="{00000000-0008-0000-1000-00004B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795" name="Line 7">
            <a:extLst>
              <a:ext uri="{FF2B5EF4-FFF2-40B4-BE49-F238E27FC236}">
                <a16:creationId xmlns="" xmlns:a16="http://schemas.microsoft.com/office/drawing/2014/main" id="{00000000-0008-0000-1000-00004C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96" name="Line 8">
            <a:extLst>
              <a:ext uri="{FF2B5EF4-FFF2-40B4-BE49-F238E27FC236}">
                <a16:creationId xmlns="" xmlns:a16="http://schemas.microsoft.com/office/drawing/2014/main" id="{00000000-0008-0000-1000-00004D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97" name="Line 9">
            <a:extLst>
              <a:ext uri="{FF2B5EF4-FFF2-40B4-BE49-F238E27FC236}">
                <a16:creationId xmlns="" xmlns:a16="http://schemas.microsoft.com/office/drawing/2014/main" id="{00000000-0008-0000-1000-00004E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98" name="Line 7">
            <a:extLst>
              <a:ext uri="{FF2B5EF4-FFF2-40B4-BE49-F238E27FC236}">
                <a16:creationId xmlns="" xmlns:a16="http://schemas.microsoft.com/office/drawing/2014/main" id="{00000000-0008-0000-1000-00004F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799" name="Line 8">
            <a:extLst>
              <a:ext uri="{FF2B5EF4-FFF2-40B4-BE49-F238E27FC236}">
                <a16:creationId xmlns="" xmlns:a16="http://schemas.microsoft.com/office/drawing/2014/main" id="{00000000-0008-0000-1000-000050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800" name="Line 9">
            <a:extLst>
              <a:ext uri="{FF2B5EF4-FFF2-40B4-BE49-F238E27FC236}">
                <a16:creationId xmlns="" xmlns:a16="http://schemas.microsoft.com/office/drawing/2014/main" id="{00000000-0008-0000-1000-000051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801" name="Line 7">
            <a:extLst>
              <a:ext uri="{FF2B5EF4-FFF2-40B4-BE49-F238E27FC236}">
                <a16:creationId xmlns="" xmlns:a16="http://schemas.microsoft.com/office/drawing/2014/main" id="{00000000-0008-0000-1000-000052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802" name="Line 8">
            <a:extLst>
              <a:ext uri="{FF2B5EF4-FFF2-40B4-BE49-F238E27FC236}">
                <a16:creationId xmlns="" xmlns:a16="http://schemas.microsoft.com/office/drawing/2014/main" id="{00000000-0008-0000-1000-000053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803" name="Line 9">
            <a:extLst>
              <a:ext uri="{FF2B5EF4-FFF2-40B4-BE49-F238E27FC236}">
                <a16:creationId xmlns="" xmlns:a16="http://schemas.microsoft.com/office/drawing/2014/main" id="{00000000-0008-0000-1000-000054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804" name="Line 7">
            <a:extLst>
              <a:ext uri="{FF2B5EF4-FFF2-40B4-BE49-F238E27FC236}">
                <a16:creationId xmlns="" xmlns:a16="http://schemas.microsoft.com/office/drawing/2014/main" id="{00000000-0008-0000-1000-000055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05" name="Line 8">
            <a:extLst>
              <a:ext uri="{FF2B5EF4-FFF2-40B4-BE49-F238E27FC236}">
                <a16:creationId xmlns="" xmlns:a16="http://schemas.microsoft.com/office/drawing/2014/main" id="{00000000-0008-0000-1000-000056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06" name="Line 9">
            <a:extLst>
              <a:ext uri="{FF2B5EF4-FFF2-40B4-BE49-F238E27FC236}">
                <a16:creationId xmlns="" xmlns:a16="http://schemas.microsoft.com/office/drawing/2014/main" id="{00000000-0008-0000-1000-000057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07" name="Line 7">
            <a:extLst>
              <a:ext uri="{FF2B5EF4-FFF2-40B4-BE49-F238E27FC236}">
                <a16:creationId xmlns="" xmlns:a16="http://schemas.microsoft.com/office/drawing/2014/main" id="{00000000-0008-0000-1000-000058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808" name="Line 8">
            <a:extLst>
              <a:ext uri="{FF2B5EF4-FFF2-40B4-BE49-F238E27FC236}">
                <a16:creationId xmlns="" xmlns:a16="http://schemas.microsoft.com/office/drawing/2014/main" id="{00000000-0008-0000-1000-000059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809" name="Line 9">
            <a:extLst>
              <a:ext uri="{FF2B5EF4-FFF2-40B4-BE49-F238E27FC236}">
                <a16:creationId xmlns="" xmlns:a16="http://schemas.microsoft.com/office/drawing/2014/main" id="{00000000-0008-0000-1000-00005A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810" name="Line 7">
            <a:extLst>
              <a:ext uri="{FF2B5EF4-FFF2-40B4-BE49-F238E27FC236}">
                <a16:creationId xmlns="" xmlns:a16="http://schemas.microsoft.com/office/drawing/2014/main" id="{00000000-0008-0000-1000-00005B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811" name="Line 8">
            <a:extLst>
              <a:ext uri="{FF2B5EF4-FFF2-40B4-BE49-F238E27FC236}">
                <a16:creationId xmlns="" xmlns:a16="http://schemas.microsoft.com/office/drawing/2014/main" id="{00000000-0008-0000-1000-00005C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812" name="Line 9">
            <a:extLst>
              <a:ext uri="{FF2B5EF4-FFF2-40B4-BE49-F238E27FC236}">
                <a16:creationId xmlns="" xmlns:a16="http://schemas.microsoft.com/office/drawing/2014/main" id="{00000000-0008-0000-1000-00005D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813" name="Line 7">
            <a:extLst>
              <a:ext uri="{FF2B5EF4-FFF2-40B4-BE49-F238E27FC236}">
                <a16:creationId xmlns="" xmlns:a16="http://schemas.microsoft.com/office/drawing/2014/main" id="{00000000-0008-0000-1000-00005E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14" name="Line 8">
            <a:extLst>
              <a:ext uri="{FF2B5EF4-FFF2-40B4-BE49-F238E27FC236}">
                <a16:creationId xmlns="" xmlns:a16="http://schemas.microsoft.com/office/drawing/2014/main" id="{00000000-0008-0000-1000-00005F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15" name="Line 9">
            <a:extLst>
              <a:ext uri="{FF2B5EF4-FFF2-40B4-BE49-F238E27FC236}">
                <a16:creationId xmlns="" xmlns:a16="http://schemas.microsoft.com/office/drawing/2014/main" id="{00000000-0008-0000-1000-000060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16" name="Line 7">
            <a:extLst>
              <a:ext uri="{FF2B5EF4-FFF2-40B4-BE49-F238E27FC236}">
                <a16:creationId xmlns="" xmlns:a16="http://schemas.microsoft.com/office/drawing/2014/main" id="{00000000-0008-0000-1000-000061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817" name="Line 8">
            <a:extLst>
              <a:ext uri="{FF2B5EF4-FFF2-40B4-BE49-F238E27FC236}">
                <a16:creationId xmlns="" xmlns:a16="http://schemas.microsoft.com/office/drawing/2014/main" id="{00000000-0008-0000-1000-000062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818" name="Line 9">
            <a:extLst>
              <a:ext uri="{FF2B5EF4-FFF2-40B4-BE49-F238E27FC236}">
                <a16:creationId xmlns="" xmlns:a16="http://schemas.microsoft.com/office/drawing/2014/main" id="{00000000-0008-0000-1000-000063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819" name="Line 7">
            <a:extLst>
              <a:ext uri="{FF2B5EF4-FFF2-40B4-BE49-F238E27FC236}">
                <a16:creationId xmlns="" xmlns:a16="http://schemas.microsoft.com/office/drawing/2014/main" id="{00000000-0008-0000-1000-000064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20" name="Line 8">
            <a:extLst>
              <a:ext uri="{FF2B5EF4-FFF2-40B4-BE49-F238E27FC236}">
                <a16:creationId xmlns="" xmlns:a16="http://schemas.microsoft.com/office/drawing/2014/main" id="{00000000-0008-0000-1000-000065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21" name="Line 9">
            <a:extLst>
              <a:ext uri="{FF2B5EF4-FFF2-40B4-BE49-F238E27FC236}">
                <a16:creationId xmlns="" xmlns:a16="http://schemas.microsoft.com/office/drawing/2014/main" id="{00000000-0008-0000-1000-000066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22" name="Line 7">
            <a:extLst>
              <a:ext uri="{FF2B5EF4-FFF2-40B4-BE49-F238E27FC236}">
                <a16:creationId xmlns="" xmlns:a16="http://schemas.microsoft.com/office/drawing/2014/main" id="{00000000-0008-0000-1000-000067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823" name="Line 8">
            <a:extLst>
              <a:ext uri="{FF2B5EF4-FFF2-40B4-BE49-F238E27FC236}">
                <a16:creationId xmlns="" xmlns:a16="http://schemas.microsoft.com/office/drawing/2014/main" id="{00000000-0008-0000-1000-000068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824" name="Line 9">
            <a:extLst>
              <a:ext uri="{FF2B5EF4-FFF2-40B4-BE49-F238E27FC236}">
                <a16:creationId xmlns="" xmlns:a16="http://schemas.microsoft.com/office/drawing/2014/main" id="{00000000-0008-0000-1000-000069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825" name="Line 7">
            <a:extLst>
              <a:ext uri="{FF2B5EF4-FFF2-40B4-BE49-F238E27FC236}">
                <a16:creationId xmlns="" xmlns:a16="http://schemas.microsoft.com/office/drawing/2014/main" id="{00000000-0008-0000-1000-00006A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826" name="Line 8">
            <a:extLst>
              <a:ext uri="{FF2B5EF4-FFF2-40B4-BE49-F238E27FC236}">
                <a16:creationId xmlns="" xmlns:a16="http://schemas.microsoft.com/office/drawing/2014/main" id="{00000000-0008-0000-1000-00006B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827" name="Line 9">
            <a:extLst>
              <a:ext uri="{FF2B5EF4-FFF2-40B4-BE49-F238E27FC236}">
                <a16:creationId xmlns="" xmlns:a16="http://schemas.microsoft.com/office/drawing/2014/main" id="{00000000-0008-0000-1000-00006C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828" name="Line 7">
            <a:extLst>
              <a:ext uri="{FF2B5EF4-FFF2-40B4-BE49-F238E27FC236}">
                <a16:creationId xmlns="" xmlns:a16="http://schemas.microsoft.com/office/drawing/2014/main" id="{00000000-0008-0000-1000-00006D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29" name="Line 8">
            <a:extLst>
              <a:ext uri="{FF2B5EF4-FFF2-40B4-BE49-F238E27FC236}">
                <a16:creationId xmlns="" xmlns:a16="http://schemas.microsoft.com/office/drawing/2014/main" id="{00000000-0008-0000-1000-00006E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30" name="Line 9">
            <a:extLst>
              <a:ext uri="{FF2B5EF4-FFF2-40B4-BE49-F238E27FC236}">
                <a16:creationId xmlns="" xmlns:a16="http://schemas.microsoft.com/office/drawing/2014/main" id="{00000000-0008-0000-1000-00006F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31" name="Line 7">
            <a:extLst>
              <a:ext uri="{FF2B5EF4-FFF2-40B4-BE49-F238E27FC236}">
                <a16:creationId xmlns="" xmlns:a16="http://schemas.microsoft.com/office/drawing/2014/main" id="{00000000-0008-0000-1000-000070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832" name="Line 8">
            <a:extLst>
              <a:ext uri="{FF2B5EF4-FFF2-40B4-BE49-F238E27FC236}">
                <a16:creationId xmlns="" xmlns:a16="http://schemas.microsoft.com/office/drawing/2014/main" id="{00000000-0008-0000-1000-000071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833" name="Line 9">
            <a:extLst>
              <a:ext uri="{FF2B5EF4-FFF2-40B4-BE49-F238E27FC236}">
                <a16:creationId xmlns="" xmlns:a16="http://schemas.microsoft.com/office/drawing/2014/main" id="{00000000-0008-0000-1000-000072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834" name="Line 7">
            <a:extLst>
              <a:ext uri="{FF2B5EF4-FFF2-40B4-BE49-F238E27FC236}">
                <a16:creationId xmlns="" xmlns:a16="http://schemas.microsoft.com/office/drawing/2014/main" id="{00000000-0008-0000-1000-000073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835" name="Line 8">
            <a:extLst>
              <a:ext uri="{FF2B5EF4-FFF2-40B4-BE49-F238E27FC236}">
                <a16:creationId xmlns="" xmlns:a16="http://schemas.microsoft.com/office/drawing/2014/main" id="{00000000-0008-0000-1000-000074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836" name="Line 9">
            <a:extLst>
              <a:ext uri="{FF2B5EF4-FFF2-40B4-BE49-F238E27FC236}">
                <a16:creationId xmlns="" xmlns:a16="http://schemas.microsoft.com/office/drawing/2014/main" id="{00000000-0008-0000-1000-000075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837" name="Line 7">
            <a:extLst>
              <a:ext uri="{FF2B5EF4-FFF2-40B4-BE49-F238E27FC236}">
                <a16:creationId xmlns="" xmlns:a16="http://schemas.microsoft.com/office/drawing/2014/main" id="{00000000-0008-0000-1000-000076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838" name="Line 8">
            <a:extLst>
              <a:ext uri="{FF2B5EF4-FFF2-40B4-BE49-F238E27FC236}">
                <a16:creationId xmlns="" xmlns:a16="http://schemas.microsoft.com/office/drawing/2014/main" id="{00000000-0008-0000-1000-000077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839" name="Line 9">
            <a:extLst>
              <a:ext uri="{FF2B5EF4-FFF2-40B4-BE49-F238E27FC236}">
                <a16:creationId xmlns="" xmlns:a16="http://schemas.microsoft.com/office/drawing/2014/main" id="{00000000-0008-0000-1000-000078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840" name="Line 7">
            <a:extLst>
              <a:ext uri="{FF2B5EF4-FFF2-40B4-BE49-F238E27FC236}">
                <a16:creationId xmlns="" xmlns:a16="http://schemas.microsoft.com/office/drawing/2014/main" id="{00000000-0008-0000-1000-000079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41" name="Line 8">
            <a:extLst>
              <a:ext uri="{FF2B5EF4-FFF2-40B4-BE49-F238E27FC236}">
                <a16:creationId xmlns="" xmlns:a16="http://schemas.microsoft.com/office/drawing/2014/main" id="{00000000-0008-0000-1000-00007A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42" name="Line 9">
            <a:extLst>
              <a:ext uri="{FF2B5EF4-FFF2-40B4-BE49-F238E27FC236}">
                <a16:creationId xmlns="" xmlns:a16="http://schemas.microsoft.com/office/drawing/2014/main" id="{00000000-0008-0000-1000-00007B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43" name="Line 7">
            <a:extLst>
              <a:ext uri="{FF2B5EF4-FFF2-40B4-BE49-F238E27FC236}">
                <a16:creationId xmlns="" xmlns:a16="http://schemas.microsoft.com/office/drawing/2014/main" id="{00000000-0008-0000-1000-00007C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844" name="Line 8">
            <a:extLst>
              <a:ext uri="{FF2B5EF4-FFF2-40B4-BE49-F238E27FC236}">
                <a16:creationId xmlns="" xmlns:a16="http://schemas.microsoft.com/office/drawing/2014/main" id="{00000000-0008-0000-1000-00007D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845" name="Line 9">
            <a:extLst>
              <a:ext uri="{FF2B5EF4-FFF2-40B4-BE49-F238E27FC236}">
                <a16:creationId xmlns="" xmlns:a16="http://schemas.microsoft.com/office/drawing/2014/main" id="{00000000-0008-0000-1000-00007E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846" name="Line 7">
            <a:extLst>
              <a:ext uri="{FF2B5EF4-FFF2-40B4-BE49-F238E27FC236}">
                <a16:creationId xmlns="" xmlns:a16="http://schemas.microsoft.com/office/drawing/2014/main" id="{00000000-0008-0000-1000-00007F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847" name="Line 8">
            <a:extLst>
              <a:ext uri="{FF2B5EF4-FFF2-40B4-BE49-F238E27FC236}">
                <a16:creationId xmlns="" xmlns:a16="http://schemas.microsoft.com/office/drawing/2014/main" id="{00000000-0008-0000-1000-000080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848" name="Line 9">
            <a:extLst>
              <a:ext uri="{FF2B5EF4-FFF2-40B4-BE49-F238E27FC236}">
                <a16:creationId xmlns="" xmlns:a16="http://schemas.microsoft.com/office/drawing/2014/main" id="{00000000-0008-0000-1000-000081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849" name="Line 7">
            <a:extLst>
              <a:ext uri="{FF2B5EF4-FFF2-40B4-BE49-F238E27FC236}">
                <a16:creationId xmlns="" xmlns:a16="http://schemas.microsoft.com/office/drawing/2014/main" id="{00000000-0008-0000-1000-000082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850" name="Line 8">
            <a:extLst>
              <a:ext uri="{FF2B5EF4-FFF2-40B4-BE49-F238E27FC236}">
                <a16:creationId xmlns="" xmlns:a16="http://schemas.microsoft.com/office/drawing/2014/main" id="{00000000-0008-0000-1000-000083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851" name="Line 9">
            <a:extLst>
              <a:ext uri="{FF2B5EF4-FFF2-40B4-BE49-F238E27FC236}">
                <a16:creationId xmlns="" xmlns:a16="http://schemas.microsoft.com/office/drawing/2014/main" id="{00000000-0008-0000-1000-000084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852" name="Line 7">
            <a:extLst>
              <a:ext uri="{FF2B5EF4-FFF2-40B4-BE49-F238E27FC236}">
                <a16:creationId xmlns="" xmlns:a16="http://schemas.microsoft.com/office/drawing/2014/main" id="{00000000-0008-0000-1000-000085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853" name="Line 8">
            <a:extLst>
              <a:ext uri="{FF2B5EF4-FFF2-40B4-BE49-F238E27FC236}">
                <a16:creationId xmlns="" xmlns:a16="http://schemas.microsoft.com/office/drawing/2014/main" id="{00000000-0008-0000-1000-000086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854" name="Line 9">
            <a:extLst>
              <a:ext uri="{FF2B5EF4-FFF2-40B4-BE49-F238E27FC236}">
                <a16:creationId xmlns="" xmlns:a16="http://schemas.microsoft.com/office/drawing/2014/main" id="{00000000-0008-0000-1000-000087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855" name="Line 7">
            <a:extLst>
              <a:ext uri="{FF2B5EF4-FFF2-40B4-BE49-F238E27FC236}">
                <a16:creationId xmlns="" xmlns:a16="http://schemas.microsoft.com/office/drawing/2014/main" id="{00000000-0008-0000-1000-000088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56" name="Line 8">
            <a:extLst>
              <a:ext uri="{FF2B5EF4-FFF2-40B4-BE49-F238E27FC236}">
                <a16:creationId xmlns="" xmlns:a16="http://schemas.microsoft.com/office/drawing/2014/main" id="{00000000-0008-0000-1000-000089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57" name="Line 9">
            <a:extLst>
              <a:ext uri="{FF2B5EF4-FFF2-40B4-BE49-F238E27FC236}">
                <a16:creationId xmlns="" xmlns:a16="http://schemas.microsoft.com/office/drawing/2014/main" id="{00000000-0008-0000-1000-00008A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58" name="Line 7">
            <a:extLst>
              <a:ext uri="{FF2B5EF4-FFF2-40B4-BE49-F238E27FC236}">
                <a16:creationId xmlns="" xmlns:a16="http://schemas.microsoft.com/office/drawing/2014/main" id="{00000000-0008-0000-1000-00008B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859" name="Line 8">
            <a:extLst>
              <a:ext uri="{FF2B5EF4-FFF2-40B4-BE49-F238E27FC236}">
                <a16:creationId xmlns="" xmlns:a16="http://schemas.microsoft.com/office/drawing/2014/main" id="{00000000-0008-0000-1000-00008C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860" name="Line 9">
            <a:extLst>
              <a:ext uri="{FF2B5EF4-FFF2-40B4-BE49-F238E27FC236}">
                <a16:creationId xmlns="" xmlns:a16="http://schemas.microsoft.com/office/drawing/2014/main" id="{00000000-0008-0000-1000-00008D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861" name="Line 7">
            <a:extLst>
              <a:ext uri="{FF2B5EF4-FFF2-40B4-BE49-F238E27FC236}">
                <a16:creationId xmlns="" xmlns:a16="http://schemas.microsoft.com/office/drawing/2014/main" id="{00000000-0008-0000-1000-00008E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862" name="Line 8">
            <a:extLst>
              <a:ext uri="{FF2B5EF4-FFF2-40B4-BE49-F238E27FC236}">
                <a16:creationId xmlns="" xmlns:a16="http://schemas.microsoft.com/office/drawing/2014/main" id="{00000000-0008-0000-1000-00008F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863" name="Line 9">
            <a:extLst>
              <a:ext uri="{FF2B5EF4-FFF2-40B4-BE49-F238E27FC236}">
                <a16:creationId xmlns="" xmlns:a16="http://schemas.microsoft.com/office/drawing/2014/main" id="{00000000-0008-0000-1000-000090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864" name="Line 7">
            <a:extLst>
              <a:ext uri="{FF2B5EF4-FFF2-40B4-BE49-F238E27FC236}">
                <a16:creationId xmlns="" xmlns:a16="http://schemas.microsoft.com/office/drawing/2014/main" id="{00000000-0008-0000-1000-000091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65" name="Line 8">
            <a:extLst>
              <a:ext uri="{FF2B5EF4-FFF2-40B4-BE49-F238E27FC236}">
                <a16:creationId xmlns="" xmlns:a16="http://schemas.microsoft.com/office/drawing/2014/main" id="{00000000-0008-0000-1000-000092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66" name="Line 9">
            <a:extLst>
              <a:ext uri="{FF2B5EF4-FFF2-40B4-BE49-F238E27FC236}">
                <a16:creationId xmlns="" xmlns:a16="http://schemas.microsoft.com/office/drawing/2014/main" id="{00000000-0008-0000-1000-000093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67" name="Line 7">
            <a:extLst>
              <a:ext uri="{FF2B5EF4-FFF2-40B4-BE49-F238E27FC236}">
                <a16:creationId xmlns="" xmlns:a16="http://schemas.microsoft.com/office/drawing/2014/main" id="{00000000-0008-0000-1000-000094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868" name="Line 8">
            <a:extLst>
              <a:ext uri="{FF2B5EF4-FFF2-40B4-BE49-F238E27FC236}">
                <a16:creationId xmlns="" xmlns:a16="http://schemas.microsoft.com/office/drawing/2014/main" id="{00000000-0008-0000-1000-000095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869" name="Line 9">
            <a:extLst>
              <a:ext uri="{FF2B5EF4-FFF2-40B4-BE49-F238E27FC236}">
                <a16:creationId xmlns="" xmlns:a16="http://schemas.microsoft.com/office/drawing/2014/main" id="{00000000-0008-0000-1000-000096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870" name="Line 7">
            <a:extLst>
              <a:ext uri="{FF2B5EF4-FFF2-40B4-BE49-F238E27FC236}">
                <a16:creationId xmlns="" xmlns:a16="http://schemas.microsoft.com/office/drawing/2014/main" id="{00000000-0008-0000-1000-000097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71" name="Line 8">
            <a:extLst>
              <a:ext uri="{FF2B5EF4-FFF2-40B4-BE49-F238E27FC236}">
                <a16:creationId xmlns="" xmlns:a16="http://schemas.microsoft.com/office/drawing/2014/main" id="{00000000-0008-0000-1000-000098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72" name="Line 9">
            <a:extLst>
              <a:ext uri="{FF2B5EF4-FFF2-40B4-BE49-F238E27FC236}">
                <a16:creationId xmlns="" xmlns:a16="http://schemas.microsoft.com/office/drawing/2014/main" id="{00000000-0008-0000-1000-000099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73" name="Line 7">
            <a:extLst>
              <a:ext uri="{FF2B5EF4-FFF2-40B4-BE49-F238E27FC236}">
                <a16:creationId xmlns="" xmlns:a16="http://schemas.microsoft.com/office/drawing/2014/main" id="{00000000-0008-0000-1000-00009A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874" name="Line 8">
            <a:extLst>
              <a:ext uri="{FF2B5EF4-FFF2-40B4-BE49-F238E27FC236}">
                <a16:creationId xmlns="" xmlns:a16="http://schemas.microsoft.com/office/drawing/2014/main" id="{00000000-0008-0000-1000-00009B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875" name="Line 9">
            <a:extLst>
              <a:ext uri="{FF2B5EF4-FFF2-40B4-BE49-F238E27FC236}">
                <a16:creationId xmlns="" xmlns:a16="http://schemas.microsoft.com/office/drawing/2014/main" id="{00000000-0008-0000-1000-00009C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876" name="Line 7">
            <a:extLst>
              <a:ext uri="{FF2B5EF4-FFF2-40B4-BE49-F238E27FC236}">
                <a16:creationId xmlns="" xmlns:a16="http://schemas.microsoft.com/office/drawing/2014/main" id="{00000000-0008-0000-1000-00009D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877" name="Line 8">
            <a:extLst>
              <a:ext uri="{FF2B5EF4-FFF2-40B4-BE49-F238E27FC236}">
                <a16:creationId xmlns="" xmlns:a16="http://schemas.microsoft.com/office/drawing/2014/main" id="{00000000-0008-0000-1000-00009E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878" name="Line 9">
            <a:extLst>
              <a:ext uri="{FF2B5EF4-FFF2-40B4-BE49-F238E27FC236}">
                <a16:creationId xmlns="" xmlns:a16="http://schemas.microsoft.com/office/drawing/2014/main" id="{00000000-0008-0000-1000-00009F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879" name="Line 7">
            <a:extLst>
              <a:ext uri="{FF2B5EF4-FFF2-40B4-BE49-F238E27FC236}">
                <a16:creationId xmlns="" xmlns:a16="http://schemas.microsoft.com/office/drawing/2014/main" id="{00000000-0008-0000-1000-0000A0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80" name="Line 8">
            <a:extLst>
              <a:ext uri="{FF2B5EF4-FFF2-40B4-BE49-F238E27FC236}">
                <a16:creationId xmlns="" xmlns:a16="http://schemas.microsoft.com/office/drawing/2014/main" id="{00000000-0008-0000-1000-0000A1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81" name="Line 9">
            <a:extLst>
              <a:ext uri="{FF2B5EF4-FFF2-40B4-BE49-F238E27FC236}">
                <a16:creationId xmlns="" xmlns:a16="http://schemas.microsoft.com/office/drawing/2014/main" id="{00000000-0008-0000-1000-0000A2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882" name="Line 7">
            <a:extLst>
              <a:ext uri="{FF2B5EF4-FFF2-40B4-BE49-F238E27FC236}">
                <a16:creationId xmlns="" xmlns:a16="http://schemas.microsoft.com/office/drawing/2014/main" id="{00000000-0008-0000-1000-0000A3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883" name="Line 8">
            <a:extLst>
              <a:ext uri="{FF2B5EF4-FFF2-40B4-BE49-F238E27FC236}">
                <a16:creationId xmlns="" xmlns:a16="http://schemas.microsoft.com/office/drawing/2014/main" id="{00000000-0008-0000-1000-0000A4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884" name="Line 9">
            <a:extLst>
              <a:ext uri="{FF2B5EF4-FFF2-40B4-BE49-F238E27FC236}">
                <a16:creationId xmlns="" xmlns:a16="http://schemas.microsoft.com/office/drawing/2014/main" id="{00000000-0008-0000-1000-0000A5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885" name="Line 7">
            <a:extLst>
              <a:ext uri="{FF2B5EF4-FFF2-40B4-BE49-F238E27FC236}">
                <a16:creationId xmlns="" xmlns:a16="http://schemas.microsoft.com/office/drawing/2014/main" id="{00000000-0008-0000-1000-0000A6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886" name="Line 8">
            <a:extLst>
              <a:ext uri="{FF2B5EF4-FFF2-40B4-BE49-F238E27FC236}">
                <a16:creationId xmlns="" xmlns:a16="http://schemas.microsoft.com/office/drawing/2014/main" id="{00000000-0008-0000-1000-0000A7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887" name="Line 9">
            <a:extLst>
              <a:ext uri="{FF2B5EF4-FFF2-40B4-BE49-F238E27FC236}">
                <a16:creationId xmlns="" xmlns:a16="http://schemas.microsoft.com/office/drawing/2014/main" id="{00000000-0008-0000-1000-0000A8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888" name="Line 7">
            <a:extLst>
              <a:ext uri="{FF2B5EF4-FFF2-40B4-BE49-F238E27FC236}">
                <a16:creationId xmlns="" xmlns:a16="http://schemas.microsoft.com/office/drawing/2014/main" id="{00000000-0008-0000-1000-0000A9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889" name="Line 8">
            <a:extLst>
              <a:ext uri="{FF2B5EF4-FFF2-40B4-BE49-F238E27FC236}">
                <a16:creationId xmlns="" xmlns:a16="http://schemas.microsoft.com/office/drawing/2014/main" id="{00000000-0008-0000-1000-0000AA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890" name="Line 9">
            <a:extLst>
              <a:ext uri="{FF2B5EF4-FFF2-40B4-BE49-F238E27FC236}">
                <a16:creationId xmlns="" xmlns:a16="http://schemas.microsoft.com/office/drawing/2014/main" id="{00000000-0008-0000-1000-0000AB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891" name="Line 7">
            <a:extLst>
              <a:ext uri="{FF2B5EF4-FFF2-40B4-BE49-F238E27FC236}">
                <a16:creationId xmlns="" xmlns:a16="http://schemas.microsoft.com/office/drawing/2014/main" id="{00000000-0008-0000-1000-000030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892" name="Line 8">
            <a:extLst>
              <a:ext uri="{FF2B5EF4-FFF2-40B4-BE49-F238E27FC236}">
                <a16:creationId xmlns="" xmlns:a16="http://schemas.microsoft.com/office/drawing/2014/main" id="{00000000-0008-0000-1000-000031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893" name="Line 9">
            <a:extLst>
              <a:ext uri="{FF2B5EF4-FFF2-40B4-BE49-F238E27FC236}">
                <a16:creationId xmlns="" xmlns:a16="http://schemas.microsoft.com/office/drawing/2014/main" id="{00000000-0008-0000-1000-000032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894" name="Line 7">
            <a:extLst>
              <a:ext uri="{FF2B5EF4-FFF2-40B4-BE49-F238E27FC236}">
                <a16:creationId xmlns="" xmlns:a16="http://schemas.microsoft.com/office/drawing/2014/main" id="{00000000-0008-0000-1000-000033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895" name="Line 8">
            <a:extLst>
              <a:ext uri="{FF2B5EF4-FFF2-40B4-BE49-F238E27FC236}">
                <a16:creationId xmlns="" xmlns:a16="http://schemas.microsoft.com/office/drawing/2014/main" id="{00000000-0008-0000-1000-000034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896" name="Line 9">
            <a:extLst>
              <a:ext uri="{FF2B5EF4-FFF2-40B4-BE49-F238E27FC236}">
                <a16:creationId xmlns="" xmlns:a16="http://schemas.microsoft.com/office/drawing/2014/main" id="{00000000-0008-0000-1000-000035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897" name="Line 7">
            <a:extLst>
              <a:ext uri="{FF2B5EF4-FFF2-40B4-BE49-F238E27FC236}">
                <a16:creationId xmlns="" xmlns:a16="http://schemas.microsoft.com/office/drawing/2014/main" id="{00000000-0008-0000-1000-000036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898" name="Line 8">
            <a:extLst>
              <a:ext uri="{FF2B5EF4-FFF2-40B4-BE49-F238E27FC236}">
                <a16:creationId xmlns="" xmlns:a16="http://schemas.microsoft.com/office/drawing/2014/main" id="{00000000-0008-0000-1000-000037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899" name="Line 9">
            <a:extLst>
              <a:ext uri="{FF2B5EF4-FFF2-40B4-BE49-F238E27FC236}">
                <a16:creationId xmlns="" xmlns:a16="http://schemas.microsoft.com/office/drawing/2014/main" id="{00000000-0008-0000-1000-000038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900" name="Line 7">
            <a:extLst>
              <a:ext uri="{FF2B5EF4-FFF2-40B4-BE49-F238E27FC236}">
                <a16:creationId xmlns="" xmlns:a16="http://schemas.microsoft.com/office/drawing/2014/main" id="{00000000-0008-0000-1000-000039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901" name="Line 8">
            <a:extLst>
              <a:ext uri="{FF2B5EF4-FFF2-40B4-BE49-F238E27FC236}">
                <a16:creationId xmlns="" xmlns:a16="http://schemas.microsoft.com/office/drawing/2014/main" id="{00000000-0008-0000-1000-00003A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902" name="Line 9">
            <a:extLst>
              <a:ext uri="{FF2B5EF4-FFF2-40B4-BE49-F238E27FC236}">
                <a16:creationId xmlns="" xmlns:a16="http://schemas.microsoft.com/office/drawing/2014/main" id="{00000000-0008-0000-1000-00003B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903" name="Line 7">
            <a:extLst>
              <a:ext uri="{FF2B5EF4-FFF2-40B4-BE49-F238E27FC236}">
                <a16:creationId xmlns="" xmlns:a16="http://schemas.microsoft.com/office/drawing/2014/main" id="{00000000-0008-0000-1000-00003C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904" name="Line 8">
            <a:extLst>
              <a:ext uri="{FF2B5EF4-FFF2-40B4-BE49-F238E27FC236}">
                <a16:creationId xmlns="" xmlns:a16="http://schemas.microsoft.com/office/drawing/2014/main" id="{00000000-0008-0000-1000-00003D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905" name="Line 9">
            <a:extLst>
              <a:ext uri="{FF2B5EF4-FFF2-40B4-BE49-F238E27FC236}">
                <a16:creationId xmlns="" xmlns:a16="http://schemas.microsoft.com/office/drawing/2014/main" id="{00000000-0008-0000-1000-00003E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906" name="Line 7">
            <a:extLst>
              <a:ext uri="{FF2B5EF4-FFF2-40B4-BE49-F238E27FC236}">
                <a16:creationId xmlns="" xmlns:a16="http://schemas.microsoft.com/office/drawing/2014/main" id="{00000000-0008-0000-1000-000042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907" name="Line 8">
            <a:extLst>
              <a:ext uri="{FF2B5EF4-FFF2-40B4-BE49-F238E27FC236}">
                <a16:creationId xmlns="" xmlns:a16="http://schemas.microsoft.com/office/drawing/2014/main" id="{00000000-0008-0000-1000-000043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908" name="Line 9">
            <a:extLst>
              <a:ext uri="{FF2B5EF4-FFF2-40B4-BE49-F238E27FC236}">
                <a16:creationId xmlns="" xmlns:a16="http://schemas.microsoft.com/office/drawing/2014/main" id="{00000000-0008-0000-1000-000044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909" name="Line 7">
            <a:extLst>
              <a:ext uri="{FF2B5EF4-FFF2-40B4-BE49-F238E27FC236}">
                <a16:creationId xmlns="" xmlns:a16="http://schemas.microsoft.com/office/drawing/2014/main" id="{00000000-0008-0000-1000-000045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910" name="Line 8">
            <a:extLst>
              <a:ext uri="{FF2B5EF4-FFF2-40B4-BE49-F238E27FC236}">
                <a16:creationId xmlns="" xmlns:a16="http://schemas.microsoft.com/office/drawing/2014/main" id="{00000000-0008-0000-1000-000046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911" name="Line 9">
            <a:extLst>
              <a:ext uri="{FF2B5EF4-FFF2-40B4-BE49-F238E27FC236}">
                <a16:creationId xmlns="" xmlns:a16="http://schemas.microsoft.com/office/drawing/2014/main" id="{00000000-0008-0000-1000-000047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912" name="Line 7">
            <a:extLst>
              <a:ext uri="{FF2B5EF4-FFF2-40B4-BE49-F238E27FC236}">
                <a16:creationId xmlns="" xmlns:a16="http://schemas.microsoft.com/office/drawing/2014/main" id="{00000000-0008-0000-1000-000048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913" name="Line 8">
            <a:extLst>
              <a:ext uri="{FF2B5EF4-FFF2-40B4-BE49-F238E27FC236}">
                <a16:creationId xmlns="" xmlns:a16="http://schemas.microsoft.com/office/drawing/2014/main" id="{00000000-0008-0000-1000-000049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914" name="Line 9">
            <a:extLst>
              <a:ext uri="{FF2B5EF4-FFF2-40B4-BE49-F238E27FC236}">
                <a16:creationId xmlns="" xmlns:a16="http://schemas.microsoft.com/office/drawing/2014/main" id="{00000000-0008-0000-1000-00004A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915" name="Line 7">
            <a:extLst>
              <a:ext uri="{FF2B5EF4-FFF2-40B4-BE49-F238E27FC236}">
                <a16:creationId xmlns="" xmlns:a16="http://schemas.microsoft.com/office/drawing/2014/main" id="{00000000-0008-0000-1000-00004B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916" name="Line 8">
            <a:extLst>
              <a:ext uri="{FF2B5EF4-FFF2-40B4-BE49-F238E27FC236}">
                <a16:creationId xmlns="" xmlns:a16="http://schemas.microsoft.com/office/drawing/2014/main" id="{00000000-0008-0000-1000-00004C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917" name="Line 9">
            <a:extLst>
              <a:ext uri="{FF2B5EF4-FFF2-40B4-BE49-F238E27FC236}">
                <a16:creationId xmlns="" xmlns:a16="http://schemas.microsoft.com/office/drawing/2014/main" id="{00000000-0008-0000-1000-00004D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918" name="Line 7">
            <a:extLst>
              <a:ext uri="{FF2B5EF4-FFF2-40B4-BE49-F238E27FC236}">
                <a16:creationId xmlns="" xmlns:a16="http://schemas.microsoft.com/office/drawing/2014/main" id="{00000000-0008-0000-1000-000051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919" name="Line 8">
            <a:extLst>
              <a:ext uri="{FF2B5EF4-FFF2-40B4-BE49-F238E27FC236}">
                <a16:creationId xmlns="" xmlns:a16="http://schemas.microsoft.com/office/drawing/2014/main" id="{00000000-0008-0000-1000-000052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920" name="Line 9">
            <a:extLst>
              <a:ext uri="{FF2B5EF4-FFF2-40B4-BE49-F238E27FC236}">
                <a16:creationId xmlns="" xmlns:a16="http://schemas.microsoft.com/office/drawing/2014/main" id="{00000000-0008-0000-1000-000053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921" name="Line 7">
            <a:extLst>
              <a:ext uri="{FF2B5EF4-FFF2-40B4-BE49-F238E27FC236}">
                <a16:creationId xmlns="" xmlns:a16="http://schemas.microsoft.com/office/drawing/2014/main" id="{00000000-0008-0000-1000-00005A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22" name="Line 8">
            <a:extLst>
              <a:ext uri="{FF2B5EF4-FFF2-40B4-BE49-F238E27FC236}">
                <a16:creationId xmlns="" xmlns:a16="http://schemas.microsoft.com/office/drawing/2014/main" id="{00000000-0008-0000-1000-00005B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23" name="Line 9">
            <a:extLst>
              <a:ext uri="{FF2B5EF4-FFF2-40B4-BE49-F238E27FC236}">
                <a16:creationId xmlns="" xmlns:a16="http://schemas.microsoft.com/office/drawing/2014/main" id="{00000000-0008-0000-1000-00005C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24" name="Line 7">
            <a:extLst>
              <a:ext uri="{FF2B5EF4-FFF2-40B4-BE49-F238E27FC236}">
                <a16:creationId xmlns="" xmlns:a16="http://schemas.microsoft.com/office/drawing/2014/main" id="{00000000-0008-0000-1000-00005D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925" name="Line 8">
            <a:extLst>
              <a:ext uri="{FF2B5EF4-FFF2-40B4-BE49-F238E27FC236}">
                <a16:creationId xmlns="" xmlns:a16="http://schemas.microsoft.com/office/drawing/2014/main" id="{00000000-0008-0000-1000-00005E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926" name="Line 9">
            <a:extLst>
              <a:ext uri="{FF2B5EF4-FFF2-40B4-BE49-F238E27FC236}">
                <a16:creationId xmlns="" xmlns:a16="http://schemas.microsoft.com/office/drawing/2014/main" id="{00000000-0008-0000-1000-00005F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927" name="Line 7">
            <a:extLst>
              <a:ext uri="{FF2B5EF4-FFF2-40B4-BE49-F238E27FC236}">
                <a16:creationId xmlns="" xmlns:a16="http://schemas.microsoft.com/office/drawing/2014/main" id="{00000000-0008-0000-1000-000060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928" name="Line 8">
            <a:extLst>
              <a:ext uri="{FF2B5EF4-FFF2-40B4-BE49-F238E27FC236}">
                <a16:creationId xmlns="" xmlns:a16="http://schemas.microsoft.com/office/drawing/2014/main" id="{00000000-0008-0000-1000-000061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929" name="Line 9">
            <a:extLst>
              <a:ext uri="{FF2B5EF4-FFF2-40B4-BE49-F238E27FC236}">
                <a16:creationId xmlns="" xmlns:a16="http://schemas.microsoft.com/office/drawing/2014/main" id="{00000000-0008-0000-1000-000062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930" name="Line 7">
            <a:extLst>
              <a:ext uri="{FF2B5EF4-FFF2-40B4-BE49-F238E27FC236}">
                <a16:creationId xmlns="" xmlns:a16="http://schemas.microsoft.com/office/drawing/2014/main" id="{00000000-0008-0000-1000-000063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931" name="Line 8">
            <a:extLst>
              <a:ext uri="{FF2B5EF4-FFF2-40B4-BE49-F238E27FC236}">
                <a16:creationId xmlns="" xmlns:a16="http://schemas.microsoft.com/office/drawing/2014/main" id="{00000000-0008-0000-1000-000064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932" name="Line 9">
            <a:extLst>
              <a:ext uri="{FF2B5EF4-FFF2-40B4-BE49-F238E27FC236}">
                <a16:creationId xmlns="" xmlns:a16="http://schemas.microsoft.com/office/drawing/2014/main" id="{00000000-0008-0000-1000-000065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933" name="Line 7">
            <a:extLst>
              <a:ext uri="{FF2B5EF4-FFF2-40B4-BE49-F238E27FC236}">
                <a16:creationId xmlns="" xmlns:a16="http://schemas.microsoft.com/office/drawing/2014/main" id="{00000000-0008-0000-1000-000066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34" name="Line 8">
            <a:extLst>
              <a:ext uri="{FF2B5EF4-FFF2-40B4-BE49-F238E27FC236}">
                <a16:creationId xmlns="" xmlns:a16="http://schemas.microsoft.com/office/drawing/2014/main" id="{00000000-0008-0000-1000-000067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35" name="Line 9">
            <a:extLst>
              <a:ext uri="{FF2B5EF4-FFF2-40B4-BE49-F238E27FC236}">
                <a16:creationId xmlns="" xmlns:a16="http://schemas.microsoft.com/office/drawing/2014/main" id="{00000000-0008-0000-1000-000068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36" name="Line 7">
            <a:extLst>
              <a:ext uri="{FF2B5EF4-FFF2-40B4-BE49-F238E27FC236}">
                <a16:creationId xmlns="" xmlns:a16="http://schemas.microsoft.com/office/drawing/2014/main" id="{00000000-0008-0000-1000-000069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937" name="Line 8">
            <a:extLst>
              <a:ext uri="{FF2B5EF4-FFF2-40B4-BE49-F238E27FC236}">
                <a16:creationId xmlns="" xmlns:a16="http://schemas.microsoft.com/office/drawing/2014/main" id="{00000000-0008-0000-1000-00006A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938" name="Line 9">
            <a:extLst>
              <a:ext uri="{FF2B5EF4-FFF2-40B4-BE49-F238E27FC236}">
                <a16:creationId xmlns="" xmlns:a16="http://schemas.microsoft.com/office/drawing/2014/main" id="{00000000-0008-0000-1000-00006B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939" name="Line 7">
            <a:extLst>
              <a:ext uri="{FF2B5EF4-FFF2-40B4-BE49-F238E27FC236}">
                <a16:creationId xmlns="" xmlns:a16="http://schemas.microsoft.com/office/drawing/2014/main" id="{00000000-0008-0000-1000-00006C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40" name="Line 8">
            <a:extLst>
              <a:ext uri="{FF2B5EF4-FFF2-40B4-BE49-F238E27FC236}">
                <a16:creationId xmlns="" xmlns:a16="http://schemas.microsoft.com/office/drawing/2014/main" id="{00000000-0008-0000-1000-00006D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41" name="Line 9">
            <a:extLst>
              <a:ext uri="{FF2B5EF4-FFF2-40B4-BE49-F238E27FC236}">
                <a16:creationId xmlns="" xmlns:a16="http://schemas.microsoft.com/office/drawing/2014/main" id="{00000000-0008-0000-1000-00006E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42" name="Line 7">
            <a:extLst>
              <a:ext uri="{FF2B5EF4-FFF2-40B4-BE49-F238E27FC236}">
                <a16:creationId xmlns="" xmlns:a16="http://schemas.microsoft.com/office/drawing/2014/main" id="{00000000-0008-0000-1000-00006F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943" name="Line 8">
            <a:extLst>
              <a:ext uri="{FF2B5EF4-FFF2-40B4-BE49-F238E27FC236}">
                <a16:creationId xmlns="" xmlns:a16="http://schemas.microsoft.com/office/drawing/2014/main" id="{00000000-0008-0000-1000-000070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944" name="Line 9">
            <a:extLst>
              <a:ext uri="{FF2B5EF4-FFF2-40B4-BE49-F238E27FC236}">
                <a16:creationId xmlns="" xmlns:a16="http://schemas.microsoft.com/office/drawing/2014/main" id="{00000000-0008-0000-1000-000071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945" name="Line 7">
            <a:extLst>
              <a:ext uri="{FF2B5EF4-FFF2-40B4-BE49-F238E27FC236}">
                <a16:creationId xmlns="" xmlns:a16="http://schemas.microsoft.com/office/drawing/2014/main" id="{00000000-0008-0000-1000-000072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46" name="Line 8">
            <a:extLst>
              <a:ext uri="{FF2B5EF4-FFF2-40B4-BE49-F238E27FC236}">
                <a16:creationId xmlns="" xmlns:a16="http://schemas.microsoft.com/office/drawing/2014/main" id="{00000000-0008-0000-1000-000073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47" name="Line 9">
            <a:extLst>
              <a:ext uri="{FF2B5EF4-FFF2-40B4-BE49-F238E27FC236}">
                <a16:creationId xmlns="" xmlns:a16="http://schemas.microsoft.com/office/drawing/2014/main" id="{00000000-0008-0000-1000-000074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48" name="Line 7">
            <a:extLst>
              <a:ext uri="{FF2B5EF4-FFF2-40B4-BE49-F238E27FC236}">
                <a16:creationId xmlns="" xmlns:a16="http://schemas.microsoft.com/office/drawing/2014/main" id="{00000000-0008-0000-1000-000075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949" name="Line 8">
            <a:extLst>
              <a:ext uri="{FF2B5EF4-FFF2-40B4-BE49-F238E27FC236}">
                <a16:creationId xmlns="" xmlns:a16="http://schemas.microsoft.com/office/drawing/2014/main" id="{00000000-0008-0000-1000-000076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950" name="Line 9">
            <a:extLst>
              <a:ext uri="{FF2B5EF4-FFF2-40B4-BE49-F238E27FC236}">
                <a16:creationId xmlns="" xmlns:a16="http://schemas.microsoft.com/office/drawing/2014/main" id="{00000000-0008-0000-1000-000077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951" name="Line 7">
            <a:extLst>
              <a:ext uri="{FF2B5EF4-FFF2-40B4-BE49-F238E27FC236}">
                <a16:creationId xmlns="" xmlns:a16="http://schemas.microsoft.com/office/drawing/2014/main" id="{00000000-0008-0000-1000-000078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52" name="Line 8">
            <a:extLst>
              <a:ext uri="{FF2B5EF4-FFF2-40B4-BE49-F238E27FC236}">
                <a16:creationId xmlns="" xmlns:a16="http://schemas.microsoft.com/office/drawing/2014/main" id="{00000000-0008-0000-1000-000079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53" name="Line 9">
            <a:extLst>
              <a:ext uri="{FF2B5EF4-FFF2-40B4-BE49-F238E27FC236}">
                <a16:creationId xmlns="" xmlns:a16="http://schemas.microsoft.com/office/drawing/2014/main" id="{00000000-0008-0000-1000-00007A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54" name="Line 7">
            <a:extLst>
              <a:ext uri="{FF2B5EF4-FFF2-40B4-BE49-F238E27FC236}">
                <a16:creationId xmlns="" xmlns:a16="http://schemas.microsoft.com/office/drawing/2014/main" id="{00000000-0008-0000-1000-00007B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955" name="Line 8">
            <a:extLst>
              <a:ext uri="{FF2B5EF4-FFF2-40B4-BE49-F238E27FC236}">
                <a16:creationId xmlns="" xmlns:a16="http://schemas.microsoft.com/office/drawing/2014/main" id="{00000000-0008-0000-1000-00007C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956" name="Line 9">
            <a:extLst>
              <a:ext uri="{FF2B5EF4-FFF2-40B4-BE49-F238E27FC236}">
                <a16:creationId xmlns="" xmlns:a16="http://schemas.microsoft.com/office/drawing/2014/main" id="{00000000-0008-0000-1000-00007D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957" name="Line 7">
            <a:extLst>
              <a:ext uri="{FF2B5EF4-FFF2-40B4-BE49-F238E27FC236}">
                <a16:creationId xmlns="" xmlns:a16="http://schemas.microsoft.com/office/drawing/2014/main" id="{00000000-0008-0000-1000-00007E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958" name="Line 8">
            <a:extLst>
              <a:ext uri="{FF2B5EF4-FFF2-40B4-BE49-F238E27FC236}">
                <a16:creationId xmlns="" xmlns:a16="http://schemas.microsoft.com/office/drawing/2014/main" id="{00000000-0008-0000-1000-00007F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959" name="Line 9">
            <a:extLst>
              <a:ext uri="{FF2B5EF4-FFF2-40B4-BE49-F238E27FC236}">
                <a16:creationId xmlns="" xmlns:a16="http://schemas.microsoft.com/office/drawing/2014/main" id="{00000000-0008-0000-1000-000080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960" name="Line 7">
            <a:extLst>
              <a:ext uri="{FF2B5EF4-FFF2-40B4-BE49-F238E27FC236}">
                <a16:creationId xmlns="" xmlns:a16="http://schemas.microsoft.com/office/drawing/2014/main" id="{00000000-0008-0000-1000-000081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961" name="Line 8">
            <a:extLst>
              <a:ext uri="{FF2B5EF4-FFF2-40B4-BE49-F238E27FC236}">
                <a16:creationId xmlns="" xmlns:a16="http://schemas.microsoft.com/office/drawing/2014/main" id="{00000000-0008-0000-1000-000082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962" name="Line 9">
            <a:extLst>
              <a:ext uri="{FF2B5EF4-FFF2-40B4-BE49-F238E27FC236}">
                <a16:creationId xmlns="" xmlns:a16="http://schemas.microsoft.com/office/drawing/2014/main" id="{00000000-0008-0000-1000-000083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963" name="Line 7">
            <a:extLst>
              <a:ext uri="{FF2B5EF4-FFF2-40B4-BE49-F238E27FC236}">
                <a16:creationId xmlns="" xmlns:a16="http://schemas.microsoft.com/office/drawing/2014/main" id="{00000000-0008-0000-1000-000084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64" name="Line 8">
            <a:extLst>
              <a:ext uri="{FF2B5EF4-FFF2-40B4-BE49-F238E27FC236}">
                <a16:creationId xmlns="" xmlns:a16="http://schemas.microsoft.com/office/drawing/2014/main" id="{00000000-0008-0000-1000-000085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65" name="Line 9">
            <a:extLst>
              <a:ext uri="{FF2B5EF4-FFF2-40B4-BE49-F238E27FC236}">
                <a16:creationId xmlns="" xmlns:a16="http://schemas.microsoft.com/office/drawing/2014/main" id="{00000000-0008-0000-1000-000086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66" name="Line 7">
            <a:extLst>
              <a:ext uri="{FF2B5EF4-FFF2-40B4-BE49-F238E27FC236}">
                <a16:creationId xmlns="" xmlns:a16="http://schemas.microsoft.com/office/drawing/2014/main" id="{00000000-0008-0000-1000-000087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967" name="Line 8">
            <a:extLst>
              <a:ext uri="{FF2B5EF4-FFF2-40B4-BE49-F238E27FC236}">
                <a16:creationId xmlns="" xmlns:a16="http://schemas.microsoft.com/office/drawing/2014/main" id="{00000000-0008-0000-1000-000088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968" name="Line 9">
            <a:extLst>
              <a:ext uri="{FF2B5EF4-FFF2-40B4-BE49-F238E27FC236}">
                <a16:creationId xmlns="" xmlns:a16="http://schemas.microsoft.com/office/drawing/2014/main" id="{00000000-0008-0000-1000-000089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969" name="Line 7">
            <a:extLst>
              <a:ext uri="{FF2B5EF4-FFF2-40B4-BE49-F238E27FC236}">
                <a16:creationId xmlns="" xmlns:a16="http://schemas.microsoft.com/office/drawing/2014/main" id="{00000000-0008-0000-1000-00008A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970" name="Line 8">
            <a:extLst>
              <a:ext uri="{FF2B5EF4-FFF2-40B4-BE49-F238E27FC236}">
                <a16:creationId xmlns="" xmlns:a16="http://schemas.microsoft.com/office/drawing/2014/main" id="{00000000-0008-0000-1000-00008B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971" name="Line 9">
            <a:extLst>
              <a:ext uri="{FF2B5EF4-FFF2-40B4-BE49-F238E27FC236}">
                <a16:creationId xmlns="" xmlns:a16="http://schemas.microsoft.com/office/drawing/2014/main" id="{00000000-0008-0000-1000-00008C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972" name="Line 7">
            <a:extLst>
              <a:ext uri="{FF2B5EF4-FFF2-40B4-BE49-F238E27FC236}">
                <a16:creationId xmlns="" xmlns:a16="http://schemas.microsoft.com/office/drawing/2014/main" id="{00000000-0008-0000-1000-00008D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973" name="Line 8">
            <a:extLst>
              <a:ext uri="{FF2B5EF4-FFF2-40B4-BE49-F238E27FC236}">
                <a16:creationId xmlns="" xmlns:a16="http://schemas.microsoft.com/office/drawing/2014/main" id="{00000000-0008-0000-1000-00008E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974" name="Line 9">
            <a:extLst>
              <a:ext uri="{FF2B5EF4-FFF2-40B4-BE49-F238E27FC236}">
                <a16:creationId xmlns="" xmlns:a16="http://schemas.microsoft.com/office/drawing/2014/main" id="{00000000-0008-0000-1000-00008F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975" name="Line 7">
            <a:extLst>
              <a:ext uri="{FF2B5EF4-FFF2-40B4-BE49-F238E27FC236}">
                <a16:creationId xmlns="" xmlns:a16="http://schemas.microsoft.com/office/drawing/2014/main" id="{00000000-0008-0000-1000-000090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76" name="Line 8">
            <a:extLst>
              <a:ext uri="{FF2B5EF4-FFF2-40B4-BE49-F238E27FC236}">
                <a16:creationId xmlns="" xmlns:a16="http://schemas.microsoft.com/office/drawing/2014/main" id="{00000000-0008-0000-1000-000091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77" name="Line 9">
            <a:extLst>
              <a:ext uri="{FF2B5EF4-FFF2-40B4-BE49-F238E27FC236}">
                <a16:creationId xmlns="" xmlns:a16="http://schemas.microsoft.com/office/drawing/2014/main" id="{00000000-0008-0000-1000-000092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78" name="Line 7">
            <a:extLst>
              <a:ext uri="{FF2B5EF4-FFF2-40B4-BE49-F238E27FC236}">
                <a16:creationId xmlns="" xmlns:a16="http://schemas.microsoft.com/office/drawing/2014/main" id="{00000000-0008-0000-1000-000093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979" name="Line 8">
            <a:extLst>
              <a:ext uri="{FF2B5EF4-FFF2-40B4-BE49-F238E27FC236}">
                <a16:creationId xmlns="" xmlns:a16="http://schemas.microsoft.com/office/drawing/2014/main" id="{00000000-0008-0000-1000-000094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980" name="Line 9">
            <a:extLst>
              <a:ext uri="{FF2B5EF4-FFF2-40B4-BE49-F238E27FC236}">
                <a16:creationId xmlns="" xmlns:a16="http://schemas.microsoft.com/office/drawing/2014/main" id="{00000000-0008-0000-1000-000095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981" name="Line 7">
            <a:extLst>
              <a:ext uri="{FF2B5EF4-FFF2-40B4-BE49-F238E27FC236}">
                <a16:creationId xmlns="" xmlns:a16="http://schemas.microsoft.com/office/drawing/2014/main" id="{00000000-0008-0000-1000-000096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82" name="Line 8">
            <a:extLst>
              <a:ext uri="{FF2B5EF4-FFF2-40B4-BE49-F238E27FC236}">
                <a16:creationId xmlns="" xmlns:a16="http://schemas.microsoft.com/office/drawing/2014/main" id="{00000000-0008-0000-1000-000097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83" name="Line 9">
            <a:extLst>
              <a:ext uri="{FF2B5EF4-FFF2-40B4-BE49-F238E27FC236}">
                <a16:creationId xmlns="" xmlns:a16="http://schemas.microsoft.com/office/drawing/2014/main" id="{00000000-0008-0000-1000-000098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84" name="Line 7">
            <a:extLst>
              <a:ext uri="{FF2B5EF4-FFF2-40B4-BE49-F238E27FC236}">
                <a16:creationId xmlns="" xmlns:a16="http://schemas.microsoft.com/office/drawing/2014/main" id="{00000000-0008-0000-1000-000099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985" name="Line 8">
            <a:extLst>
              <a:ext uri="{FF2B5EF4-FFF2-40B4-BE49-F238E27FC236}">
                <a16:creationId xmlns="" xmlns:a16="http://schemas.microsoft.com/office/drawing/2014/main" id="{00000000-0008-0000-1000-00009A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986" name="Line 9">
            <a:extLst>
              <a:ext uri="{FF2B5EF4-FFF2-40B4-BE49-F238E27FC236}">
                <a16:creationId xmlns="" xmlns:a16="http://schemas.microsoft.com/office/drawing/2014/main" id="{00000000-0008-0000-1000-00009B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987" name="Line 7">
            <a:extLst>
              <a:ext uri="{FF2B5EF4-FFF2-40B4-BE49-F238E27FC236}">
                <a16:creationId xmlns="" xmlns:a16="http://schemas.microsoft.com/office/drawing/2014/main" id="{00000000-0008-0000-1000-00009C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88" name="Line 8">
            <a:extLst>
              <a:ext uri="{FF2B5EF4-FFF2-40B4-BE49-F238E27FC236}">
                <a16:creationId xmlns="" xmlns:a16="http://schemas.microsoft.com/office/drawing/2014/main" id="{00000000-0008-0000-1000-00009D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89" name="Line 9">
            <a:extLst>
              <a:ext uri="{FF2B5EF4-FFF2-40B4-BE49-F238E27FC236}">
                <a16:creationId xmlns="" xmlns:a16="http://schemas.microsoft.com/office/drawing/2014/main" id="{00000000-0008-0000-1000-00009E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90" name="Line 7">
            <a:extLst>
              <a:ext uri="{FF2B5EF4-FFF2-40B4-BE49-F238E27FC236}">
                <a16:creationId xmlns="" xmlns:a16="http://schemas.microsoft.com/office/drawing/2014/main" id="{00000000-0008-0000-1000-00009F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991" name="Line 8">
            <a:extLst>
              <a:ext uri="{FF2B5EF4-FFF2-40B4-BE49-F238E27FC236}">
                <a16:creationId xmlns="" xmlns:a16="http://schemas.microsoft.com/office/drawing/2014/main" id="{00000000-0008-0000-1000-0000A0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992" name="Line 9">
            <a:extLst>
              <a:ext uri="{FF2B5EF4-FFF2-40B4-BE49-F238E27FC236}">
                <a16:creationId xmlns="" xmlns:a16="http://schemas.microsoft.com/office/drawing/2014/main" id="{00000000-0008-0000-1000-0000A1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993" name="Line 7">
            <a:extLst>
              <a:ext uri="{FF2B5EF4-FFF2-40B4-BE49-F238E27FC236}">
                <a16:creationId xmlns="" xmlns:a16="http://schemas.microsoft.com/office/drawing/2014/main" id="{00000000-0008-0000-1000-0000A2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94" name="Line 8">
            <a:extLst>
              <a:ext uri="{FF2B5EF4-FFF2-40B4-BE49-F238E27FC236}">
                <a16:creationId xmlns="" xmlns:a16="http://schemas.microsoft.com/office/drawing/2014/main" id="{00000000-0008-0000-1000-0000A3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95" name="Line 9">
            <a:extLst>
              <a:ext uri="{FF2B5EF4-FFF2-40B4-BE49-F238E27FC236}">
                <a16:creationId xmlns="" xmlns:a16="http://schemas.microsoft.com/office/drawing/2014/main" id="{00000000-0008-0000-1000-0000A4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996" name="Line 7">
            <a:extLst>
              <a:ext uri="{FF2B5EF4-FFF2-40B4-BE49-F238E27FC236}">
                <a16:creationId xmlns="" xmlns:a16="http://schemas.microsoft.com/office/drawing/2014/main" id="{00000000-0008-0000-1000-0000A5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997" name="Line 8">
            <a:extLst>
              <a:ext uri="{FF2B5EF4-FFF2-40B4-BE49-F238E27FC236}">
                <a16:creationId xmlns="" xmlns:a16="http://schemas.microsoft.com/office/drawing/2014/main" id="{00000000-0008-0000-1000-0000A6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998" name="Line 9">
            <a:extLst>
              <a:ext uri="{FF2B5EF4-FFF2-40B4-BE49-F238E27FC236}">
                <a16:creationId xmlns="" xmlns:a16="http://schemas.microsoft.com/office/drawing/2014/main" id="{00000000-0008-0000-1000-0000A7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999" name="Line 7">
            <a:extLst>
              <a:ext uri="{FF2B5EF4-FFF2-40B4-BE49-F238E27FC236}">
                <a16:creationId xmlns="" xmlns:a16="http://schemas.microsoft.com/office/drawing/2014/main" id="{00000000-0008-0000-1000-0000A8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00" name="Line 8">
            <a:extLst>
              <a:ext uri="{FF2B5EF4-FFF2-40B4-BE49-F238E27FC236}">
                <a16:creationId xmlns="" xmlns:a16="http://schemas.microsoft.com/office/drawing/2014/main" id="{00000000-0008-0000-1000-0000A9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01" name="Line 9">
            <a:extLst>
              <a:ext uri="{FF2B5EF4-FFF2-40B4-BE49-F238E27FC236}">
                <a16:creationId xmlns="" xmlns:a16="http://schemas.microsoft.com/office/drawing/2014/main" id="{00000000-0008-0000-1000-0000AA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02" name="Line 7">
            <a:extLst>
              <a:ext uri="{FF2B5EF4-FFF2-40B4-BE49-F238E27FC236}">
                <a16:creationId xmlns="" xmlns:a16="http://schemas.microsoft.com/office/drawing/2014/main" id="{00000000-0008-0000-1000-0000AB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003" name="Line 8">
            <a:extLst>
              <a:ext uri="{FF2B5EF4-FFF2-40B4-BE49-F238E27FC236}">
                <a16:creationId xmlns="" xmlns:a16="http://schemas.microsoft.com/office/drawing/2014/main" id="{00000000-0008-0000-1000-0000AC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004" name="Line 9">
            <a:extLst>
              <a:ext uri="{FF2B5EF4-FFF2-40B4-BE49-F238E27FC236}">
                <a16:creationId xmlns="" xmlns:a16="http://schemas.microsoft.com/office/drawing/2014/main" id="{00000000-0008-0000-1000-0000AD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005" name="Line 7">
            <a:extLst>
              <a:ext uri="{FF2B5EF4-FFF2-40B4-BE49-F238E27FC236}">
                <a16:creationId xmlns="" xmlns:a16="http://schemas.microsoft.com/office/drawing/2014/main" id="{00000000-0008-0000-1000-0000AE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006" name="Line 8">
            <a:extLst>
              <a:ext uri="{FF2B5EF4-FFF2-40B4-BE49-F238E27FC236}">
                <a16:creationId xmlns="" xmlns:a16="http://schemas.microsoft.com/office/drawing/2014/main" id="{00000000-0008-0000-1000-0000AF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007" name="Line 9">
            <a:extLst>
              <a:ext uri="{FF2B5EF4-FFF2-40B4-BE49-F238E27FC236}">
                <a16:creationId xmlns="" xmlns:a16="http://schemas.microsoft.com/office/drawing/2014/main" id="{00000000-0008-0000-1000-0000B0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008" name="Line 7">
            <a:extLst>
              <a:ext uri="{FF2B5EF4-FFF2-40B4-BE49-F238E27FC236}">
                <a16:creationId xmlns="" xmlns:a16="http://schemas.microsoft.com/office/drawing/2014/main" id="{00000000-0008-0000-1000-0000B1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009" name="Line 8">
            <a:extLst>
              <a:ext uri="{FF2B5EF4-FFF2-40B4-BE49-F238E27FC236}">
                <a16:creationId xmlns="" xmlns:a16="http://schemas.microsoft.com/office/drawing/2014/main" id="{00000000-0008-0000-1000-0000B2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010" name="Line 9">
            <a:extLst>
              <a:ext uri="{FF2B5EF4-FFF2-40B4-BE49-F238E27FC236}">
                <a16:creationId xmlns="" xmlns:a16="http://schemas.microsoft.com/office/drawing/2014/main" id="{00000000-0008-0000-1000-0000B3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011" name="Line 7">
            <a:extLst>
              <a:ext uri="{FF2B5EF4-FFF2-40B4-BE49-F238E27FC236}">
                <a16:creationId xmlns="" xmlns:a16="http://schemas.microsoft.com/office/drawing/2014/main" id="{00000000-0008-0000-1000-0000B4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012" name="Line 8">
            <a:extLst>
              <a:ext uri="{FF2B5EF4-FFF2-40B4-BE49-F238E27FC236}">
                <a16:creationId xmlns="" xmlns:a16="http://schemas.microsoft.com/office/drawing/2014/main" id="{00000000-0008-0000-1000-0000B5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013" name="Line 9">
            <a:extLst>
              <a:ext uri="{FF2B5EF4-FFF2-40B4-BE49-F238E27FC236}">
                <a16:creationId xmlns="" xmlns:a16="http://schemas.microsoft.com/office/drawing/2014/main" id="{00000000-0008-0000-1000-0000B6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014" name="Line 7">
            <a:extLst>
              <a:ext uri="{FF2B5EF4-FFF2-40B4-BE49-F238E27FC236}">
                <a16:creationId xmlns="" xmlns:a16="http://schemas.microsoft.com/office/drawing/2014/main" id="{00000000-0008-0000-1000-0000BA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015" name="Line 8">
            <a:extLst>
              <a:ext uri="{FF2B5EF4-FFF2-40B4-BE49-F238E27FC236}">
                <a16:creationId xmlns="" xmlns:a16="http://schemas.microsoft.com/office/drawing/2014/main" id="{00000000-0008-0000-1000-0000BB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016" name="Line 9">
            <a:extLst>
              <a:ext uri="{FF2B5EF4-FFF2-40B4-BE49-F238E27FC236}">
                <a16:creationId xmlns="" xmlns:a16="http://schemas.microsoft.com/office/drawing/2014/main" id="{00000000-0008-0000-1000-0000BC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017" name="Line 7">
            <a:extLst>
              <a:ext uri="{FF2B5EF4-FFF2-40B4-BE49-F238E27FC236}">
                <a16:creationId xmlns="" xmlns:a16="http://schemas.microsoft.com/office/drawing/2014/main" id="{00000000-0008-0000-1000-0000C3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018" name="Line 8">
            <a:extLst>
              <a:ext uri="{FF2B5EF4-FFF2-40B4-BE49-F238E27FC236}">
                <a16:creationId xmlns="" xmlns:a16="http://schemas.microsoft.com/office/drawing/2014/main" id="{00000000-0008-0000-1000-0000C4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019" name="Line 9">
            <a:extLst>
              <a:ext uri="{FF2B5EF4-FFF2-40B4-BE49-F238E27FC236}">
                <a16:creationId xmlns="" xmlns:a16="http://schemas.microsoft.com/office/drawing/2014/main" id="{00000000-0008-0000-1000-0000C5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020" name="Line 7">
            <a:extLst>
              <a:ext uri="{FF2B5EF4-FFF2-40B4-BE49-F238E27FC236}">
                <a16:creationId xmlns="" xmlns:a16="http://schemas.microsoft.com/office/drawing/2014/main" id="{00000000-0008-0000-1000-0000C9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021" name="Line 8">
            <a:extLst>
              <a:ext uri="{FF2B5EF4-FFF2-40B4-BE49-F238E27FC236}">
                <a16:creationId xmlns="" xmlns:a16="http://schemas.microsoft.com/office/drawing/2014/main" id="{00000000-0008-0000-1000-0000CA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022" name="Line 9">
            <a:extLst>
              <a:ext uri="{FF2B5EF4-FFF2-40B4-BE49-F238E27FC236}">
                <a16:creationId xmlns="" xmlns:a16="http://schemas.microsoft.com/office/drawing/2014/main" id="{00000000-0008-0000-1000-0000CB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023" name="Line 7">
            <a:extLst>
              <a:ext uri="{FF2B5EF4-FFF2-40B4-BE49-F238E27FC236}">
                <a16:creationId xmlns="" xmlns:a16="http://schemas.microsoft.com/office/drawing/2014/main" id="{00000000-0008-0000-1000-0000D5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24" name="Line 8">
            <a:extLst>
              <a:ext uri="{FF2B5EF4-FFF2-40B4-BE49-F238E27FC236}">
                <a16:creationId xmlns="" xmlns:a16="http://schemas.microsoft.com/office/drawing/2014/main" id="{00000000-0008-0000-1000-0000D6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25" name="Line 9">
            <a:extLst>
              <a:ext uri="{FF2B5EF4-FFF2-40B4-BE49-F238E27FC236}">
                <a16:creationId xmlns="" xmlns:a16="http://schemas.microsoft.com/office/drawing/2014/main" id="{00000000-0008-0000-1000-0000D7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26" name="Line 7">
            <a:extLst>
              <a:ext uri="{FF2B5EF4-FFF2-40B4-BE49-F238E27FC236}">
                <a16:creationId xmlns="" xmlns:a16="http://schemas.microsoft.com/office/drawing/2014/main" id="{00000000-0008-0000-1000-0000D8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027" name="Line 8">
            <a:extLst>
              <a:ext uri="{FF2B5EF4-FFF2-40B4-BE49-F238E27FC236}">
                <a16:creationId xmlns="" xmlns:a16="http://schemas.microsoft.com/office/drawing/2014/main" id="{00000000-0008-0000-1000-0000D9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028" name="Line 9">
            <a:extLst>
              <a:ext uri="{FF2B5EF4-FFF2-40B4-BE49-F238E27FC236}">
                <a16:creationId xmlns="" xmlns:a16="http://schemas.microsoft.com/office/drawing/2014/main" id="{00000000-0008-0000-1000-0000DA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029" name="Line 7">
            <a:extLst>
              <a:ext uri="{FF2B5EF4-FFF2-40B4-BE49-F238E27FC236}">
                <a16:creationId xmlns="" xmlns:a16="http://schemas.microsoft.com/office/drawing/2014/main" id="{00000000-0008-0000-1000-0000DB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030" name="Line 8">
            <a:extLst>
              <a:ext uri="{FF2B5EF4-FFF2-40B4-BE49-F238E27FC236}">
                <a16:creationId xmlns="" xmlns:a16="http://schemas.microsoft.com/office/drawing/2014/main" id="{00000000-0008-0000-1000-0000DC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031" name="Line 9">
            <a:extLst>
              <a:ext uri="{FF2B5EF4-FFF2-40B4-BE49-F238E27FC236}">
                <a16:creationId xmlns="" xmlns:a16="http://schemas.microsoft.com/office/drawing/2014/main" id="{00000000-0008-0000-1000-0000DD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032" name="Line 7">
            <a:extLst>
              <a:ext uri="{FF2B5EF4-FFF2-40B4-BE49-F238E27FC236}">
                <a16:creationId xmlns="" xmlns:a16="http://schemas.microsoft.com/office/drawing/2014/main" id="{00000000-0008-0000-1000-0000DE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033" name="Line 8">
            <a:extLst>
              <a:ext uri="{FF2B5EF4-FFF2-40B4-BE49-F238E27FC236}">
                <a16:creationId xmlns="" xmlns:a16="http://schemas.microsoft.com/office/drawing/2014/main" id="{00000000-0008-0000-1000-0000DF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034" name="Line 9">
            <a:extLst>
              <a:ext uri="{FF2B5EF4-FFF2-40B4-BE49-F238E27FC236}">
                <a16:creationId xmlns="" xmlns:a16="http://schemas.microsoft.com/office/drawing/2014/main" id="{00000000-0008-0000-1000-0000E0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035" name="Line 7">
            <a:extLst>
              <a:ext uri="{FF2B5EF4-FFF2-40B4-BE49-F238E27FC236}">
                <a16:creationId xmlns="" xmlns:a16="http://schemas.microsoft.com/office/drawing/2014/main" id="{00000000-0008-0000-1000-0000E1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036" name="Line 8">
            <a:extLst>
              <a:ext uri="{FF2B5EF4-FFF2-40B4-BE49-F238E27FC236}">
                <a16:creationId xmlns="" xmlns:a16="http://schemas.microsoft.com/office/drawing/2014/main" id="{00000000-0008-0000-1000-0000E2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037" name="Line 9">
            <a:extLst>
              <a:ext uri="{FF2B5EF4-FFF2-40B4-BE49-F238E27FC236}">
                <a16:creationId xmlns="" xmlns:a16="http://schemas.microsoft.com/office/drawing/2014/main" id="{00000000-0008-0000-1000-0000E3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038" name="Line 7">
            <a:extLst>
              <a:ext uri="{FF2B5EF4-FFF2-40B4-BE49-F238E27FC236}">
                <a16:creationId xmlns="" xmlns:a16="http://schemas.microsoft.com/office/drawing/2014/main" id="{00000000-0008-0000-1000-0000E4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39" name="Line 8">
            <a:extLst>
              <a:ext uri="{FF2B5EF4-FFF2-40B4-BE49-F238E27FC236}">
                <a16:creationId xmlns="" xmlns:a16="http://schemas.microsoft.com/office/drawing/2014/main" id="{00000000-0008-0000-1000-0000E5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40" name="Line 9">
            <a:extLst>
              <a:ext uri="{FF2B5EF4-FFF2-40B4-BE49-F238E27FC236}">
                <a16:creationId xmlns="" xmlns:a16="http://schemas.microsoft.com/office/drawing/2014/main" id="{00000000-0008-0000-1000-0000E6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41" name="Line 7">
            <a:extLst>
              <a:ext uri="{FF2B5EF4-FFF2-40B4-BE49-F238E27FC236}">
                <a16:creationId xmlns="" xmlns:a16="http://schemas.microsoft.com/office/drawing/2014/main" id="{00000000-0008-0000-1000-0000E7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042" name="Line 8">
            <a:extLst>
              <a:ext uri="{FF2B5EF4-FFF2-40B4-BE49-F238E27FC236}">
                <a16:creationId xmlns="" xmlns:a16="http://schemas.microsoft.com/office/drawing/2014/main" id="{00000000-0008-0000-1000-0000E8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043" name="Line 9">
            <a:extLst>
              <a:ext uri="{FF2B5EF4-FFF2-40B4-BE49-F238E27FC236}">
                <a16:creationId xmlns="" xmlns:a16="http://schemas.microsoft.com/office/drawing/2014/main" id="{00000000-0008-0000-1000-0000E9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044" name="Line 7">
            <a:extLst>
              <a:ext uri="{FF2B5EF4-FFF2-40B4-BE49-F238E27FC236}">
                <a16:creationId xmlns="" xmlns:a16="http://schemas.microsoft.com/office/drawing/2014/main" id="{00000000-0008-0000-1000-0000EA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045" name="Line 8">
            <a:extLst>
              <a:ext uri="{FF2B5EF4-FFF2-40B4-BE49-F238E27FC236}">
                <a16:creationId xmlns="" xmlns:a16="http://schemas.microsoft.com/office/drawing/2014/main" id="{00000000-0008-0000-1000-0000EB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046" name="Line 9">
            <a:extLst>
              <a:ext uri="{FF2B5EF4-FFF2-40B4-BE49-F238E27FC236}">
                <a16:creationId xmlns="" xmlns:a16="http://schemas.microsoft.com/office/drawing/2014/main" id="{00000000-0008-0000-1000-0000EC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047" name="Line 7">
            <a:extLst>
              <a:ext uri="{FF2B5EF4-FFF2-40B4-BE49-F238E27FC236}">
                <a16:creationId xmlns="" xmlns:a16="http://schemas.microsoft.com/office/drawing/2014/main" id="{00000000-0008-0000-1000-0000ED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48" name="Line 8">
            <a:extLst>
              <a:ext uri="{FF2B5EF4-FFF2-40B4-BE49-F238E27FC236}">
                <a16:creationId xmlns="" xmlns:a16="http://schemas.microsoft.com/office/drawing/2014/main" id="{00000000-0008-0000-1000-0000EE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49" name="Line 9">
            <a:extLst>
              <a:ext uri="{FF2B5EF4-FFF2-40B4-BE49-F238E27FC236}">
                <a16:creationId xmlns="" xmlns:a16="http://schemas.microsoft.com/office/drawing/2014/main" id="{00000000-0008-0000-1000-0000EF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50" name="Line 7">
            <a:extLst>
              <a:ext uri="{FF2B5EF4-FFF2-40B4-BE49-F238E27FC236}">
                <a16:creationId xmlns="" xmlns:a16="http://schemas.microsoft.com/office/drawing/2014/main" id="{00000000-0008-0000-1000-0000F0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051" name="Line 8">
            <a:extLst>
              <a:ext uri="{FF2B5EF4-FFF2-40B4-BE49-F238E27FC236}">
                <a16:creationId xmlns="" xmlns:a16="http://schemas.microsoft.com/office/drawing/2014/main" id="{00000000-0008-0000-1000-0000F1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052" name="Line 9">
            <a:extLst>
              <a:ext uri="{FF2B5EF4-FFF2-40B4-BE49-F238E27FC236}">
                <a16:creationId xmlns="" xmlns:a16="http://schemas.microsoft.com/office/drawing/2014/main" id="{00000000-0008-0000-1000-0000F2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053" name="Line 7">
            <a:extLst>
              <a:ext uri="{FF2B5EF4-FFF2-40B4-BE49-F238E27FC236}">
                <a16:creationId xmlns="" xmlns:a16="http://schemas.microsoft.com/office/drawing/2014/main" id="{00000000-0008-0000-1000-0000F3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54" name="Line 8">
            <a:extLst>
              <a:ext uri="{FF2B5EF4-FFF2-40B4-BE49-F238E27FC236}">
                <a16:creationId xmlns="" xmlns:a16="http://schemas.microsoft.com/office/drawing/2014/main" id="{00000000-0008-0000-1000-0000F4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55" name="Line 9">
            <a:extLst>
              <a:ext uri="{FF2B5EF4-FFF2-40B4-BE49-F238E27FC236}">
                <a16:creationId xmlns="" xmlns:a16="http://schemas.microsoft.com/office/drawing/2014/main" id="{00000000-0008-0000-1000-0000F5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56" name="Line 7">
            <a:extLst>
              <a:ext uri="{FF2B5EF4-FFF2-40B4-BE49-F238E27FC236}">
                <a16:creationId xmlns="" xmlns:a16="http://schemas.microsoft.com/office/drawing/2014/main" id="{00000000-0008-0000-1000-0000F6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057" name="Line 8">
            <a:extLst>
              <a:ext uri="{FF2B5EF4-FFF2-40B4-BE49-F238E27FC236}">
                <a16:creationId xmlns="" xmlns:a16="http://schemas.microsoft.com/office/drawing/2014/main" id="{00000000-0008-0000-1000-0000F7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058" name="Line 9">
            <a:extLst>
              <a:ext uri="{FF2B5EF4-FFF2-40B4-BE49-F238E27FC236}">
                <a16:creationId xmlns="" xmlns:a16="http://schemas.microsoft.com/office/drawing/2014/main" id="{00000000-0008-0000-1000-0000F8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059" name="Line 7">
            <a:extLst>
              <a:ext uri="{FF2B5EF4-FFF2-40B4-BE49-F238E27FC236}">
                <a16:creationId xmlns="" xmlns:a16="http://schemas.microsoft.com/office/drawing/2014/main" id="{00000000-0008-0000-1000-0000F9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060" name="Line 8">
            <a:extLst>
              <a:ext uri="{FF2B5EF4-FFF2-40B4-BE49-F238E27FC236}">
                <a16:creationId xmlns="" xmlns:a16="http://schemas.microsoft.com/office/drawing/2014/main" id="{00000000-0008-0000-1000-0000FA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061" name="Line 9">
            <a:extLst>
              <a:ext uri="{FF2B5EF4-FFF2-40B4-BE49-F238E27FC236}">
                <a16:creationId xmlns="" xmlns:a16="http://schemas.microsoft.com/office/drawing/2014/main" id="{00000000-0008-0000-1000-0000FB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062" name="Line 7">
            <a:extLst>
              <a:ext uri="{FF2B5EF4-FFF2-40B4-BE49-F238E27FC236}">
                <a16:creationId xmlns="" xmlns:a16="http://schemas.microsoft.com/office/drawing/2014/main" id="{00000000-0008-0000-1000-0000FC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63" name="Line 8">
            <a:extLst>
              <a:ext uri="{FF2B5EF4-FFF2-40B4-BE49-F238E27FC236}">
                <a16:creationId xmlns="" xmlns:a16="http://schemas.microsoft.com/office/drawing/2014/main" id="{00000000-0008-0000-1000-0000FD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64" name="Line 9">
            <a:extLst>
              <a:ext uri="{FF2B5EF4-FFF2-40B4-BE49-F238E27FC236}">
                <a16:creationId xmlns="" xmlns:a16="http://schemas.microsoft.com/office/drawing/2014/main" id="{00000000-0008-0000-1000-0000FE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65" name="Line 7">
            <a:extLst>
              <a:ext uri="{FF2B5EF4-FFF2-40B4-BE49-F238E27FC236}">
                <a16:creationId xmlns="" xmlns:a16="http://schemas.microsoft.com/office/drawing/2014/main" id="{00000000-0008-0000-1000-0000FF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066" name="Line 8">
            <a:extLst>
              <a:ext uri="{FF2B5EF4-FFF2-40B4-BE49-F238E27FC236}">
                <a16:creationId xmlns="" xmlns:a16="http://schemas.microsoft.com/office/drawing/2014/main" id="{00000000-0008-0000-1000-000000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067" name="Line 9">
            <a:extLst>
              <a:ext uri="{FF2B5EF4-FFF2-40B4-BE49-F238E27FC236}">
                <a16:creationId xmlns="" xmlns:a16="http://schemas.microsoft.com/office/drawing/2014/main" id="{00000000-0008-0000-1000-000001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068" name="Line 7">
            <a:extLst>
              <a:ext uri="{FF2B5EF4-FFF2-40B4-BE49-F238E27FC236}">
                <a16:creationId xmlns="" xmlns:a16="http://schemas.microsoft.com/office/drawing/2014/main" id="{00000000-0008-0000-1000-000002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069" name="Line 8">
            <a:extLst>
              <a:ext uri="{FF2B5EF4-FFF2-40B4-BE49-F238E27FC236}">
                <a16:creationId xmlns="" xmlns:a16="http://schemas.microsoft.com/office/drawing/2014/main" id="{00000000-0008-0000-1000-000003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070" name="Line 9">
            <a:extLst>
              <a:ext uri="{FF2B5EF4-FFF2-40B4-BE49-F238E27FC236}">
                <a16:creationId xmlns="" xmlns:a16="http://schemas.microsoft.com/office/drawing/2014/main" id="{00000000-0008-0000-1000-000004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071" name="Line 7">
            <a:extLst>
              <a:ext uri="{FF2B5EF4-FFF2-40B4-BE49-F238E27FC236}">
                <a16:creationId xmlns="" xmlns:a16="http://schemas.microsoft.com/office/drawing/2014/main" id="{00000000-0008-0000-1000-000005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072" name="Line 8">
            <a:extLst>
              <a:ext uri="{FF2B5EF4-FFF2-40B4-BE49-F238E27FC236}">
                <a16:creationId xmlns="" xmlns:a16="http://schemas.microsoft.com/office/drawing/2014/main" id="{00000000-0008-0000-1000-000006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073" name="Line 9">
            <a:extLst>
              <a:ext uri="{FF2B5EF4-FFF2-40B4-BE49-F238E27FC236}">
                <a16:creationId xmlns="" xmlns:a16="http://schemas.microsoft.com/office/drawing/2014/main" id="{00000000-0008-0000-1000-000007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074" name="Line 7">
            <a:extLst>
              <a:ext uri="{FF2B5EF4-FFF2-40B4-BE49-F238E27FC236}">
                <a16:creationId xmlns="" xmlns:a16="http://schemas.microsoft.com/office/drawing/2014/main" id="{00000000-0008-0000-1000-000008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75" name="Line 8">
            <a:extLst>
              <a:ext uri="{FF2B5EF4-FFF2-40B4-BE49-F238E27FC236}">
                <a16:creationId xmlns="" xmlns:a16="http://schemas.microsoft.com/office/drawing/2014/main" id="{00000000-0008-0000-1000-000009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76" name="Line 9">
            <a:extLst>
              <a:ext uri="{FF2B5EF4-FFF2-40B4-BE49-F238E27FC236}">
                <a16:creationId xmlns="" xmlns:a16="http://schemas.microsoft.com/office/drawing/2014/main" id="{00000000-0008-0000-1000-00000A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77" name="Line 7">
            <a:extLst>
              <a:ext uri="{FF2B5EF4-FFF2-40B4-BE49-F238E27FC236}">
                <a16:creationId xmlns="" xmlns:a16="http://schemas.microsoft.com/office/drawing/2014/main" id="{00000000-0008-0000-1000-00000B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078" name="Line 8">
            <a:extLst>
              <a:ext uri="{FF2B5EF4-FFF2-40B4-BE49-F238E27FC236}">
                <a16:creationId xmlns="" xmlns:a16="http://schemas.microsoft.com/office/drawing/2014/main" id="{00000000-0008-0000-1000-00000C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079" name="Line 9">
            <a:extLst>
              <a:ext uri="{FF2B5EF4-FFF2-40B4-BE49-F238E27FC236}">
                <a16:creationId xmlns="" xmlns:a16="http://schemas.microsoft.com/office/drawing/2014/main" id="{00000000-0008-0000-1000-00000D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080" name="Line 7">
            <a:extLst>
              <a:ext uri="{FF2B5EF4-FFF2-40B4-BE49-F238E27FC236}">
                <a16:creationId xmlns="" xmlns:a16="http://schemas.microsoft.com/office/drawing/2014/main" id="{00000000-0008-0000-1000-00000E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081" name="Line 8">
            <a:extLst>
              <a:ext uri="{FF2B5EF4-FFF2-40B4-BE49-F238E27FC236}">
                <a16:creationId xmlns="" xmlns:a16="http://schemas.microsoft.com/office/drawing/2014/main" id="{00000000-0008-0000-1000-00000F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082" name="Line 9">
            <a:extLst>
              <a:ext uri="{FF2B5EF4-FFF2-40B4-BE49-F238E27FC236}">
                <a16:creationId xmlns="" xmlns:a16="http://schemas.microsoft.com/office/drawing/2014/main" id="{00000000-0008-0000-1000-000010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083" name="Line 7">
            <a:extLst>
              <a:ext uri="{FF2B5EF4-FFF2-40B4-BE49-F238E27FC236}">
                <a16:creationId xmlns="" xmlns:a16="http://schemas.microsoft.com/office/drawing/2014/main" id="{00000000-0008-0000-1000-000011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084" name="Line 8">
            <a:extLst>
              <a:ext uri="{FF2B5EF4-FFF2-40B4-BE49-F238E27FC236}">
                <a16:creationId xmlns="" xmlns:a16="http://schemas.microsoft.com/office/drawing/2014/main" id="{00000000-0008-0000-1000-000012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085" name="Line 9">
            <a:extLst>
              <a:ext uri="{FF2B5EF4-FFF2-40B4-BE49-F238E27FC236}">
                <a16:creationId xmlns="" xmlns:a16="http://schemas.microsoft.com/office/drawing/2014/main" id="{00000000-0008-0000-1000-000013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086" name="Line 7">
            <a:extLst>
              <a:ext uri="{FF2B5EF4-FFF2-40B4-BE49-F238E27FC236}">
                <a16:creationId xmlns="" xmlns:a16="http://schemas.microsoft.com/office/drawing/2014/main" id="{00000000-0008-0000-1000-000014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087" name="Line 8">
            <a:extLst>
              <a:ext uri="{FF2B5EF4-FFF2-40B4-BE49-F238E27FC236}">
                <a16:creationId xmlns="" xmlns:a16="http://schemas.microsoft.com/office/drawing/2014/main" id="{00000000-0008-0000-1000-000015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088" name="Line 9">
            <a:extLst>
              <a:ext uri="{FF2B5EF4-FFF2-40B4-BE49-F238E27FC236}">
                <a16:creationId xmlns="" xmlns:a16="http://schemas.microsoft.com/office/drawing/2014/main" id="{00000000-0008-0000-1000-000016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089" name="Line 7">
            <a:extLst>
              <a:ext uri="{FF2B5EF4-FFF2-40B4-BE49-F238E27FC236}">
                <a16:creationId xmlns="" xmlns:a16="http://schemas.microsoft.com/office/drawing/2014/main" id="{00000000-0008-0000-1000-000017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90" name="Line 8">
            <a:extLst>
              <a:ext uri="{FF2B5EF4-FFF2-40B4-BE49-F238E27FC236}">
                <a16:creationId xmlns="" xmlns:a16="http://schemas.microsoft.com/office/drawing/2014/main" id="{00000000-0008-0000-1000-000018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91" name="Line 9">
            <a:extLst>
              <a:ext uri="{FF2B5EF4-FFF2-40B4-BE49-F238E27FC236}">
                <a16:creationId xmlns="" xmlns:a16="http://schemas.microsoft.com/office/drawing/2014/main" id="{00000000-0008-0000-1000-000019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92" name="Line 7">
            <a:extLst>
              <a:ext uri="{FF2B5EF4-FFF2-40B4-BE49-F238E27FC236}">
                <a16:creationId xmlns="" xmlns:a16="http://schemas.microsoft.com/office/drawing/2014/main" id="{00000000-0008-0000-1000-00001A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093" name="Line 8">
            <a:extLst>
              <a:ext uri="{FF2B5EF4-FFF2-40B4-BE49-F238E27FC236}">
                <a16:creationId xmlns="" xmlns:a16="http://schemas.microsoft.com/office/drawing/2014/main" id="{00000000-0008-0000-1000-00001B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094" name="Line 9">
            <a:extLst>
              <a:ext uri="{FF2B5EF4-FFF2-40B4-BE49-F238E27FC236}">
                <a16:creationId xmlns="" xmlns:a16="http://schemas.microsoft.com/office/drawing/2014/main" id="{00000000-0008-0000-1000-00001C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095" name="Line 7">
            <a:extLst>
              <a:ext uri="{FF2B5EF4-FFF2-40B4-BE49-F238E27FC236}">
                <a16:creationId xmlns="" xmlns:a16="http://schemas.microsoft.com/office/drawing/2014/main" id="{00000000-0008-0000-1000-00001D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096" name="Line 8">
            <a:extLst>
              <a:ext uri="{FF2B5EF4-FFF2-40B4-BE49-F238E27FC236}">
                <a16:creationId xmlns="" xmlns:a16="http://schemas.microsoft.com/office/drawing/2014/main" id="{00000000-0008-0000-1000-00001E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097" name="Line 9">
            <a:extLst>
              <a:ext uri="{FF2B5EF4-FFF2-40B4-BE49-F238E27FC236}">
                <a16:creationId xmlns="" xmlns:a16="http://schemas.microsoft.com/office/drawing/2014/main" id="{00000000-0008-0000-1000-00001F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098" name="Line 7">
            <a:extLst>
              <a:ext uri="{FF2B5EF4-FFF2-40B4-BE49-F238E27FC236}">
                <a16:creationId xmlns="" xmlns:a16="http://schemas.microsoft.com/office/drawing/2014/main" id="{00000000-0008-0000-1000-000020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099" name="Line 8">
            <a:extLst>
              <a:ext uri="{FF2B5EF4-FFF2-40B4-BE49-F238E27FC236}">
                <a16:creationId xmlns="" xmlns:a16="http://schemas.microsoft.com/office/drawing/2014/main" id="{00000000-0008-0000-1000-000021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100" name="Line 9">
            <a:extLst>
              <a:ext uri="{FF2B5EF4-FFF2-40B4-BE49-F238E27FC236}">
                <a16:creationId xmlns="" xmlns:a16="http://schemas.microsoft.com/office/drawing/2014/main" id="{00000000-0008-0000-1000-000022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101" name="Line 7">
            <a:extLst>
              <a:ext uri="{FF2B5EF4-FFF2-40B4-BE49-F238E27FC236}">
                <a16:creationId xmlns="" xmlns:a16="http://schemas.microsoft.com/office/drawing/2014/main" id="{00000000-0008-0000-1000-000023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102" name="Line 8">
            <a:extLst>
              <a:ext uri="{FF2B5EF4-FFF2-40B4-BE49-F238E27FC236}">
                <a16:creationId xmlns="" xmlns:a16="http://schemas.microsoft.com/office/drawing/2014/main" id="{00000000-0008-0000-1000-000024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103" name="Line 9">
            <a:extLst>
              <a:ext uri="{FF2B5EF4-FFF2-40B4-BE49-F238E27FC236}">
                <a16:creationId xmlns="" xmlns:a16="http://schemas.microsoft.com/office/drawing/2014/main" id="{00000000-0008-0000-1000-000025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104" name="Line 7">
            <a:extLst>
              <a:ext uri="{FF2B5EF4-FFF2-40B4-BE49-F238E27FC236}">
                <a16:creationId xmlns="" xmlns:a16="http://schemas.microsoft.com/office/drawing/2014/main" id="{00000000-0008-0000-1000-000026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105" name="Line 8">
            <a:extLst>
              <a:ext uri="{FF2B5EF4-FFF2-40B4-BE49-F238E27FC236}">
                <a16:creationId xmlns="" xmlns:a16="http://schemas.microsoft.com/office/drawing/2014/main" id="{00000000-0008-0000-1000-000027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106" name="Line 9">
            <a:extLst>
              <a:ext uri="{FF2B5EF4-FFF2-40B4-BE49-F238E27FC236}">
                <a16:creationId xmlns="" xmlns:a16="http://schemas.microsoft.com/office/drawing/2014/main" id="{00000000-0008-0000-1000-000028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107" name="Line 7">
            <a:extLst>
              <a:ext uri="{FF2B5EF4-FFF2-40B4-BE49-F238E27FC236}">
                <a16:creationId xmlns="" xmlns:a16="http://schemas.microsoft.com/office/drawing/2014/main" id="{00000000-0008-0000-1000-000029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08" name="Line 8">
            <a:extLst>
              <a:ext uri="{FF2B5EF4-FFF2-40B4-BE49-F238E27FC236}">
                <a16:creationId xmlns="" xmlns:a16="http://schemas.microsoft.com/office/drawing/2014/main" id="{00000000-0008-0000-1000-00002A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09" name="Line 9">
            <a:extLst>
              <a:ext uri="{FF2B5EF4-FFF2-40B4-BE49-F238E27FC236}">
                <a16:creationId xmlns="" xmlns:a16="http://schemas.microsoft.com/office/drawing/2014/main" id="{00000000-0008-0000-1000-00002B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10" name="Line 7">
            <a:extLst>
              <a:ext uri="{FF2B5EF4-FFF2-40B4-BE49-F238E27FC236}">
                <a16:creationId xmlns="" xmlns:a16="http://schemas.microsoft.com/office/drawing/2014/main" id="{00000000-0008-0000-1000-00002C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111" name="Line 8">
            <a:extLst>
              <a:ext uri="{FF2B5EF4-FFF2-40B4-BE49-F238E27FC236}">
                <a16:creationId xmlns="" xmlns:a16="http://schemas.microsoft.com/office/drawing/2014/main" id="{00000000-0008-0000-1000-00002D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112" name="Line 9">
            <a:extLst>
              <a:ext uri="{FF2B5EF4-FFF2-40B4-BE49-F238E27FC236}">
                <a16:creationId xmlns="" xmlns:a16="http://schemas.microsoft.com/office/drawing/2014/main" id="{00000000-0008-0000-1000-00002E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113" name="Line 7">
            <a:extLst>
              <a:ext uri="{FF2B5EF4-FFF2-40B4-BE49-F238E27FC236}">
                <a16:creationId xmlns="" xmlns:a16="http://schemas.microsoft.com/office/drawing/2014/main" id="{00000000-0008-0000-1000-00002F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114" name="Line 8">
            <a:extLst>
              <a:ext uri="{FF2B5EF4-FFF2-40B4-BE49-F238E27FC236}">
                <a16:creationId xmlns="" xmlns:a16="http://schemas.microsoft.com/office/drawing/2014/main" id="{00000000-0008-0000-1000-000030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115" name="Line 9">
            <a:extLst>
              <a:ext uri="{FF2B5EF4-FFF2-40B4-BE49-F238E27FC236}">
                <a16:creationId xmlns="" xmlns:a16="http://schemas.microsoft.com/office/drawing/2014/main" id="{00000000-0008-0000-1000-000031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116" name="Line 7">
            <a:extLst>
              <a:ext uri="{FF2B5EF4-FFF2-40B4-BE49-F238E27FC236}">
                <a16:creationId xmlns="" xmlns:a16="http://schemas.microsoft.com/office/drawing/2014/main" id="{00000000-0008-0000-1000-000032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117" name="Line 8">
            <a:extLst>
              <a:ext uri="{FF2B5EF4-FFF2-40B4-BE49-F238E27FC236}">
                <a16:creationId xmlns="" xmlns:a16="http://schemas.microsoft.com/office/drawing/2014/main" id="{00000000-0008-0000-1000-000033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118" name="Line 9">
            <a:extLst>
              <a:ext uri="{FF2B5EF4-FFF2-40B4-BE49-F238E27FC236}">
                <a16:creationId xmlns="" xmlns:a16="http://schemas.microsoft.com/office/drawing/2014/main" id="{00000000-0008-0000-1000-000034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119" name="Line 7">
            <a:extLst>
              <a:ext uri="{FF2B5EF4-FFF2-40B4-BE49-F238E27FC236}">
                <a16:creationId xmlns="" xmlns:a16="http://schemas.microsoft.com/office/drawing/2014/main" id="{00000000-0008-0000-1000-000035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120" name="Line 8">
            <a:extLst>
              <a:ext uri="{FF2B5EF4-FFF2-40B4-BE49-F238E27FC236}">
                <a16:creationId xmlns="" xmlns:a16="http://schemas.microsoft.com/office/drawing/2014/main" id="{00000000-0008-0000-1000-000036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121" name="Line 9">
            <a:extLst>
              <a:ext uri="{FF2B5EF4-FFF2-40B4-BE49-F238E27FC236}">
                <a16:creationId xmlns="" xmlns:a16="http://schemas.microsoft.com/office/drawing/2014/main" id="{00000000-0008-0000-1000-000037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122" name="Line 7">
            <a:extLst>
              <a:ext uri="{FF2B5EF4-FFF2-40B4-BE49-F238E27FC236}">
                <a16:creationId xmlns="" xmlns:a16="http://schemas.microsoft.com/office/drawing/2014/main" id="{00000000-0008-0000-1000-000038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123" name="Line 8">
            <a:extLst>
              <a:ext uri="{FF2B5EF4-FFF2-40B4-BE49-F238E27FC236}">
                <a16:creationId xmlns="" xmlns:a16="http://schemas.microsoft.com/office/drawing/2014/main" id="{00000000-0008-0000-1000-000039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124" name="Line 9">
            <a:extLst>
              <a:ext uri="{FF2B5EF4-FFF2-40B4-BE49-F238E27FC236}">
                <a16:creationId xmlns="" xmlns:a16="http://schemas.microsoft.com/office/drawing/2014/main" id="{00000000-0008-0000-1000-00003A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125" name="Line 7">
            <a:extLst>
              <a:ext uri="{FF2B5EF4-FFF2-40B4-BE49-F238E27FC236}">
                <a16:creationId xmlns="" xmlns:a16="http://schemas.microsoft.com/office/drawing/2014/main" id="{00000000-0008-0000-1000-00003B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126" name="Line 8">
            <a:extLst>
              <a:ext uri="{FF2B5EF4-FFF2-40B4-BE49-F238E27FC236}">
                <a16:creationId xmlns="" xmlns:a16="http://schemas.microsoft.com/office/drawing/2014/main" id="{00000000-0008-0000-1000-00003C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127" name="Line 9">
            <a:extLst>
              <a:ext uri="{FF2B5EF4-FFF2-40B4-BE49-F238E27FC236}">
                <a16:creationId xmlns="" xmlns:a16="http://schemas.microsoft.com/office/drawing/2014/main" id="{00000000-0008-0000-1000-00003D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128" name="Line 7">
            <a:extLst>
              <a:ext uri="{FF2B5EF4-FFF2-40B4-BE49-F238E27FC236}">
                <a16:creationId xmlns="" xmlns:a16="http://schemas.microsoft.com/office/drawing/2014/main" id="{00000000-0008-0000-1000-00003E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129" name="Line 8">
            <a:extLst>
              <a:ext uri="{FF2B5EF4-FFF2-40B4-BE49-F238E27FC236}">
                <a16:creationId xmlns="" xmlns:a16="http://schemas.microsoft.com/office/drawing/2014/main" id="{00000000-0008-0000-1000-00003F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130" name="Line 9">
            <a:extLst>
              <a:ext uri="{FF2B5EF4-FFF2-40B4-BE49-F238E27FC236}">
                <a16:creationId xmlns="" xmlns:a16="http://schemas.microsoft.com/office/drawing/2014/main" id="{00000000-0008-0000-1000-000040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131" name="Line 7">
            <a:extLst>
              <a:ext uri="{FF2B5EF4-FFF2-40B4-BE49-F238E27FC236}">
                <a16:creationId xmlns="" xmlns:a16="http://schemas.microsoft.com/office/drawing/2014/main" id="{00000000-0008-0000-1000-000041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132" name="Line 8">
            <a:extLst>
              <a:ext uri="{FF2B5EF4-FFF2-40B4-BE49-F238E27FC236}">
                <a16:creationId xmlns="" xmlns:a16="http://schemas.microsoft.com/office/drawing/2014/main" id="{00000000-0008-0000-1000-000042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133" name="Line 9">
            <a:extLst>
              <a:ext uri="{FF2B5EF4-FFF2-40B4-BE49-F238E27FC236}">
                <a16:creationId xmlns="" xmlns:a16="http://schemas.microsoft.com/office/drawing/2014/main" id="{00000000-0008-0000-1000-000043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134" name="Line 7">
            <a:extLst>
              <a:ext uri="{FF2B5EF4-FFF2-40B4-BE49-F238E27FC236}">
                <a16:creationId xmlns="" xmlns:a16="http://schemas.microsoft.com/office/drawing/2014/main" id="{00000000-0008-0000-1000-000044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135" name="Line 8">
            <a:extLst>
              <a:ext uri="{FF2B5EF4-FFF2-40B4-BE49-F238E27FC236}">
                <a16:creationId xmlns="" xmlns:a16="http://schemas.microsoft.com/office/drawing/2014/main" id="{00000000-0008-0000-1000-000045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136" name="Line 9">
            <a:extLst>
              <a:ext uri="{FF2B5EF4-FFF2-40B4-BE49-F238E27FC236}">
                <a16:creationId xmlns="" xmlns:a16="http://schemas.microsoft.com/office/drawing/2014/main" id="{00000000-0008-0000-1000-000046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137" name="Line 7">
            <a:extLst>
              <a:ext uri="{FF2B5EF4-FFF2-40B4-BE49-F238E27FC236}">
                <a16:creationId xmlns="" xmlns:a16="http://schemas.microsoft.com/office/drawing/2014/main" id="{00000000-0008-0000-1000-000047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138" name="Line 8">
            <a:extLst>
              <a:ext uri="{FF2B5EF4-FFF2-40B4-BE49-F238E27FC236}">
                <a16:creationId xmlns="" xmlns:a16="http://schemas.microsoft.com/office/drawing/2014/main" id="{00000000-0008-0000-1000-000048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139" name="Line 9">
            <a:extLst>
              <a:ext uri="{FF2B5EF4-FFF2-40B4-BE49-F238E27FC236}">
                <a16:creationId xmlns="" xmlns:a16="http://schemas.microsoft.com/office/drawing/2014/main" id="{00000000-0008-0000-1000-000049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140" name="Line 7">
            <a:extLst>
              <a:ext uri="{FF2B5EF4-FFF2-40B4-BE49-F238E27FC236}">
                <a16:creationId xmlns="" xmlns:a16="http://schemas.microsoft.com/office/drawing/2014/main" id="{00000000-0008-0000-1000-00004D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141" name="Line 8">
            <a:extLst>
              <a:ext uri="{FF2B5EF4-FFF2-40B4-BE49-F238E27FC236}">
                <a16:creationId xmlns="" xmlns:a16="http://schemas.microsoft.com/office/drawing/2014/main" id="{00000000-0008-0000-1000-00004E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142" name="Line 9">
            <a:extLst>
              <a:ext uri="{FF2B5EF4-FFF2-40B4-BE49-F238E27FC236}">
                <a16:creationId xmlns="" xmlns:a16="http://schemas.microsoft.com/office/drawing/2014/main" id="{00000000-0008-0000-1000-00004F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143" name="Line 7">
            <a:extLst>
              <a:ext uri="{FF2B5EF4-FFF2-40B4-BE49-F238E27FC236}">
                <a16:creationId xmlns="" xmlns:a16="http://schemas.microsoft.com/office/drawing/2014/main" id="{00000000-0008-0000-1000-000050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144" name="Line 8">
            <a:extLst>
              <a:ext uri="{FF2B5EF4-FFF2-40B4-BE49-F238E27FC236}">
                <a16:creationId xmlns="" xmlns:a16="http://schemas.microsoft.com/office/drawing/2014/main" id="{00000000-0008-0000-1000-000051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145" name="Line 9">
            <a:extLst>
              <a:ext uri="{FF2B5EF4-FFF2-40B4-BE49-F238E27FC236}">
                <a16:creationId xmlns="" xmlns:a16="http://schemas.microsoft.com/office/drawing/2014/main" id="{00000000-0008-0000-1000-000052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146" name="Line 7">
            <a:extLst>
              <a:ext uri="{FF2B5EF4-FFF2-40B4-BE49-F238E27FC236}">
                <a16:creationId xmlns="" xmlns:a16="http://schemas.microsoft.com/office/drawing/2014/main" id="{00000000-0008-0000-1000-000053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147" name="Line 8">
            <a:extLst>
              <a:ext uri="{FF2B5EF4-FFF2-40B4-BE49-F238E27FC236}">
                <a16:creationId xmlns="" xmlns:a16="http://schemas.microsoft.com/office/drawing/2014/main" id="{00000000-0008-0000-1000-000054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148" name="Line 9">
            <a:extLst>
              <a:ext uri="{FF2B5EF4-FFF2-40B4-BE49-F238E27FC236}">
                <a16:creationId xmlns="" xmlns:a16="http://schemas.microsoft.com/office/drawing/2014/main" id="{00000000-0008-0000-1000-000055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149" name="Line 7">
            <a:extLst>
              <a:ext uri="{FF2B5EF4-FFF2-40B4-BE49-F238E27FC236}">
                <a16:creationId xmlns="" xmlns:a16="http://schemas.microsoft.com/office/drawing/2014/main" id="{00000000-0008-0000-1000-000056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150" name="Line 8">
            <a:extLst>
              <a:ext uri="{FF2B5EF4-FFF2-40B4-BE49-F238E27FC236}">
                <a16:creationId xmlns="" xmlns:a16="http://schemas.microsoft.com/office/drawing/2014/main" id="{00000000-0008-0000-1000-000057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151" name="Line 9">
            <a:extLst>
              <a:ext uri="{FF2B5EF4-FFF2-40B4-BE49-F238E27FC236}">
                <a16:creationId xmlns="" xmlns:a16="http://schemas.microsoft.com/office/drawing/2014/main" id="{00000000-0008-0000-1000-000058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152" name="Line 7">
            <a:extLst>
              <a:ext uri="{FF2B5EF4-FFF2-40B4-BE49-F238E27FC236}">
                <a16:creationId xmlns="" xmlns:a16="http://schemas.microsoft.com/office/drawing/2014/main" id="{00000000-0008-0000-1000-00005C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153" name="Line 8">
            <a:extLst>
              <a:ext uri="{FF2B5EF4-FFF2-40B4-BE49-F238E27FC236}">
                <a16:creationId xmlns="" xmlns:a16="http://schemas.microsoft.com/office/drawing/2014/main" id="{00000000-0008-0000-1000-00005D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154" name="Line 9">
            <a:extLst>
              <a:ext uri="{FF2B5EF4-FFF2-40B4-BE49-F238E27FC236}">
                <a16:creationId xmlns="" xmlns:a16="http://schemas.microsoft.com/office/drawing/2014/main" id="{00000000-0008-0000-1000-00005E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155" name="Line 7">
            <a:extLst>
              <a:ext uri="{FF2B5EF4-FFF2-40B4-BE49-F238E27FC236}">
                <a16:creationId xmlns="" xmlns:a16="http://schemas.microsoft.com/office/drawing/2014/main" id="{00000000-0008-0000-1000-000065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56" name="Line 8">
            <a:extLst>
              <a:ext uri="{FF2B5EF4-FFF2-40B4-BE49-F238E27FC236}">
                <a16:creationId xmlns="" xmlns:a16="http://schemas.microsoft.com/office/drawing/2014/main" id="{00000000-0008-0000-1000-000066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57" name="Line 9">
            <a:extLst>
              <a:ext uri="{FF2B5EF4-FFF2-40B4-BE49-F238E27FC236}">
                <a16:creationId xmlns="" xmlns:a16="http://schemas.microsoft.com/office/drawing/2014/main" id="{00000000-0008-0000-1000-000067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58" name="Line 7">
            <a:extLst>
              <a:ext uri="{FF2B5EF4-FFF2-40B4-BE49-F238E27FC236}">
                <a16:creationId xmlns="" xmlns:a16="http://schemas.microsoft.com/office/drawing/2014/main" id="{00000000-0008-0000-1000-000068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159" name="Line 8">
            <a:extLst>
              <a:ext uri="{FF2B5EF4-FFF2-40B4-BE49-F238E27FC236}">
                <a16:creationId xmlns="" xmlns:a16="http://schemas.microsoft.com/office/drawing/2014/main" id="{00000000-0008-0000-1000-000069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160" name="Line 9">
            <a:extLst>
              <a:ext uri="{FF2B5EF4-FFF2-40B4-BE49-F238E27FC236}">
                <a16:creationId xmlns="" xmlns:a16="http://schemas.microsoft.com/office/drawing/2014/main" id="{00000000-0008-0000-1000-00006A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161" name="Line 7">
            <a:extLst>
              <a:ext uri="{FF2B5EF4-FFF2-40B4-BE49-F238E27FC236}">
                <a16:creationId xmlns="" xmlns:a16="http://schemas.microsoft.com/office/drawing/2014/main" id="{00000000-0008-0000-1000-00006B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162" name="Line 8">
            <a:extLst>
              <a:ext uri="{FF2B5EF4-FFF2-40B4-BE49-F238E27FC236}">
                <a16:creationId xmlns="" xmlns:a16="http://schemas.microsoft.com/office/drawing/2014/main" id="{00000000-0008-0000-1000-00006C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163" name="Line 9">
            <a:extLst>
              <a:ext uri="{FF2B5EF4-FFF2-40B4-BE49-F238E27FC236}">
                <a16:creationId xmlns="" xmlns:a16="http://schemas.microsoft.com/office/drawing/2014/main" id="{00000000-0008-0000-1000-00006D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164" name="Line 7">
            <a:extLst>
              <a:ext uri="{FF2B5EF4-FFF2-40B4-BE49-F238E27FC236}">
                <a16:creationId xmlns="" xmlns:a16="http://schemas.microsoft.com/office/drawing/2014/main" id="{00000000-0008-0000-1000-00006E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165" name="Line 8">
            <a:extLst>
              <a:ext uri="{FF2B5EF4-FFF2-40B4-BE49-F238E27FC236}">
                <a16:creationId xmlns="" xmlns:a16="http://schemas.microsoft.com/office/drawing/2014/main" id="{00000000-0008-0000-1000-00006F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166" name="Line 9">
            <a:extLst>
              <a:ext uri="{FF2B5EF4-FFF2-40B4-BE49-F238E27FC236}">
                <a16:creationId xmlns="" xmlns:a16="http://schemas.microsoft.com/office/drawing/2014/main" id="{00000000-0008-0000-1000-000070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167" name="Line 7">
            <a:extLst>
              <a:ext uri="{FF2B5EF4-FFF2-40B4-BE49-F238E27FC236}">
                <a16:creationId xmlns="" xmlns:a16="http://schemas.microsoft.com/office/drawing/2014/main" id="{00000000-0008-0000-1000-000071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68" name="Line 8">
            <a:extLst>
              <a:ext uri="{FF2B5EF4-FFF2-40B4-BE49-F238E27FC236}">
                <a16:creationId xmlns="" xmlns:a16="http://schemas.microsoft.com/office/drawing/2014/main" id="{00000000-0008-0000-1000-000072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69" name="Line 9">
            <a:extLst>
              <a:ext uri="{FF2B5EF4-FFF2-40B4-BE49-F238E27FC236}">
                <a16:creationId xmlns="" xmlns:a16="http://schemas.microsoft.com/office/drawing/2014/main" id="{00000000-0008-0000-1000-000073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70" name="Line 7">
            <a:extLst>
              <a:ext uri="{FF2B5EF4-FFF2-40B4-BE49-F238E27FC236}">
                <a16:creationId xmlns="" xmlns:a16="http://schemas.microsoft.com/office/drawing/2014/main" id="{00000000-0008-0000-1000-000074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171" name="Line 8">
            <a:extLst>
              <a:ext uri="{FF2B5EF4-FFF2-40B4-BE49-F238E27FC236}">
                <a16:creationId xmlns="" xmlns:a16="http://schemas.microsoft.com/office/drawing/2014/main" id="{00000000-0008-0000-1000-000075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172" name="Line 9">
            <a:extLst>
              <a:ext uri="{FF2B5EF4-FFF2-40B4-BE49-F238E27FC236}">
                <a16:creationId xmlns="" xmlns:a16="http://schemas.microsoft.com/office/drawing/2014/main" id="{00000000-0008-0000-1000-000076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173" name="Line 7">
            <a:extLst>
              <a:ext uri="{FF2B5EF4-FFF2-40B4-BE49-F238E27FC236}">
                <a16:creationId xmlns="" xmlns:a16="http://schemas.microsoft.com/office/drawing/2014/main" id="{00000000-0008-0000-1000-000077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74" name="Line 8">
            <a:extLst>
              <a:ext uri="{FF2B5EF4-FFF2-40B4-BE49-F238E27FC236}">
                <a16:creationId xmlns="" xmlns:a16="http://schemas.microsoft.com/office/drawing/2014/main" id="{00000000-0008-0000-1000-000078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75" name="Line 9">
            <a:extLst>
              <a:ext uri="{FF2B5EF4-FFF2-40B4-BE49-F238E27FC236}">
                <a16:creationId xmlns="" xmlns:a16="http://schemas.microsoft.com/office/drawing/2014/main" id="{00000000-0008-0000-1000-000079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76" name="Line 7">
            <a:extLst>
              <a:ext uri="{FF2B5EF4-FFF2-40B4-BE49-F238E27FC236}">
                <a16:creationId xmlns="" xmlns:a16="http://schemas.microsoft.com/office/drawing/2014/main" id="{00000000-0008-0000-1000-00007A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177" name="Line 8">
            <a:extLst>
              <a:ext uri="{FF2B5EF4-FFF2-40B4-BE49-F238E27FC236}">
                <a16:creationId xmlns="" xmlns:a16="http://schemas.microsoft.com/office/drawing/2014/main" id="{00000000-0008-0000-1000-00007B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178" name="Line 9">
            <a:extLst>
              <a:ext uri="{FF2B5EF4-FFF2-40B4-BE49-F238E27FC236}">
                <a16:creationId xmlns="" xmlns:a16="http://schemas.microsoft.com/office/drawing/2014/main" id="{00000000-0008-0000-1000-00007C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179" name="Line 7">
            <a:extLst>
              <a:ext uri="{FF2B5EF4-FFF2-40B4-BE49-F238E27FC236}">
                <a16:creationId xmlns="" xmlns:a16="http://schemas.microsoft.com/office/drawing/2014/main" id="{00000000-0008-0000-1000-00007D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80" name="Line 8">
            <a:extLst>
              <a:ext uri="{FF2B5EF4-FFF2-40B4-BE49-F238E27FC236}">
                <a16:creationId xmlns="" xmlns:a16="http://schemas.microsoft.com/office/drawing/2014/main" id="{00000000-0008-0000-1000-00007E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81" name="Line 9">
            <a:extLst>
              <a:ext uri="{FF2B5EF4-FFF2-40B4-BE49-F238E27FC236}">
                <a16:creationId xmlns="" xmlns:a16="http://schemas.microsoft.com/office/drawing/2014/main" id="{00000000-0008-0000-1000-00007F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82" name="Line 7">
            <a:extLst>
              <a:ext uri="{FF2B5EF4-FFF2-40B4-BE49-F238E27FC236}">
                <a16:creationId xmlns="" xmlns:a16="http://schemas.microsoft.com/office/drawing/2014/main" id="{00000000-0008-0000-1000-000080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183" name="Line 8">
            <a:extLst>
              <a:ext uri="{FF2B5EF4-FFF2-40B4-BE49-F238E27FC236}">
                <a16:creationId xmlns="" xmlns:a16="http://schemas.microsoft.com/office/drawing/2014/main" id="{00000000-0008-0000-1000-000081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184" name="Line 9">
            <a:extLst>
              <a:ext uri="{FF2B5EF4-FFF2-40B4-BE49-F238E27FC236}">
                <a16:creationId xmlns="" xmlns:a16="http://schemas.microsoft.com/office/drawing/2014/main" id="{00000000-0008-0000-1000-000082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185" name="Line 7">
            <a:extLst>
              <a:ext uri="{FF2B5EF4-FFF2-40B4-BE49-F238E27FC236}">
                <a16:creationId xmlns="" xmlns:a16="http://schemas.microsoft.com/office/drawing/2014/main" id="{00000000-0008-0000-1000-000083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86" name="Line 8">
            <a:extLst>
              <a:ext uri="{FF2B5EF4-FFF2-40B4-BE49-F238E27FC236}">
                <a16:creationId xmlns="" xmlns:a16="http://schemas.microsoft.com/office/drawing/2014/main" id="{00000000-0008-0000-1000-000084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87" name="Line 9">
            <a:extLst>
              <a:ext uri="{FF2B5EF4-FFF2-40B4-BE49-F238E27FC236}">
                <a16:creationId xmlns="" xmlns:a16="http://schemas.microsoft.com/office/drawing/2014/main" id="{00000000-0008-0000-1000-000085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88" name="Line 7">
            <a:extLst>
              <a:ext uri="{FF2B5EF4-FFF2-40B4-BE49-F238E27FC236}">
                <a16:creationId xmlns="" xmlns:a16="http://schemas.microsoft.com/office/drawing/2014/main" id="{00000000-0008-0000-1000-000086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189" name="Line 8">
            <a:extLst>
              <a:ext uri="{FF2B5EF4-FFF2-40B4-BE49-F238E27FC236}">
                <a16:creationId xmlns="" xmlns:a16="http://schemas.microsoft.com/office/drawing/2014/main" id="{00000000-0008-0000-1000-000087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190" name="Line 9">
            <a:extLst>
              <a:ext uri="{FF2B5EF4-FFF2-40B4-BE49-F238E27FC236}">
                <a16:creationId xmlns="" xmlns:a16="http://schemas.microsoft.com/office/drawing/2014/main" id="{00000000-0008-0000-1000-000088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191" name="Line 7">
            <a:extLst>
              <a:ext uri="{FF2B5EF4-FFF2-40B4-BE49-F238E27FC236}">
                <a16:creationId xmlns="" xmlns:a16="http://schemas.microsoft.com/office/drawing/2014/main" id="{00000000-0008-0000-1000-000089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192" name="Line 8">
            <a:extLst>
              <a:ext uri="{FF2B5EF4-FFF2-40B4-BE49-F238E27FC236}">
                <a16:creationId xmlns="" xmlns:a16="http://schemas.microsoft.com/office/drawing/2014/main" id="{00000000-0008-0000-1000-00008A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193" name="Line 9">
            <a:extLst>
              <a:ext uri="{FF2B5EF4-FFF2-40B4-BE49-F238E27FC236}">
                <a16:creationId xmlns="" xmlns:a16="http://schemas.microsoft.com/office/drawing/2014/main" id="{00000000-0008-0000-1000-00008B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194" name="Line 7">
            <a:extLst>
              <a:ext uri="{FF2B5EF4-FFF2-40B4-BE49-F238E27FC236}">
                <a16:creationId xmlns="" xmlns:a16="http://schemas.microsoft.com/office/drawing/2014/main" id="{00000000-0008-0000-1000-00008C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195" name="Line 8">
            <a:extLst>
              <a:ext uri="{FF2B5EF4-FFF2-40B4-BE49-F238E27FC236}">
                <a16:creationId xmlns="" xmlns:a16="http://schemas.microsoft.com/office/drawing/2014/main" id="{00000000-0008-0000-1000-00008D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196" name="Line 9">
            <a:extLst>
              <a:ext uri="{FF2B5EF4-FFF2-40B4-BE49-F238E27FC236}">
                <a16:creationId xmlns="" xmlns:a16="http://schemas.microsoft.com/office/drawing/2014/main" id="{00000000-0008-0000-1000-00008E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197" name="Line 7">
            <a:extLst>
              <a:ext uri="{FF2B5EF4-FFF2-40B4-BE49-F238E27FC236}">
                <a16:creationId xmlns="" xmlns:a16="http://schemas.microsoft.com/office/drawing/2014/main" id="{00000000-0008-0000-1000-00008F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98" name="Line 8">
            <a:extLst>
              <a:ext uri="{FF2B5EF4-FFF2-40B4-BE49-F238E27FC236}">
                <a16:creationId xmlns="" xmlns:a16="http://schemas.microsoft.com/office/drawing/2014/main" id="{00000000-0008-0000-1000-000090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99" name="Line 9">
            <a:extLst>
              <a:ext uri="{FF2B5EF4-FFF2-40B4-BE49-F238E27FC236}">
                <a16:creationId xmlns="" xmlns:a16="http://schemas.microsoft.com/office/drawing/2014/main" id="{00000000-0008-0000-1000-000091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00" name="Line 7">
            <a:extLst>
              <a:ext uri="{FF2B5EF4-FFF2-40B4-BE49-F238E27FC236}">
                <a16:creationId xmlns="" xmlns:a16="http://schemas.microsoft.com/office/drawing/2014/main" id="{00000000-0008-0000-1000-000092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01" name="Line 8">
            <a:extLst>
              <a:ext uri="{FF2B5EF4-FFF2-40B4-BE49-F238E27FC236}">
                <a16:creationId xmlns="" xmlns:a16="http://schemas.microsoft.com/office/drawing/2014/main" id="{00000000-0008-0000-1000-000093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02" name="Line 9">
            <a:extLst>
              <a:ext uri="{FF2B5EF4-FFF2-40B4-BE49-F238E27FC236}">
                <a16:creationId xmlns="" xmlns:a16="http://schemas.microsoft.com/office/drawing/2014/main" id="{00000000-0008-0000-1000-000094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03" name="Line 7">
            <a:extLst>
              <a:ext uri="{FF2B5EF4-FFF2-40B4-BE49-F238E27FC236}">
                <a16:creationId xmlns="" xmlns:a16="http://schemas.microsoft.com/office/drawing/2014/main" id="{00000000-0008-0000-1000-000095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04" name="Line 8">
            <a:extLst>
              <a:ext uri="{FF2B5EF4-FFF2-40B4-BE49-F238E27FC236}">
                <a16:creationId xmlns="" xmlns:a16="http://schemas.microsoft.com/office/drawing/2014/main" id="{00000000-0008-0000-1000-000096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05" name="Line 9">
            <a:extLst>
              <a:ext uri="{FF2B5EF4-FFF2-40B4-BE49-F238E27FC236}">
                <a16:creationId xmlns="" xmlns:a16="http://schemas.microsoft.com/office/drawing/2014/main" id="{00000000-0008-0000-1000-000097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06" name="Line 7">
            <a:extLst>
              <a:ext uri="{FF2B5EF4-FFF2-40B4-BE49-F238E27FC236}">
                <a16:creationId xmlns="" xmlns:a16="http://schemas.microsoft.com/office/drawing/2014/main" id="{00000000-0008-0000-1000-000098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207" name="Line 8">
            <a:extLst>
              <a:ext uri="{FF2B5EF4-FFF2-40B4-BE49-F238E27FC236}">
                <a16:creationId xmlns="" xmlns:a16="http://schemas.microsoft.com/office/drawing/2014/main" id="{00000000-0008-0000-1000-000099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208" name="Line 9">
            <a:extLst>
              <a:ext uri="{FF2B5EF4-FFF2-40B4-BE49-F238E27FC236}">
                <a16:creationId xmlns="" xmlns:a16="http://schemas.microsoft.com/office/drawing/2014/main" id="{00000000-0008-0000-1000-00009A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209" name="Line 7">
            <a:extLst>
              <a:ext uri="{FF2B5EF4-FFF2-40B4-BE49-F238E27FC236}">
                <a16:creationId xmlns="" xmlns:a16="http://schemas.microsoft.com/office/drawing/2014/main" id="{00000000-0008-0000-1000-00009B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10" name="Line 8">
            <a:extLst>
              <a:ext uri="{FF2B5EF4-FFF2-40B4-BE49-F238E27FC236}">
                <a16:creationId xmlns="" xmlns:a16="http://schemas.microsoft.com/office/drawing/2014/main" id="{00000000-0008-0000-1000-00009C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11" name="Line 9">
            <a:extLst>
              <a:ext uri="{FF2B5EF4-FFF2-40B4-BE49-F238E27FC236}">
                <a16:creationId xmlns="" xmlns:a16="http://schemas.microsoft.com/office/drawing/2014/main" id="{00000000-0008-0000-1000-00009D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12" name="Line 7">
            <a:extLst>
              <a:ext uri="{FF2B5EF4-FFF2-40B4-BE49-F238E27FC236}">
                <a16:creationId xmlns="" xmlns:a16="http://schemas.microsoft.com/office/drawing/2014/main" id="{00000000-0008-0000-1000-00009E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13" name="Line 8">
            <a:extLst>
              <a:ext uri="{FF2B5EF4-FFF2-40B4-BE49-F238E27FC236}">
                <a16:creationId xmlns="" xmlns:a16="http://schemas.microsoft.com/office/drawing/2014/main" id="{00000000-0008-0000-1000-00009F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14" name="Line 9">
            <a:extLst>
              <a:ext uri="{FF2B5EF4-FFF2-40B4-BE49-F238E27FC236}">
                <a16:creationId xmlns="" xmlns:a16="http://schemas.microsoft.com/office/drawing/2014/main" id="{00000000-0008-0000-1000-0000A0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15" name="Line 7">
            <a:extLst>
              <a:ext uri="{FF2B5EF4-FFF2-40B4-BE49-F238E27FC236}">
                <a16:creationId xmlns="" xmlns:a16="http://schemas.microsoft.com/office/drawing/2014/main" id="{00000000-0008-0000-1000-0000A1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16" name="Line 8">
            <a:extLst>
              <a:ext uri="{FF2B5EF4-FFF2-40B4-BE49-F238E27FC236}">
                <a16:creationId xmlns="" xmlns:a16="http://schemas.microsoft.com/office/drawing/2014/main" id="{00000000-0008-0000-1000-0000A2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17" name="Line 9">
            <a:extLst>
              <a:ext uri="{FF2B5EF4-FFF2-40B4-BE49-F238E27FC236}">
                <a16:creationId xmlns="" xmlns:a16="http://schemas.microsoft.com/office/drawing/2014/main" id="{00000000-0008-0000-1000-0000A3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18" name="Line 7">
            <a:extLst>
              <a:ext uri="{FF2B5EF4-FFF2-40B4-BE49-F238E27FC236}">
                <a16:creationId xmlns="" xmlns:a16="http://schemas.microsoft.com/office/drawing/2014/main" id="{00000000-0008-0000-1000-0000A4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19" name="Line 8">
            <a:extLst>
              <a:ext uri="{FF2B5EF4-FFF2-40B4-BE49-F238E27FC236}">
                <a16:creationId xmlns="" xmlns:a16="http://schemas.microsoft.com/office/drawing/2014/main" id="{00000000-0008-0000-1000-0000A5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20" name="Line 9">
            <a:extLst>
              <a:ext uri="{FF2B5EF4-FFF2-40B4-BE49-F238E27FC236}">
                <a16:creationId xmlns="" xmlns:a16="http://schemas.microsoft.com/office/drawing/2014/main" id="{00000000-0008-0000-1000-0000A6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21" name="Line 7">
            <a:extLst>
              <a:ext uri="{FF2B5EF4-FFF2-40B4-BE49-F238E27FC236}">
                <a16:creationId xmlns="" xmlns:a16="http://schemas.microsoft.com/office/drawing/2014/main" id="{00000000-0008-0000-1000-0000A7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22" name="Line 8">
            <a:extLst>
              <a:ext uri="{FF2B5EF4-FFF2-40B4-BE49-F238E27FC236}">
                <a16:creationId xmlns="" xmlns:a16="http://schemas.microsoft.com/office/drawing/2014/main" id="{00000000-0008-0000-1000-0000A8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23" name="Line 9">
            <a:extLst>
              <a:ext uri="{FF2B5EF4-FFF2-40B4-BE49-F238E27FC236}">
                <a16:creationId xmlns="" xmlns:a16="http://schemas.microsoft.com/office/drawing/2014/main" id="{00000000-0008-0000-1000-0000A9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24" name="Line 7">
            <a:extLst>
              <a:ext uri="{FF2B5EF4-FFF2-40B4-BE49-F238E27FC236}">
                <a16:creationId xmlns="" xmlns:a16="http://schemas.microsoft.com/office/drawing/2014/main" id="{00000000-0008-0000-1000-0000AA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25" name="Line 8">
            <a:extLst>
              <a:ext uri="{FF2B5EF4-FFF2-40B4-BE49-F238E27FC236}">
                <a16:creationId xmlns="" xmlns:a16="http://schemas.microsoft.com/office/drawing/2014/main" id="{00000000-0008-0000-1000-0000AB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26" name="Line 9">
            <a:extLst>
              <a:ext uri="{FF2B5EF4-FFF2-40B4-BE49-F238E27FC236}">
                <a16:creationId xmlns="" xmlns:a16="http://schemas.microsoft.com/office/drawing/2014/main" id="{00000000-0008-0000-1000-0000AC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27" name="Line 7">
            <a:extLst>
              <a:ext uri="{FF2B5EF4-FFF2-40B4-BE49-F238E27FC236}">
                <a16:creationId xmlns="" xmlns:a16="http://schemas.microsoft.com/office/drawing/2014/main" id="{00000000-0008-0000-1000-0000AD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28" name="Line 8">
            <a:extLst>
              <a:ext uri="{FF2B5EF4-FFF2-40B4-BE49-F238E27FC236}">
                <a16:creationId xmlns="" xmlns:a16="http://schemas.microsoft.com/office/drawing/2014/main" id="{00000000-0008-0000-1000-0000AE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29" name="Line 9">
            <a:extLst>
              <a:ext uri="{FF2B5EF4-FFF2-40B4-BE49-F238E27FC236}">
                <a16:creationId xmlns="" xmlns:a16="http://schemas.microsoft.com/office/drawing/2014/main" id="{00000000-0008-0000-1000-0000AF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30" name="Line 7">
            <a:extLst>
              <a:ext uri="{FF2B5EF4-FFF2-40B4-BE49-F238E27FC236}">
                <a16:creationId xmlns="" xmlns:a16="http://schemas.microsoft.com/office/drawing/2014/main" id="{00000000-0008-0000-1000-0000B0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31" name="Line 8">
            <a:extLst>
              <a:ext uri="{FF2B5EF4-FFF2-40B4-BE49-F238E27FC236}">
                <a16:creationId xmlns="" xmlns:a16="http://schemas.microsoft.com/office/drawing/2014/main" id="{00000000-0008-0000-1000-0000B1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32" name="Line 9">
            <a:extLst>
              <a:ext uri="{FF2B5EF4-FFF2-40B4-BE49-F238E27FC236}">
                <a16:creationId xmlns="" xmlns:a16="http://schemas.microsoft.com/office/drawing/2014/main" id="{00000000-0008-0000-1000-0000B2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33" name="Line 7">
            <a:extLst>
              <a:ext uri="{FF2B5EF4-FFF2-40B4-BE49-F238E27FC236}">
                <a16:creationId xmlns="" xmlns:a16="http://schemas.microsoft.com/office/drawing/2014/main" id="{00000000-0008-0000-1000-0000B3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34" name="Line 8">
            <a:extLst>
              <a:ext uri="{FF2B5EF4-FFF2-40B4-BE49-F238E27FC236}">
                <a16:creationId xmlns="" xmlns:a16="http://schemas.microsoft.com/office/drawing/2014/main" id="{00000000-0008-0000-1000-0000B4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35" name="Line 9">
            <a:extLst>
              <a:ext uri="{FF2B5EF4-FFF2-40B4-BE49-F238E27FC236}">
                <a16:creationId xmlns="" xmlns:a16="http://schemas.microsoft.com/office/drawing/2014/main" id="{00000000-0008-0000-1000-0000B5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36" name="Line 7">
            <a:extLst>
              <a:ext uri="{FF2B5EF4-FFF2-40B4-BE49-F238E27FC236}">
                <a16:creationId xmlns="" xmlns:a16="http://schemas.microsoft.com/office/drawing/2014/main" id="{00000000-0008-0000-1000-0000B6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237" name="Line 8">
            <a:extLst>
              <a:ext uri="{FF2B5EF4-FFF2-40B4-BE49-F238E27FC236}">
                <a16:creationId xmlns="" xmlns:a16="http://schemas.microsoft.com/office/drawing/2014/main" id="{00000000-0008-0000-1000-0000B7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238" name="Line 9">
            <a:extLst>
              <a:ext uri="{FF2B5EF4-FFF2-40B4-BE49-F238E27FC236}">
                <a16:creationId xmlns="" xmlns:a16="http://schemas.microsoft.com/office/drawing/2014/main" id="{00000000-0008-0000-1000-0000B8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239" name="Line 7">
            <a:extLst>
              <a:ext uri="{FF2B5EF4-FFF2-40B4-BE49-F238E27FC236}">
                <a16:creationId xmlns="" xmlns:a16="http://schemas.microsoft.com/office/drawing/2014/main" id="{00000000-0008-0000-1000-0000B9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240" name="Line 8">
            <a:extLst>
              <a:ext uri="{FF2B5EF4-FFF2-40B4-BE49-F238E27FC236}">
                <a16:creationId xmlns="" xmlns:a16="http://schemas.microsoft.com/office/drawing/2014/main" id="{00000000-0008-0000-1000-0000BA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241" name="Line 9">
            <a:extLst>
              <a:ext uri="{FF2B5EF4-FFF2-40B4-BE49-F238E27FC236}">
                <a16:creationId xmlns="" xmlns:a16="http://schemas.microsoft.com/office/drawing/2014/main" id="{00000000-0008-0000-1000-0000BB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242" name="Line 7">
            <a:extLst>
              <a:ext uri="{FF2B5EF4-FFF2-40B4-BE49-F238E27FC236}">
                <a16:creationId xmlns="" xmlns:a16="http://schemas.microsoft.com/office/drawing/2014/main" id="{00000000-0008-0000-1000-0000BC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243" name="Line 8">
            <a:extLst>
              <a:ext uri="{FF2B5EF4-FFF2-40B4-BE49-F238E27FC236}">
                <a16:creationId xmlns="" xmlns:a16="http://schemas.microsoft.com/office/drawing/2014/main" id="{00000000-0008-0000-1000-0000BD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244" name="Line 9">
            <a:extLst>
              <a:ext uri="{FF2B5EF4-FFF2-40B4-BE49-F238E27FC236}">
                <a16:creationId xmlns="" xmlns:a16="http://schemas.microsoft.com/office/drawing/2014/main" id="{00000000-0008-0000-1000-0000BE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245" name="Line 7">
            <a:extLst>
              <a:ext uri="{FF2B5EF4-FFF2-40B4-BE49-F238E27FC236}">
                <a16:creationId xmlns="" xmlns:a16="http://schemas.microsoft.com/office/drawing/2014/main" id="{00000000-0008-0000-1000-0000BF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246" name="Line 8">
            <a:extLst>
              <a:ext uri="{FF2B5EF4-FFF2-40B4-BE49-F238E27FC236}">
                <a16:creationId xmlns="" xmlns:a16="http://schemas.microsoft.com/office/drawing/2014/main" id="{00000000-0008-0000-1000-0000C0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247" name="Line 9">
            <a:extLst>
              <a:ext uri="{FF2B5EF4-FFF2-40B4-BE49-F238E27FC236}">
                <a16:creationId xmlns="" xmlns:a16="http://schemas.microsoft.com/office/drawing/2014/main" id="{00000000-0008-0000-1000-0000C1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248" name="Line 7">
            <a:extLst>
              <a:ext uri="{FF2B5EF4-FFF2-40B4-BE49-F238E27FC236}">
                <a16:creationId xmlns="" xmlns:a16="http://schemas.microsoft.com/office/drawing/2014/main" id="{00000000-0008-0000-1000-0000C5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249" name="Line 8">
            <a:extLst>
              <a:ext uri="{FF2B5EF4-FFF2-40B4-BE49-F238E27FC236}">
                <a16:creationId xmlns="" xmlns:a16="http://schemas.microsoft.com/office/drawing/2014/main" id="{00000000-0008-0000-1000-0000C6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250" name="Line 9">
            <a:extLst>
              <a:ext uri="{FF2B5EF4-FFF2-40B4-BE49-F238E27FC236}">
                <a16:creationId xmlns="" xmlns:a16="http://schemas.microsoft.com/office/drawing/2014/main" id="{00000000-0008-0000-1000-0000C7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251" name="Line 7">
            <a:extLst>
              <a:ext uri="{FF2B5EF4-FFF2-40B4-BE49-F238E27FC236}">
                <a16:creationId xmlns="" xmlns:a16="http://schemas.microsoft.com/office/drawing/2014/main" id="{00000000-0008-0000-1000-0000CE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252" name="Line 8">
            <a:extLst>
              <a:ext uri="{FF2B5EF4-FFF2-40B4-BE49-F238E27FC236}">
                <a16:creationId xmlns="" xmlns:a16="http://schemas.microsoft.com/office/drawing/2014/main" id="{00000000-0008-0000-1000-0000CF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253" name="Line 9">
            <a:extLst>
              <a:ext uri="{FF2B5EF4-FFF2-40B4-BE49-F238E27FC236}">
                <a16:creationId xmlns="" xmlns:a16="http://schemas.microsoft.com/office/drawing/2014/main" id="{00000000-0008-0000-1000-0000D0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254" name="Line 7">
            <a:extLst>
              <a:ext uri="{FF2B5EF4-FFF2-40B4-BE49-F238E27FC236}">
                <a16:creationId xmlns="" xmlns:a16="http://schemas.microsoft.com/office/drawing/2014/main" id="{00000000-0008-0000-1000-0000D4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255" name="Line 8">
            <a:extLst>
              <a:ext uri="{FF2B5EF4-FFF2-40B4-BE49-F238E27FC236}">
                <a16:creationId xmlns="" xmlns:a16="http://schemas.microsoft.com/office/drawing/2014/main" id="{00000000-0008-0000-1000-0000D5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256" name="Line 9">
            <a:extLst>
              <a:ext uri="{FF2B5EF4-FFF2-40B4-BE49-F238E27FC236}">
                <a16:creationId xmlns="" xmlns:a16="http://schemas.microsoft.com/office/drawing/2014/main" id="{00000000-0008-0000-1000-0000D6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257" name="Line 7">
            <a:extLst>
              <a:ext uri="{FF2B5EF4-FFF2-40B4-BE49-F238E27FC236}">
                <a16:creationId xmlns="" xmlns:a16="http://schemas.microsoft.com/office/drawing/2014/main" id="{00000000-0008-0000-1000-0000E0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58" name="Line 8">
            <a:extLst>
              <a:ext uri="{FF2B5EF4-FFF2-40B4-BE49-F238E27FC236}">
                <a16:creationId xmlns="" xmlns:a16="http://schemas.microsoft.com/office/drawing/2014/main" id="{00000000-0008-0000-1000-0000E1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59" name="Line 9">
            <a:extLst>
              <a:ext uri="{FF2B5EF4-FFF2-40B4-BE49-F238E27FC236}">
                <a16:creationId xmlns="" xmlns:a16="http://schemas.microsoft.com/office/drawing/2014/main" id="{00000000-0008-0000-1000-0000E2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60" name="Line 7">
            <a:extLst>
              <a:ext uri="{FF2B5EF4-FFF2-40B4-BE49-F238E27FC236}">
                <a16:creationId xmlns="" xmlns:a16="http://schemas.microsoft.com/office/drawing/2014/main" id="{00000000-0008-0000-1000-0000E3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261" name="Line 8">
            <a:extLst>
              <a:ext uri="{FF2B5EF4-FFF2-40B4-BE49-F238E27FC236}">
                <a16:creationId xmlns="" xmlns:a16="http://schemas.microsoft.com/office/drawing/2014/main" id="{00000000-0008-0000-1000-0000E4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262" name="Line 9">
            <a:extLst>
              <a:ext uri="{FF2B5EF4-FFF2-40B4-BE49-F238E27FC236}">
                <a16:creationId xmlns="" xmlns:a16="http://schemas.microsoft.com/office/drawing/2014/main" id="{00000000-0008-0000-1000-0000E5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263" name="Line 7">
            <a:extLst>
              <a:ext uri="{FF2B5EF4-FFF2-40B4-BE49-F238E27FC236}">
                <a16:creationId xmlns="" xmlns:a16="http://schemas.microsoft.com/office/drawing/2014/main" id="{00000000-0008-0000-1000-0000E6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64" name="Line 8">
            <a:extLst>
              <a:ext uri="{FF2B5EF4-FFF2-40B4-BE49-F238E27FC236}">
                <a16:creationId xmlns="" xmlns:a16="http://schemas.microsoft.com/office/drawing/2014/main" id="{00000000-0008-0000-1000-0000E7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65" name="Line 9">
            <a:extLst>
              <a:ext uri="{FF2B5EF4-FFF2-40B4-BE49-F238E27FC236}">
                <a16:creationId xmlns="" xmlns:a16="http://schemas.microsoft.com/office/drawing/2014/main" id="{00000000-0008-0000-1000-0000E8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66" name="Line 7">
            <a:extLst>
              <a:ext uri="{FF2B5EF4-FFF2-40B4-BE49-F238E27FC236}">
                <a16:creationId xmlns="" xmlns:a16="http://schemas.microsoft.com/office/drawing/2014/main" id="{00000000-0008-0000-1000-0000E9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267" name="Line 8">
            <a:extLst>
              <a:ext uri="{FF2B5EF4-FFF2-40B4-BE49-F238E27FC236}">
                <a16:creationId xmlns="" xmlns:a16="http://schemas.microsoft.com/office/drawing/2014/main" id="{00000000-0008-0000-1000-0000EA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268" name="Line 9">
            <a:extLst>
              <a:ext uri="{FF2B5EF4-FFF2-40B4-BE49-F238E27FC236}">
                <a16:creationId xmlns="" xmlns:a16="http://schemas.microsoft.com/office/drawing/2014/main" id="{00000000-0008-0000-1000-0000EB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269" name="Line 7">
            <a:extLst>
              <a:ext uri="{FF2B5EF4-FFF2-40B4-BE49-F238E27FC236}">
                <a16:creationId xmlns="" xmlns:a16="http://schemas.microsoft.com/office/drawing/2014/main" id="{00000000-0008-0000-1000-0000EC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70" name="Line 8">
            <a:extLst>
              <a:ext uri="{FF2B5EF4-FFF2-40B4-BE49-F238E27FC236}">
                <a16:creationId xmlns="" xmlns:a16="http://schemas.microsoft.com/office/drawing/2014/main" id="{00000000-0008-0000-1000-0000ED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71" name="Line 9">
            <a:extLst>
              <a:ext uri="{FF2B5EF4-FFF2-40B4-BE49-F238E27FC236}">
                <a16:creationId xmlns="" xmlns:a16="http://schemas.microsoft.com/office/drawing/2014/main" id="{00000000-0008-0000-1000-0000EE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72" name="Line 7">
            <a:extLst>
              <a:ext uri="{FF2B5EF4-FFF2-40B4-BE49-F238E27FC236}">
                <a16:creationId xmlns="" xmlns:a16="http://schemas.microsoft.com/office/drawing/2014/main" id="{00000000-0008-0000-1000-0000EF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73" name="Line 8">
            <a:extLst>
              <a:ext uri="{FF2B5EF4-FFF2-40B4-BE49-F238E27FC236}">
                <a16:creationId xmlns="" xmlns:a16="http://schemas.microsoft.com/office/drawing/2014/main" id="{00000000-0008-0000-1000-0000F0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74" name="Line 9">
            <a:extLst>
              <a:ext uri="{FF2B5EF4-FFF2-40B4-BE49-F238E27FC236}">
                <a16:creationId xmlns="" xmlns:a16="http://schemas.microsoft.com/office/drawing/2014/main" id="{00000000-0008-0000-1000-0000F1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75" name="Line 7">
            <a:extLst>
              <a:ext uri="{FF2B5EF4-FFF2-40B4-BE49-F238E27FC236}">
                <a16:creationId xmlns="" xmlns:a16="http://schemas.microsoft.com/office/drawing/2014/main" id="{00000000-0008-0000-1000-0000F2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76" name="Line 8">
            <a:extLst>
              <a:ext uri="{FF2B5EF4-FFF2-40B4-BE49-F238E27FC236}">
                <a16:creationId xmlns="" xmlns:a16="http://schemas.microsoft.com/office/drawing/2014/main" id="{00000000-0008-0000-1000-0000F3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77" name="Line 9">
            <a:extLst>
              <a:ext uri="{FF2B5EF4-FFF2-40B4-BE49-F238E27FC236}">
                <a16:creationId xmlns="" xmlns:a16="http://schemas.microsoft.com/office/drawing/2014/main" id="{00000000-0008-0000-1000-0000F4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78" name="Line 7">
            <a:extLst>
              <a:ext uri="{FF2B5EF4-FFF2-40B4-BE49-F238E27FC236}">
                <a16:creationId xmlns="" xmlns:a16="http://schemas.microsoft.com/office/drawing/2014/main" id="{00000000-0008-0000-1000-0000F5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79" name="Line 8">
            <a:extLst>
              <a:ext uri="{FF2B5EF4-FFF2-40B4-BE49-F238E27FC236}">
                <a16:creationId xmlns="" xmlns:a16="http://schemas.microsoft.com/office/drawing/2014/main" id="{00000000-0008-0000-1000-0000F6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80" name="Line 9">
            <a:extLst>
              <a:ext uri="{FF2B5EF4-FFF2-40B4-BE49-F238E27FC236}">
                <a16:creationId xmlns="" xmlns:a16="http://schemas.microsoft.com/office/drawing/2014/main" id="{00000000-0008-0000-1000-0000F7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81" name="Line 7">
            <a:extLst>
              <a:ext uri="{FF2B5EF4-FFF2-40B4-BE49-F238E27FC236}">
                <a16:creationId xmlns="" xmlns:a16="http://schemas.microsoft.com/office/drawing/2014/main" id="{00000000-0008-0000-1000-0000F8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82" name="Line 8">
            <a:extLst>
              <a:ext uri="{FF2B5EF4-FFF2-40B4-BE49-F238E27FC236}">
                <a16:creationId xmlns="" xmlns:a16="http://schemas.microsoft.com/office/drawing/2014/main" id="{00000000-0008-0000-1000-0000F9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83" name="Line 9">
            <a:extLst>
              <a:ext uri="{FF2B5EF4-FFF2-40B4-BE49-F238E27FC236}">
                <a16:creationId xmlns="" xmlns:a16="http://schemas.microsoft.com/office/drawing/2014/main" id="{00000000-0008-0000-1000-0000FA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84" name="Line 7">
            <a:extLst>
              <a:ext uri="{FF2B5EF4-FFF2-40B4-BE49-F238E27FC236}">
                <a16:creationId xmlns="" xmlns:a16="http://schemas.microsoft.com/office/drawing/2014/main" id="{00000000-0008-0000-1000-0000FB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285" name="Line 8">
            <a:extLst>
              <a:ext uri="{FF2B5EF4-FFF2-40B4-BE49-F238E27FC236}">
                <a16:creationId xmlns="" xmlns:a16="http://schemas.microsoft.com/office/drawing/2014/main" id="{00000000-0008-0000-1000-0000FC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286" name="Line 9">
            <a:extLst>
              <a:ext uri="{FF2B5EF4-FFF2-40B4-BE49-F238E27FC236}">
                <a16:creationId xmlns="" xmlns:a16="http://schemas.microsoft.com/office/drawing/2014/main" id="{00000000-0008-0000-1000-0000FD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287" name="Line 7">
            <a:extLst>
              <a:ext uri="{FF2B5EF4-FFF2-40B4-BE49-F238E27FC236}">
                <a16:creationId xmlns="" xmlns:a16="http://schemas.microsoft.com/office/drawing/2014/main" id="{00000000-0008-0000-1000-0000FE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88" name="Line 8">
            <a:extLst>
              <a:ext uri="{FF2B5EF4-FFF2-40B4-BE49-F238E27FC236}">
                <a16:creationId xmlns="" xmlns:a16="http://schemas.microsoft.com/office/drawing/2014/main" id="{00000000-0008-0000-1000-0000FF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89" name="Line 9">
            <a:extLst>
              <a:ext uri="{FF2B5EF4-FFF2-40B4-BE49-F238E27FC236}">
                <a16:creationId xmlns="" xmlns:a16="http://schemas.microsoft.com/office/drawing/2014/main" id="{00000000-0008-0000-1000-000000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90" name="Line 7">
            <a:extLst>
              <a:ext uri="{FF2B5EF4-FFF2-40B4-BE49-F238E27FC236}">
                <a16:creationId xmlns="" xmlns:a16="http://schemas.microsoft.com/office/drawing/2014/main" id="{00000000-0008-0000-1000-000001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91" name="Line 8">
            <a:extLst>
              <a:ext uri="{FF2B5EF4-FFF2-40B4-BE49-F238E27FC236}">
                <a16:creationId xmlns="" xmlns:a16="http://schemas.microsoft.com/office/drawing/2014/main" id="{00000000-0008-0000-1000-000002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92" name="Line 9">
            <a:extLst>
              <a:ext uri="{FF2B5EF4-FFF2-40B4-BE49-F238E27FC236}">
                <a16:creationId xmlns="" xmlns:a16="http://schemas.microsoft.com/office/drawing/2014/main" id="{00000000-0008-0000-1000-000003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93" name="Line 7">
            <a:extLst>
              <a:ext uri="{FF2B5EF4-FFF2-40B4-BE49-F238E27FC236}">
                <a16:creationId xmlns="" xmlns:a16="http://schemas.microsoft.com/office/drawing/2014/main" id="{00000000-0008-0000-1000-000004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94" name="Line 8">
            <a:extLst>
              <a:ext uri="{FF2B5EF4-FFF2-40B4-BE49-F238E27FC236}">
                <a16:creationId xmlns="" xmlns:a16="http://schemas.microsoft.com/office/drawing/2014/main" id="{00000000-0008-0000-1000-000005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95" name="Line 9">
            <a:extLst>
              <a:ext uri="{FF2B5EF4-FFF2-40B4-BE49-F238E27FC236}">
                <a16:creationId xmlns="" xmlns:a16="http://schemas.microsoft.com/office/drawing/2014/main" id="{00000000-0008-0000-1000-000006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96" name="Line 7">
            <a:extLst>
              <a:ext uri="{FF2B5EF4-FFF2-40B4-BE49-F238E27FC236}">
                <a16:creationId xmlns="" xmlns:a16="http://schemas.microsoft.com/office/drawing/2014/main" id="{00000000-0008-0000-1000-000007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97" name="Line 8">
            <a:extLst>
              <a:ext uri="{FF2B5EF4-FFF2-40B4-BE49-F238E27FC236}">
                <a16:creationId xmlns="" xmlns:a16="http://schemas.microsoft.com/office/drawing/2014/main" id="{00000000-0008-0000-1000-000008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98" name="Line 9">
            <a:extLst>
              <a:ext uri="{FF2B5EF4-FFF2-40B4-BE49-F238E27FC236}">
                <a16:creationId xmlns="" xmlns:a16="http://schemas.microsoft.com/office/drawing/2014/main" id="{00000000-0008-0000-1000-000009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99" name="Line 7">
            <a:extLst>
              <a:ext uri="{FF2B5EF4-FFF2-40B4-BE49-F238E27FC236}">
                <a16:creationId xmlns="" xmlns:a16="http://schemas.microsoft.com/office/drawing/2014/main" id="{00000000-0008-0000-1000-00000A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300" name="Line 8">
            <a:extLst>
              <a:ext uri="{FF2B5EF4-FFF2-40B4-BE49-F238E27FC236}">
                <a16:creationId xmlns="" xmlns:a16="http://schemas.microsoft.com/office/drawing/2014/main" id="{00000000-0008-0000-1000-00000B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301" name="Line 9">
            <a:extLst>
              <a:ext uri="{FF2B5EF4-FFF2-40B4-BE49-F238E27FC236}">
                <a16:creationId xmlns="" xmlns:a16="http://schemas.microsoft.com/office/drawing/2014/main" id="{00000000-0008-0000-1000-00000C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302" name="Line 7">
            <a:extLst>
              <a:ext uri="{FF2B5EF4-FFF2-40B4-BE49-F238E27FC236}">
                <a16:creationId xmlns="" xmlns:a16="http://schemas.microsoft.com/office/drawing/2014/main" id="{00000000-0008-0000-1000-00000D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303" name="Line 8">
            <a:extLst>
              <a:ext uri="{FF2B5EF4-FFF2-40B4-BE49-F238E27FC236}">
                <a16:creationId xmlns="" xmlns:a16="http://schemas.microsoft.com/office/drawing/2014/main" id="{00000000-0008-0000-1000-00000E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304" name="Line 9">
            <a:extLst>
              <a:ext uri="{FF2B5EF4-FFF2-40B4-BE49-F238E27FC236}">
                <a16:creationId xmlns="" xmlns:a16="http://schemas.microsoft.com/office/drawing/2014/main" id="{00000000-0008-0000-1000-00000F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305" name="Line 7">
            <a:extLst>
              <a:ext uri="{FF2B5EF4-FFF2-40B4-BE49-F238E27FC236}">
                <a16:creationId xmlns="" xmlns:a16="http://schemas.microsoft.com/office/drawing/2014/main" id="{00000000-0008-0000-1000-000010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306" name="Line 8">
            <a:extLst>
              <a:ext uri="{FF2B5EF4-FFF2-40B4-BE49-F238E27FC236}">
                <a16:creationId xmlns="" xmlns:a16="http://schemas.microsoft.com/office/drawing/2014/main" id="{00000000-0008-0000-1000-000011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307" name="Line 9">
            <a:extLst>
              <a:ext uri="{FF2B5EF4-FFF2-40B4-BE49-F238E27FC236}">
                <a16:creationId xmlns="" xmlns:a16="http://schemas.microsoft.com/office/drawing/2014/main" id="{00000000-0008-0000-1000-000012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308" name="Line 7">
            <a:extLst>
              <a:ext uri="{FF2B5EF4-FFF2-40B4-BE49-F238E27FC236}">
                <a16:creationId xmlns="" xmlns:a16="http://schemas.microsoft.com/office/drawing/2014/main" id="{00000000-0008-0000-1000-000013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309" name="Line 8">
            <a:extLst>
              <a:ext uri="{FF2B5EF4-FFF2-40B4-BE49-F238E27FC236}">
                <a16:creationId xmlns="" xmlns:a16="http://schemas.microsoft.com/office/drawing/2014/main" id="{00000000-0008-0000-1000-000014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310" name="Line 9">
            <a:extLst>
              <a:ext uri="{FF2B5EF4-FFF2-40B4-BE49-F238E27FC236}">
                <a16:creationId xmlns="" xmlns:a16="http://schemas.microsoft.com/office/drawing/2014/main" id="{00000000-0008-0000-1000-000015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311" name="Line 7">
            <a:extLst>
              <a:ext uri="{FF2B5EF4-FFF2-40B4-BE49-F238E27FC236}">
                <a16:creationId xmlns="" xmlns:a16="http://schemas.microsoft.com/office/drawing/2014/main" id="{00000000-0008-0000-1000-000016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312" name="Line 8">
            <a:extLst>
              <a:ext uri="{FF2B5EF4-FFF2-40B4-BE49-F238E27FC236}">
                <a16:creationId xmlns="" xmlns:a16="http://schemas.microsoft.com/office/drawing/2014/main" id="{00000000-0008-0000-1000-000017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313" name="Line 9">
            <a:extLst>
              <a:ext uri="{FF2B5EF4-FFF2-40B4-BE49-F238E27FC236}">
                <a16:creationId xmlns="" xmlns:a16="http://schemas.microsoft.com/office/drawing/2014/main" id="{00000000-0008-0000-1000-000018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314" name="Line 7">
            <a:extLst>
              <a:ext uri="{FF2B5EF4-FFF2-40B4-BE49-F238E27FC236}">
                <a16:creationId xmlns="" xmlns:a16="http://schemas.microsoft.com/office/drawing/2014/main" id="{00000000-0008-0000-1000-000019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315" name="Line 8">
            <a:extLst>
              <a:ext uri="{FF2B5EF4-FFF2-40B4-BE49-F238E27FC236}">
                <a16:creationId xmlns="" xmlns:a16="http://schemas.microsoft.com/office/drawing/2014/main" id="{00000000-0008-0000-1000-00001A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316" name="Line 9">
            <a:extLst>
              <a:ext uri="{FF2B5EF4-FFF2-40B4-BE49-F238E27FC236}">
                <a16:creationId xmlns="" xmlns:a16="http://schemas.microsoft.com/office/drawing/2014/main" id="{00000000-0008-0000-1000-00001B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317" name="Line 7">
            <a:extLst>
              <a:ext uri="{FF2B5EF4-FFF2-40B4-BE49-F238E27FC236}">
                <a16:creationId xmlns="" xmlns:a16="http://schemas.microsoft.com/office/drawing/2014/main" id="{00000000-0008-0000-1000-00001C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318" name="Line 8">
            <a:extLst>
              <a:ext uri="{FF2B5EF4-FFF2-40B4-BE49-F238E27FC236}">
                <a16:creationId xmlns="" xmlns:a16="http://schemas.microsoft.com/office/drawing/2014/main" id="{00000000-0008-0000-1000-00001D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319" name="Line 9">
            <a:extLst>
              <a:ext uri="{FF2B5EF4-FFF2-40B4-BE49-F238E27FC236}">
                <a16:creationId xmlns="" xmlns:a16="http://schemas.microsoft.com/office/drawing/2014/main" id="{00000000-0008-0000-1000-00001E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320" name="Line 7">
            <a:extLst>
              <a:ext uri="{FF2B5EF4-FFF2-40B4-BE49-F238E27FC236}">
                <a16:creationId xmlns="" xmlns:a16="http://schemas.microsoft.com/office/drawing/2014/main" id="{00000000-0008-0000-1000-00001F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321" name="Line 8">
            <a:extLst>
              <a:ext uri="{FF2B5EF4-FFF2-40B4-BE49-F238E27FC236}">
                <a16:creationId xmlns="" xmlns:a16="http://schemas.microsoft.com/office/drawing/2014/main" id="{00000000-0008-0000-1000-000020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322" name="Line 9">
            <a:extLst>
              <a:ext uri="{FF2B5EF4-FFF2-40B4-BE49-F238E27FC236}">
                <a16:creationId xmlns="" xmlns:a16="http://schemas.microsoft.com/office/drawing/2014/main" id="{00000000-0008-0000-1000-000021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323" name="Line 7">
            <a:extLst>
              <a:ext uri="{FF2B5EF4-FFF2-40B4-BE49-F238E27FC236}">
                <a16:creationId xmlns="" xmlns:a16="http://schemas.microsoft.com/office/drawing/2014/main" id="{00000000-0008-0000-1000-000022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324" name="Line 8">
            <a:extLst>
              <a:ext uri="{FF2B5EF4-FFF2-40B4-BE49-F238E27FC236}">
                <a16:creationId xmlns="" xmlns:a16="http://schemas.microsoft.com/office/drawing/2014/main" id="{00000000-0008-0000-1000-000023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325" name="Line 9">
            <a:extLst>
              <a:ext uri="{FF2B5EF4-FFF2-40B4-BE49-F238E27FC236}">
                <a16:creationId xmlns="" xmlns:a16="http://schemas.microsoft.com/office/drawing/2014/main" id="{00000000-0008-0000-1000-000024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326" name="Line 7">
            <a:extLst>
              <a:ext uri="{FF2B5EF4-FFF2-40B4-BE49-F238E27FC236}">
                <a16:creationId xmlns="" xmlns:a16="http://schemas.microsoft.com/office/drawing/2014/main" id="{00000000-0008-0000-1000-000025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327" name="Line 8">
            <a:extLst>
              <a:ext uri="{FF2B5EF4-FFF2-40B4-BE49-F238E27FC236}">
                <a16:creationId xmlns="" xmlns:a16="http://schemas.microsoft.com/office/drawing/2014/main" id="{00000000-0008-0000-1000-000026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328" name="Line 9">
            <a:extLst>
              <a:ext uri="{FF2B5EF4-FFF2-40B4-BE49-F238E27FC236}">
                <a16:creationId xmlns="" xmlns:a16="http://schemas.microsoft.com/office/drawing/2014/main" id="{00000000-0008-0000-1000-000027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329" name="Line 7">
            <a:extLst>
              <a:ext uri="{FF2B5EF4-FFF2-40B4-BE49-F238E27FC236}">
                <a16:creationId xmlns="" xmlns:a16="http://schemas.microsoft.com/office/drawing/2014/main" id="{00000000-0008-0000-1000-000028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330" name="Line 8">
            <a:extLst>
              <a:ext uri="{FF2B5EF4-FFF2-40B4-BE49-F238E27FC236}">
                <a16:creationId xmlns="" xmlns:a16="http://schemas.microsoft.com/office/drawing/2014/main" id="{00000000-0008-0000-1000-000029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331" name="Line 9">
            <a:extLst>
              <a:ext uri="{FF2B5EF4-FFF2-40B4-BE49-F238E27FC236}">
                <a16:creationId xmlns="" xmlns:a16="http://schemas.microsoft.com/office/drawing/2014/main" id="{00000000-0008-0000-1000-00002A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332" name="Line 7">
            <a:extLst>
              <a:ext uri="{FF2B5EF4-FFF2-40B4-BE49-F238E27FC236}">
                <a16:creationId xmlns="" xmlns:a16="http://schemas.microsoft.com/office/drawing/2014/main" id="{00000000-0008-0000-1000-00002B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333" name="Line 8">
            <a:extLst>
              <a:ext uri="{FF2B5EF4-FFF2-40B4-BE49-F238E27FC236}">
                <a16:creationId xmlns="" xmlns:a16="http://schemas.microsoft.com/office/drawing/2014/main" id="{00000000-0008-0000-1000-00002C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334" name="Line 9">
            <a:extLst>
              <a:ext uri="{FF2B5EF4-FFF2-40B4-BE49-F238E27FC236}">
                <a16:creationId xmlns="" xmlns:a16="http://schemas.microsoft.com/office/drawing/2014/main" id="{00000000-0008-0000-1000-00002D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335" name="Line 7">
            <a:extLst>
              <a:ext uri="{FF2B5EF4-FFF2-40B4-BE49-F238E27FC236}">
                <a16:creationId xmlns="" xmlns:a16="http://schemas.microsoft.com/office/drawing/2014/main" id="{00000000-0008-0000-1000-00002E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336" name="Line 8">
            <a:extLst>
              <a:ext uri="{FF2B5EF4-FFF2-40B4-BE49-F238E27FC236}">
                <a16:creationId xmlns="" xmlns:a16="http://schemas.microsoft.com/office/drawing/2014/main" id="{00000000-0008-0000-1000-00002F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337" name="Line 9">
            <a:extLst>
              <a:ext uri="{FF2B5EF4-FFF2-40B4-BE49-F238E27FC236}">
                <a16:creationId xmlns="" xmlns:a16="http://schemas.microsoft.com/office/drawing/2014/main" id="{00000000-0008-0000-1000-000030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338" name="Line 7">
            <a:extLst>
              <a:ext uri="{FF2B5EF4-FFF2-40B4-BE49-F238E27FC236}">
                <a16:creationId xmlns="" xmlns:a16="http://schemas.microsoft.com/office/drawing/2014/main" id="{00000000-0008-0000-1000-000031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339" name="Line 8">
            <a:extLst>
              <a:ext uri="{FF2B5EF4-FFF2-40B4-BE49-F238E27FC236}">
                <a16:creationId xmlns="" xmlns:a16="http://schemas.microsoft.com/office/drawing/2014/main" id="{00000000-0008-0000-1000-000032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340" name="Line 9">
            <a:extLst>
              <a:ext uri="{FF2B5EF4-FFF2-40B4-BE49-F238E27FC236}">
                <a16:creationId xmlns="" xmlns:a16="http://schemas.microsoft.com/office/drawing/2014/main" id="{00000000-0008-0000-1000-000033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341" name="Line 7">
            <a:extLst>
              <a:ext uri="{FF2B5EF4-FFF2-40B4-BE49-F238E27FC236}">
                <a16:creationId xmlns="" xmlns:a16="http://schemas.microsoft.com/office/drawing/2014/main" id="{00000000-0008-0000-1000-000034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342" name="Line 8">
            <a:extLst>
              <a:ext uri="{FF2B5EF4-FFF2-40B4-BE49-F238E27FC236}">
                <a16:creationId xmlns="" xmlns:a16="http://schemas.microsoft.com/office/drawing/2014/main" id="{00000000-0008-0000-1000-000035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343" name="Line 9">
            <a:extLst>
              <a:ext uri="{FF2B5EF4-FFF2-40B4-BE49-F238E27FC236}">
                <a16:creationId xmlns="" xmlns:a16="http://schemas.microsoft.com/office/drawing/2014/main" id="{00000000-0008-0000-1000-000036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344" name="Line 7">
            <a:extLst>
              <a:ext uri="{FF2B5EF4-FFF2-40B4-BE49-F238E27FC236}">
                <a16:creationId xmlns="" xmlns:a16="http://schemas.microsoft.com/office/drawing/2014/main" id="{00000000-0008-0000-1000-000037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345" name="Line 8">
            <a:extLst>
              <a:ext uri="{FF2B5EF4-FFF2-40B4-BE49-F238E27FC236}">
                <a16:creationId xmlns="" xmlns:a16="http://schemas.microsoft.com/office/drawing/2014/main" id="{00000000-0008-0000-1000-000038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346" name="Line 9">
            <a:extLst>
              <a:ext uri="{FF2B5EF4-FFF2-40B4-BE49-F238E27FC236}">
                <a16:creationId xmlns="" xmlns:a16="http://schemas.microsoft.com/office/drawing/2014/main" id="{00000000-0008-0000-1000-000039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347" name="Line 7">
            <a:extLst>
              <a:ext uri="{FF2B5EF4-FFF2-40B4-BE49-F238E27FC236}">
                <a16:creationId xmlns="" xmlns:a16="http://schemas.microsoft.com/office/drawing/2014/main" id="{00000000-0008-0000-1000-00003A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348" name="Line 8">
            <a:extLst>
              <a:ext uri="{FF2B5EF4-FFF2-40B4-BE49-F238E27FC236}">
                <a16:creationId xmlns="" xmlns:a16="http://schemas.microsoft.com/office/drawing/2014/main" id="{00000000-0008-0000-1000-00003B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349" name="Line 9">
            <a:extLst>
              <a:ext uri="{FF2B5EF4-FFF2-40B4-BE49-F238E27FC236}">
                <a16:creationId xmlns="" xmlns:a16="http://schemas.microsoft.com/office/drawing/2014/main" id="{00000000-0008-0000-1000-00003C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350" name="Line 7">
            <a:extLst>
              <a:ext uri="{FF2B5EF4-FFF2-40B4-BE49-F238E27FC236}">
                <a16:creationId xmlns="" xmlns:a16="http://schemas.microsoft.com/office/drawing/2014/main" id="{00000000-0008-0000-1000-00003D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351" name="Line 8">
            <a:extLst>
              <a:ext uri="{FF2B5EF4-FFF2-40B4-BE49-F238E27FC236}">
                <a16:creationId xmlns="" xmlns:a16="http://schemas.microsoft.com/office/drawing/2014/main" id="{00000000-0008-0000-1000-00003E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352" name="Line 9">
            <a:extLst>
              <a:ext uri="{FF2B5EF4-FFF2-40B4-BE49-F238E27FC236}">
                <a16:creationId xmlns="" xmlns:a16="http://schemas.microsoft.com/office/drawing/2014/main" id="{00000000-0008-0000-1000-00003F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353" name="Line 7">
            <a:extLst>
              <a:ext uri="{FF2B5EF4-FFF2-40B4-BE49-F238E27FC236}">
                <a16:creationId xmlns="" xmlns:a16="http://schemas.microsoft.com/office/drawing/2014/main" id="{00000000-0008-0000-1000-000040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354" name="Line 8">
            <a:extLst>
              <a:ext uri="{FF2B5EF4-FFF2-40B4-BE49-F238E27FC236}">
                <a16:creationId xmlns="" xmlns:a16="http://schemas.microsoft.com/office/drawing/2014/main" id="{00000000-0008-0000-1000-000041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355" name="Line 9">
            <a:extLst>
              <a:ext uri="{FF2B5EF4-FFF2-40B4-BE49-F238E27FC236}">
                <a16:creationId xmlns="" xmlns:a16="http://schemas.microsoft.com/office/drawing/2014/main" id="{00000000-0008-0000-1000-000042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356" name="Line 7">
            <a:extLst>
              <a:ext uri="{FF2B5EF4-FFF2-40B4-BE49-F238E27FC236}">
                <a16:creationId xmlns="" xmlns:a16="http://schemas.microsoft.com/office/drawing/2014/main" id="{00000000-0008-0000-1000-000043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357" name="Line 8">
            <a:extLst>
              <a:ext uri="{FF2B5EF4-FFF2-40B4-BE49-F238E27FC236}">
                <a16:creationId xmlns="" xmlns:a16="http://schemas.microsoft.com/office/drawing/2014/main" id="{00000000-0008-0000-1000-000044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358" name="Line 9">
            <a:extLst>
              <a:ext uri="{FF2B5EF4-FFF2-40B4-BE49-F238E27FC236}">
                <a16:creationId xmlns="" xmlns:a16="http://schemas.microsoft.com/office/drawing/2014/main" id="{00000000-0008-0000-1000-000045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cxnSp>
        <p:nvCxnSpPr>
          <p:cNvPr id="3359" name="Straight Connector 3358">
            <a:extLst>
              <a:ext uri="{FF2B5EF4-FFF2-40B4-BE49-F238E27FC236}">
                <a16:creationId xmlns="" xmlns:a16="http://schemas.microsoft.com/office/drawing/2014/main" id="{00000000-0008-0000-1000-000048060000}"/>
              </a:ext>
            </a:extLst>
          </p:cNvPr>
          <p:cNvCxnSpPr>
            <a:cxnSpLocks noChangeShapeType="1"/>
          </p:cNvCxnSpPr>
          <p:nvPr/>
        </p:nvCxnSpPr>
        <p:spPr bwMode="auto">
          <a:xfrm>
            <a:off x="5667375" y="7229475"/>
            <a:ext cx="447675" cy="0"/>
          </a:xfrm>
          <a:prstGeom prst="line">
            <a:avLst/>
          </a:prstGeom>
          <a:noFill/>
          <a:ln w="9525" algn="ctr">
            <a:solidFill>
              <a:schemeClr val="bg1"/>
            </a:solidFill>
            <a:round/>
            <a:headEnd/>
            <a:tailEnd/>
          </a:ln>
        </p:spPr>
      </p:cxnSp>
      <p:cxnSp>
        <p:nvCxnSpPr>
          <p:cNvPr id="3360" name="Straight Connector 3359">
            <a:extLst>
              <a:ext uri="{FF2B5EF4-FFF2-40B4-BE49-F238E27FC236}">
                <a16:creationId xmlns="" xmlns:a16="http://schemas.microsoft.com/office/drawing/2014/main" id="{00000000-0008-0000-1000-000049060000}"/>
              </a:ext>
            </a:extLst>
          </p:cNvPr>
          <p:cNvCxnSpPr>
            <a:cxnSpLocks noChangeShapeType="1"/>
          </p:cNvCxnSpPr>
          <p:nvPr/>
        </p:nvCxnSpPr>
        <p:spPr bwMode="auto">
          <a:xfrm>
            <a:off x="5667375" y="7229475"/>
            <a:ext cx="447675" cy="0"/>
          </a:xfrm>
          <a:prstGeom prst="line">
            <a:avLst/>
          </a:prstGeom>
          <a:noFill/>
          <a:ln w="9525" algn="ctr">
            <a:solidFill>
              <a:schemeClr val="bg1"/>
            </a:solidFill>
            <a:round/>
            <a:headEnd/>
            <a:tailEnd/>
          </a:ln>
        </p:spPr>
      </p:cxnSp>
      <p:cxnSp>
        <p:nvCxnSpPr>
          <p:cNvPr id="3361" name="Straight Connector 3360">
            <a:extLst>
              <a:ext uri="{FF2B5EF4-FFF2-40B4-BE49-F238E27FC236}">
                <a16:creationId xmlns="" xmlns:a16="http://schemas.microsoft.com/office/drawing/2014/main" id="{00000000-0008-0000-1000-00004A060000}"/>
              </a:ext>
            </a:extLst>
          </p:cNvPr>
          <p:cNvCxnSpPr>
            <a:cxnSpLocks noChangeShapeType="1"/>
          </p:cNvCxnSpPr>
          <p:nvPr/>
        </p:nvCxnSpPr>
        <p:spPr bwMode="auto">
          <a:xfrm>
            <a:off x="5667375" y="7229475"/>
            <a:ext cx="447675" cy="0"/>
          </a:xfrm>
          <a:prstGeom prst="line">
            <a:avLst/>
          </a:prstGeom>
          <a:noFill/>
          <a:ln w="9525" algn="ctr">
            <a:solidFill>
              <a:schemeClr val="bg1"/>
            </a:solidFill>
            <a:round/>
            <a:headEnd/>
            <a:tailEnd/>
          </a:ln>
        </p:spPr>
      </p:cxnSp>
      <p:sp>
        <p:nvSpPr>
          <p:cNvPr id="3362" name="Line 7">
            <a:extLst>
              <a:ext uri="{FF2B5EF4-FFF2-40B4-BE49-F238E27FC236}">
                <a16:creationId xmlns="" xmlns:a16="http://schemas.microsoft.com/office/drawing/2014/main" id="{00000000-0008-0000-1000-0000E7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63" name="Line 8">
            <a:extLst>
              <a:ext uri="{FF2B5EF4-FFF2-40B4-BE49-F238E27FC236}">
                <a16:creationId xmlns="" xmlns:a16="http://schemas.microsoft.com/office/drawing/2014/main" id="{00000000-0008-0000-1000-0000E8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64" name="Line 9">
            <a:extLst>
              <a:ext uri="{FF2B5EF4-FFF2-40B4-BE49-F238E27FC236}">
                <a16:creationId xmlns="" xmlns:a16="http://schemas.microsoft.com/office/drawing/2014/main" id="{00000000-0008-0000-1000-0000E9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cxnSp>
        <p:nvCxnSpPr>
          <p:cNvPr id="3365" name="Straight Connector 3364">
            <a:extLst>
              <a:ext uri="{FF2B5EF4-FFF2-40B4-BE49-F238E27FC236}">
                <a16:creationId xmlns="" xmlns:a16="http://schemas.microsoft.com/office/drawing/2014/main" id="{00000000-0008-0000-1000-0000EA060000}"/>
              </a:ext>
            </a:extLst>
          </p:cNvPr>
          <p:cNvCxnSpPr>
            <a:cxnSpLocks noChangeShapeType="1"/>
          </p:cNvCxnSpPr>
          <p:nvPr/>
        </p:nvCxnSpPr>
        <p:spPr bwMode="auto">
          <a:xfrm>
            <a:off x="5953125" y="6315075"/>
            <a:ext cx="447675" cy="0"/>
          </a:xfrm>
          <a:prstGeom prst="line">
            <a:avLst/>
          </a:prstGeom>
          <a:noFill/>
          <a:ln w="9525" algn="ctr">
            <a:solidFill>
              <a:schemeClr val="bg1"/>
            </a:solidFill>
            <a:round/>
            <a:headEnd/>
            <a:tailEnd/>
          </a:ln>
        </p:spPr>
      </p:cxnSp>
      <p:sp>
        <p:nvSpPr>
          <p:cNvPr id="3366" name="Line 7">
            <a:extLst>
              <a:ext uri="{FF2B5EF4-FFF2-40B4-BE49-F238E27FC236}">
                <a16:creationId xmlns="" xmlns:a16="http://schemas.microsoft.com/office/drawing/2014/main" id="{00000000-0008-0000-1000-0000EC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67" name="Line 8">
            <a:extLst>
              <a:ext uri="{FF2B5EF4-FFF2-40B4-BE49-F238E27FC236}">
                <a16:creationId xmlns="" xmlns:a16="http://schemas.microsoft.com/office/drawing/2014/main" id="{00000000-0008-0000-1000-0000ED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68" name="Line 9">
            <a:extLst>
              <a:ext uri="{FF2B5EF4-FFF2-40B4-BE49-F238E27FC236}">
                <a16:creationId xmlns="" xmlns:a16="http://schemas.microsoft.com/office/drawing/2014/main" id="{00000000-0008-0000-1000-0000EE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69" name="Line 7">
            <a:extLst>
              <a:ext uri="{FF2B5EF4-FFF2-40B4-BE49-F238E27FC236}">
                <a16:creationId xmlns="" xmlns:a16="http://schemas.microsoft.com/office/drawing/2014/main" id="{00000000-0008-0000-1000-0000EF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70" name="Line 8">
            <a:extLst>
              <a:ext uri="{FF2B5EF4-FFF2-40B4-BE49-F238E27FC236}">
                <a16:creationId xmlns="" xmlns:a16="http://schemas.microsoft.com/office/drawing/2014/main" id="{00000000-0008-0000-1000-0000F0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71" name="Line 9">
            <a:extLst>
              <a:ext uri="{FF2B5EF4-FFF2-40B4-BE49-F238E27FC236}">
                <a16:creationId xmlns="" xmlns:a16="http://schemas.microsoft.com/office/drawing/2014/main" id="{00000000-0008-0000-1000-0000F1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72" name="Line 7">
            <a:extLst>
              <a:ext uri="{FF2B5EF4-FFF2-40B4-BE49-F238E27FC236}">
                <a16:creationId xmlns="" xmlns:a16="http://schemas.microsoft.com/office/drawing/2014/main" id="{00000000-0008-0000-1000-0000F2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73" name="Line 8">
            <a:extLst>
              <a:ext uri="{FF2B5EF4-FFF2-40B4-BE49-F238E27FC236}">
                <a16:creationId xmlns="" xmlns:a16="http://schemas.microsoft.com/office/drawing/2014/main" id="{00000000-0008-0000-1000-0000F3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74" name="Line 9">
            <a:extLst>
              <a:ext uri="{FF2B5EF4-FFF2-40B4-BE49-F238E27FC236}">
                <a16:creationId xmlns="" xmlns:a16="http://schemas.microsoft.com/office/drawing/2014/main" id="{00000000-0008-0000-1000-0000F4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75" name="Line 7">
            <a:extLst>
              <a:ext uri="{FF2B5EF4-FFF2-40B4-BE49-F238E27FC236}">
                <a16:creationId xmlns="" xmlns:a16="http://schemas.microsoft.com/office/drawing/2014/main" id="{00000000-0008-0000-1000-0000F5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76" name="Line 8">
            <a:extLst>
              <a:ext uri="{FF2B5EF4-FFF2-40B4-BE49-F238E27FC236}">
                <a16:creationId xmlns="" xmlns:a16="http://schemas.microsoft.com/office/drawing/2014/main" id="{00000000-0008-0000-1000-0000F6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77" name="Line 9">
            <a:extLst>
              <a:ext uri="{FF2B5EF4-FFF2-40B4-BE49-F238E27FC236}">
                <a16:creationId xmlns="" xmlns:a16="http://schemas.microsoft.com/office/drawing/2014/main" id="{00000000-0008-0000-1000-0000F7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78" name="Line 7">
            <a:extLst>
              <a:ext uri="{FF2B5EF4-FFF2-40B4-BE49-F238E27FC236}">
                <a16:creationId xmlns="" xmlns:a16="http://schemas.microsoft.com/office/drawing/2014/main" id="{00000000-0008-0000-1000-0000FA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79" name="Line 8">
            <a:extLst>
              <a:ext uri="{FF2B5EF4-FFF2-40B4-BE49-F238E27FC236}">
                <a16:creationId xmlns="" xmlns:a16="http://schemas.microsoft.com/office/drawing/2014/main" id="{00000000-0008-0000-1000-0000FB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80" name="Line 9">
            <a:extLst>
              <a:ext uri="{FF2B5EF4-FFF2-40B4-BE49-F238E27FC236}">
                <a16:creationId xmlns="" xmlns:a16="http://schemas.microsoft.com/office/drawing/2014/main" id="{00000000-0008-0000-1000-0000FC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81" name="Line 7">
            <a:extLst>
              <a:ext uri="{FF2B5EF4-FFF2-40B4-BE49-F238E27FC236}">
                <a16:creationId xmlns="" xmlns:a16="http://schemas.microsoft.com/office/drawing/2014/main" id="{00000000-0008-0000-1000-0000FD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82" name="Line 8">
            <a:extLst>
              <a:ext uri="{FF2B5EF4-FFF2-40B4-BE49-F238E27FC236}">
                <a16:creationId xmlns="" xmlns:a16="http://schemas.microsoft.com/office/drawing/2014/main" id="{00000000-0008-0000-1000-0000FE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83" name="Line 9">
            <a:extLst>
              <a:ext uri="{FF2B5EF4-FFF2-40B4-BE49-F238E27FC236}">
                <a16:creationId xmlns="" xmlns:a16="http://schemas.microsoft.com/office/drawing/2014/main" id="{00000000-0008-0000-1000-0000FF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84" name="Line 7">
            <a:extLst>
              <a:ext uri="{FF2B5EF4-FFF2-40B4-BE49-F238E27FC236}">
                <a16:creationId xmlns="" xmlns:a16="http://schemas.microsoft.com/office/drawing/2014/main" id="{00000000-0008-0000-1000-00000007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85" name="Line 8">
            <a:extLst>
              <a:ext uri="{FF2B5EF4-FFF2-40B4-BE49-F238E27FC236}">
                <a16:creationId xmlns="" xmlns:a16="http://schemas.microsoft.com/office/drawing/2014/main" id="{00000000-0008-0000-1000-00000107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86" name="Line 9">
            <a:extLst>
              <a:ext uri="{FF2B5EF4-FFF2-40B4-BE49-F238E27FC236}">
                <a16:creationId xmlns="" xmlns:a16="http://schemas.microsoft.com/office/drawing/2014/main" id="{00000000-0008-0000-1000-00000207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87" name="Line 7">
            <a:extLst>
              <a:ext uri="{FF2B5EF4-FFF2-40B4-BE49-F238E27FC236}">
                <a16:creationId xmlns="" xmlns:a16="http://schemas.microsoft.com/office/drawing/2014/main" id="{00000000-0008-0000-1000-00000307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88" name="Line 8">
            <a:extLst>
              <a:ext uri="{FF2B5EF4-FFF2-40B4-BE49-F238E27FC236}">
                <a16:creationId xmlns="" xmlns:a16="http://schemas.microsoft.com/office/drawing/2014/main" id="{00000000-0008-0000-1000-00000407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89" name="Line 9">
            <a:extLst>
              <a:ext uri="{FF2B5EF4-FFF2-40B4-BE49-F238E27FC236}">
                <a16:creationId xmlns="" xmlns:a16="http://schemas.microsoft.com/office/drawing/2014/main" id="{00000000-0008-0000-1000-00000507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3390" name="Line 7">
            <a:extLst>
              <a:ext uri="{FF2B5EF4-FFF2-40B4-BE49-F238E27FC236}">
                <a16:creationId xmlns="" xmlns:a16="http://schemas.microsoft.com/office/drawing/2014/main" id="{00000000-0008-0000-1000-000006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391" name="Line 8">
            <a:extLst>
              <a:ext uri="{FF2B5EF4-FFF2-40B4-BE49-F238E27FC236}">
                <a16:creationId xmlns="" xmlns:a16="http://schemas.microsoft.com/office/drawing/2014/main" id="{00000000-0008-0000-1000-000007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392" name="Line 9">
            <a:extLst>
              <a:ext uri="{FF2B5EF4-FFF2-40B4-BE49-F238E27FC236}">
                <a16:creationId xmlns="" xmlns:a16="http://schemas.microsoft.com/office/drawing/2014/main" id="{00000000-0008-0000-1000-000008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393" name="Line 7">
            <a:extLst>
              <a:ext uri="{FF2B5EF4-FFF2-40B4-BE49-F238E27FC236}">
                <a16:creationId xmlns="" xmlns:a16="http://schemas.microsoft.com/office/drawing/2014/main" id="{00000000-0008-0000-1000-000009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394" name="Line 8">
            <a:extLst>
              <a:ext uri="{FF2B5EF4-FFF2-40B4-BE49-F238E27FC236}">
                <a16:creationId xmlns="" xmlns:a16="http://schemas.microsoft.com/office/drawing/2014/main" id="{00000000-0008-0000-1000-00000A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395" name="Line 9">
            <a:extLst>
              <a:ext uri="{FF2B5EF4-FFF2-40B4-BE49-F238E27FC236}">
                <a16:creationId xmlns="" xmlns:a16="http://schemas.microsoft.com/office/drawing/2014/main" id="{00000000-0008-0000-1000-00000B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396" name="Line 7">
            <a:extLst>
              <a:ext uri="{FF2B5EF4-FFF2-40B4-BE49-F238E27FC236}">
                <a16:creationId xmlns="" xmlns:a16="http://schemas.microsoft.com/office/drawing/2014/main" id="{00000000-0008-0000-1000-00000C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397" name="Line 8">
            <a:extLst>
              <a:ext uri="{FF2B5EF4-FFF2-40B4-BE49-F238E27FC236}">
                <a16:creationId xmlns="" xmlns:a16="http://schemas.microsoft.com/office/drawing/2014/main" id="{00000000-0008-0000-1000-00000D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398" name="Line 9">
            <a:extLst>
              <a:ext uri="{FF2B5EF4-FFF2-40B4-BE49-F238E27FC236}">
                <a16:creationId xmlns="" xmlns:a16="http://schemas.microsoft.com/office/drawing/2014/main" id="{00000000-0008-0000-1000-00000E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399" name="Line 7">
            <a:extLst>
              <a:ext uri="{FF2B5EF4-FFF2-40B4-BE49-F238E27FC236}">
                <a16:creationId xmlns="" xmlns:a16="http://schemas.microsoft.com/office/drawing/2014/main" id="{00000000-0008-0000-1000-000012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400" name="Line 8">
            <a:extLst>
              <a:ext uri="{FF2B5EF4-FFF2-40B4-BE49-F238E27FC236}">
                <a16:creationId xmlns="" xmlns:a16="http://schemas.microsoft.com/office/drawing/2014/main" id="{00000000-0008-0000-1000-000013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401" name="Line 9">
            <a:extLst>
              <a:ext uri="{FF2B5EF4-FFF2-40B4-BE49-F238E27FC236}">
                <a16:creationId xmlns="" xmlns:a16="http://schemas.microsoft.com/office/drawing/2014/main" id="{00000000-0008-0000-1000-000014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402" name="Line 7">
            <a:extLst>
              <a:ext uri="{FF2B5EF4-FFF2-40B4-BE49-F238E27FC236}">
                <a16:creationId xmlns="" xmlns:a16="http://schemas.microsoft.com/office/drawing/2014/main" id="{00000000-0008-0000-1000-00001B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403" name="Line 8">
            <a:extLst>
              <a:ext uri="{FF2B5EF4-FFF2-40B4-BE49-F238E27FC236}">
                <a16:creationId xmlns="" xmlns:a16="http://schemas.microsoft.com/office/drawing/2014/main" id="{00000000-0008-0000-1000-00001C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404" name="Line 9">
            <a:extLst>
              <a:ext uri="{FF2B5EF4-FFF2-40B4-BE49-F238E27FC236}">
                <a16:creationId xmlns="" xmlns:a16="http://schemas.microsoft.com/office/drawing/2014/main" id="{00000000-0008-0000-1000-00001D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405" name="Line 7">
            <a:extLst>
              <a:ext uri="{FF2B5EF4-FFF2-40B4-BE49-F238E27FC236}">
                <a16:creationId xmlns="" xmlns:a16="http://schemas.microsoft.com/office/drawing/2014/main" id="{00000000-0008-0000-1000-000021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406" name="Line 8">
            <a:extLst>
              <a:ext uri="{FF2B5EF4-FFF2-40B4-BE49-F238E27FC236}">
                <a16:creationId xmlns="" xmlns:a16="http://schemas.microsoft.com/office/drawing/2014/main" id="{00000000-0008-0000-1000-000022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407" name="Line 9">
            <a:extLst>
              <a:ext uri="{FF2B5EF4-FFF2-40B4-BE49-F238E27FC236}">
                <a16:creationId xmlns="" xmlns:a16="http://schemas.microsoft.com/office/drawing/2014/main" id="{00000000-0008-0000-1000-000023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408" name="Line 7">
            <a:extLst>
              <a:ext uri="{FF2B5EF4-FFF2-40B4-BE49-F238E27FC236}">
                <a16:creationId xmlns="" xmlns:a16="http://schemas.microsoft.com/office/drawing/2014/main" id="{00000000-0008-0000-1000-000030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09" name="Line 8">
            <a:extLst>
              <a:ext uri="{FF2B5EF4-FFF2-40B4-BE49-F238E27FC236}">
                <a16:creationId xmlns="" xmlns:a16="http://schemas.microsoft.com/office/drawing/2014/main" id="{00000000-0008-0000-1000-000031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10" name="Line 9">
            <a:extLst>
              <a:ext uri="{FF2B5EF4-FFF2-40B4-BE49-F238E27FC236}">
                <a16:creationId xmlns="" xmlns:a16="http://schemas.microsoft.com/office/drawing/2014/main" id="{00000000-0008-0000-1000-000032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11" name="Line 7">
            <a:extLst>
              <a:ext uri="{FF2B5EF4-FFF2-40B4-BE49-F238E27FC236}">
                <a16:creationId xmlns="" xmlns:a16="http://schemas.microsoft.com/office/drawing/2014/main" id="{00000000-0008-0000-1000-000033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412" name="Line 8">
            <a:extLst>
              <a:ext uri="{FF2B5EF4-FFF2-40B4-BE49-F238E27FC236}">
                <a16:creationId xmlns="" xmlns:a16="http://schemas.microsoft.com/office/drawing/2014/main" id="{00000000-0008-0000-1000-000034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413" name="Line 9">
            <a:extLst>
              <a:ext uri="{FF2B5EF4-FFF2-40B4-BE49-F238E27FC236}">
                <a16:creationId xmlns="" xmlns:a16="http://schemas.microsoft.com/office/drawing/2014/main" id="{00000000-0008-0000-1000-000035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414" name="Line 7">
            <a:extLst>
              <a:ext uri="{FF2B5EF4-FFF2-40B4-BE49-F238E27FC236}">
                <a16:creationId xmlns="" xmlns:a16="http://schemas.microsoft.com/office/drawing/2014/main" id="{00000000-0008-0000-1000-000036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15" name="Line 8">
            <a:extLst>
              <a:ext uri="{FF2B5EF4-FFF2-40B4-BE49-F238E27FC236}">
                <a16:creationId xmlns="" xmlns:a16="http://schemas.microsoft.com/office/drawing/2014/main" id="{00000000-0008-0000-1000-000037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16" name="Line 9">
            <a:extLst>
              <a:ext uri="{FF2B5EF4-FFF2-40B4-BE49-F238E27FC236}">
                <a16:creationId xmlns="" xmlns:a16="http://schemas.microsoft.com/office/drawing/2014/main" id="{00000000-0008-0000-1000-000038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17" name="Line 7">
            <a:extLst>
              <a:ext uri="{FF2B5EF4-FFF2-40B4-BE49-F238E27FC236}">
                <a16:creationId xmlns="" xmlns:a16="http://schemas.microsoft.com/office/drawing/2014/main" id="{00000000-0008-0000-1000-000039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418" name="Line 8">
            <a:extLst>
              <a:ext uri="{FF2B5EF4-FFF2-40B4-BE49-F238E27FC236}">
                <a16:creationId xmlns="" xmlns:a16="http://schemas.microsoft.com/office/drawing/2014/main" id="{00000000-0008-0000-1000-00003A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419" name="Line 9">
            <a:extLst>
              <a:ext uri="{FF2B5EF4-FFF2-40B4-BE49-F238E27FC236}">
                <a16:creationId xmlns="" xmlns:a16="http://schemas.microsoft.com/office/drawing/2014/main" id="{00000000-0008-0000-1000-00003B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420" name="Line 7">
            <a:extLst>
              <a:ext uri="{FF2B5EF4-FFF2-40B4-BE49-F238E27FC236}">
                <a16:creationId xmlns="" xmlns:a16="http://schemas.microsoft.com/office/drawing/2014/main" id="{00000000-0008-0000-1000-00003C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21" name="Line 8">
            <a:extLst>
              <a:ext uri="{FF2B5EF4-FFF2-40B4-BE49-F238E27FC236}">
                <a16:creationId xmlns="" xmlns:a16="http://schemas.microsoft.com/office/drawing/2014/main" id="{00000000-0008-0000-1000-00003D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22" name="Line 9">
            <a:extLst>
              <a:ext uri="{FF2B5EF4-FFF2-40B4-BE49-F238E27FC236}">
                <a16:creationId xmlns="" xmlns:a16="http://schemas.microsoft.com/office/drawing/2014/main" id="{00000000-0008-0000-1000-00003E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23" name="Line 7">
            <a:extLst>
              <a:ext uri="{FF2B5EF4-FFF2-40B4-BE49-F238E27FC236}">
                <a16:creationId xmlns="" xmlns:a16="http://schemas.microsoft.com/office/drawing/2014/main" id="{00000000-0008-0000-1000-00003F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24" name="Line 8">
            <a:extLst>
              <a:ext uri="{FF2B5EF4-FFF2-40B4-BE49-F238E27FC236}">
                <a16:creationId xmlns="" xmlns:a16="http://schemas.microsoft.com/office/drawing/2014/main" id="{00000000-0008-0000-1000-000040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25" name="Line 9">
            <a:extLst>
              <a:ext uri="{FF2B5EF4-FFF2-40B4-BE49-F238E27FC236}">
                <a16:creationId xmlns="" xmlns:a16="http://schemas.microsoft.com/office/drawing/2014/main" id="{00000000-0008-0000-1000-000041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26" name="Line 7">
            <a:extLst>
              <a:ext uri="{FF2B5EF4-FFF2-40B4-BE49-F238E27FC236}">
                <a16:creationId xmlns="" xmlns:a16="http://schemas.microsoft.com/office/drawing/2014/main" id="{00000000-0008-0000-1000-000042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27" name="Line 8">
            <a:extLst>
              <a:ext uri="{FF2B5EF4-FFF2-40B4-BE49-F238E27FC236}">
                <a16:creationId xmlns="" xmlns:a16="http://schemas.microsoft.com/office/drawing/2014/main" id="{00000000-0008-0000-1000-000043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28" name="Line 9">
            <a:extLst>
              <a:ext uri="{FF2B5EF4-FFF2-40B4-BE49-F238E27FC236}">
                <a16:creationId xmlns="" xmlns:a16="http://schemas.microsoft.com/office/drawing/2014/main" id="{00000000-0008-0000-1000-000044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29" name="Line 7">
            <a:extLst>
              <a:ext uri="{FF2B5EF4-FFF2-40B4-BE49-F238E27FC236}">
                <a16:creationId xmlns="" xmlns:a16="http://schemas.microsoft.com/office/drawing/2014/main" id="{00000000-0008-0000-1000-000045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430" name="Line 8">
            <a:extLst>
              <a:ext uri="{FF2B5EF4-FFF2-40B4-BE49-F238E27FC236}">
                <a16:creationId xmlns="" xmlns:a16="http://schemas.microsoft.com/office/drawing/2014/main" id="{00000000-0008-0000-1000-000046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431" name="Line 9">
            <a:extLst>
              <a:ext uri="{FF2B5EF4-FFF2-40B4-BE49-F238E27FC236}">
                <a16:creationId xmlns="" xmlns:a16="http://schemas.microsoft.com/office/drawing/2014/main" id="{00000000-0008-0000-1000-000047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432" name="Line 7">
            <a:extLst>
              <a:ext uri="{FF2B5EF4-FFF2-40B4-BE49-F238E27FC236}">
                <a16:creationId xmlns="" xmlns:a16="http://schemas.microsoft.com/office/drawing/2014/main" id="{00000000-0008-0000-1000-000048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33" name="Line 8">
            <a:extLst>
              <a:ext uri="{FF2B5EF4-FFF2-40B4-BE49-F238E27FC236}">
                <a16:creationId xmlns="" xmlns:a16="http://schemas.microsoft.com/office/drawing/2014/main" id="{00000000-0008-0000-1000-000049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34" name="Line 9">
            <a:extLst>
              <a:ext uri="{FF2B5EF4-FFF2-40B4-BE49-F238E27FC236}">
                <a16:creationId xmlns="" xmlns:a16="http://schemas.microsoft.com/office/drawing/2014/main" id="{00000000-0008-0000-1000-00004A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35" name="Line 7">
            <a:extLst>
              <a:ext uri="{FF2B5EF4-FFF2-40B4-BE49-F238E27FC236}">
                <a16:creationId xmlns="" xmlns:a16="http://schemas.microsoft.com/office/drawing/2014/main" id="{00000000-0008-0000-1000-00004B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36" name="Line 8">
            <a:extLst>
              <a:ext uri="{FF2B5EF4-FFF2-40B4-BE49-F238E27FC236}">
                <a16:creationId xmlns="" xmlns:a16="http://schemas.microsoft.com/office/drawing/2014/main" id="{00000000-0008-0000-1000-00004C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37" name="Line 9">
            <a:extLst>
              <a:ext uri="{FF2B5EF4-FFF2-40B4-BE49-F238E27FC236}">
                <a16:creationId xmlns="" xmlns:a16="http://schemas.microsoft.com/office/drawing/2014/main" id="{00000000-0008-0000-1000-00004D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38" name="Line 7">
            <a:extLst>
              <a:ext uri="{FF2B5EF4-FFF2-40B4-BE49-F238E27FC236}">
                <a16:creationId xmlns="" xmlns:a16="http://schemas.microsoft.com/office/drawing/2014/main" id="{00000000-0008-0000-1000-00004E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39" name="Line 8">
            <a:extLst>
              <a:ext uri="{FF2B5EF4-FFF2-40B4-BE49-F238E27FC236}">
                <a16:creationId xmlns="" xmlns:a16="http://schemas.microsoft.com/office/drawing/2014/main" id="{00000000-0008-0000-1000-00004F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40" name="Line 9">
            <a:extLst>
              <a:ext uri="{FF2B5EF4-FFF2-40B4-BE49-F238E27FC236}">
                <a16:creationId xmlns="" xmlns:a16="http://schemas.microsoft.com/office/drawing/2014/main" id="{00000000-0008-0000-1000-000050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41" name="Line 7">
            <a:extLst>
              <a:ext uri="{FF2B5EF4-FFF2-40B4-BE49-F238E27FC236}">
                <a16:creationId xmlns="" xmlns:a16="http://schemas.microsoft.com/office/drawing/2014/main" id="{00000000-0008-0000-1000-000051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442" name="Line 8">
            <a:extLst>
              <a:ext uri="{FF2B5EF4-FFF2-40B4-BE49-F238E27FC236}">
                <a16:creationId xmlns="" xmlns:a16="http://schemas.microsoft.com/office/drawing/2014/main" id="{00000000-0008-0000-1000-000052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443" name="Line 9">
            <a:extLst>
              <a:ext uri="{FF2B5EF4-FFF2-40B4-BE49-F238E27FC236}">
                <a16:creationId xmlns="" xmlns:a16="http://schemas.microsoft.com/office/drawing/2014/main" id="{00000000-0008-0000-1000-000053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444" name="Line 7">
            <a:extLst>
              <a:ext uri="{FF2B5EF4-FFF2-40B4-BE49-F238E27FC236}">
                <a16:creationId xmlns="" xmlns:a16="http://schemas.microsoft.com/office/drawing/2014/main" id="{00000000-0008-0000-1000-000054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45" name="Line 8">
            <a:extLst>
              <a:ext uri="{FF2B5EF4-FFF2-40B4-BE49-F238E27FC236}">
                <a16:creationId xmlns="" xmlns:a16="http://schemas.microsoft.com/office/drawing/2014/main" id="{00000000-0008-0000-1000-000055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46" name="Line 9">
            <a:extLst>
              <a:ext uri="{FF2B5EF4-FFF2-40B4-BE49-F238E27FC236}">
                <a16:creationId xmlns="" xmlns:a16="http://schemas.microsoft.com/office/drawing/2014/main" id="{00000000-0008-0000-1000-000056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47" name="Line 7">
            <a:extLst>
              <a:ext uri="{FF2B5EF4-FFF2-40B4-BE49-F238E27FC236}">
                <a16:creationId xmlns="" xmlns:a16="http://schemas.microsoft.com/office/drawing/2014/main" id="{00000000-0008-0000-1000-000057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448" name="Line 8">
            <a:extLst>
              <a:ext uri="{FF2B5EF4-FFF2-40B4-BE49-F238E27FC236}">
                <a16:creationId xmlns="" xmlns:a16="http://schemas.microsoft.com/office/drawing/2014/main" id="{00000000-0008-0000-1000-000058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449" name="Line 9">
            <a:extLst>
              <a:ext uri="{FF2B5EF4-FFF2-40B4-BE49-F238E27FC236}">
                <a16:creationId xmlns="" xmlns:a16="http://schemas.microsoft.com/office/drawing/2014/main" id="{00000000-0008-0000-1000-000059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450" name="Line 7">
            <a:extLst>
              <a:ext uri="{FF2B5EF4-FFF2-40B4-BE49-F238E27FC236}">
                <a16:creationId xmlns="" xmlns:a16="http://schemas.microsoft.com/office/drawing/2014/main" id="{00000000-0008-0000-1000-00005A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51" name="Line 8">
            <a:extLst>
              <a:ext uri="{FF2B5EF4-FFF2-40B4-BE49-F238E27FC236}">
                <a16:creationId xmlns="" xmlns:a16="http://schemas.microsoft.com/office/drawing/2014/main" id="{00000000-0008-0000-1000-00005B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52" name="Line 9">
            <a:extLst>
              <a:ext uri="{FF2B5EF4-FFF2-40B4-BE49-F238E27FC236}">
                <a16:creationId xmlns="" xmlns:a16="http://schemas.microsoft.com/office/drawing/2014/main" id="{00000000-0008-0000-1000-00005C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53" name="Line 7">
            <a:extLst>
              <a:ext uri="{FF2B5EF4-FFF2-40B4-BE49-F238E27FC236}">
                <a16:creationId xmlns="" xmlns:a16="http://schemas.microsoft.com/office/drawing/2014/main" id="{00000000-0008-0000-1000-00005D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454" name="Line 8">
            <a:extLst>
              <a:ext uri="{FF2B5EF4-FFF2-40B4-BE49-F238E27FC236}">
                <a16:creationId xmlns="" xmlns:a16="http://schemas.microsoft.com/office/drawing/2014/main" id="{00000000-0008-0000-1000-00005E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455" name="Line 9">
            <a:extLst>
              <a:ext uri="{FF2B5EF4-FFF2-40B4-BE49-F238E27FC236}">
                <a16:creationId xmlns="" xmlns:a16="http://schemas.microsoft.com/office/drawing/2014/main" id="{00000000-0008-0000-1000-00005F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456" name="Line 7">
            <a:extLst>
              <a:ext uri="{FF2B5EF4-FFF2-40B4-BE49-F238E27FC236}">
                <a16:creationId xmlns="" xmlns:a16="http://schemas.microsoft.com/office/drawing/2014/main" id="{00000000-0008-0000-1000-000060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57" name="Line 8">
            <a:extLst>
              <a:ext uri="{FF2B5EF4-FFF2-40B4-BE49-F238E27FC236}">
                <a16:creationId xmlns="" xmlns:a16="http://schemas.microsoft.com/office/drawing/2014/main" id="{00000000-0008-0000-1000-000061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58" name="Line 9">
            <a:extLst>
              <a:ext uri="{FF2B5EF4-FFF2-40B4-BE49-F238E27FC236}">
                <a16:creationId xmlns="" xmlns:a16="http://schemas.microsoft.com/office/drawing/2014/main" id="{00000000-0008-0000-1000-000062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59" name="Line 7">
            <a:extLst>
              <a:ext uri="{FF2B5EF4-FFF2-40B4-BE49-F238E27FC236}">
                <a16:creationId xmlns="" xmlns:a16="http://schemas.microsoft.com/office/drawing/2014/main" id="{00000000-0008-0000-1000-000063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460" name="Line 8">
            <a:extLst>
              <a:ext uri="{FF2B5EF4-FFF2-40B4-BE49-F238E27FC236}">
                <a16:creationId xmlns="" xmlns:a16="http://schemas.microsoft.com/office/drawing/2014/main" id="{00000000-0008-0000-1000-000064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461" name="Line 9">
            <a:extLst>
              <a:ext uri="{FF2B5EF4-FFF2-40B4-BE49-F238E27FC236}">
                <a16:creationId xmlns="" xmlns:a16="http://schemas.microsoft.com/office/drawing/2014/main" id="{00000000-0008-0000-1000-000065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462" name="Line 7">
            <a:extLst>
              <a:ext uri="{FF2B5EF4-FFF2-40B4-BE49-F238E27FC236}">
                <a16:creationId xmlns="" xmlns:a16="http://schemas.microsoft.com/office/drawing/2014/main" id="{00000000-0008-0000-1000-000066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63" name="Line 8">
            <a:extLst>
              <a:ext uri="{FF2B5EF4-FFF2-40B4-BE49-F238E27FC236}">
                <a16:creationId xmlns="" xmlns:a16="http://schemas.microsoft.com/office/drawing/2014/main" id="{00000000-0008-0000-1000-000067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64" name="Line 9">
            <a:extLst>
              <a:ext uri="{FF2B5EF4-FFF2-40B4-BE49-F238E27FC236}">
                <a16:creationId xmlns="" xmlns:a16="http://schemas.microsoft.com/office/drawing/2014/main" id="{00000000-0008-0000-1000-000068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65" name="Line 7">
            <a:extLst>
              <a:ext uri="{FF2B5EF4-FFF2-40B4-BE49-F238E27FC236}">
                <a16:creationId xmlns="" xmlns:a16="http://schemas.microsoft.com/office/drawing/2014/main" id="{00000000-0008-0000-1000-000069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66" name="Line 8">
            <a:extLst>
              <a:ext uri="{FF2B5EF4-FFF2-40B4-BE49-F238E27FC236}">
                <a16:creationId xmlns="" xmlns:a16="http://schemas.microsoft.com/office/drawing/2014/main" id="{00000000-0008-0000-1000-00006A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67" name="Line 9">
            <a:extLst>
              <a:ext uri="{FF2B5EF4-FFF2-40B4-BE49-F238E27FC236}">
                <a16:creationId xmlns="" xmlns:a16="http://schemas.microsoft.com/office/drawing/2014/main" id="{00000000-0008-0000-1000-00006B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68" name="Line 7">
            <a:extLst>
              <a:ext uri="{FF2B5EF4-FFF2-40B4-BE49-F238E27FC236}">
                <a16:creationId xmlns="" xmlns:a16="http://schemas.microsoft.com/office/drawing/2014/main" id="{00000000-0008-0000-1000-00006C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69" name="Line 8">
            <a:extLst>
              <a:ext uri="{FF2B5EF4-FFF2-40B4-BE49-F238E27FC236}">
                <a16:creationId xmlns="" xmlns:a16="http://schemas.microsoft.com/office/drawing/2014/main" id="{00000000-0008-0000-1000-00006D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70" name="Line 9">
            <a:extLst>
              <a:ext uri="{FF2B5EF4-FFF2-40B4-BE49-F238E27FC236}">
                <a16:creationId xmlns="" xmlns:a16="http://schemas.microsoft.com/office/drawing/2014/main" id="{00000000-0008-0000-1000-00006E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71" name="Line 7">
            <a:extLst>
              <a:ext uri="{FF2B5EF4-FFF2-40B4-BE49-F238E27FC236}">
                <a16:creationId xmlns="" xmlns:a16="http://schemas.microsoft.com/office/drawing/2014/main" id="{00000000-0008-0000-1000-00006F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472" name="Line 8">
            <a:extLst>
              <a:ext uri="{FF2B5EF4-FFF2-40B4-BE49-F238E27FC236}">
                <a16:creationId xmlns="" xmlns:a16="http://schemas.microsoft.com/office/drawing/2014/main" id="{00000000-0008-0000-1000-000070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473" name="Line 9">
            <a:extLst>
              <a:ext uri="{FF2B5EF4-FFF2-40B4-BE49-F238E27FC236}">
                <a16:creationId xmlns="" xmlns:a16="http://schemas.microsoft.com/office/drawing/2014/main" id="{00000000-0008-0000-1000-000071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474" name="Line 7">
            <a:extLst>
              <a:ext uri="{FF2B5EF4-FFF2-40B4-BE49-F238E27FC236}">
                <a16:creationId xmlns="" xmlns:a16="http://schemas.microsoft.com/office/drawing/2014/main" id="{00000000-0008-0000-1000-000072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75" name="Line 8">
            <a:extLst>
              <a:ext uri="{FF2B5EF4-FFF2-40B4-BE49-F238E27FC236}">
                <a16:creationId xmlns="" xmlns:a16="http://schemas.microsoft.com/office/drawing/2014/main" id="{00000000-0008-0000-1000-000073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76" name="Line 9">
            <a:extLst>
              <a:ext uri="{FF2B5EF4-FFF2-40B4-BE49-F238E27FC236}">
                <a16:creationId xmlns="" xmlns:a16="http://schemas.microsoft.com/office/drawing/2014/main" id="{00000000-0008-0000-1000-000074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77" name="Line 7">
            <a:extLst>
              <a:ext uri="{FF2B5EF4-FFF2-40B4-BE49-F238E27FC236}">
                <a16:creationId xmlns="" xmlns:a16="http://schemas.microsoft.com/office/drawing/2014/main" id="{00000000-0008-0000-1000-000075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78" name="Line 8">
            <a:extLst>
              <a:ext uri="{FF2B5EF4-FFF2-40B4-BE49-F238E27FC236}">
                <a16:creationId xmlns="" xmlns:a16="http://schemas.microsoft.com/office/drawing/2014/main" id="{00000000-0008-0000-1000-000076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79" name="Line 9">
            <a:extLst>
              <a:ext uri="{FF2B5EF4-FFF2-40B4-BE49-F238E27FC236}">
                <a16:creationId xmlns="" xmlns:a16="http://schemas.microsoft.com/office/drawing/2014/main" id="{00000000-0008-0000-1000-000077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80" name="Line 7">
            <a:extLst>
              <a:ext uri="{FF2B5EF4-FFF2-40B4-BE49-F238E27FC236}">
                <a16:creationId xmlns="" xmlns:a16="http://schemas.microsoft.com/office/drawing/2014/main" id="{00000000-0008-0000-1000-000078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81" name="Line 8">
            <a:extLst>
              <a:ext uri="{FF2B5EF4-FFF2-40B4-BE49-F238E27FC236}">
                <a16:creationId xmlns="" xmlns:a16="http://schemas.microsoft.com/office/drawing/2014/main" id="{00000000-0008-0000-1000-000079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82" name="Line 9">
            <a:extLst>
              <a:ext uri="{FF2B5EF4-FFF2-40B4-BE49-F238E27FC236}">
                <a16:creationId xmlns="" xmlns:a16="http://schemas.microsoft.com/office/drawing/2014/main" id="{00000000-0008-0000-1000-00007A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483" name="Line 7">
            <a:extLst>
              <a:ext uri="{FF2B5EF4-FFF2-40B4-BE49-F238E27FC236}">
                <a16:creationId xmlns="" xmlns:a16="http://schemas.microsoft.com/office/drawing/2014/main" id="{00000000-0008-0000-1000-00007B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484" name="Line 8">
            <a:extLst>
              <a:ext uri="{FF2B5EF4-FFF2-40B4-BE49-F238E27FC236}">
                <a16:creationId xmlns="" xmlns:a16="http://schemas.microsoft.com/office/drawing/2014/main" id="{00000000-0008-0000-1000-00007C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485" name="Line 9">
            <a:extLst>
              <a:ext uri="{FF2B5EF4-FFF2-40B4-BE49-F238E27FC236}">
                <a16:creationId xmlns="" xmlns:a16="http://schemas.microsoft.com/office/drawing/2014/main" id="{00000000-0008-0000-1000-00007D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486" name="Line 7">
            <a:extLst>
              <a:ext uri="{FF2B5EF4-FFF2-40B4-BE49-F238E27FC236}">
                <a16:creationId xmlns="" xmlns:a16="http://schemas.microsoft.com/office/drawing/2014/main" id="{00000000-0008-0000-1000-00007E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87" name="Line 8">
            <a:extLst>
              <a:ext uri="{FF2B5EF4-FFF2-40B4-BE49-F238E27FC236}">
                <a16:creationId xmlns="" xmlns:a16="http://schemas.microsoft.com/office/drawing/2014/main" id="{00000000-0008-0000-1000-00007F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88" name="Line 9">
            <a:extLst>
              <a:ext uri="{FF2B5EF4-FFF2-40B4-BE49-F238E27FC236}">
                <a16:creationId xmlns="" xmlns:a16="http://schemas.microsoft.com/office/drawing/2014/main" id="{00000000-0008-0000-1000-000080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489" name="Line 7">
            <a:extLst>
              <a:ext uri="{FF2B5EF4-FFF2-40B4-BE49-F238E27FC236}">
                <a16:creationId xmlns="" xmlns:a16="http://schemas.microsoft.com/office/drawing/2014/main" id="{00000000-0008-0000-1000-000081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490" name="Line 8">
            <a:extLst>
              <a:ext uri="{FF2B5EF4-FFF2-40B4-BE49-F238E27FC236}">
                <a16:creationId xmlns="" xmlns:a16="http://schemas.microsoft.com/office/drawing/2014/main" id="{00000000-0008-0000-1000-000082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491" name="Line 9">
            <a:extLst>
              <a:ext uri="{FF2B5EF4-FFF2-40B4-BE49-F238E27FC236}">
                <a16:creationId xmlns="" xmlns:a16="http://schemas.microsoft.com/office/drawing/2014/main" id="{00000000-0008-0000-1000-000083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492" name="Line 7">
            <a:extLst>
              <a:ext uri="{FF2B5EF4-FFF2-40B4-BE49-F238E27FC236}">
                <a16:creationId xmlns="" xmlns:a16="http://schemas.microsoft.com/office/drawing/2014/main" id="{00000000-0008-0000-1000-000084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493" name="Line 8">
            <a:extLst>
              <a:ext uri="{FF2B5EF4-FFF2-40B4-BE49-F238E27FC236}">
                <a16:creationId xmlns="" xmlns:a16="http://schemas.microsoft.com/office/drawing/2014/main" id="{00000000-0008-0000-1000-000085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494" name="Line 9">
            <a:extLst>
              <a:ext uri="{FF2B5EF4-FFF2-40B4-BE49-F238E27FC236}">
                <a16:creationId xmlns="" xmlns:a16="http://schemas.microsoft.com/office/drawing/2014/main" id="{00000000-0008-0000-1000-000086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495" name="Line 7">
            <a:extLst>
              <a:ext uri="{FF2B5EF4-FFF2-40B4-BE49-F238E27FC236}">
                <a16:creationId xmlns="" xmlns:a16="http://schemas.microsoft.com/office/drawing/2014/main" id="{00000000-0008-0000-1000-00008A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496" name="Line 8">
            <a:extLst>
              <a:ext uri="{FF2B5EF4-FFF2-40B4-BE49-F238E27FC236}">
                <a16:creationId xmlns="" xmlns:a16="http://schemas.microsoft.com/office/drawing/2014/main" id="{00000000-0008-0000-1000-00008B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497" name="Line 9">
            <a:extLst>
              <a:ext uri="{FF2B5EF4-FFF2-40B4-BE49-F238E27FC236}">
                <a16:creationId xmlns="" xmlns:a16="http://schemas.microsoft.com/office/drawing/2014/main" id="{00000000-0008-0000-1000-00008C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498" name="Line 7">
            <a:extLst>
              <a:ext uri="{FF2B5EF4-FFF2-40B4-BE49-F238E27FC236}">
                <a16:creationId xmlns="" xmlns:a16="http://schemas.microsoft.com/office/drawing/2014/main" id="{00000000-0008-0000-1000-000099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499" name="Line 8">
            <a:extLst>
              <a:ext uri="{FF2B5EF4-FFF2-40B4-BE49-F238E27FC236}">
                <a16:creationId xmlns="" xmlns:a16="http://schemas.microsoft.com/office/drawing/2014/main" id="{00000000-0008-0000-1000-00009A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500" name="Line 9">
            <a:extLst>
              <a:ext uri="{FF2B5EF4-FFF2-40B4-BE49-F238E27FC236}">
                <a16:creationId xmlns="" xmlns:a16="http://schemas.microsoft.com/office/drawing/2014/main" id="{00000000-0008-0000-1000-00009B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501" name="Line 7">
            <a:extLst>
              <a:ext uri="{FF2B5EF4-FFF2-40B4-BE49-F238E27FC236}">
                <a16:creationId xmlns="" xmlns:a16="http://schemas.microsoft.com/office/drawing/2014/main" id="{00000000-0008-0000-1000-0000AB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02" name="Line 8">
            <a:extLst>
              <a:ext uri="{FF2B5EF4-FFF2-40B4-BE49-F238E27FC236}">
                <a16:creationId xmlns="" xmlns:a16="http://schemas.microsoft.com/office/drawing/2014/main" id="{00000000-0008-0000-1000-0000AC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03" name="Line 9">
            <a:extLst>
              <a:ext uri="{FF2B5EF4-FFF2-40B4-BE49-F238E27FC236}">
                <a16:creationId xmlns="" xmlns:a16="http://schemas.microsoft.com/office/drawing/2014/main" id="{00000000-0008-0000-1000-0000AD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04" name="Line 7">
            <a:extLst>
              <a:ext uri="{FF2B5EF4-FFF2-40B4-BE49-F238E27FC236}">
                <a16:creationId xmlns="" xmlns:a16="http://schemas.microsoft.com/office/drawing/2014/main" id="{00000000-0008-0000-1000-0000AE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505" name="Line 8">
            <a:extLst>
              <a:ext uri="{FF2B5EF4-FFF2-40B4-BE49-F238E27FC236}">
                <a16:creationId xmlns="" xmlns:a16="http://schemas.microsoft.com/office/drawing/2014/main" id="{00000000-0008-0000-1000-0000AF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506" name="Line 9">
            <a:extLst>
              <a:ext uri="{FF2B5EF4-FFF2-40B4-BE49-F238E27FC236}">
                <a16:creationId xmlns="" xmlns:a16="http://schemas.microsoft.com/office/drawing/2014/main" id="{00000000-0008-0000-1000-0000B0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507" name="Line 7">
            <a:extLst>
              <a:ext uri="{FF2B5EF4-FFF2-40B4-BE49-F238E27FC236}">
                <a16:creationId xmlns="" xmlns:a16="http://schemas.microsoft.com/office/drawing/2014/main" id="{00000000-0008-0000-1000-0000B1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08" name="Line 8">
            <a:extLst>
              <a:ext uri="{FF2B5EF4-FFF2-40B4-BE49-F238E27FC236}">
                <a16:creationId xmlns="" xmlns:a16="http://schemas.microsoft.com/office/drawing/2014/main" id="{00000000-0008-0000-1000-0000B2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09" name="Line 9">
            <a:extLst>
              <a:ext uri="{FF2B5EF4-FFF2-40B4-BE49-F238E27FC236}">
                <a16:creationId xmlns="" xmlns:a16="http://schemas.microsoft.com/office/drawing/2014/main" id="{00000000-0008-0000-1000-0000B3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10" name="Line 7">
            <a:extLst>
              <a:ext uri="{FF2B5EF4-FFF2-40B4-BE49-F238E27FC236}">
                <a16:creationId xmlns="" xmlns:a16="http://schemas.microsoft.com/office/drawing/2014/main" id="{00000000-0008-0000-1000-0000B4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511" name="Line 8">
            <a:extLst>
              <a:ext uri="{FF2B5EF4-FFF2-40B4-BE49-F238E27FC236}">
                <a16:creationId xmlns="" xmlns:a16="http://schemas.microsoft.com/office/drawing/2014/main" id="{00000000-0008-0000-1000-0000B5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512" name="Line 9">
            <a:extLst>
              <a:ext uri="{FF2B5EF4-FFF2-40B4-BE49-F238E27FC236}">
                <a16:creationId xmlns="" xmlns:a16="http://schemas.microsoft.com/office/drawing/2014/main" id="{00000000-0008-0000-1000-0000B6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513" name="Line 7">
            <a:extLst>
              <a:ext uri="{FF2B5EF4-FFF2-40B4-BE49-F238E27FC236}">
                <a16:creationId xmlns="" xmlns:a16="http://schemas.microsoft.com/office/drawing/2014/main" id="{00000000-0008-0000-1000-0000B7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514" name="Line 8">
            <a:extLst>
              <a:ext uri="{FF2B5EF4-FFF2-40B4-BE49-F238E27FC236}">
                <a16:creationId xmlns="" xmlns:a16="http://schemas.microsoft.com/office/drawing/2014/main" id="{00000000-0008-0000-1000-0000B8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515" name="Line 9">
            <a:extLst>
              <a:ext uri="{FF2B5EF4-FFF2-40B4-BE49-F238E27FC236}">
                <a16:creationId xmlns="" xmlns:a16="http://schemas.microsoft.com/office/drawing/2014/main" id="{00000000-0008-0000-1000-0000B9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516" name="Line 7">
            <a:extLst>
              <a:ext uri="{FF2B5EF4-FFF2-40B4-BE49-F238E27FC236}">
                <a16:creationId xmlns="" xmlns:a16="http://schemas.microsoft.com/office/drawing/2014/main" id="{00000000-0008-0000-1000-0000BA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17" name="Line 8">
            <a:extLst>
              <a:ext uri="{FF2B5EF4-FFF2-40B4-BE49-F238E27FC236}">
                <a16:creationId xmlns="" xmlns:a16="http://schemas.microsoft.com/office/drawing/2014/main" id="{00000000-0008-0000-1000-0000BB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18" name="Line 9">
            <a:extLst>
              <a:ext uri="{FF2B5EF4-FFF2-40B4-BE49-F238E27FC236}">
                <a16:creationId xmlns="" xmlns:a16="http://schemas.microsoft.com/office/drawing/2014/main" id="{00000000-0008-0000-1000-0000BC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19" name="Line 7">
            <a:extLst>
              <a:ext uri="{FF2B5EF4-FFF2-40B4-BE49-F238E27FC236}">
                <a16:creationId xmlns="" xmlns:a16="http://schemas.microsoft.com/office/drawing/2014/main" id="{00000000-0008-0000-1000-0000BD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520" name="Line 8">
            <a:extLst>
              <a:ext uri="{FF2B5EF4-FFF2-40B4-BE49-F238E27FC236}">
                <a16:creationId xmlns="" xmlns:a16="http://schemas.microsoft.com/office/drawing/2014/main" id="{00000000-0008-0000-1000-0000BE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521" name="Line 9">
            <a:extLst>
              <a:ext uri="{FF2B5EF4-FFF2-40B4-BE49-F238E27FC236}">
                <a16:creationId xmlns="" xmlns:a16="http://schemas.microsoft.com/office/drawing/2014/main" id="{00000000-0008-0000-1000-0000BF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522" name="Line 7">
            <a:extLst>
              <a:ext uri="{FF2B5EF4-FFF2-40B4-BE49-F238E27FC236}">
                <a16:creationId xmlns="" xmlns:a16="http://schemas.microsoft.com/office/drawing/2014/main" id="{00000000-0008-0000-1000-0000C0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23" name="Line 8">
            <a:extLst>
              <a:ext uri="{FF2B5EF4-FFF2-40B4-BE49-F238E27FC236}">
                <a16:creationId xmlns="" xmlns:a16="http://schemas.microsoft.com/office/drawing/2014/main" id="{00000000-0008-0000-1000-0000C1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24" name="Line 9">
            <a:extLst>
              <a:ext uri="{FF2B5EF4-FFF2-40B4-BE49-F238E27FC236}">
                <a16:creationId xmlns="" xmlns:a16="http://schemas.microsoft.com/office/drawing/2014/main" id="{00000000-0008-0000-1000-0000C2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25" name="Line 7">
            <a:extLst>
              <a:ext uri="{FF2B5EF4-FFF2-40B4-BE49-F238E27FC236}">
                <a16:creationId xmlns="" xmlns:a16="http://schemas.microsoft.com/office/drawing/2014/main" id="{00000000-0008-0000-1000-0000C3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26" name="Line 8">
            <a:extLst>
              <a:ext uri="{FF2B5EF4-FFF2-40B4-BE49-F238E27FC236}">
                <a16:creationId xmlns="" xmlns:a16="http://schemas.microsoft.com/office/drawing/2014/main" id="{00000000-0008-0000-1000-0000C4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27" name="Line 9">
            <a:extLst>
              <a:ext uri="{FF2B5EF4-FFF2-40B4-BE49-F238E27FC236}">
                <a16:creationId xmlns="" xmlns:a16="http://schemas.microsoft.com/office/drawing/2014/main" id="{00000000-0008-0000-1000-0000C5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28" name="Line 7">
            <a:extLst>
              <a:ext uri="{FF2B5EF4-FFF2-40B4-BE49-F238E27FC236}">
                <a16:creationId xmlns="" xmlns:a16="http://schemas.microsoft.com/office/drawing/2014/main" id="{00000000-0008-0000-1000-0000C6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529" name="Line 8">
            <a:extLst>
              <a:ext uri="{FF2B5EF4-FFF2-40B4-BE49-F238E27FC236}">
                <a16:creationId xmlns="" xmlns:a16="http://schemas.microsoft.com/office/drawing/2014/main" id="{00000000-0008-0000-1000-0000C7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530" name="Line 9">
            <a:extLst>
              <a:ext uri="{FF2B5EF4-FFF2-40B4-BE49-F238E27FC236}">
                <a16:creationId xmlns="" xmlns:a16="http://schemas.microsoft.com/office/drawing/2014/main" id="{00000000-0008-0000-1000-0000C8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531" name="Line 7">
            <a:extLst>
              <a:ext uri="{FF2B5EF4-FFF2-40B4-BE49-F238E27FC236}">
                <a16:creationId xmlns="" xmlns:a16="http://schemas.microsoft.com/office/drawing/2014/main" id="{00000000-0008-0000-1000-0000C9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32" name="Line 8">
            <a:extLst>
              <a:ext uri="{FF2B5EF4-FFF2-40B4-BE49-F238E27FC236}">
                <a16:creationId xmlns="" xmlns:a16="http://schemas.microsoft.com/office/drawing/2014/main" id="{00000000-0008-0000-1000-0000CA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33" name="Line 9">
            <a:extLst>
              <a:ext uri="{FF2B5EF4-FFF2-40B4-BE49-F238E27FC236}">
                <a16:creationId xmlns="" xmlns:a16="http://schemas.microsoft.com/office/drawing/2014/main" id="{00000000-0008-0000-1000-0000CB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34" name="Line 7">
            <a:extLst>
              <a:ext uri="{FF2B5EF4-FFF2-40B4-BE49-F238E27FC236}">
                <a16:creationId xmlns="" xmlns:a16="http://schemas.microsoft.com/office/drawing/2014/main" id="{00000000-0008-0000-1000-0000CC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535" name="Line 8">
            <a:extLst>
              <a:ext uri="{FF2B5EF4-FFF2-40B4-BE49-F238E27FC236}">
                <a16:creationId xmlns="" xmlns:a16="http://schemas.microsoft.com/office/drawing/2014/main" id="{00000000-0008-0000-1000-0000CD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536" name="Line 9">
            <a:extLst>
              <a:ext uri="{FF2B5EF4-FFF2-40B4-BE49-F238E27FC236}">
                <a16:creationId xmlns="" xmlns:a16="http://schemas.microsoft.com/office/drawing/2014/main" id="{00000000-0008-0000-1000-0000CE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537" name="Line 7">
            <a:extLst>
              <a:ext uri="{FF2B5EF4-FFF2-40B4-BE49-F238E27FC236}">
                <a16:creationId xmlns="" xmlns:a16="http://schemas.microsoft.com/office/drawing/2014/main" id="{00000000-0008-0000-1000-0000CF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38" name="Line 8">
            <a:extLst>
              <a:ext uri="{FF2B5EF4-FFF2-40B4-BE49-F238E27FC236}">
                <a16:creationId xmlns="" xmlns:a16="http://schemas.microsoft.com/office/drawing/2014/main" id="{00000000-0008-0000-1000-0000D0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39" name="Line 9">
            <a:extLst>
              <a:ext uri="{FF2B5EF4-FFF2-40B4-BE49-F238E27FC236}">
                <a16:creationId xmlns="" xmlns:a16="http://schemas.microsoft.com/office/drawing/2014/main" id="{00000000-0008-0000-1000-0000D1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40" name="Line 7">
            <a:extLst>
              <a:ext uri="{FF2B5EF4-FFF2-40B4-BE49-F238E27FC236}">
                <a16:creationId xmlns="" xmlns:a16="http://schemas.microsoft.com/office/drawing/2014/main" id="{00000000-0008-0000-1000-0000D2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41" name="Line 8">
            <a:extLst>
              <a:ext uri="{FF2B5EF4-FFF2-40B4-BE49-F238E27FC236}">
                <a16:creationId xmlns="" xmlns:a16="http://schemas.microsoft.com/office/drawing/2014/main" id="{00000000-0008-0000-1000-0000D3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42" name="Line 9">
            <a:extLst>
              <a:ext uri="{FF2B5EF4-FFF2-40B4-BE49-F238E27FC236}">
                <a16:creationId xmlns="" xmlns:a16="http://schemas.microsoft.com/office/drawing/2014/main" id="{00000000-0008-0000-1000-0000D4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43" name="Line 7">
            <a:extLst>
              <a:ext uri="{FF2B5EF4-FFF2-40B4-BE49-F238E27FC236}">
                <a16:creationId xmlns="" xmlns:a16="http://schemas.microsoft.com/office/drawing/2014/main" id="{00000000-0008-0000-1000-0000D5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544" name="Line 8">
            <a:extLst>
              <a:ext uri="{FF2B5EF4-FFF2-40B4-BE49-F238E27FC236}">
                <a16:creationId xmlns="" xmlns:a16="http://schemas.microsoft.com/office/drawing/2014/main" id="{00000000-0008-0000-1000-0000D6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545" name="Line 9">
            <a:extLst>
              <a:ext uri="{FF2B5EF4-FFF2-40B4-BE49-F238E27FC236}">
                <a16:creationId xmlns="" xmlns:a16="http://schemas.microsoft.com/office/drawing/2014/main" id="{00000000-0008-0000-1000-0000D7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546" name="Line 7">
            <a:extLst>
              <a:ext uri="{FF2B5EF4-FFF2-40B4-BE49-F238E27FC236}">
                <a16:creationId xmlns="" xmlns:a16="http://schemas.microsoft.com/office/drawing/2014/main" id="{00000000-0008-0000-1000-0000D8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47" name="Line 8">
            <a:extLst>
              <a:ext uri="{FF2B5EF4-FFF2-40B4-BE49-F238E27FC236}">
                <a16:creationId xmlns="" xmlns:a16="http://schemas.microsoft.com/office/drawing/2014/main" id="{00000000-0008-0000-1000-0000D9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48" name="Line 9">
            <a:extLst>
              <a:ext uri="{FF2B5EF4-FFF2-40B4-BE49-F238E27FC236}">
                <a16:creationId xmlns="" xmlns:a16="http://schemas.microsoft.com/office/drawing/2014/main" id="{00000000-0008-0000-1000-0000DA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49" name="Line 7">
            <a:extLst>
              <a:ext uri="{FF2B5EF4-FFF2-40B4-BE49-F238E27FC236}">
                <a16:creationId xmlns="" xmlns:a16="http://schemas.microsoft.com/office/drawing/2014/main" id="{00000000-0008-0000-1000-0000DB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550" name="Line 8">
            <a:extLst>
              <a:ext uri="{FF2B5EF4-FFF2-40B4-BE49-F238E27FC236}">
                <a16:creationId xmlns="" xmlns:a16="http://schemas.microsoft.com/office/drawing/2014/main" id="{00000000-0008-0000-1000-0000DC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551" name="Line 9">
            <a:extLst>
              <a:ext uri="{FF2B5EF4-FFF2-40B4-BE49-F238E27FC236}">
                <a16:creationId xmlns="" xmlns:a16="http://schemas.microsoft.com/office/drawing/2014/main" id="{00000000-0008-0000-1000-0000DD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552" name="Line 7">
            <a:extLst>
              <a:ext uri="{FF2B5EF4-FFF2-40B4-BE49-F238E27FC236}">
                <a16:creationId xmlns="" xmlns:a16="http://schemas.microsoft.com/office/drawing/2014/main" id="{00000000-0008-0000-1000-0000DE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53" name="Line 8">
            <a:extLst>
              <a:ext uri="{FF2B5EF4-FFF2-40B4-BE49-F238E27FC236}">
                <a16:creationId xmlns="" xmlns:a16="http://schemas.microsoft.com/office/drawing/2014/main" id="{00000000-0008-0000-1000-0000DF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54" name="Line 9">
            <a:extLst>
              <a:ext uri="{FF2B5EF4-FFF2-40B4-BE49-F238E27FC236}">
                <a16:creationId xmlns="" xmlns:a16="http://schemas.microsoft.com/office/drawing/2014/main" id="{00000000-0008-0000-1000-0000E0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55" name="Line 7">
            <a:extLst>
              <a:ext uri="{FF2B5EF4-FFF2-40B4-BE49-F238E27FC236}">
                <a16:creationId xmlns="" xmlns:a16="http://schemas.microsoft.com/office/drawing/2014/main" id="{00000000-0008-0000-1000-0000E1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556" name="Line 8">
            <a:extLst>
              <a:ext uri="{FF2B5EF4-FFF2-40B4-BE49-F238E27FC236}">
                <a16:creationId xmlns="" xmlns:a16="http://schemas.microsoft.com/office/drawing/2014/main" id="{00000000-0008-0000-1000-0000E2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557" name="Line 9">
            <a:extLst>
              <a:ext uri="{FF2B5EF4-FFF2-40B4-BE49-F238E27FC236}">
                <a16:creationId xmlns="" xmlns:a16="http://schemas.microsoft.com/office/drawing/2014/main" id="{00000000-0008-0000-1000-0000E3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558" name="Line 7">
            <a:extLst>
              <a:ext uri="{FF2B5EF4-FFF2-40B4-BE49-F238E27FC236}">
                <a16:creationId xmlns="" xmlns:a16="http://schemas.microsoft.com/office/drawing/2014/main" id="{00000000-0008-0000-1000-0000E4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59" name="Line 8">
            <a:extLst>
              <a:ext uri="{FF2B5EF4-FFF2-40B4-BE49-F238E27FC236}">
                <a16:creationId xmlns="" xmlns:a16="http://schemas.microsoft.com/office/drawing/2014/main" id="{00000000-0008-0000-1000-0000E5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60" name="Line 9">
            <a:extLst>
              <a:ext uri="{FF2B5EF4-FFF2-40B4-BE49-F238E27FC236}">
                <a16:creationId xmlns="" xmlns:a16="http://schemas.microsoft.com/office/drawing/2014/main" id="{00000000-0008-0000-1000-0000E6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61" name="Line 7">
            <a:extLst>
              <a:ext uri="{FF2B5EF4-FFF2-40B4-BE49-F238E27FC236}">
                <a16:creationId xmlns="" xmlns:a16="http://schemas.microsoft.com/office/drawing/2014/main" id="{00000000-0008-0000-1000-0000E7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562" name="Line 8">
            <a:extLst>
              <a:ext uri="{FF2B5EF4-FFF2-40B4-BE49-F238E27FC236}">
                <a16:creationId xmlns="" xmlns:a16="http://schemas.microsoft.com/office/drawing/2014/main" id="{00000000-0008-0000-1000-0000E8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563" name="Line 9">
            <a:extLst>
              <a:ext uri="{FF2B5EF4-FFF2-40B4-BE49-F238E27FC236}">
                <a16:creationId xmlns="" xmlns:a16="http://schemas.microsoft.com/office/drawing/2014/main" id="{00000000-0008-0000-1000-0000E9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564" name="Line 7">
            <a:extLst>
              <a:ext uri="{FF2B5EF4-FFF2-40B4-BE49-F238E27FC236}">
                <a16:creationId xmlns="" xmlns:a16="http://schemas.microsoft.com/office/drawing/2014/main" id="{00000000-0008-0000-1000-0000EA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565" name="Line 8">
            <a:extLst>
              <a:ext uri="{FF2B5EF4-FFF2-40B4-BE49-F238E27FC236}">
                <a16:creationId xmlns="" xmlns:a16="http://schemas.microsoft.com/office/drawing/2014/main" id="{00000000-0008-0000-1000-0000EB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566" name="Line 9">
            <a:extLst>
              <a:ext uri="{FF2B5EF4-FFF2-40B4-BE49-F238E27FC236}">
                <a16:creationId xmlns="" xmlns:a16="http://schemas.microsoft.com/office/drawing/2014/main" id="{00000000-0008-0000-1000-0000EC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567" name="Line 7">
            <a:extLst>
              <a:ext uri="{FF2B5EF4-FFF2-40B4-BE49-F238E27FC236}">
                <a16:creationId xmlns="" xmlns:a16="http://schemas.microsoft.com/office/drawing/2014/main" id="{00000000-0008-0000-1000-0000ED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68" name="Line 8">
            <a:extLst>
              <a:ext uri="{FF2B5EF4-FFF2-40B4-BE49-F238E27FC236}">
                <a16:creationId xmlns="" xmlns:a16="http://schemas.microsoft.com/office/drawing/2014/main" id="{00000000-0008-0000-1000-0000EE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69" name="Line 9">
            <a:extLst>
              <a:ext uri="{FF2B5EF4-FFF2-40B4-BE49-F238E27FC236}">
                <a16:creationId xmlns="" xmlns:a16="http://schemas.microsoft.com/office/drawing/2014/main" id="{00000000-0008-0000-1000-0000EF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70" name="Line 7">
            <a:extLst>
              <a:ext uri="{FF2B5EF4-FFF2-40B4-BE49-F238E27FC236}">
                <a16:creationId xmlns="" xmlns:a16="http://schemas.microsoft.com/office/drawing/2014/main" id="{00000000-0008-0000-1000-0000F0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571" name="Line 8">
            <a:extLst>
              <a:ext uri="{FF2B5EF4-FFF2-40B4-BE49-F238E27FC236}">
                <a16:creationId xmlns="" xmlns:a16="http://schemas.microsoft.com/office/drawing/2014/main" id="{00000000-0008-0000-1000-0000F1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572" name="Line 9">
            <a:extLst>
              <a:ext uri="{FF2B5EF4-FFF2-40B4-BE49-F238E27FC236}">
                <a16:creationId xmlns="" xmlns:a16="http://schemas.microsoft.com/office/drawing/2014/main" id="{00000000-0008-0000-1000-0000F2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573" name="Line 7">
            <a:extLst>
              <a:ext uri="{FF2B5EF4-FFF2-40B4-BE49-F238E27FC236}">
                <a16:creationId xmlns="" xmlns:a16="http://schemas.microsoft.com/office/drawing/2014/main" id="{00000000-0008-0000-1000-0000F3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74" name="Line 8">
            <a:extLst>
              <a:ext uri="{FF2B5EF4-FFF2-40B4-BE49-F238E27FC236}">
                <a16:creationId xmlns="" xmlns:a16="http://schemas.microsoft.com/office/drawing/2014/main" id="{00000000-0008-0000-1000-0000F4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75" name="Line 9">
            <a:extLst>
              <a:ext uri="{FF2B5EF4-FFF2-40B4-BE49-F238E27FC236}">
                <a16:creationId xmlns="" xmlns:a16="http://schemas.microsoft.com/office/drawing/2014/main" id="{00000000-0008-0000-1000-0000F5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76" name="Line 7">
            <a:extLst>
              <a:ext uri="{FF2B5EF4-FFF2-40B4-BE49-F238E27FC236}">
                <a16:creationId xmlns="" xmlns:a16="http://schemas.microsoft.com/office/drawing/2014/main" id="{00000000-0008-0000-1000-0000F6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77" name="Line 8">
            <a:extLst>
              <a:ext uri="{FF2B5EF4-FFF2-40B4-BE49-F238E27FC236}">
                <a16:creationId xmlns="" xmlns:a16="http://schemas.microsoft.com/office/drawing/2014/main" id="{00000000-0008-0000-1000-0000F7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78" name="Line 9">
            <a:extLst>
              <a:ext uri="{FF2B5EF4-FFF2-40B4-BE49-F238E27FC236}">
                <a16:creationId xmlns="" xmlns:a16="http://schemas.microsoft.com/office/drawing/2014/main" id="{00000000-0008-0000-1000-0000F8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79" name="Line 7">
            <a:extLst>
              <a:ext uri="{FF2B5EF4-FFF2-40B4-BE49-F238E27FC236}">
                <a16:creationId xmlns="" xmlns:a16="http://schemas.microsoft.com/office/drawing/2014/main" id="{00000000-0008-0000-1000-0000F9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580" name="Line 8">
            <a:extLst>
              <a:ext uri="{FF2B5EF4-FFF2-40B4-BE49-F238E27FC236}">
                <a16:creationId xmlns="" xmlns:a16="http://schemas.microsoft.com/office/drawing/2014/main" id="{00000000-0008-0000-1000-0000FA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581" name="Line 9">
            <a:extLst>
              <a:ext uri="{FF2B5EF4-FFF2-40B4-BE49-F238E27FC236}">
                <a16:creationId xmlns="" xmlns:a16="http://schemas.microsoft.com/office/drawing/2014/main" id="{00000000-0008-0000-1000-0000FB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582" name="Line 7">
            <a:extLst>
              <a:ext uri="{FF2B5EF4-FFF2-40B4-BE49-F238E27FC236}">
                <a16:creationId xmlns="" xmlns:a16="http://schemas.microsoft.com/office/drawing/2014/main" id="{00000000-0008-0000-1000-0000FC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83" name="Line 8">
            <a:extLst>
              <a:ext uri="{FF2B5EF4-FFF2-40B4-BE49-F238E27FC236}">
                <a16:creationId xmlns="" xmlns:a16="http://schemas.microsoft.com/office/drawing/2014/main" id="{00000000-0008-0000-1000-0000FD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84" name="Line 9">
            <a:extLst>
              <a:ext uri="{FF2B5EF4-FFF2-40B4-BE49-F238E27FC236}">
                <a16:creationId xmlns="" xmlns:a16="http://schemas.microsoft.com/office/drawing/2014/main" id="{00000000-0008-0000-1000-0000FE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85" name="Line 7">
            <a:extLst>
              <a:ext uri="{FF2B5EF4-FFF2-40B4-BE49-F238E27FC236}">
                <a16:creationId xmlns="" xmlns:a16="http://schemas.microsoft.com/office/drawing/2014/main" id="{00000000-0008-0000-1000-0000FF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586" name="Line 8">
            <a:extLst>
              <a:ext uri="{FF2B5EF4-FFF2-40B4-BE49-F238E27FC236}">
                <a16:creationId xmlns="" xmlns:a16="http://schemas.microsoft.com/office/drawing/2014/main" id="{00000000-0008-0000-1000-000000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587" name="Line 9">
            <a:extLst>
              <a:ext uri="{FF2B5EF4-FFF2-40B4-BE49-F238E27FC236}">
                <a16:creationId xmlns="" xmlns:a16="http://schemas.microsoft.com/office/drawing/2014/main" id="{00000000-0008-0000-1000-000001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588" name="Line 7">
            <a:extLst>
              <a:ext uri="{FF2B5EF4-FFF2-40B4-BE49-F238E27FC236}">
                <a16:creationId xmlns="" xmlns:a16="http://schemas.microsoft.com/office/drawing/2014/main" id="{00000000-0008-0000-1000-000002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89" name="Line 8">
            <a:extLst>
              <a:ext uri="{FF2B5EF4-FFF2-40B4-BE49-F238E27FC236}">
                <a16:creationId xmlns="" xmlns:a16="http://schemas.microsoft.com/office/drawing/2014/main" id="{00000000-0008-0000-1000-000003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90" name="Line 9">
            <a:extLst>
              <a:ext uri="{FF2B5EF4-FFF2-40B4-BE49-F238E27FC236}">
                <a16:creationId xmlns="" xmlns:a16="http://schemas.microsoft.com/office/drawing/2014/main" id="{00000000-0008-0000-1000-000004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91" name="Line 7">
            <a:extLst>
              <a:ext uri="{FF2B5EF4-FFF2-40B4-BE49-F238E27FC236}">
                <a16:creationId xmlns="" xmlns:a16="http://schemas.microsoft.com/office/drawing/2014/main" id="{00000000-0008-0000-1000-000005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92" name="Line 8">
            <a:extLst>
              <a:ext uri="{FF2B5EF4-FFF2-40B4-BE49-F238E27FC236}">
                <a16:creationId xmlns="" xmlns:a16="http://schemas.microsoft.com/office/drawing/2014/main" id="{00000000-0008-0000-1000-000006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93" name="Line 9">
            <a:extLst>
              <a:ext uri="{FF2B5EF4-FFF2-40B4-BE49-F238E27FC236}">
                <a16:creationId xmlns="" xmlns:a16="http://schemas.microsoft.com/office/drawing/2014/main" id="{00000000-0008-0000-1000-000007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594" name="Line 7">
            <a:extLst>
              <a:ext uri="{FF2B5EF4-FFF2-40B4-BE49-F238E27FC236}">
                <a16:creationId xmlns="" xmlns:a16="http://schemas.microsoft.com/office/drawing/2014/main" id="{00000000-0008-0000-1000-000008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595" name="Line 8">
            <a:extLst>
              <a:ext uri="{FF2B5EF4-FFF2-40B4-BE49-F238E27FC236}">
                <a16:creationId xmlns="" xmlns:a16="http://schemas.microsoft.com/office/drawing/2014/main" id="{00000000-0008-0000-1000-000009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596" name="Line 9">
            <a:extLst>
              <a:ext uri="{FF2B5EF4-FFF2-40B4-BE49-F238E27FC236}">
                <a16:creationId xmlns="" xmlns:a16="http://schemas.microsoft.com/office/drawing/2014/main" id="{00000000-0008-0000-1000-00000A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597" name="Line 7">
            <a:extLst>
              <a:ext uri="{FF2B5EF4-FFF2-40B4-BE49-F238E27FC236}">
                <a16:creationId xmlns="" xmlns:a16="http://schemas.microsoft.com/office/drawing/2014/main" id="{00000000-0008-0000-1000-00000B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98" name="Line 8">
            <a:extLst>
              <a:ext uri="{FF2B5EF4-FFF2-40B4-BE49-F238E27FC236}">
                <a16:creationId xmlns="" xmlns:a16="http://schemas.microsoft.com/office/drawing/2014/main" id="{00000000-0008-0000-1000-00000C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599" name="Line 9">
            <a:extLst>
              <a:ext uri="{FF2B5EF4-FFF2-40B4-BE49-F238E27FC236}">
                <a16:creationId xmlns="" xmlns:a16="http://schemas.microsoft.com/office/drawing/2014/main" id="{00000000-0008-0000-1000-00000D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600" name="Line 7">
            <a:extLst>
              <a:ext uri="{FF2B5EF4-FFF2-40B4-BE49-F238E27FC236}">
                <a16:creationId xmlns="" xmlns:a16="http://schemas.microsoft.com/office/drawing/2014/main" id="{00000000-0008-0000-1000-00000E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601" name="Line 8">
            <a:extLst>
              <a:ext uri="{FF2B5EF4-FFF2-40B4-BE49-F238E27FC236}">
                <a16:creationId xmlns="" xmlns:a16="http://schemas.microsoft.com/office/drawing/2014/main" id="{00000000-0008-0000-1000-00000F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602" name="Line 9">
            <a:extLst>
              <a:ext uri="{FF2B5EF4-FFF2-40B4-BE49-F238E27FC236}">
                <a16:creationId xmlns="" xmlns:a16="http://schemas.microsoft.com/office/drawing/2014/main" id="{00000000-0008-0000-1000-000010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603" name="Line 7">
            <a:extLst>
              <a:ext uri="{FF2B5EF4-FFF2-40B4-BE49-F238E27FC236}">
                <a16:creationId xmlns="" xmlns:a16="http://schemas.microsoft.com/office/drawing/2014/main" id="{00000000-0008-0000-1000-000011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604" name="Line 8">
            <a:extLst>
              <a:ext uri="{FF2B5EF4-FFF2-40B4-BE49-F238E27FC236}">
                <a16:creationId xmlns="" xmlns:a16="http://schemas.microsoft.com/office/drawing/2014/main" id="{00000000-0008-0000-1000-000012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605" name="Line 9">
            <a:extLst>
              <a:ext uri="{FF2B5EF4-FFF2-40B4-BE49-F238E27FC236}">
                <a16:creationId xmlns="" xmlns:a16="http://schemas.microsoft.com/office/drawing/2014/main" id="{00000000-0008-0000-1000-000013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606" name="Line 7">
            <a:extLst>
              <a:ext uri="{FF2B5EF4-FFF2-40B4-BE49-F238E27FC236}">
                <a16:creationId xmlns="" xmlns:a16="http://schemas.microsoft.com/office/drawing/2014/main" id="{00000000-0008-0000-1000-000014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607" name="Line 8">
            <a:extLst>
              <a:ext uri="{FF2B5EF4-FFF2-40B4-BE49-F238E27FC236}">
                <a16:creationId xmlns="" xmlns:a16="http://schemas.microsoft.com/office/drawing/2014/main" id="{00000000-0008-0000-1000-000015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608" name="Line 9">
            <a:extLst>
              <a:ext uri="{FF2B5EF4-FFF2-40B4-BE49-F238E27FC236}">
                <a16:creationId xmlns="" xmlns:a16="http://schemas.microsoft.com/office/drawing/2014/main" id="{00000000-0008-0000-1000-000016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609" name="Line 7">
            <a:extLst>
              <a:ext uri="{FF2B5EF4-FFF2-40B4-BE49-F238E27FC236}">
                <a16:creationId xmlns="" xmlns:a16="http://schemas.microsoft.com/office/drawing/2014/main" id="{00000000-0008-0000-1000-000017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610" name="Line 8">
            <a:extLst>
              <a:ext uri="{FF2B5EF4-FFF2-40B4-BE49-F238E27FC236}">
                <a16:creationId xmlns="" xmlns:a16="http://schemas.microsoft.com/office/drawing/2014/main" id="{00000000-0008-0000-1000-000018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611" name="Line 9">
            <a:extLst>
              <a:ext uri="{FF2B5EF4-FFF2-40B4-BE49-F238E27FC236}">
                <a16:creationId xmlns="" xmlns:a16="http://schemas.microsoft.com/office/drawing/2014/main" id="{00000000-0008-0000-1000-000019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612" name="Line 7">
            <a:extLst>
              <a:ext uri="{FF2B5EF4-FFF2-40B4-BE49-F238E27FC236}">
                <a16:creationId xmlns="" xmlns:a16="http://schemas.microsoft.com/office/drawing/2014/main" id="{00000000-0008-0000-1000-00001D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613" name="Line 8">
            <a:extLst>
              <a:ext uri="{FF2B5EF4-FFF2-40B4-BE49-F238E27FC236}">
                <a16:creationId xmlns="" xmlns:a16="http://schemas.microsoft.com/office/drawing/2014/main" id="{00000000-0008-0000-1000-00001E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614" name="Line 9">
            <a:extLst>
              <a:ext uri="{FF2B5EF4-FFF2-40B4-BE49-F238E27FC236}">
                <a16:creationId xmlns="" xmlns:a16="http://schemas.microsoft.com/office/drawing/2014/main" id="{00000000-0008-0000-1000-00001F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615" name="Line 7">
            <a:extLst>
              <a:ext uri="{FF2B5EF4-FFF2-40B4-BE49-F238E27FC236}">
                <a16:creationId xmlns="" xmlns:a16="http://schemas.microsoft.com/office/drawing/2014/main" id="{00000000-0008-0000-1000-000026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616" name="Line 8">
            <a:extLst>
              <a:ext uri="{FF2B5EF4-FFF2-40B4-BE49-F238E27FC236}">
                <a16:creationId xmlns="" xmlns:a16="http://schemas.microsoft.com/office/drawing/2014/main" id="{00000000-0008-0000-1000-000027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617" name="Line 9">
            <a:extLst>
              <a:ext uri="{FF2B5EF4-FFF2-40B4-BE49-F238E27FC236}">
                <a16:creationId xmlns="" xmlns:a16="http://schemas.microsoft.com/office/drawing/2014/main" id="{00000000-0008-0000-1000-000028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618" name="Line 7">
            <a:extLst>
              <a:ext uri="{FF2B5EF4-FFF2-40B4-BE49-F238E27FC236}">
                <a16:creationId xmlns="" xmlns:a16="http://schemas.microsoft.com/office/drawing/2014/main" id="{00000000-0008-0000-1000-00002C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619" name="Line 8">
            <a:extLst>
              <a:ext uri="{FF2B5EF4-FFF2-40B4-BE49-F238E27FC236}">
                <a16:creationId xmlns="" xmlns:a16="http://schemas.microsoft.com/office/drawing/2014/main" id="{00000000-0008-0000-1000-00002D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620" name="Line 9">
            <a:extLst>
              <a:ext uri="{FF2B5EF4-FFF2-40B4-BE49-F238E27FC236}">
                <a16:creationId xmlns="" xmlns:a16="http://schemas.microsoft.com/office/drawing/2014/main" id="{00000000-0008-0000-1000-00002E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621" name="Line 7">
            <a:extLst>
              <a:ext uri="{FF2B5EF4-FFF2-40B4-BE49-F238E27FC236}">
                <a16:creationId xmlns="" xmlns:a16="http://schemas.microsoft.com/office/drawing/2014/main" id="{00000000-0008-0000-1000-00003B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22" name="Line 8">
            <a:extLst>
              <a:ext uri="{FF2B5EF4-FFF2-40B4-BE49-F238E27FC236}">
                <a16:creationId xmlns="" xmlns:a16="http://schemas.microsoft.com/office/drawing/2014/main" id="{00000000-0008-0000-1000-00003C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23" name="Line 9">
            <a:extLst>
              <a:ext uri="{FF2B5EF4-FFF2-40B4-BE49-F238E27FC236}">
                <a16:creationId xmlns="" xmlns:a16="http://schemas.microsoft.com/office/drawing/2014/main" id="{00000000-0008-0000-1000-00003D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24" name="Line 7">
            <a:extLst>
              <a:ext uri="{FF2B5EF4-FFF2-40B4-BE49-F238E27FC236}">
                <a16:creationId xmlns="" xmlns:a16="http://schemas.microsoft.com/office/drawing/2014/main" id="{00000000-0008-0000-1000-00003E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625" name="Line 8">
            <a:extLst>
              <a:ext uri="{FF2B5EF4-FFF2-40B4-BE49-F238E27FC236}">
                <a16:creationId xmlns="" xmlns:a16="http://schemas.microsoft.com/office/drawing/2014/main" id="{00000000-0008-0000-1000-00003F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626" name="Line 9">
            <a:extLst>
              <a:ext uri="{FF2B5EF4-FFF2-40B4-BE49-F238E27FC236}">
                <a16:creationId xmlns="" xmlns:a16="http://schemas.microsoft.com/office/drawing/2014/main" id="{00000000-0008-0000-1000-000040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627" name="Line 7">
            <a:extLst>
              <a:ext uri="{FF2B5EF4-FFF2-40B4-BE49-F238E27FC236}">
                <a16:creationId xmlns="" xmlns:a16="http://schemas.microsoft.com/office/drawing/2014/main" id="{00000000-0008-0000-1000-000041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628" name="Line 8">
            <a:extLst>
              <a:ext uri="{FF2B5EF4-FFF2-40B4-BE49-F238E27FC236}">
                <a16:creationId xmlns="" xmlns:a16="http://schemas.microsoft.com/office/drawing/2014/main" id="{00000000-0008-0000-1000-000042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629" name="Line 9">
            <a:extLst>
              <a:ext uri="{FF2B5EF4-FFF2-40B4-BE49-F238E27FC236}">
                <a16:creationId xmlns="" xmlns:a16="http://schemas.microsoft.com/office/drawing/2014/main" id="{00000000-0008-0000-1000-000043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630" name="Line 7">
            <a:extLst>
              <a:ext uri="{FF2B5EF4-FFF2-40B4-BE49-F238E27FC236}">
                <a16:creationId xmlns="" xmlns:a16="http://schemas.microsoft.com/office/drawing/2014/main" id="{00000000-0008-0000-1000-000044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631" name="Line 8">
            <a:extLst>
              <a:ext uri="{FF2B5EF4-FFF2-40B4-BE49-F238E27FC236}">
                <a16:creationId xmlns="" xmlns:a16="http://schemas.microsoft.com/office/drawing/2014/main" id="{00000000-0008-0000-1000-000045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632" name="Line 9">
            <a:extLst>
              <a:ext uri="{FF2B5EF4-FFF2-40B4-BE49-F238E27FC236}">
                <a16:creationId xmlns="" xmlns:a16="http://schemas.microsoft.com/office/drawing/2014/main" id="{00000000-0008-0000-1000-000046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633" name="Line 7">
            <a:extLst>
              <a:ext uri="{FF2B5EF4-FFF2-40B4-BE49-F238E27FC236}">
                <a16:creationId xmlns="" xmlns:a16="http://schemas.microsoft.com/office/drawing/2014/main" id="{00000000-0008-0000-1000-000047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34" name="Line 8">
            <a:extLst>
              <a:ext uri="{FF2B5EF4-FFF2-40B4-BE49-F238E27FC236}">
                <a16:creationId xmlns="" xmlns:a16="http://schemas.microsoft.com/office/drawing/2014/main" id="{00000000-0008-0000-1000-000048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35" name="Line 9">
            <a:extLst>
              <a:ext uri="{FF2B5EF4-FFF2-40B4-BE49-F238E27FC236}">
                <a16:creationId xmlns="" xmlns:a16="http://schemas.microsoft.com/office/drawing/2014/main" id="{00000000-0008-0000-1000-000049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36" name="Line 7">
            <a:extLst>
              <a:ext uri="{FF2B5EF4-FFF2-40B4-BE49-F238E27FC236}">
                <a16:creationId xmlns="" xmlns:a16="http://schemas.microsoft.com/office/drawing/2014/main" id="{00000000-0008-0000-1000-00004A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637" name="Line 8">
            <a:extLst>
              <a:ext uri="{FF2B5EF4-FFF2-40B4-BE49-F238E27FC236}">
                <a16:creationId xmlns="" xmlns:a16="http://schemas.microsoft.com/office/drawing/2014/main" id="{00000000-0008-0000-1000-00004B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638" name="Line 9">
            <a:extLst>
              <a:ext uri="{FF2B5EF4-FFF2-40B4-BE49-F238E27FC236}">
                <a16:creationId xmlns="" xmlns:a16="http://schemas.microsoft.com/office/drawing/2014/main" id="{00000000-0008-0000-1000-00004C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639" name="Line 7">
            <a:extLst>
              <a:ext uri="{FF2B5EF4-FFF2-40B4-BE49-F238E27FC236}">
                <a16:creationId xmlns="" xmlns:a16="http://schemas.microsoft.com/office/drawing/2014/main" id="{00000000-0008-0000-1000-00004D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40" name="Line 8">
            <a:extLst>
              <a:ext uri="{FF2B5EF4-FFF2-40B4-BE49-F238E27FC236}">
                <a16:creationId xmlns="" xmlns:a16="http://schemas.microsoft.com/office/drawing/2014/main" id="{00000000-0008-0000-1000-00004E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41" name="Line 9">
            <a:extLst>
              <a:ext uri="{FF2B5EF4-FFF2-40B4-BE49-F238E27FC236}">
                <a16:creationId xmlns="" xmlns:a16="http://schemas.microsoft.com/office/drawing/2014/main" id="{00000000-0008-0000-1000-00004F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42" name="Line 7">
            <a:extLst>
              <a:ext uri="{FF2B5EF4-FFF2-40B4-BE49-F238E27FC236}">
                <a16:creationId xmlns="" xmlns:a16="http://schemas.microsoft.com/office/drawing/2014/main" id="{00000000-0008-0000-1000-000050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643" name="Line 8">
            <a:extLst>
              <a:ext uri="{FF2B5EF4-FFF2-40B4-BE49-F238E27FC236}">
                <a16:creationId xmlns="" xmlns:a16="http://schemas.microsoft.com/office/drawing/2014/main" id="{00000000-0008-0000-1000-000051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644" name="Line 9">
            <a:extLst>
              <a:ext uri="{FF2B5EF4-FFF2-40B4-BE49-F238E27FC236}">
                <a16:creationId xmlns="" xmlns:a16="http://schemas.microsoft.com/office/drawing/2014/main" id="{00000000-0008-0000-1000-000052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645" name="Line 7">
            <a:extLst>
              <a:ext uri="{FF2B5EF4-FFF2-40B4-BE49-F238E27FC236}">
                <a16:creationId xmlns="" xmlns:a16="http://schemas.microsoft.com/office/drawing/2014/main" id="{00000000-0008-0000-1000-000053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46" name="Line 8">
            <a:extLst>
              <a:ext uri="{FF2B5EF4-FFF2-40B4-BE49-F238E27FC236}">
                <a16:creationId xmlns="" xmlns:a16="http://schemas.microsoft.com/office/drawing/2014/main" id="{00000000-0008-0000-1000-000054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47" name="Line 9">
            <a:extLst>
              <a:ext uri="{FF2B5EF4-FFF2-40B4-BE49-F238E27FC236}">
                <a16:creationId xmlns="" xmlns:a16="http://schemas.microsoft.com/office/drawing/2014/main" id="{00000000-0008-0000-1000-000055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48" name="Line 7">
            <a:extLst>
              <a:ext uri="{FF2B5EF4-FFF2-40B4-BE49-F238E27FC236}">
                <a16:creationId xmlns="" xmlns:a16="http://schemas.microsoft.com/office/drawing/2014/main" id="{00000000-0008-0000-1000-000056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649" name="Line 8">
            <a:extLst>
              <a:ext uri="{FF2B5EF4-FFF2-40B4-BE49-F238E27FC236}">
                <a16:creationId xmlns="" xmlns:a16="http://schemas.microsoft.com/office/drawing/2014/main" id="{00000000-0008-0000-1000-000057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650" name="Line 9">
            <a:extLst>
              <a:ext uri="{FF2B5EF4-FFF2-40B4-BE49-F238E27FC236}">
                <a16:creationId xmlns="" xmlns:a16="http://schemas.microsoft.com/office/drawing/2014/main" id="{00000000-0008-0000-1000-000058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651" name="Line 7">
            <a:extLst>
              <a:ext uri="{FF2B5EF4-FFF2-40B4-BE49-F238E27FC236}">
                <a16:creationId xmlns="" xmlns:a16="http://schemas.microsoft.com/office/drawing/2014/main" id="{00000000-0008-0000-1000-000059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52" name="Line 8">
            <a:extLst>
              <a:ext uri="{FF2B5EF4-FFF2-40B4-BE49-F238E27FC236}">
                <a16:creationId xmlns="" xmlns:a16="http://schemas.microsoft.com/office/drawing/2014/main" id="{00000000-0008-0000-1000-00005A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53" name="Line 9">
            <a:extLst>
              <a:ext uri="{FF2B5EF4-FFF2-40B4-BE49-F238E27FC236}">
                <a16:creationId xmlns="" xmlns:a16="http://schemas.microsoft.com/office/drawing/2014/main" id="{00000000-0008-0000-1000-00005B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54" name="Line 7">
            <a:extLst>
              <a:ext uri="{FF2B5EF4-FFF2-40B4-BE49-F238E27FC236}">
                <a16:creationId xmlns="" xmlns:a16="http://schemas.microsoft.com/office/drawing/2014/main" id="{00000000-0008-0000-1000-00005C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655" name="Line 8">
            <a:extLst>
              <a:ext uri="{FF2B5EF4-FFF2-40B4-BE49-F238E27FC236}">
                <a16:creationId xmlns="" xmlns:a16="http://schemas.microsoft.com/office/drawing/2014/main" id="{00000000-0008-0000-1000-00005D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656" name="Line 9">
            <a:extLst>
              <a:ext uri="{FF2B5EF4-FFF2-40B4-BE49-F238E27FC236}">
                <a16:creationId xmlns="" xmlns:a16="http://schemas.microsoft.com/office/drawing/2014/main" id="{00000000-0008-0000-1000-00005E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657" name="Line 7">
            <a:extLst>
              <a:ext uri="{FF2B5EF4-FFF2-40B4-BE49-F238E27FC236}">
                <a16:creationId xmlns="" xmlns:a16="http://schemas.microsoft.com/office/drawing/2014/main" id="{00000000-0008-0000-1000-00005F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658" name="Line 8">
            <a:extLst>
              <a:ext uri="{FF2B5EF4-FFF2-40B4-BE49-F238E27FC236}">
                <a16:creationId xmlns="" xmlns:a16="http://schemas.microsoft.com/office/drawing/2014/main" id="{00000000-0008-0000-1000-000060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659" name="Line 9">
            <a:extLst>
              <a:ext uri="{FF2B5EF4-FFF2-40B4-BE49-F238E27FC236}">
                <a16:creationId xmlns="" xmlns:a16="http://schemas.microsoft.com/office/drawing/2014/main" id="{00000000-0008-0000-1000-000061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660" name="Line 7">
            <a:extLst>
              <a:ext uri="{FF2B5EF4-FFF2-40B4-BE49-F238E27FC236}">
                <a16:creationId xmlns="" xmlns:a16="http://schemas.microsoft.com/office/drawing/2014/main" id="{00000000-0008-0000-1000-000062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661" name="Line 8">
            <a:extLst>
              <a:ext uri="{FF2B5EF4-FFF2-40B4-BE49-F238E27FC236}">
                <a16:creationId xmlns="" xmlns:a16="http://schemas.microsoft.com/office/drawing/2014/main" id="{00000000-0008-0000-1000-000063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662" name="Line 9">
            <a:extLst>
              <a:ext uri="{FF2B5EF4-FFF2-40B4-BE49-F238E27FC236}">
                <a16:creationId xmlns="" xmlns:a16="http://schemas.microsoft.com/office/drawing/2014/main" id="{00000000-0008-0000-1000-000064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663" name="Line 7">
            <a:extLst>
              <a:ext uri="{FF2B5EF4-FFF2-40B4-BE49-F238E27FC236}">
                <a16:creationId xmlns="" xmlns:a16="http://schemas.microsoft.com/office/drawing/2014/main" id="{00000000-0008-0000-1000-000065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64" name="Line 8">
            <a:extLst>
              <a:ext uri="{FF2B5EF4-FFF2-40B4-BE49-F238E27FC236}">
                <a16:creationId xmlns="" xmlns:a16="http://schemas.microsoft.com/office/drawing/2014/main" id="{00000000-0008-0000-1000-000066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65" name="Line 9">
            <a:extLst>
              <a:ext uri="{FF2B5EF4-FFF2-40B4-BE49-F238E27FC236}">
                <a16:creationId xmlns="" xmlns:a16="http://schemas.microsoft.com/office/drawing/2014/main" id="{00000000-0008-0000-1000-000067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66" name="Line 7">
            <a:extLst>
              <a:ext uri="{FF2B5EF4-FFF2-40B4-BE49-F238E27FC236}">
                <a16:creationId xmlns="" xmlns:a16="http://schemas.microsoft.com/office/drawing/2014/main" id="{00000000-0008-0000-1000-000068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667" name="Line 8">
            <a:extLst>
              <a:ext uri="{FF2B5EF4-FFF2-40B4-BE49-F238E27FC236}">
                <a16:creationId xmlns="" xmlns:a16="http://schemas.microsoft.com/office/drawing/2014/main" id="{00000000-0008-0000-1000-000069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668" name="Line 9">
            <a:extLst>
              <a:ext uri="{FF2B5EF4-FFF2-40B4-BE49-F238E27FC236}">
                <a16:creationId xmlns="" xmlns:a16="http://schemas.microsoft.com/office/drawing/2014/main" id="{00000000-0008-0000-1000-00006A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669" name="Line 7">
            <a:extLst>
              <a:ext uri="{FF2B5EF4-FFF2-40B4-BE49-F238E27FC236}">
                <a16:creationId xmlns="" xmlns:a16="http://schemas.microsoft.com/office/drawing/2014/main" id="{00000000-0008-0000-1000-00006B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670" name="Line 8">
            <a:extLst>
              <a:ext uri="{FF2B5EF4-FFF2-40B4-BE49-F238E27FC236}">
                <a16:creationId xmlns="" xmlns:a16="http://schemas.microsoft.com/office/drawing/2014/main" id="{00000000-0008-0000-1000-00006C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671" name="Line 9">
            <a:extLst>
              <a:ext uri="{FF2B5EF4-FFF2-40B4-BE49-F238E27FC236}">
                <a16:creationId xmlns="" xmlns:a16="http://schemas.microsoft.com/office/drawing/2014/main" id="{00000000-0008-0000-1000-00006D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672" name="Line 7">
            <a:extLst>
              <a:ext uri="{FF2B5EF4-FFF2-40B4-BE49-F238E27FC236}">
                <a16:creationId xmlns="" xmlns:a16="http://schemas.microsoft.com/office/drawing/2014/main" id="{00000000-0008-0000-1000-00006E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673" name="Line 8">
            <a:extLst>
              <a:ext uri="{FF2B5EF4-FFF2-40B4-BE49-F238E27FC236}">
                <a16:creationId xmlns="" xmlns:a16="http://schemas.microsoft.com/office/drawing/2014/main" id="{00000000-0008-0000-1000-00006F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674" name="Line 9">
            <a:extLst>
              <a:ext uri="{FF2B5EF4-FFF2-40B4-BE49-F238E27FC236}">
                <a16:creationId xmlns="" xmlns:a16="http://schemas.microsoft.com/office/drawing/2014/main" id="{00000000-0008-0000-1000-000070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675" name="Line 7">
            <a:extLst>
              <a:ext uri="{FF2B5EF4-FFF2-40B4-BE49-F238E27FC236}">
                <a16:creationId xmlns="" xmlns:a16="http://schemas.microsoft.com/office/drawing/2014/main" id="{00000000-0008-0000-1000-000071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76" name="Line 8">
            <a:extLst>
              <a:ext uri="{FF2B5EF4-FFF2-40B4-BE49-F238E27FC236}">
                <a16:creationId xmlns="" xmlns:a16="http://schemas.microsoft.com/office/drawing/2014/main" id="{00000000-0008-0000-1000-000072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77" name="Line 9">
            <a:extLst>
              <a:ext uri="{FF2B5EF4-FFF2-40B4-BE49-F238E27FC236}">
                <a16:creationId xmlns="" xmlns:a16="http://schemas.microsoft.com/office/drawing/2014/main" id="{00000000-0008-0000-1000-000073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78" name="Line 7">
            <a:extLst>
              <a:ext uri="{FF2B5EF4-FFF2-40B4-BE49-F238E27FC236}">
                <a16:creationId xmlns="" xmlns:a16="http://schemas.microsoft.com/office/drawing/2014/main" id="{00000000-0008-0000-1000-000074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679" name="Line 8">
            <a:extLst>
              <a:ext uri="{FF2B5EF4-FFF2-40B4-BE49-F238E27FC236}">
                <a16:creationId xmlns="" xmlns:a16="http://schemas.microsoft.com/office/drawing/2014/main" id="{00000000-0008-0000-1000-000075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680" name="Line 9">
            <a:extLst>
              <a:ext uri="{FF2B5EF4-FFF2-40B4-BE49-F238E27FC236}">
                <a16:creationId xmlns="" xmlns:a16="http://schemas.microsoft.com/office/drawing/2014/main" id="{00000000-0008-0000-1000-000076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681" name="Line 7">
            <a:extLst>
              <a:ext uri="{FF2B5EF4-FFF2-40B4-BE49-F238E27FC236}">
                <a16:creationId xmlns="" xmlns:a16="http://schemas.microsoft.com/office/drawing/2014/main" id="{00000000-0008-0000-1000-000077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82" name="Line 8">
            <a:extLst>
              <a:ext uri="{FF2B5EF4-FFF2-40B4-BE49-F238E27FC236}">
                <a16:creationId xmlns="" xmlns:a16="http://schemas.microsoft.com/office/drawing/2014/main" id="{00000000-0008-0000-1000-000078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83" name="Line 9">
            <a:extLst>
              <a:ext uri="{FF2B5EF4-FFF2-40B4-BE49-F238E27FC236}">
                <a16:creationId xmlns="" xmlns:a16="http://schemas.microsoft.com/office/drawing/2014/main" id="{00000000-0008-0000-1000-000079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84" name="Line 7">
            <a:extLst>
              <a:ext uri="{FF2B5EF4-FFF2-40B4-BE49-F238E27FC236}">
                <a16:creationId xmlns="" xmlns:a16="http://schemas.microsoft.com/office/drawing/2014/main" id="{00000000-0008-0000-1000-00007A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685" name="Line 8">
            <a:extLst>
              <a:ext uri="{FF2B5EF4-FFF2-40B4-BE49-F238E27FC236}">
                <a16:creationId xmlns="" xmlns:a16="http://schemas.microsoft.com/office/drawing/2014/main" id="{00000000-0008-0000-1000-00007B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686" name="Line 9">
            <a:extLst>
              <a:ext uri="{FF2B5EF4-FFF2-40B4-BE49-F238E27FC236}">
                <a16:creationId xmlns="" xmlns:a16="http://schemas.microsoft.com/office/drawing/2014/main" id="{00000000-0008-0000-1000-00007C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687" name="Line 7">
            <a:extLst>
              <a:ext uri="{FF2B5EF4-FFF2-40B4-BE49-F238E27FC236}">
                <a16:creationId xmlns="" xmlns:a16="http://schemas.microsoft.com/office/drawing/2014/main" id="{00000000-0008-0000-1000-00007D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88" name="Line 8">
            <a:extLst>
              <a:ext uri="{FF2B5EF4-FFF2-40B4-BE49-F238E27FC236}">
                <a16:creationId xmlns="" xmlns:a16="http://schemas.microsoft.com/office/drawing/2014/main" id="{00000000-0008-0000-1000-00007E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89" name="Line 9">
            <a:extLst>
              <a:ext uri="{FF2B5EF4-FFF2-40B4-BE49-F238E27FC236}">
                <a16:creationId xmlns="" xmlns:a16="http://schemas.microsoft.com/office/drawing/2014/main" id="{00000000-0008-0000-1000-00007F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90" name="Line 7">
            <a:extLst>
              <a:ext uri="{FF2B5EF4-FFF2-40B4-BE49-F238E27FC236}">
                <a16:creationId xmlns="" xmlns:a16="http://schemas.microsoft.com/office/drawing/2014/main" id="{00000000-0008-0000-1000-000080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691" name="Line 8">
            <a:extLst>
              <a:ext uri="{FF2B5EF4-FFF2-40B4-BE49-F238E27FC236}">
                <a16:creationId xmlns="" xmlns:a16="http://schemas.microsoft.com/office/drawing/2014/main" id="{00000000-0008-0000-1000-000081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692" name="Line 9">
            <a:extLst>
              <a:ext uri="{FF2B5EF4-FFF2-40B4-BE49-F238E27FC236}">
                <a16:creationId xmlns="" xmlns:a16="http://schemas.microsoft.com/office/drawing/2014/main" id="{00000000-0008-0000-1000-000082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693" name="Line 7">
            <a:extLst>
              <a:ext uri="{FF2B5EF4-FFF2-40B4-BE49-F238E27FC236}">
                <a16:creationId xmlns="" xmlns:a16="http://schemas.microsoft.com/office/drawing/2014/main" id="{00000000-0008-0000-1000-000083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94" name="Line 8">
            <a:extLst>
              <a:ext uri="{FF2B5EF4-FFF2-40B4-BE49-F238E27FC236}">
                <a16:creationId xmlns="" xmlns:a16="http://schemas.microsoft.com/office/drawing/2014/main" id="{00000000-0008-0000-1000-000084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95" name="Line 9">
            <a:extLst>
              <a:ext uri="{FF2B5EF4-FFF2-40B4-BE49-F238E27FC236}">
                <a16:creationId xmlns="" xmlns:a16="http://schemas.microsoft.com/office/drawing/2014/main" id="{00000000-0008-0000-1000-000085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696" name="Line 7">
            <a:extLst>
              <a:ext uri="{FF2B5EF4-FFF2-40B4-BE49-F238E27FC236}">
                <a16:creationId xmlns="" xmlns:a16="http://schemas.microsoft.com/office/drawing/2014/main" id="{00000000-0008-0000-1000-000086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697" name="Line 8">
            <a:extLst>
              <a:ext uri="{FF2B5EF4-FFF2-40B4-BE49-F238E27FC236}">
                <a16:creationId xmlns="" xmlns:a16="http://schemas.microsoft.com/office/drawing/2014/main" id="{00000000-0008-0000-1000-000087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698" name="Line 9">
            <a:extLst>
              <a:ext uri="{FF2B5EF4-FFF2-40B4-BE49-F238E27FC236}">
                <a16:creationId xmlns="" xmlns:a16="http://schemas.microsoft.com/office/drawing/2014/main" id="{00000000-0008-0000-1000-000088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699" name="Line 7">
            <a:extLst>
              <a:ext uri="{FF2B5EF4-FFF2-40B4-BE49-F238E27FC236}">
                <a16:creationId xmlns="" xmlns:a16="http://schemas.microsoft.com/office/drawing/2014/main" id="{00000000-0008-0000-1000-000089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00" name="Line 8">
            <a:extLst>
              <a:ext uri="{FF2B5EF4-FFF2-40B4-BE49-F238E27FC236}">
                <a16:creationId xmlns="" xmlns:a16="http://schemas.microsoft.com/office/drawing/2014/main" id="{00000000-0008-0000-1000-00008A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01" name="Line 9">
            <a:extLst>
              <a:ext uri="{FF2B5EF4-FFF2-40B4-BE49-F238E27FC236}">
                <a16:creationId xmlns="" xmlns:a16="http://schemas.microsoft.com/office/drawing/2014/main" id="{00000000-0008-0000-1000-00008B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02" name="Line 7">
            <a:extLst>
              <a:ext uri="{FF2B5EF4-FFF2-40B4-BE49-F238E27FC236}">
                <a16:creationId xmlns="" xmlns:a16="http://schemas.microsoft.com/office/drawing/2014/main" id="{00000000-0008-0000-1000-00008C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703" name="Line 8">
            <a:extLst>
              <a:ext uri="{FF2B5EF4-FFF2-40B4-BE49-F238E27FC236}">
                <a16:creationId xmlns="" xmlns:a16="http://schemas.microsoft.com/office/drawing/2014/main" id="{00000000-0008-0000-1000-00008D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704" name="Line 9">
            <a:extLst>
              <a:ext uri="{FF2B5EF4-FFF2-40B4-BE49-F238E27FC236}">
                <a16:creationId xmlns="" xmlns:a16="http://schemas.microsoft.com/office/drawing/2014/main" id="{00000000-0008-0000-1000-00008E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705" name="Line 7">
            <a:extLst>
              <a:ext uri="{FF2B5EF4-FFF2-40B4-BE49-F238E27FC236}">
                <a16:creationId xmlns="" xmlns:a16="http://schemas.microsoft.com/office/drawing/2014/main" id="{00000000-0008-0000-1000-00008F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706" name="Line 8">
            <a:extLst>
              <a:ext uri="{FF2B5EF4-FFF2-40B4-BE49-F238E27FC236}">
                <a16:creationId xmlns="" xmlns:a16="http://schemas.microsoft.com/office/drawing/2014/main" id="{00000000-0008-0000-1000-000090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707" name="Line 9">
            <a:extLst>
              <a:ext uri="{FF2B5EF4-FFF2-40B4-BE49-F238E27FC236}">
                <a16:creationId xmlns="" xmlns:a16="http://schemas.microsoft.com/office/drawing/2014/main" id="{00000000-0008-0000-1000-000091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708" name="Line 7">
            <a:extLst>
              <a:ext uri="{FF2B5EF4-FFF2-40B4-BE49-F238E27FC236}">
                <a16:creationId xmlns="" xmlns:a16="http://schemas.microsoft.com/office/drawing/2014/main" id="{00000000-0008-0000-1000-000095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709" name="Line 8">
            <a:extLst>
              <a:ext uri="{FF2B5EF4-FFF2-40B4-BE49-F238E27FC236}">
                <a16:creationId xmlns="" xmlns:a16="http://schemas.microsoft.com/office/drawing/2014/main" id="{00000000-0008-0000-1000-000096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710" name="Line 9">
            <a:extLst>
              <a:ext uri="{FF2B5EF4-FFF2-40B4-BE49-F238E27FC236}">
                <a16:creationId xmlns="" xmlns:a16="http://schemas.microsoft.com/office/drawing/2014/main" id="{00000000-0008-0000-1000-000097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711" name="Line 7">
            <a:extLst>
              <a:ext uri="{FF2B5EF4-FFF2-40B4-BE49-F238E27FC236}">
                <a16:creationId xmlns="" xmlns:a16="http://schemas.microsoft.com/office/drawing/2014/main" id="{00000000-0008-0000-1000-0000A4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712" name="Line 8">
            <a:extLst>
              <a:ext uri="{FF2B5EF4-FFF2-40B4-BE49-F238E27FC236}">
                <a16:creationId xmlns="" xmlns:a16="http://schemas.microsoft.com/office/drawing/2014/main" id="{00000000-0008-0000-1000-0000A5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713" name="Line 9">
            <a:extLst>
              <a:ext uri="{FF2B5EF4-FFF2-40B4-BE49-F238E27FC236}">
                <a16:creationId xmlns="" xmlns:a16="http://schemas.microsoft.com/office/drawing/2014/main" id="{00000000-0008-0000-1000-0000A6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714" name="Line 7">
            <a:extLst>
              <a:ext uri="{FF2B5EF4-FFF2-40B4-BE49-F238E27FC236}">
                <a16:creationId xmlns="" xmlns:a16="http://schemas.microsoft.com/office/drawing/2014/main" id="{00000000-0008-0000-1000-0000B6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15" name="Line 8">
            <a:extLst>
              <a:ext uri="{FF2B5EF4-FFF2-40B4-BE49-F238E27FC236}">
                <a16:creationId xmlns="" xmlns:a16="http://schemas.microsoft.com/office/drawing/2014/main" id="{00000000-0008-0000-1000-0000B7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16" name="Line 9">
            <a:extLst>
              <a:ext uri="{FF2B5EF4-FFF2-40B4-BE49-F238E27FC236}">
                <a16:creationId xmlns="" xmlns:a16="http://schemas.microsoft.com/office/drawing/2014/main" id="{00000000-0008-0000-1000-0000B8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17" name="Line 7">
            <a:extLst>
              <a:ext uri="{FF2B5EF4-FFF2-40B4-BE49-F238E27FC236}">
                <a16:creationId xmlns="" xmlns:a16="http://schemas.microsoft.com/office/drawing/2014/main" id="{00000000-0008-0000-1000-0000B9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718" name="Line 8">
            <a:extLst>
              <a:ext uri="{FF2B5EF4-FFF2-40B4-BE49-F238E27FC236}">
                <a16:creationId xmlns="" xmlns:a16="http://schemas.microsoft.com/office/drawing/2014/main" id="{00000000-0008-0000-1000-0000BA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719" name="Line 9">
            <a:extLst>
              <a:ext uri="{FF2B5EF4-FFF2-40B4-BE49-F238E27FC236}">
                <a16:creationId xmlns="" xmlns:a16="http://schemas.microsoft.com/office/drawing/2014/main" id="{00000000-0008-0000-1000-0000BB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720" name="Line 7">
            <a:extLst>
              <a:ext uri="{FF2B5EF4-FFF2-40B4-BE49-F238E27FC236}">
                <a16:creationId xmlns="" xmlns:a16="http://schemas.microsoft.com/office/drawing/2014/main" id="{00000000-0008-0000-1000-0000BC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721" name="Line 8">
            <a:extLst>
              <a:ext uri="{FF2B5EF4-FFF2-40B4-BE49-F238E27FC236}">
                <a16:creationId xmlns="" xmlns:a16="http://schemas.microsoft.com/office/drawing/2014/main" id="{00000000-0008-0000-1000-0000BD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722" name="Line 9">
            <a:extLst>
              <a:ext uri="{FF2B5EF4-FFF2-40B4-BE49-F238E27FC236}">
                <a16:creationId xmlns="" xmlns:a16="http://schemas.microsoft.com/office/drawing/2014/main" id="{00000000-0008-0000-1000-0000BE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723" name="Line 7">
            <a:extLst>
              <a:ext uri="{FF2B5EF4-FFF2-40B4-BE49-F238E27FC236}">
                <a16:creationId xmlns="" xmlns:a16="http://schemas.microsoft.com/office/drawing/2014/main" id="{00000000-0008-0000-1000-0000BF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724" name="Line 8">
            <a:extLst>
              <a:ext uri="{FF2B5EF4-FFF2-40B4-BE49-F238E27FC236}">
                <a16:creationId xmlns="" xmlns:a16="http://schemas.microsoft.com/office/drawing/2014/main" id="{00000000-0008-0000-1000-0000C0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725" name="Line 9">
            <a:extLst>
              <a:ext uri="{FF2B5EF4-FFF2-40B4-BE49-F238E27FC236}">
                <a16:creationId xmlns="" xmlns:a16="http://schemas.microsoft.com/office/drawing/2014/main" id="{00000000-0008-0000-1000-0000C1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726" name="Line 7">
            <a:extLst>
              <a:ext uri="{FF2B5EF4-FFF2-40B4-BE49-F238E27FC236}">
                <a16:creationId xmlns="" xmlns:a16="http://schemas.microsoft.com/office/drawing/2014/main" id="{00000000-0008-0000-1000-0000C2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727" name="Line 8">
            <a:extLst>
              <a:ext uri="{FF2B5EF4-FFF2-40B4-BE49-F238E27FC236}">
                <a16:creationId xmlns="" xmlns:a16="http://schemas.microsoft.com/office/drawing/2014/main" id="{00000000-0008-0000-1000-0000C3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728" name="Line 9">
            <a:extLst>
              <a:ext uri="{FF2B5EF4-FFF2-40B4-BE49-F238E27FC236}">
                <a16:creationId xmlns="" xmlns:a16="http://schemas.microsoft.com/office/drawing/2014/main" id="{00000000-0008-0000-1000-0000C4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729" name="Line 7">
            <a:extLst>
              <a:ext uri="{FF2B5EF4-FFF2-40B4-BE49-F238E27FC236}">
                <a16:creationId xmlns="" xmlns:a16="http://schemas.microsoft.com/office/drawing/2014/main" id="{00000000-0008-0000-1000-0000C5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30" name="Line 8">
            <a:extLst>
              <a:ext uri="{FF2B5EF4-FFF2-40B4-BE49-F238E27FC236}">
                <a16:creationId xmlns="" xmlns:a16="http://schemas.microsoft.com/office/drawing/2014/main" id="{00000000-0008-0000-1000-0000C6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31" name="Line 9">
            <a:extLst>
              <a:ext uri="{FF2B5EF4-FFF2-40B4-BE49-F238E27FC236}">
                <a16:creationId xmlns="" xmlns:a16="http://schemas.microsoft.com/office/drawing/2014/main" id="{00000000-0008-0000-1000-0000C7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32" name="Line 7">
            <a:extLst>
              <a:ext uri="{FF2B5EF4-FFF2-40B4-BE49-F238E27FC236}">
                <a16:creationId xmlns="" xmlns:a16="http://schemas.microsoft.com/office/drawing/2014/main" id="{00000000-0008-0000-1000-0000C8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733" name="Line 8">
            <a:extLst>
              <a:ext uri="{FF2B5EF4-FFF2-40B4-BE49-F238E27FC236}">
                <a16:creationId xmlns="" xmlns:a16="http://schemas.microsoft.com/office/drawing/2014/main" id="{00000000-0008-0000-1000-0000C9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734" name="Line 9">
            <a:extLst>
              <a:ext uri="{FF2B5EF4-FFF2-40B4-BE49-F238E27FC236}">
                <a16:creationId xmlns="" xmlns:a16="http://schemas.microsoft.com/office/drawing/2014/main" id="{00000000-0008-0000-1000-0000CA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735" name="Line 7">
            <a:extLst>
              <a:ext uri="{FF2B5EF4-FFF2-40B4-BE49-F238E27FC236}">
                <a16:creationId xmlns="" xmlns:a16="http://schemas.microsoft.com/office/drawing/2014/main" id="{00000000-0008-0000-1000-0000CB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736" name="Line 8">
            <a:extLst>
              <a:ext uri="{FF2B5EF4-FFF2-40B4-BE49-F238E27FC236}">
                <a16:creationId xmlns="" xmlns:a16="http://schemas.microsoft.com/office/drawing/2014/main" id="{00000000-0008-0000-1000-0000CC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737" name="Line 9">
            <a:extLst>
              <a:ext uri="{FF2B5EF4-FFF2-40B4-BE49-F238E27FC236}">
                <a16:creationId xmlns="" xmlns:a16="http://schemas.microsoft.com/office/drawing/2014/main" id="{00000000-0008-0000-1000-0000CD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738" name="Line 7">
            <a:extLst>
              <a:ext uri="{FF2B5EF4-FFF2-40B4-BE49-F238E27FC236}">
                <a16:creationId xmlns="" xmlns:a16="http://schemas.microsoft.com/office/drawing/2014/main" id="{00000000-0008-0000-1000-0000CE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39" name="Line 8">
            <a:extLst>
              <a:ext uri="{FF2B5EF4-FFF2-40B4-BE49-F238E27FC236}">
                <a16:creationId xmlns="" xmlns:a16="http://schemas.microsoft.com/office/drawing/2014/main" id="{00000000-0008-0000-1000-0000CF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40" name="Line 9">
            <a:extLst>
              <a:ext uri="{FF2B5EF4-FFF2-40B4-BE49-F238E27FC236}">
                <a16:creationId xmlns="" xmlns:a16="http://schemas.microsoft.com/office/drawing/2014/main" id="{00000000-0008-0000-1000-0000D0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41" name="Line 7">
            <a:extLst>
              <a:ext uri="{FF2B5EF4-FFF2-40B4-BE49-F238E27FC236}">
                <a16:creationId xmlns="" xmlns:a16="http://schemas.microsoft.com/office/drawing/2014/main" id="{00000000-0008-0000-1000-0000D1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742" name="Line 8">
            <a:extLst>
              <a:ext uri="{FF2B5EF4-FFF2-40B4-BE49-F238E27FC236}">
                <a16:creationId xmlns="" xmlns:a16="http://schemas.microsoft.com/office/drawing/2014/main" id="{00000000-0008-0000-1000-0000D2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743" name="Line 9">
            <a:extLst>
              <a:ext uri="{FF2B5EF4-FFF2-40B4-BE49-F238E27FC236}">
                <a16:creationId xmlns="" xmlns:a16="http://schemas.microsoft.com/office/drawing/2014/main" id="{00000000-0008-0000-1000-0000D3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744" name="Line 7">
            <a:extLst>
              <a:ext uri="{FF2B5EF4-FFF2-40B4-BE49-F238E27FC236}">
                <a16:creationId xmlns="" xmlns:a16="http://schemas.microsoft.com/office/drawing/2014/main" id="{00000000-0008-0000-1000-0000D4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45" name="Line 8">
            <a:extLst>
              <a:ext uri="{FF2B5EF4-FFF2-40B4-BE49-F238E27FC236}">
                <a16:creationId xmlns="" xmlns:a16="http://schemas.microsoft.com/office/drawing/2014/main" id="{00000000-0008-0000-1000-0000D5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46" name="Line 9">
            <a:extLst>
              <a:ext uri="{FF2B5EF4-FFF2-40B4-BE49-F238E27FC236}">
                <a16:creationId xmlns="" xmlns:a16="http://schemas.microsoft.com/office/drawing/2014/main" id="{00000000-0008-0000-1000-0000D6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47" name="Line 7">
            <a:extLst>
              <a:ext uri="{FF2B5EF4-FFF2-40B4-BE49-F238E27FC236}">
                <a16:creationId xmlns="" xmlns:a16="http://schemas.microsoft.com/office/drawing/2014/main" id="{00000000-0008-0000-1000-0000D7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748" name="Line 8">
            <a:extLst>
              <a:ext uri="{FF2B5EF4-FFF2-40B4-BE49-F238E27FC236}">
                <a16:creationId xmlns="" xmlns:a16="http://schemas.microsoft.com/office/drawing/2014/main" id="{00000000-0008-0000-1000-0000D8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749" name="Line 9">
            <a:extLst>
              <a:ext uri="{FF2B5EF4-FFF2-40B4-BE49-F238E27FC236}">
                <a16:creationId xmlns="" xmlns:a16="http://schemas.microsoft.com/office/drawing/2014/main" id="{00000000-0008-0000-1000-0000D9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750" name="Line 7">
            <a:extLst>
              <a:ext uri="{FF2B5EF4-FFF2-40B4-BE49-F238E27FC236}">
                <a16:creationId xmlns="" xmlns:a16="http://schemas.microsoft.com/office/drawing/2014/main" id="{00000000-0008-0000-1000-0000DA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751" name="Line 8">
            <a:extLst>
              <a:ext uri="{FF2B5EF4-FFF2-40B4-BE49-F238E27FC236}">
                <a16:creationId xmlns="" xmlns:a16="http://schemas.microsoft.com/office/drawing/2014/main" id="{00000000-0008-0000-1000-0000DB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752" name="Line 9">
            <a:extLst>
              <a:ext uri="{FF2B5EF4-FFF2-40B4-BE49-F238E27FC236}">
                <a16:creationId xmlns="" xmlns:a16="http://schemas.microsoft.com/office/drawing/2014/main" id="{00000000-0008-0000-1000-0000DC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753" name="Line 7">
            <a:extLst>
              <a:ext uri="{FF2B5EF4-FFF2-40B4-BE49-F238E27FC236}">
                <a16:creationId xmlns="" xmlns:a16="http://schemas.microsoft.com/office/drawing/2014/main" id="{00000000-0008-0000-1000-0000DD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54" name="Line 8">
            <a:extLst>
              <a:ext uri="{FF2B5EF4-FFF2-40B4-BE49-F238E27FC236}">
                <a16:creationId xmlns="" xmlns:a16="http://schemas.microsoft.com/office/drawing/2014/main" id="{00000000-0008-0000-1000-0000DE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55" name="Line 9">
            <a:extLst>
              <a:ext uri="{FF2B5EF4-FFF2-40B4-BE49-F238E27FC236}">
                <a16:creationId xmlns="" xmlns:a16="http://schemas.microsoft.com/office/drawing/2014/main" id="{00000000-0008-0000-1000-0000DF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56" name="Line 7">
            <a:extLst>
              <a:ext uri="{FF2B5EF4-FFF2-40B4-BE49-F238E27FC236}">
                <a16:creationId xmlns="" xmlns:a16="http://schemas.microsoft.com/office/drawing/2014/main" id="{00000000-0008-0000-1000-0000E0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757" name="Line 8">
            <a:extLst>
              <a:ext uri="{FF2B5EF4-FFF2-40B4-BE49-F238E27FC236}">
                <a16:creationId xmlns="" xmlns:a16="http://schemas.microsoft.com/office/drawing/2014/main" id="{00000000-0008-0000-1000-0000E1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758" name="Line 9">
            <a:extLst>
              <a:ext uri="{FF2B5EF4-FFF2-40B4-BE49-F238E27FC236}">
                <a16:creationId xmlns="" xmlns:a16="http://schemas.microsoft.com/office/drawing/2014/main" id="{00000000-0008-0000-1000-0000E2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759" name="Line 7">
            <a:extLst>
              <a:ext uri="{FF2B5EF4-FFF2-40B4-BE49-F238E27FC236}">
                <a16:creationId xmlns="" xmlns:a16="http://schemas.microsoft.com/office/drawing/2014/main" id="{00000000-0008-0000-1000-0000E3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760" name="Line 8">
            <a:extLst>
              <a:ext uri="{FF2B5EF4-FFF2-40B4-BE49-F238E27FC236}">
                <a16:creationId xmlns="" xmlns:a16="http://schemas.microsoft.com/office/drawing/2014/main" id="{00000000-0008-0000-1000-0000E4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761" name="Line 9">
            <a:extLst>
              <a:ext uri="{FF2B5EF4-FFF2-40B4-BE49-F238E27FC236}">
                <a16:creationId xmlns="" xmlns:a16="http://schemas.microsoft.com/office/drawing/2014/main" id="{00000000-0008-0000-1000-0000E5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762" name="Line 7">
            <a:extLst>
              <a:ext uri="{FF2B5EF4-FFF2-40B4-BE49-F238E27FC236}">
                <a16:creationId xmlns="" xmlns:a16="http://schemas.microsoft.com/office/drawing/2014/main" id="{00000000-0008-0000-1000-0000E6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763" name="Line 8">
            <a:extLst>
              <a:ext uri="{FF2B5EF4-FFF2-40B4-BE49-F238E27FC236}">
                <a16:creationId xmlns="" xmlns:a16="http://schemas.microsoft.com/office/drawing/2014/main" id="{00000000-0008-0000-1000-0000E7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764" name="Line 9">
            <a:extLst>
              <a:ext uri="{FF2B5EF4-FFF2-40B4-BE49-F238E27FC236}">
                <a16:creationId xmlns="" xmlns:a16="http://schemas.microsoft.com/office/drawing/2014/main" id="{00000000-0008-0000-1000-0000E8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765" name="Line 7">
            <a:extLst>
              <a:ext uri="{FF2B5EF4-FFF2-40B4-BE49-F238E27FC236}">
                <a16:creationId xmlns="" xmlns:a16="http://schemas.microsoft.com/office/drawing/2014/main" id="{00000000-0008-0000-1000-0000E9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66" name="Line 8">
            <a:extLst>
              <a:ext uri="{FF2B5EF4-FFF2-40B4-BE49-F238E27FC236}">
                <a16:creationId xmlns="" xmlns:a16="http://schemas.microsoft.com/office/drawing/2014/main" id="{00000000-0008-0000-1000-0000EA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67" name="Line 9">
            <a:extLst>
              <a:ext uri="{FF2B5EF4-FFF2-40B4-BE49-F238E27FC236}">
                <a16:creationId xmlns="" xmlns:a16="http://schemas.microsoft.com/office/drawing/2014/main" id="{00000000-0008-0000-1000-0000EB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68" name="Line 7">
            <a:extLst>
              <a:ext uri="{FF2B5EF4-FFF2-40B4-BE49-F238E27FC236}">
                <a16:creationId xmlns="" xmlns:a16="http://schemas.microsoft.com/office/drawing/2014/main" id="{00000000-0008-0000-1000-0000EC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769" name="Line 8">
            <a:extLst>
              <a:ext uri="{FF2B5EF4-FFF2-40B4-BE49-F238E27FC236}">
                <a16:creationId xmlns="" xmlns:a16="http://schemas.microsoft.com/office/drawing/2014/main" id="{00000000-0008-0000-1000-0000ED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770" name="Line 9">
            <a:extLst>
              <a:ext uri="{FF2B5EF4-FFF2-40B4-BE49-F238E27FC236}">
                <a16:creationId xmlns="" xmlns:a16="http://schemas.microsoft.com/office/drawing/2014/main" id="{00000000-0008-0000-1000-0000EE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771" name="Line 7">
            <a:extLst>
              <a:ext uri="{FF2B5EF4-FFF2-40B4-BE49-F238E27FC236}">
                <a16:creationId xmlns="" xmlns:a16="http://schemas.microsoft.com/office/drawing/2014/main" id="{00000000-0008-0000-1000-0000EF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772" name="Line 8">
            <a:extLst>
              <a:ext uri="{FF2B5EF4-FFF2-40B4-BE49-F238E27FC236}">
                <a16:creationId xmlns="" xmlns:a16="http://schemas.microsoft.com/office/drawing/2014/main" id="{00000000-0008-0000-1000-0000F0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773" name="Line 9">
            <a:extLst>
              <a:ext uri="{FF2B5EF4-FFF2-40B4-BE49-F238E27FC236}">
                <a16:creationId xmlns="" xmlns:a16="http://schemas.microsoft.com/office/drawing/2014/main" id="{00000000-0008-0000-1000-0000F1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774" name="Line 7">
            <a:extLst>
              <a:ext uri="{FF2B5EF4-FFF2-40B4-BE49-F238E27FC236}">
                <a16:creationId xmlns="" xmlns:a16="http://schemas.microsoft.com/office/drawing/2014/main" id="{00000000-0008-0000-1000-0000F2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775" name="Line 8">
            <a:extLst>
              <a:ext uri="{FF2B5EF4-FFF2-40B4-BE49-F238E27FC236}">
                <a16:creationId xmlns="" xmlns:a16="http://schemas.microsoft.com/office/drawing/2014/main" id="{00000000-0008-0000-1000-0000F3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776" name="Line 9">
            <a:extLst>
              <a:ext uri="{FF2B5EF4-FFF2-40B4-BE49-F238E27FC236}">
                <a16:creationId xmlns="" xmlns:a16="http://schemas.microsoft.com/office/drawing/2014/main" id="{00000000-0008-0000-1000-0000F4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777" name="Line 7">
            <a:extLst>
              <a:ext uri="{FF2B5EF4-FFF2-40B4-BE49-F238E27FC236}">
                <a16:creationId xmlns="" xmlns:a16="http://schemas.microsoft.com/office/drawing/2014/main" id="{00000000-0008-0000-1000-0000F5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778" name="Line 8">
            <a:extLst>
              <a:ext uri="{FF2B5EF4-FFF2-40B4-BE49-F238E27FC236}">
                <a16:creationId xmlns="" xmlns:a16="http://schemas.microsoft.com/office/drawing/2014/main" id="{00000000-0008-0000-1000-0000F6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779" name="Line 9">
            <a:extLst>
              <a:ext uri="{FF2B5EF4-FFF2-40B4-BE49-F238E27FC236}">
                <a16:creationId xmlns="" xmlns:a16="http://schemas.microsoft.com/office/drawing/2014/main" id="{00000000-0008-0000-1000-0000F7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780" name="Line 7">
            <a:extLst>
              <a:ext uri="{FF2B5EF4-FFF2-40B4-BE49-F238E27FC236}">
                <a16:creationId xmlns="" xmlns:a16="http://schemas.microsoft.com/office/drawing/2014/main" id="{00000000-0008-0000-1000-0000F8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81" name="Line 8">
            <a:extLst>
              <a:ext uri="{FF2B5EF4-FFF2-40B4-BE49-F238E27FC236}">
                <a16:creationId xmlns="" xmlns:a16="http://schemas.microsoft.com/office/drawing/2014/main" id="{00000000-0008-0000-1000-0000F9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82" name="Line 9">
            <a:extLst>
              <a:ext uri="{FF2B5EF4-FFF2-40B4-BE49-F238E27FC236}">
                <a16:creationId xmlns="" xmlns:a16="http://schemas.microsoft.com/office/drawing/2014/main" id="{00000000-0008-0000-1000-0000FA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83" name="Line 7">
            <a:extLst>
              <a:ext uri="{FF2B5EF4-FFF2-40B4-BE49-F238E27FC236}">
                <a16:creationId xmlns="" xmlns:a16="http://schemas.microsoft.com/office/drawing/2014/main" id="{00000000-0008-0000-1000-0000FB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784" name="Line 8">
            <a:extLst>
              <a:ext uri="{FF2B5EF4-FFF2-40B4-BE49-F238E27FC236}">
                <a16:creationId xmlns="" xmlns:a16="http://schemas.microsoft.com/office/drawing/2014/main" id="{00000000-0008-0000-1000-0000FC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785" name="Line 9">
            <a:extLst>
              <a:ext uri="{FF2B5EF4-FFF2-40B4-BE49-F238E27FC236}">
                <a16:creationId xmlns="" xmlns:a16="http://schemas.microsoft.com/office/drawing/2014/main" id="{00000000-0008-0000-1000-0000FD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786" name="Line 7">
            <a:extLst>
              <a:ext uri="{FF2B5EF4-FFF2-40B4-BE49-F238E27FC236}">
                <a16:creationId xmlns="" xmlns:a16="http://schemas.microsoft.com/office/drawing/2014/main" id="{00000000-0008-0000-1000-0000FE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787" name="Line 8">
            <a:extLst>
              <a:ext uri="{FF2B5EF4-FFF2-40B4-BE49-F238E27FC236}">
                <a16:creationId xmlns="" xmlns:a16="http://schemas.microsoft.com/office/drawing/2014/main" id="{00000000-0008-0000-1000-0000FF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788" name="Line 9">
            <a:extLst>
              <a:ext uri="{FF2B5EF4-FFF2-40B4-BE49-F238E27FC236}">
                <a16:creationId xmlns="" xmlns:a16="http://schemas.microsoft.com/office/drawing/2014/main" id="{00000000-0008-0000-1000-000000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789" name="Line 7">
            <a:extLst>
              <a:ext uri="{FF2B5EF4-FFF2-40B4-BE49-F238E27FC236}">
                <a16:creationId xmlns="" xmlns:a16="http://schemas.microsoft.com/office/drawing/2014/main" id="{00000000-0008-0000-1000-000001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90" name="Line 8">
            <a:extLst>
              <a:ext uri="{FF2B5EF4-FFF2-40B4-BE49-F238E27FC236}">
                <a16:creationId xmlns="" xmlns:a16="http://schemas.microsoft.com/office/drawing/2014/main" id="{00000000-0008-0000-1000-000002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91" name="Line 9">
            <a:extLst>
              <a:ext uri="{FF2B5EF4-FFF2-40B4-BE49-F238E27FC236}">
                <a16:creationId xmlns="" xmlns:a16="http://schemas.microsoft.com/office/drawing/2014/main" id="{00000000-0008-0000-1000-000003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92" name="Line 7">
            <a:extLst>
              <a:ext uri="{FF2B5EF4-FFF2-40B4-BE49-F238E27FC236}">
                <a16:creationId xmlns="" xmlns:a16="http://schemas.microsoft.com/office/drawing/2014/main" id="{00000000-0008-0000-1000-000004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793" name="Line 8">
            <a:extLst>
              <a:ext uri="{FF2B5EF4-FFF2-40B4-BE49-F238E27FC236}">
                <a16:creationId xmlns="" xmlns:a16="http://schemas.microsoft.com/office/drawing/2014/main" id="{00000000-0008-0000-1000-000005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794" name="Line 9">
            <a:extLst>
              <a:ext uri="{FF2B5EF4-FFF2-40B4-BE49-F238E27FC236}">
                <a16:creationId xmlns="" xmlns:a16="http://schemas.microsoft.com/office/drawing/2014/main" id="{00000000-0008-0000-1000-000006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795" name="Line 7">
            <a:extLst>
              <a:ext uri="{FF2B5EF4-FFF2-40B4-BE49-F238E27FC236}">
                <a16:creationId xmlns="" xmlns:a16="http://schemas.microsoft.com/office/drawing/2014/main" id="{00000000-0008-0000-1000-000007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96" name="Line 8">
            <a:extLst>
              <a:ext uri="{FF2B5EF4-FFF2-40B4-BE49-F238E27FC236}">
                <a16:creationId xmlns="" xmlns:a16="http://schemas.microsoft.com/office/drawing/2014/main" id="{00000000-0008-0000-1000-000008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97" name="Line 9">
            <a:extLst>
              <a:ext uri="{FF2B5EF4-FFF2-40B4-BE49-F238E27FC236}">
                <a16:creationId xmlns="" xmlns:a16="http://schemas.microsoft.com/office/drawing/2014/main" id="{00000000-0008-0000-1000-000009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798" name="Line 7">
            <a:extLst>
              <a:ext uri="{FF2B5EF4-FFF2-40B4-BE49-F238E27FC236}">
                <a16:creationId xmlns="" xmlns:a16="http://schemas.microsoft.com/office/drawing/2014/main" id="{00000000-0008-0000-1000-00000A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799" name="Line 8">
            <a:extLst>
              <a:ext uri="{FF2B5EF4-FFF2-40B4-BE49-F238E27FC236}">
                <a16:creationId xmlns="" xmlns:a16="http://schemas.microsoft.com/office/drawing/2014/main" id="{00000000-0008-0000-1000-00000B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00" name="Line 9">
            <a:extLst>
              <a:ext uri="{FF2B5EF4-FFF2-40B4-BE49-F238E27FC236}">
                <a16:creationId xmlns="" xmlns:a16="http://schemas.microsoft.com/office/drawing/2014/main" id="{00000000-0008-0000-1000-00000C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01" name="Line 7">
            <a:extLst>
              <a:ext uri="{FF2B5EF4-FFF2-40B4-BE49-F238E27FC236}">
                <a16:creationId xmlns="" xmlns:a16="http://schemas.microsoft.com/office/drawing/2014/main" id="{00000000-0008-0000-1000-00000D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802" name="Line 8">
            <a:extLst>
              <a:ext uri="{FF2B5EF4-FFF2-40B4-BE49-F238E27FC236}">
                <a16:creationId xmlns="" xmlns:a16="http://schemas.microsoft.com/office/drawing/2014/main" id="{00000000-0008-0000-1000-00000E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803" name="Line 9">
            <a:extLst>
              <a:ext uri="{FF2B5EF4-FFF2-40B4-BE49-F238E27FC236}">
                <a16:creationId xmlns="" xmlns:a16="http://schemas.microsoft.com/office/drawing/2014/main" id="{00000000-0008-0000-1000-00000F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804" name="Line 7">
            <a:extLst>
              <a:ext uri="{FF2B5EF4-FFF2-40B4-BE49-F238E27FC236}">
                <a16:creationId xmlns="" xmlns:a16="http://schemas.microsoft.com/office/drawing/2014/main" id="{00000000-0008-0000-1000-000010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805" name="Line 8">
            <a:extLst>
              <a:ext uri="{FF2B5EF4-FFF2-40B4-BE49-F238E27FC236}">
                <a16:creationId xmlns="" xmlns:a16="http://schemas.microsoft.com/office/drawing/2014/main" id="{00000000-0008-0000-1000-000011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806" name="Line 9">
            <a:extLst>
              <a:ext uri="{FF2B5EF4-FFF2-40B4-BE49-F238E27FC236}">
                <a16:creationId xmlns="" xmlns:a16="http://schemas.microsoft.com/office/drawing/2014/main" id="{00000000-0008-0000-1000-000012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807" name="Line 7">
            <a:extLst>
              <a:ext uri="{FF2B5EF4-FFF2-40B4-BE49-F238E27FC236}">
                <a16:creationId xmlns="" xmlns:a16="http://schemas.microsoft.com/office/drawing/2014/main" id="{00000000-0008-0000-1000-000013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808" name="Line 8">
            <a:extLst>
              <a:ext uri="{FF2B5EF4-FFF2-40B4-BE49-F238E27FC236}">
                <a16:creationId xmlns="" xmlns:a16="http://schemas.microsoft.com/office/drawing/2014/main" id="{00000000-0008-0000-1000-000014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809" name="Line 9">
            <a:extLst>
              <a:ext uri="{FF2B5EF4-FFF2-40B4-BE49-F238E27FC236}">
                <a16:creationId xmlns="" xmlns:a16="http://schemas.microsoft.com/office/drawing/2014/main" id="{00000000-0008-0000-1000-000015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810" name="Line 7">
            <a:extLst>
              <a:ext uri="{FF2B5EF4-FFF2-40B4-BE49-F238E27FC236}">
                <a16:creationId xmlns="" xmlns:a16="http://schemas.microsoft.com/office/drawing/2014/main" id="{00000000-0008-0000-1000-000016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811" name="Line 8">
            <a:extLst>
              <a:ext uri="{FF2B5EF4-FFF2-40B4-BE49-F238E27FC236}">
                <a16:creationId xmlns="" xmlns:a16="http://schemas.microsoft.com/office/drawing/2014/main" id="{00000000-0008-0000-1000-000017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812" name="Line 9">
            <a:extLst>
              <a:ext uri="{FF2B5EF4-FFF2-40B4-BE49-F238E27FC236}">
                <a16:creationId xmlns="" xmlns:a16="http://schemas.microsoft.com/office/drawing/2014/main" id="{00000000-0008-0000-1000-000018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813" name="Line 7">
            <a:extLst>
              <a:ext uri="{FF2B5EF4-FFF2-40B4-BE49-F238E27FC236}">
                <a16:creationId xmlns="" xmlns:a16="http://schemas.microsoft.com/office/drawing/2014/main" id="{00000000-0008-0000-1000-000019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814" name="Line 8">
            <a:extLst>
              <a:ext uri="{FF2B5EF4-FFF2-40B4-BE49-F238E27FC236}">
                <a16:creationId xmlns="" xmlns:a16="http://schemas.microsoft.com/office/drawing/2014/main" id="{00000000-0008-0000-1000-00001A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815" name="Line 9">
            <a:extLst>
              <a:ext uri="{FF2B5EF4-FFF2-40B4-BE49-F238E27FC236}">
                <a16:creationId xmlns="" xmlns:a16="http://schemas.microsoft.com/office/drawing/2014/main" id="{00000000-0008-0000-1000-00001B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816" name="Line 7">
            <a:extLst>
              <a:ext uri="{FF2B5EF4-FFF2-40B4-BE49-F238E27FC236}">
                <a16:creationId xmlns="" xmlns:a16="http://schemas.microsoft.com/office/drawing/2014/main" id="{00000000-0008-0000-1000-00009D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817" name="Line 8">
            <a:extLst>
              <a:ext uri="{FF2B5EF4-FFF2-40B4-BE49-F238E27FC236}">
                <a16:creationId xmlns="" xmlns:a16="http://schemas.microsoft.com/office/drawing/2014/main" id="{00000000-0008-0000-1000-00009E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818" name="Line 9">
            <a:extLst>
              <a:ext uri="{FF2B5EF4-FFF2-40B4-BE49-F238E27FC236}">
                <a16:creationId xmlns="" xmlns:a16="http://schemas.microsoft.com/office/drawing/2014/main" id="{00000000-0008-0000-1000-00009F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819" name="Line 7">
            <a:extLst>
              <a:ext uri="{FF2B5EF4-FFF2-40B4-BE49-F238E27FC236}">
                <a16:creationId xmlns="" xmlns:a16="http://schemas.microsoft.com/office/drawing/2014/main" id="{00000000-0008-0000-1000-0000A0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820" name="Line 8">
            <a:extLst>
              <a:ext uri="{FF2B5EF4-FFF2-40B4-BE49-F238E27FC236}">
                <a16:creationId xmlns="" xmlns:a16="http://schemas.microsoft.com/office/drawing/2014/main" id="{00000000-0008-0000-1000-0000A1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821" name="Line 9">
            <a:extLst>
              <a:ext uri="{FF2B5EF4-FFF2-40B4-BE49-F238E27FC236}">
                <a16:creationId xmlns="" xmlns:a16="http://schemas.microsoft.com/office/drawing/2014/main" id="{00000000-0008-0000-1000-0000A2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822" name="Line 7">
            <a:extLst>
              <a:ext uri="{FF2B5EF4-FFF2-40B4-BE49-F238E27FC236}">
                <a16:creationId xmlns="" xmlns:a16="http://schemas.microsoft.com/office/drawing/2014/main" id="{00000000-0008-0000-1000-0000A3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823" name="Line 8">
            <a:extLst>
              <a:ext uri="{FF2B5EF4-FFF2-40B4-BE49-F238E27FC236}">
                <a16:creationId xmlns="" xmlns:a16="http://schemas.microsoft.com/office/drawing/2014/main" id="{00000000-0008-0000-1000-0000A4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824" name="Line 9">
            <a:extLst>
              <a:ext uri="{FF2B5EF4-FFF2-40B4-BE49-F238E27FC236}">
                <a16:creationId xmlns="" xmlns:a16="http://schemas.microsoft.com/office/drawing/2014/main" id="{00000000-0008-0000-1000-0000A5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825" name="Line 7">
            <a:extLst>
              <a:ext uri="{FF2B5EF4-FFF2-40B4-BE49-F238E27FC236}">
                <a16:creationId xmlns="" xmlns:a16="http://schemas.microsoft.com/office/drawing/2014/main" id="{00000000-0008-0000-1000-0000A9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826" name="Line 8">
            <a:extLst>
              <a:ext uri="{FF2B5EF4-FFF2-40B4-BE49-F238E27FC236}">
                <a16:creationId xmlns="" xmlns:a16="http://schemas.microsoft.com/office/drawing/2014/main" id="{00000000-0008-0000-1000-0000AA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827" name="Line 9">
            <a:extLst>
              <a:ext uri="{FF2B5EF4-FFF2-40B4-BE49-F238E27FC236}">
                <a16:creationId xmlns="" xmlns:a16="http://schemas.microsoft.com/office/drawing/2014/main" id="{00000000-0008-0000-1000-0000AB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828" name="Line 7">
            <a:extLst>
              <a:ext uri="{FF2B5EF4-FFF2-40B4-BE49-F238E27FC236}">
                <a16:creationId xmlns="" xmlns:a16="http://schemas.microsoft.com/office/drawing/2014/main" id="{00000000-0008-0000-1000-0000B2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829" name="Line 8">
            <a:extLst>
              <a:ext uri="{FF2B5EF4-FFF2-40B4-BE49-F238E27FC236}">
                <a16:creationId xmlns="" xmlns:a16="http://schemas.microsoft.com/office/drawing/2014/main" id="{00000000-0008-0000-1000-0000B3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830" name="Line 9">
            <a:extLst>
              <a:ext uri="{FF2B5EF4-FFF2-40B4-BE49-F238E27FC236}">
                <a16:creationId xmlns="" xmlns:a16="http://schemas.microsoft.com/office/drawing/2014/main" id="{00000000-0008-0000-1000-0000B4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831" name="Line 7">
            <a:extLst>
              <a:ext uri="{FF2B5EF4-FFF2-40B4-BE49-F238E27FC236}">
                <a16:creationId xmlns="" xmlns:a16="http://schemas.microsoft.com/office/drawing/2014/main" id="{00000000-0008-0000-1000-0000B8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832" name="Line 8">
            <a:extLst>
              <a:ext uri="{FF2B5EF4-FFF2-40B4-BE49-F238E27FC236}">
                <a16:creationId xmlns="" xmlns:a16="http://schemas.microsoft.com/office/drawing/2014/main" id="{00000000-0008-0000-1000-0000B9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833" name="Line 9">
            <a:extLst>
              <a:ext uri="{FF2B5EF4-FFF2-40B4-BE49-F238E27FC236}">
                <a16:creationId xmlns="" xmlns:a16="http://schemas.microsoft.com/office/drawing/2014/main" id="{00000000-0008-0000-1000-0000BA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834" name="Line 7">
            <a:extLst>
              <a:ext uri="{FF2B5EF4-FFF2-40B4-BE49-F238E27FC236}">
                <a16:creationId xmlns="" xmlns:a16="http://schemas.microsoft.com/office/drawing/2014/main" id="{00000000-0008-0000-1000-0000C7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35" name="Line 8">
            <a:extLst>
              <a:ext uri="{FF2B5EF4-FFF2-40B4-BE49-F238E27FC236}">
                <a16:creationId xmlns="" xmlns:a16="http://schemas.microsoft.com/office/drawing/2014/main" id="{00000000-0008-0000-1000-0000C8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36" name="Line 9">
            <a:extLst>
              <a:ext uri="{FF2B5EF4-FFF2-40B4-BE49-F238E27FC236}">
                <a16:creationId xmlns="" xmlns:a16="http://schemas.microsoft.com/office/drawing/2014/main" id="{00000000-0008-0000-1000-0000C9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37" name="Line 7">
            <a:extLst>
              <a:ext uri="{FF2B5EF4-FFF2-40B4-BE49-F238E27FC236}">
                <a16:creationId xmlns="" xmlns:a16="http://schemas.microsoft.com/office/drawing/2014/main" id="{00000000-0008-0000-1000-0000CA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838" name="Line 8">
            <a:extLst>
              <a:ext uri="{FF2B5EF4-FFF2-40B4-BE49-F238E27FC236}">
                <a16:creationId xmlns="" xmlns:a16="http://schemas.microsoft.com/office/drawing/2014/main" id="{00000000-0008-0000-1000-0000CB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839" name="Line 9">
            <a:extLst>
              <a:ext uri="{FF2B5EF4-FFF2-40B4-BE49-F238E27FC236}">
                <a16:creationId xmlns="" xmlns:a16="http://schemas.microsoft.com/office/drawing/2014/main" id="{00000000-0008-0000-1000-0000CC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840" name="Line 7">
            <a:extLst>
              <a:ext uri="{FF2B5EF4-FFF2-40B4-BE49-F238E27FC236}">
                <a16:creationId xmlns="" xmlns:a16="http://schemas.microsoft.com/office/drawing/2014/main" id="{00000000-0008-0000-1000-0000CD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841" name="Line 8">
            <a:extLst>
              <a:ext uri="{FF2B5EF4-FFF2-40B4-BE49-F238E27FC236}">
                <a16:creationId xmlns="" xmlns:a16="http://schemas.microsoft.com/office/drawing/2014/main" id="{00000000-0008-0000-1000-0000CE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842" name="Line 9">
            <a:extLst>
              <a:ext uri="{FF2B5EF4-FFF2-40B4-BE49-F238E27FC236}">
                <a16:creationId xmlns="" xmlns:a16="http://schemas.microsoft.com/office/drawing/2014/main" id="{00000000-0008-0000-1000-0000CF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843" name="Line 7">
            <a:extLst>
              <a:ext uri="{FF2B5EF4-FFF2-40B4-BE49-F238E27FC236}">
                <a16:creationId xmlns="" xmlns:a16="http://schemas.microsoft.com/office/drawing/2014/main" id="{00000000-0008-0000-1000-0000D0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844" name="Line 8">
            <a:extLst>
              <a:ext uri="{FF2B5EF4-FFF2-40B4-BE49-F238E27FC236}">
                <a16:creationId xmlns="" xmlns:a16="http://schemas.microsoft.com/office/drawing/2014/main" id="{00000000-0008-0000-1000-0000D1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845" name="Line 9">
            <a:extLst>
              <a:ext uri="{FF2B5EF4-FFF2-40B4-BE49-F238E27FC236}">
                <a16:creationId xmlns="" xmlns:a16="http://schemas.microsoft.com/office/drawing/2014/main" id="{00000000-0008-0000-1000-0000D2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846" name="Line 7">
            <a:extLst>
              <a:ext uri="{FF2B5EF4-FFF2-40B4-BE49-F238E27FC236}">
                <a16:creationId xmlns="" xmlns:a16="http://schemas.microsoft.com/office/drawing/2014/main" id="{00000000-0008-0000-1000-0000D3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47" name="Line 8">
            <a:extLst>
              <a:ext uri="{FF2B5EF4-FFF2-40B4-BE49-F238E27FC236}">
                <a16:creationId xmlns="" xmlns:a16="http://schemas.microsoft.com/office/drawing/2014/main" id="{00000000-0008-0000-1000-0000D4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48" name="Line 9">
            <a:extLst>
              <a:ext uri="{FF2B5EF4-FFF2-40B4-BE49-F238E27FC236}">
                <a16:creationId xmlns="" xmlns:a16="http://schemas.microsoft.com/office/drawing/2014/main" id="{00000000-0008-0000-1000-0000D5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49" name="Line 7">
            <a:extLst>
              <a:ext uri="{FF2B5EF4-FFF2-40B4-BE49-F238E27FC236}">
                <a16:creationId xmlns="" xmlns:a16="http://schemas.microsoft.com/office/drawing/2014/main" id="{00000000-0008-0000-1000-0000D6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850" name="Line 8">
            <a:extLst>
              <a:ext uri="{FF2B5EF4-FFF2-40B4-BE49-F238E27FC236}">
                <a16:creationId xmlns="" xmlns:a16="http://schemas.microsoft.com/office/drawing/2014/main" id="{00000000-0008-0000-1000-0000D7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851" name="Line 9">
            <a:extLst>
              <a:ext uri="{FF2B5EF4-FFF2-40B4-BE49-F238E27FC236}">
                <a16:creationId xmlns="" xmlns:a16="http://schemas.microsoft.com/office/drawing/2014/main" id="{00000000-0008-0000-1000-0000D8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852" name="Line 7">
            <a:extLst>
              <a:ext uri="{FF2B5EF4-FFF2-40B4-BE49-F238E27FC236}">
                <a16:creationId xmlns="" xmlns:a16="http://schemas.microsoft.com/office/drawing/2014/main" id="{00000000-0008-0000-1000-0000D9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53" name="Line 8">
            <a:extLst>
              <a:ext uri="{FF2B5EF4-FFF2-40B4-BE49-F238E27FC236}">
                <a16:creationId xmlns="" xmlns:a16="http://schemas.microsoft.com/office/drawing/2014/main" id="{00000000-0008-0000-1000-0000DA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54" name="Line 9">
            <a:extLst>
              <a:ext uri="{FF2B5EF4-FFF2-40B4-BE49-F238E27FC236}">
                <a16:creationId xmlns="" xmlns:a16="http://schemas.microsoft.com/office/drawing/2014/main" id="{00000000-0008-0000-1000-0000DB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55" name="Line 7">
            <a:extLst>
              <a:ext uri="{FF2B5EF4-FFF2-40B4-BE49-F238E27FC236}">
                <a16:creationId xmlns="" xmlns:a16="http://schemas.microsoft.com/office/drawing/2014/main" id="{00000000-0008-0000-1000-0000DC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856" name="Line 8">
            <a:extLst>
              <a:ext uri="{FF2B5EF4-FFF2-40B4-BE49-F238E27FC236}">
                <a16:creationId xmlns="" xmlns:a16="http://schemas.microsoft.com/office/drawing/2014/main" id="{00000000-0008-0000-1000-0000DD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857" name="Line 9">
            <a:extLst>
              <a:ext uri="{FF2B5EF4-FFF2-40B4-BE49-F238E27FC236}">
                <a16:creationId xmlns="" xmlns:a16="http://schemas.microsoft.com/office/drawing/2014/main" id="{00000000-0008-0000-1000-0000DE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858" name="Line 7">
            <a:extLst>
              <a:ext uri="{FF2B5EF4-FFF2-40B4-BE49-F238E27FC236}">
                <a16:creationId xmlns="" xmlns:a16="http://schemas.microsoft.com/office/drawing/2014/main" id="{00000000-0008-0000-1000-0000DF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59" name="Line 8">
            <a:extLst>
              <a:ext uri="{FF2B5EF4-FFF2-40B4-BE49-F238E27FC236}">
                <a16:creationId xmlns="" xmlns:a16="http://schemas.microsoft.com/office/drawing/2014/main" id="{00000000-0008-0000-1000-0000E0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60" name="Line 9">
            <a:extLst>
              <a:ext uri="{FF2B5EF4-FFF2-40B4-BE49-F238E27FC236}">
                <a16:creationId xmlns="" xmlns:a16="http://schemas.microsoft.com/office/drawing/2014/main" id="{00000000-0008-0000-1000-0000E1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61" name="Line 7">
            <a:extLst>
              <a:ext uri="{FF2B5EF4-FFF2-40B4-BE49-F238E27FC236}">
                <a16:creationId xmlns="" xmlns:a16="http://schemas.microsoft.com/office/drawing/2014/main" id="{00000000-0008-0000-1000-0000E2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862" name="Line 8">
            <a:extLst>
              <a:ext uri="{FF2B5EF4-FFF2-40B4-BE49-F238E27FC236}">
                <a16:creationId xmlns="" xmlns:a16="http://schemas.microsoft.com/office/drawing/2014/main" id="{00000000-0008-0000-1000-0000E3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863" name="Line 9">
            <a:extLst>
              <a:ext uri="{FF2B5EF4-FFF2-40B4-BE49-F238E27FC236}">
                <a16:creationId xmlns="" xmlns:a16="http://schemas.microsoft.com/office/drawing/2014/main" id="{00000000-0008-0000-1000-0000E4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864" name="Line 7">
            <a:extLst>
              <a:ext uri="{FF2B5EF4-FFF2-40B4-BE49-F238E27FC236}">
                <a16:creationId xmlns="" xmlns:a16="http://schemas.microsoft.com/office/drawing/2014/main" id="{00000000-0008-0000-1000-0000E5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65" name="Line 8">
            <a:extLst>
              <a:ext uri="{FF2B5EF4-FFF2-40B4-BE49-F238E27FC236}">
                <a16:creationId xmlns="" xmlns:a16="http://schemas.microsoft.com/office/drawing/2014/main" id="{00000000-0008-0000-1000-0000E6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66" name="Line 9">
            <a:extLst>
              <a:ext uri="{FF2B5EF4-FFF2-40B4-BE49-F238E27FC236}">
                <a16:creationId xmlns="" xmlns:a16="http://schemas.microsoft.com/office/drawing/2014/main" id="{00000000-0008-0000-1000-0000E7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67" name="Line 7">
            <a:extLst>
              <a:ext uri="{FF2B5EF4-FFF2-40B4-BE49-F238E27FC236}">
                <a16:creationId xmlns="" xmlns:a16="http://schemas.microsoft.com/office/drawing/2014/main" id="{00000000-0008-0000-1000-0000E8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868" name="Line 8">
            <a:extLst>
              <a:ext uri="{FF2B5EF4-FFF2-40B4-BE49-F238E27FC236}">
                <a16:creationId xmlns="" xmlns:a16="http://schemas.microsoft.com/office/drawing/2014/main" id="{00000000-0008-0000-1000-0000E9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869" name="Line 9">
            <a:extLst>
              <a:ext uri="{FF2B5EF4-FFF2-40B4-BE49-F238E27FC236}">
                <a16:creationId xmlns="" xmlns:a16="http://schemas.microsoft.com/office/drawing/2014/main" id="{00000000-0008-0000-1000-0000EA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870" name="Line 7">
            <a:extLst>
              <a:ext uri="{FF2B5EF4-FFF2-40B4-BE49-F238E27FC236}">
                <a16:creationId xmlns="" xmlns:a16="http://schemas.microsoft.com/office/drawing/2014/main" id="{00000000-0008-0000-1000-0000EB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871" name="Line 8">
            <a:extLst>
              <a:ext uri="{FF2B5EF4-FFF2-40B4-BE49-F238E27FC236}">
                <a16:creationId xmlns="" xmlns:a16="http://schemas.microsoft.com/office/drawing/2014/main" id="{00000000-0008-0000-1000-0000EC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872" name="Line 9">
            <a:extLst>
              <a:ext uri="{FF2B5EF4-FFF2-40B4-BE49-F238E27FC236}">
                <a16:creationId xmlns="" xmlns:a16="http://schemas.microsoft.com/office/drawing/2014/main" id="{00000000-0008-0000-1000-0000ED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873" name="Line 7">
            <a:extLst>
              <a:ext uri="{FF2B5EF4-FFF2-40B4-BE49-F238E27FC236}">
                <a16:creationId xmlns="" xmlns:a16="http://schemas.microsoft.com/office/drawing/2014/main" id="{00000000-0008-0000-1000-0000EE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874" name="Line 8">
            <a:extLst>
              <a:ext uri="{FF2B5EF4-FFF2-40B4-BE49-F238E27FC236}">
                <a16:creationId xmlns="" xmlns:a16="http://schemas.microsoft.com/office/drawing/2014/main" id="{00000000-0008-0000-1000-0000EF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875" name="Line 9">
            <a:extLst>
              <a:ext uri="{FF2B5EF4-FFF2-40B4-BE49-F238E27FC236}">
                <a16:creationId xmlns="" xmlns:a16="http://schemas.microsoft.com/office/drawing/2014/main" id="{00000000-0008-0000-1000-0000F0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876" name="Line 7">
            <a:extLst>
              <a:ext uri="{FF2B5EF4-FFF2-40B4-BE49-F238E27FC236}">
                <a16:creationId xmlns="" xmlns:a16="http://schemas.microsoft.com/office/drawing/2014/main" id="{00000000-0008-0000-1000-0000F1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77" name="Line 8">
            <a:extLst>
              <a:ext uri="{FF2B5EF4-FFF2-40B4-BE49-F238E27FC236}">
                <a16:creationId xmlns="" xmlns:a16="http://schemas.microsoft.com/office/drawing/2014/main" id="{00000000-0008-0000-1000-0000F2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78" name="Line 9">
            <a:extLst>
              <a:ext uri="{FF2B5EF4-FFF2-40B4-BE49-F238E27FC236}">
                <a16:creationId xmlns="" xmlns:a16="http://schemas.microsoft.com/office/drawing/2014/main" id="{00000000-0008-0000-1000-0000F3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79" name="Line 7">
            <a:extLst>
              <a:ext uri="{FF2B5EF4-FFF2-40B4-BE49-F238E27FC236}">
                <a16:creationId xmlns="" xmlns:a16="http://schemas.microsoft.com/office/drawing/2014/main" id="{00000000-0008-0000-1000-0000F4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880" name="Line 8">
            <a:extLst>
              <a:ext uri="{FF2B5EF4-FFF2-40B4-BE49-F238E27FC236}">
                <a16:creationId xmlns="" xmlns:a16="http://schemas.microsoft.com/office/drawing/2014/main" id="{00000000-0008-0000-1000-0000F5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881" name="Line 9">
            <a:extLst>
              <a:ext uri="{FF2B5EF4-FFF2-40B4-BE49-F238E27FC236}">
                <a16:creationId xmlns="" xmlns:a16="http://schemas.microsoft.com/office/drawing/2014/main" id="{00000000-0008-0000-1000-0000F6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882" name="Line 7">
            <a:extLst>
              <a:ext uri="{FF2B5EF4-FFF2-40B4-BE49-F238E27FC236}">
                <a16:creationId xmlns="" xmlns:a16="http://schemas.microsoft.com/office/drawing/2014/main" id="{00000000-0008-0000-1000-0000F7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883" name="Line 8">
            <a:extLst>
              <a:ext uri="{FF2B5EF4-FFF2-40B4-BE49-F238E27FC236}">
                <a16:creationId xmlns="" xmlns:a16="http://schemas.microsoft.com/office/drawing/2014/main" id="{00000000-0008-0000-1000-0000F8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884" name="Line 9">
            <a:extLst>
              <a:ext uri="{FF2B5EF4-FFF2-40B4-BE49-F238E27FC236}">
                <a16:creationId xmlns="" xmlns:a16="http://schemas.microsoft.com/office/drawing/2014/main" id="{00000000-0008-0000-1000-0000F9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885" name="Line 7">
            <a:extLst>
              <a:ext uri="{FF2B5EF4-FFF2-40B4-BE49-F238E27FC236}">
                <a16:creationId xmlns="" xmlns:a16="http://schemas.microsoft.com/office/drawing/2014/main" id="{00000000-0008-0000-1000-0000FA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886" name="Line 8">
            <a:extLst>
              <a:ext uri="{FF2B5EF4-FFF2-40B4-BE49-F238E27FC236}">
                <a16:creationId xmlns="" xmlns:a16="http://schemas.microsoft.com/office/drawing/2014/main" id="{00000000-0008-0000-1000-0000FB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887" name="Line 9">
            <a:extLst>
              <a:ext uri="{FF2B5EF4-FFF2-40B4-BE49-F238E27FC236}">
                <a16:creationId xmlns="" xmlns:a16="http://schemas.microsoft.com/office/drawing/2014/main" id="{00000000-0008-0000-1000-0000FC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888" name="Line 7">
            <a:extLst>
              <a:ext uri="{FF2B5EF4-FFF2-40B4-BE49-F238E27FC236}">
                <a16:creationId xmlns="" xmlns:a16="http://schemas.microsoft.com/office/drawing/2014/main" id="{00000000-0008-0000-1000-0000FD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89" name="Line 8">
            <a:extLst>
              <a:ext uri="{FF2B5EF4-FFF2-40B4-BE49-F238E27FC236}">
                <a16:creationId xmlns="" xmlns:a16="http://schemas.microsoft.com/office/drawing/2014/main" id="{00000000-0008-0000-1000-0000FE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90" name="Line 9">
            <a:extLst>
              <a:ext uri="{FF2B5EF4-FFF2-40B4-BE49-F238E27FC236}">
                <a16:creationId xmlns="" xmlns:a16="http://schemas.microsoft.com/office/drawing/2014/main" id="{00000000-0008-0000-1000-0000FF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91" name="Line 7">
            <a:extLst>
              <a:ext uri="{FF2B5EF4-FFF2-40B4-BE49-F238E27FC236}">
                <a16:creationId xmlns="" xmlns:a16="http://schemas.microsoft.com/office/drawing/2014/main" id="{00000000-0008-0000-1000-000000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892" name="Line 8">
            <a:extLst>
              <a:ext uri="{FF2B5EF4-FFF2-40B4-BE49-F238E27FC236}">
                <a16:creationId xmlns="" xmlns:a16="http://schemas.microsoft.com/office/drawing/2014/main" id="{00000000-0008-0000-1000-000001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893" name="Line 9">
            <a:extLst>
              <a:ext uri="{FF2B5EF4-FFF2-40B4-BE49-F238E27FC236}">
                <a16:creationId xmlns="" xmlns:a16="http://schemas.microsoft.com/office/drawing/2014/main" id="{00000000-0008-0000-1000-000002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894" name="Line 7">
            <a:extLst>
              <a:ext uri="{FF2B5EF4-FFF2-40B4-BE49-F238E27FC236}">
                <a16:creationId xmlns="" xmlns:a16="http://schemas.microsoft.com/office/drawing/2014/main" id="{00000000-0008-0000-1000-000003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95" name="Line 8">
            <a:extLst>
              <a:ext uri="{FF2B5EF4-FFF2-40B4-BE49-F238E27FC236}">
                <a16:creationId xmlns="" xmlns:a16="http://schemas.microsoft.com/office/drawing/2014/main" id="{00000000-0008-0000-1000-000004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96" name="Line 9">
            <a:extLst>
              <a:ext uri="{FF2B5EF4-FFF2-40B4-BE49-F238E27FC236}">
                <a16:creationId xmlns="" xmlns:a16="http://schemas.microsoft.com/office/drawing/2014/main" id="{00000000-0008-0000-1000-000005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897" name="Line 7">
            <a:extLst>
              <a:ext uri="{FF2B5EF4-FFF2-40B4-BE49-F238E27FC236}">
                <a16:creationId xmlns="" xmlns:a16="http://schemas.microsoft.com/office/drawing/2014/main" id="{00000000-0008-0000-1000-000006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898" name="Line 8">
            <a:extLst>
              <a:ext uri="{FF2B5EF4-FFF2-40B4-BE49-F238E27FC236}">
                <a16:creationId xmlns="" xmlns:a16="http://schemas.microsoft.com/office/drawing/2014/main" id="{00000000-0008-0000-1000-000007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899" name="Line 9">
            <a:extLst>
              <a:ext uri="{FF2B5EF4-FFF2-40B4-BE49-F238E27FC236}">
                <a16:creationId xmlns="" xmlns:a16="http://schemas.microsoft.com/office/drawing/2014/main" id="{00000000-0008-0000-1000-000008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900" name="Line 7">
            <a:extLst>
              <a:ext uri="{FF2B5EF4-FFF2-40B4-BE49-F238E27FC236}">
                <a16:creationId xmlns="" xmlns:a16="http://schemas.microsoft.com/office/drawing/2014/main" id="{00000000-0008-0000-1000-000009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901" name="Line 8">
            <a:extLst>
              <a:ext uri="{FF2B5EF4-FFF2-40B4-BE49-F238E27FC236}">
                <a16:creationId xmlns="" xmlns:a16="http://schemas.microsoft.com/office/drawing/2014/main" id="{00000000-0008-0000-1000-00000A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902" name="Line 9">
            <a:extLst>
              <a:ext uri="{FF2B5EF4-FFF2-40B4-BE49-F238E27FC236}">
                <a16:creationId xmlns="" xmlns:a16="http://schemas.microsoft.com/office/drawing/2014/main" id="{00000000-0008-0000-1000-00000B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903" name="Line 7">
            <a:extLst>
              <a:ext uri="{FF2B5EF4-FFF2-40B4-BE49-F238E27FC236}">
                <a16:creationId xmlns="" xmlns:a16="http://schemas.microsoft.com/office/drawing/2014/main" id="{00000000-0008-0000-1000-00000C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04" name="Line 8">
            <a:extLst>
              <a:ext uri="{FF2B5EF4-FFF2-40B4-BE49-F238E27FC236}">
                <a16:creationId xmlns="" xmlns:a16="http://schemas.microsoft.com/office/drawing/2014/main" id="{00000000-0008-0000-1000-00000D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05" name="Line 9">
            <a:extLst>
              <a:ext uri="{FF2B5EF4-FFF2-40B4-BE49-F238E27FC236}">
                <a16:creationId xmlns="" xmlns:a16="http://schemas.microsoft.com/office/drawing/2014/main" id="{00000000-0008-0000-1000-00000E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06" name="Line 7">
            <a:extLst>
              <a:ext uri="{FF2B5EF4-FFF2-40B4-BE49-F238E27FC236}">
                <a16:creationId xmlns="" xmlns:a16="http://schemas.microsoft.com/office/drawing/2014/main" id="{00000000-0008-0000-1000-00000F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907" name="Line 8">
            <a:extLst>
              <a:ext uri="{FF2B5EF4-FFF2-40B4-BE49-F238E27FC236}">
                <a16:creationId xmlns="" xmlns:a16="http://schemas.microsoft.com/office/drawing/2014/main" id="{00000000-0008-0000-1000-000010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908" name="Line 9">
            <a:extLst>
              <a:ext uri="{FF2B5EF4-FFF2-40B4-BE49-F238E27FC236}">
                <a16:creationId xmlns="" xmlns:a16="http://schemas.microsoft.com/office/drawing/2014/main" id="{00000000-0008-0000-1000-000011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909" name="Line 7">
            <a:extLst>
              <a:ext uri="{FF2B5EF4-FFF2-40B4-BE49-F238E27FC236}">
                <a16:creationId xmlns="" xmlns:a16="http://schemas.microsoft.com/office/drawing/2014/main" id="{00000000-0008-0000-1000-000012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910" name="Line 8">
            <a:extLst>
              <a:ext uri="{FF2B5EF4-FFF2-40B4-BE49-F238E27FC236}">
                <a16:creationId xmlns="" xmlns:a16="http://schemas.microsoft.com/office/drawing/2014/main" id="{00000000-0008-0000-1000-000013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911" name="Line 9">
            <a:extLst>
              <a:ext uri="{FF2B5EF4-FFF2-40B4-BE49-F238E27FC236}">
                <a16:creationId xmlns="" xmlns:a16="http://schemas.microsoft.com/office/drawing/2014/main" id="{00000000-0008-0000-1000-000014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912" name="Line 7">
            <a:extLst>
              <a:ext uri="{FF2B5EF4-FFF2-40B4-BE49-F238E27FC236}">
                <a16:creationId xmlns="" xmlns:a16="http://schemas.microsoft.com/office/drawing/2014/main" id="{00000000-0008-0000-1000-000015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13" name="Line 8">
            <a:extLst>
              <a:ext uri="{FF2B5EF4-FFF2-40B4-BE49-F238E27FC236}">
                <a16:creationId xmlns="" xmlns:a16="http://schemas.microsoft.com/office/drawing/2014/main" id="{00000000-0008-0000-1000-000016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14" name="Line 9">
            <a:extLst>
              <a:ext uri="{FF2B5EF4-FFF2-40B4-BE49-F238E27FC236}">
                <a16:creationId xmlns="" xmlns:a16="http://schemas.microsoft.com/office/drawing/2014/main" id="{00000000-0008-0000-1000-000017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15" name="Line 7">
            <a:extLst>
              <a:ext uri="{FF2B5EF4-FFF2-40B4-BE49-F238E27FC236}">
                <a16:creationId xmlns="" xmlns:a16="http://schemas.microsoft.com/office/drawing/2014/main" id="{00000000-0008-0000-1000-000018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916" name="Line 8">
            <a:extLst>
              <a:ext uri="{FF2B5EF4-FFF2-40B4-BE49-F238E27FC236}">
                <a16:creationId xmlns="" xmlns:a16="http://schemas.microsoft.com/office/drawing/2014/main" id="{00000000-0008-0000-1000-000019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917" name="Line 9">
            <a:extLst>
              <a:ext uri="{FF2B5EF4-FFF2-40B4-BE49-F238E27FC236}">
                <a16:creationId xmlns="" xmlns:a16="http://schemas.microsoft.com/office/drawing/2014/main" id="{00000000-0008-0000-1000-00001A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918" name="Line 7">
            <a:extLst>
              <a:ext uri="{FF2B5EF4-FFF2-40B4-BE49-F238E27FC236}">
                <a16:creationId xmlns="" xmlns:a16="http://schemas.microsoft.com/office/drawing/2014/main" id="{00000000-0008-0000-1000-00001B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919" name="Line 8">
            <a:extLst>
              <a:ext uri="{FF2B5EF4-FFF2-40B4-BE49-F238E27FC236}">
                <a16:creationId xmlns="" xmlns:a16="http://schemas.microsoft.com/office/drawing/2014/main" id="{00000000-0008-0000-1000-00001C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920" name="Line 9">
            <a:extLst>
              <a:ext uri="{FF2B5EF4-FFF2-40B4-BE49-F238E27FC236}">
                <a16:creationId xmlns="" xmlns:a16="http://schemas.microsoft.com/office/drawing/2014/main" id="{00000000-0008-0000-1000-00001D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921" name="Line 7">
            <a:extLst>
              <a:ext uri="{FF2B5EF4-FFF2-40B4-BE49-F238E27FC236}">
                <a16:creationId xmlns="" xmlns:a16="http://schemas.microsoft.com/office/drawing/2014/main" id="{00000000-0008-0000-1000-000021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922" name="Line 8">
            <a:extLst>
              <a:ext uri="{FF2B5EF4-FFF2-40B4-BE49-F238E27FC236}">
                <a16:creationId xmlns="" xmlns:a16="http://schemas.microsoft.com/office/drawing/2014/main" id="{00000000-0008-0000-1000-000022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923" name="Line 9">
            <a:extLst>
              <a:ext uri="{FF2B5EF4-FFF2-40B4-BE49-F238E27FC236}">
                <a16:creationId xmlns="" xmlns:a16="http://schemas.microsoft.com/office/drawing/2014/main" id="{00000000-0008-0000-1000-000023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924" name="Line 7">
            <a:extLst>
              <a:ext uri="{FF2B5EF4-FFF2-40B4-BE49-F238E27FC236}">
                <a16:creationId xmlns="" xmlns:a16="http://schemas.microsoft.com/office/drawing/2014/main" id="{00000000-0008-0000-1000-000030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925" name="Line 8">
            <a:extLst>
              <a:ext uri="{FF2B5EF4-FFF2-40B4-BE49-F238E27FC236}">
                <a16:creationId xmlns="" xmlns:a16="http://schemas.microsoft.com/office/drawing/2014/main" id="{00000000-0008-0000-1000-000031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926" name="Line 9">
            <a:extLst>
              <a:ext uri="{FF2B5EF4-FFF2-40B4-BE49-F238E27FC236}">
                <a16:creationId xmlns="" xmlns:a16="http://schemas.microsoft.com/office/drawing/2014/main" id="{00000000-0008-0000-1000-000032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3927" name="Line 7">
            <a:extLst>
              <a:ext uri="{FF2B5EF4-FFF2-40B4-BE49-F238E27FC236}">
                <a16:creationId xmlns="" xmlns:a16="http://schemas.microsoft.com/office/drawing/2014/main" id="{00000000-0008-0000-1000-000042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28" name="Line 8">
            <a:extLst>
              <a:ext uri="{FF2B5EF4-FFF2-40B4-BE49-F238E27FC236}">
                <a16:creationId xmlns="" xmlns:a16="http://schemas.microsoft.com/office/drawing/2014/main" id="{00000000-0008-0000-1000-000043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29" name="Line 9">
            <a:extLst>
              <a:ext uri="{FF2B5EF4-FFF2-40B4-BE49-F238E27FC236}">
                <a16:creationId xmlns="" xmlns:a16="http://schemas.microsoft.com/office/drawing/2014/main" id="{00000000-0008-0000-1000-000044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30" name="Line 7">
            <a:extLst>
              <a:ext uri="{FF2B5EF4-FFF2-40B4-BE49-F238E27FC236}">
                <a16:creationId xmlns="" xmlns:a16="http://schemas.microsoft.com/office/drawing/2014/main" id="{00000000-0008-0000-1000-000045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931" name="Line 8">
            <a:extLst>
              <a:ext uri="{FF2B5EF4-FFF2-40B4-BE49-F238E27FC236}">
                <a16:creationId xmlns="" xmlns:a16="http://schemas.microsoft.com/office/drawing/2014/main" id="{00000000-0008-0000-1000-000046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932" name="Line 9">
            <a:extLst>
              <a:ext uri="{FF2B5EF4-FFF2-40B4-BE49-F238E27FC236}">
                <a16:creationId xmlns="" xmlns:a16="http://schemas.microsoft.com/office/drawing/2014/main" id="{00000000-0008-0000-1000-000047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933" name="Line 7">
            <a:extLst>
              <a:ext uri="{FF2B5EF4-FFF2-40B4-BE49-F238E27FC236}">
                <a16:creationId xmlns="" xmlns:a16="http://schemas.microsoft.com/office/drawing/2014/main" id="{00000000-0008-0000-1000-000048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934" name="Line 8">
            <a:extLst>
              <a:ext uri="{FF2B5EF4-FFF2-40B4-BE49-F238E27FC236}">
                <a16:creationId xmlns="" xmlns:a16="http://schemas.microsoft.com/office/drawing/2014/main" id="{00000000-0008-0000-1000-000049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935" name="Line 9">
            <a:extLst>
              <a:ext uri="{FF2B5EF4-FFF2-40B4-BE49-F238E27FC236}">
                <a16:creationId xmlns="" xmlns:a16="http://schemas.microsoft.com/office/drawing/2014/main" id="{00000000-0008-0000-1000-00004A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936" name="Line 7">
            <a:extLst>
              <a:ext uri="{FF2B5EF4-FFF2-40B4-BE49-F238E27FC236}">
                <a16:creationId xmlns="" xmlns:a16="http://schemas.microsoft.com/office/drawing/2014/main" id="{00000000-0008-0000-1000-00004B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937" name="Line 8">
            <a:extLst>
              <a:ext uri="{FF2B5EF4-FFF2-40B4-BE49-F238E27FC236}">
                <a16:creationId xmlns="" xmlns:a16="http://schemas.microsoft.com/office/drawing/2014/main" id="{00000000-0008-0000-1000-00004C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938" name="Line 9">
            <a:extLst>
              <a:ext uri="{FF2B5EF4-FFF2-40B4-BE49-F238E27FC236}">
                <a16:creationId xmlns="" xmlns:a16="http://schemas.microsoft.com/office/drawing/2014/main" id="{00000000-0008-0000-1000-00004D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939" name="Line 7">
            <a:extLst>
              <a:ext uri="{FF2B5EF4-FFF2-40B4-BE49-F238E27FC236}">
                <a16:creationId xmlns="" xmlns:a16="http://schemas.microsoft.com/office/drawing/2014/main" id="{00000000-0008-0000-1000-00004E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940" name="Line 8">
            <a:extLst>
              <a:ext uri="{FF2B5EF4-FFF2-40B4-BE49-F238E27FC236}">
                <a16:creationId xmlns="" xmlns:a16="http://schemas.microsoft.com/office/drawing/2014/main" id="{00000000-0008-0000-1000-00004F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941" name="Line 9">
            <a:extLst>
              <a:ext uri="{FF2B5EF4-FFF2-40B4-BE49-F238E27FC236}">
                <a16:creationId xmlns="" xmlns:a16="http://schemas.microsoft.com/office/drawing/2014/main" id="{00000000-0008-0000-1000-000050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942" name="Line 7">
            <a:extLst>
              <a:ext uri="{FF2B5EF4-FFF2-40B4-BE49-F238E27FC236}">
                <a16:creationId xmlns="" xmlns:a16="http://schemas.microsoft.com/office/drawing/2014/main" id="{00000000-0008-0000-1000-000051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43" name="Line 8">
            <a:extLst>
              <a:ext uri="{FF2B5EF4-FFF2-40B4-BE49-F238E27FC236}">
                <a16:creationId xmlns="" xmlns:a16="http://schemas.microsoft.com/office/drawing/2014/main" id="{00000000-0008-0000-1000-000052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44" name="Line 9">
            <a:extLst>
              <a:ext uri="{FF2B5EF4-FFF2-40B4-BE49-F238E27FC236}">
                <a16:creationId xmlns="" xmlns:a16="http://schemas.microsoft.com/office/drawing/2014/main" id="{00000000-0008-0000-1000-000053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45" name="Line 7">
            <a:extLst>
              <a:ext uri="{FF2B5EF4-FFF2-40B4-BE49-F238E27FC236}">
                <a16:creationId xmlns="" xmlns:a16="http://schemas.microsoft.com/office/drawing/2014/main" id="{00000000-0008-0000-1000-000054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946" name="Line 8">
            <a:extLst>
              <a:ext uri="{FF2B5EF4-FFF2-40B4-BE49-F238E27FC236}">
                <a16:creationId xmlns="" xmlns:a16="http://schemas.microsoft.com/office/drawing/2014/main" id="{00000000-0008-0000-1000-000055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947" name="Line 9">
            <a:extLst>
              <a:ext uri="{FF2B5EF4-FFF2-40B4-BE49-F238E27FC236}">
                <a16:creationId xmlns="" xmlns:a16="http://schemas.microsoft.com/office/drawing/2014/main" id="{00000000-0008-0000-1000-000056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948" name="Line 7">
            <a:extLst>
              <a:ext uri="{FF2B5EF4-FFF2-40B4-BE49-F238E27FC236}">
                <a16:creationId xmlns="" xmlns:a16="http://schemas.microsoft.com/office/drawing/2014/main" id="{00000000-0008-0000-1000-000057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949" name="Line 8">
            <a:extLst>
              <a:ext uri="{FF2B5EF4-FFF2-40B4-BE49-F238E27FC236}">
                <a16:creationId xmlns="" xmlns:a16="http://schemas.microsoft.com/office/drawing/2014/main" id="{00000000-0008-0000-1000-000058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950" name="Line 9">
            <a:extLst>
              <a:ext uri="{FF2B5EF4-FFF2-40B4-BE49-F238E27FC236}">
                <a16:creationId xmlns="" xmlns:a16="http://schemas.microsoft.com/office/drawing/2014/main" id="{00000000-0008-0000-1000-000059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951" name="Line 7">
            <a:extLst>
              <a:ext uri="{FF2B5EF4-FFF2-40B4-BE49-F238E27FC236}">
                <a16:creationId xmlns="" xmlns:a16="http://schemas.microsoft.com/office/drawing/2014/main" id="{00000000-0008-0000-1000-00005A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52" name="Line 8">
            <a:extLst>
              <a:ext uri="{FF2B5EF4-FFF2-40B4-BE49-F238E27FC236}">
                <a16:creationId xmlns="" xmlns:a16="http://schemas.microsoft.com/office/drawing/2014/main" id="{00000000-0008-0000-1000-00005B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53" name="Line 9">
            <a:extLst>
              <a:ext uri="{FF2B5EF4-FFF2-40B4-BE49-F238E27FC236}">
                <a16:creationId xmlns="" xmlns:a16="http://schemas.microsoft.com/office/drawing/2014/main" id="{00000000-0008-0000-1000-00005C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54" name="Line 7">
            <a:extLst>
              <a:ext uri="{FF2B5EF4-FFF2-40B4-BE49-F238E27FC236}">
                <a16:creationId xmlns="" xmlns:a16="http://schemas.microsoft.com/office/drawing/2014/main" id="{00000000-0008-0000-1000-00005D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955" name="Line 8">
            <a:extLst>
              <a:ext uri="{FF2B5EF4-FFF2-40B4-BE49-F238E27FC236}">
                <a16:creationId xmlns="" xmlns:a16="http://schemas.microsoft.com/office/drawing/2014/main" id="{00000000-0008-0000-1000-00005E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956" name="Line 9">
            <a:extLst>
              <a:ext uri="{FF2B5EF4-FFF2-40B4-BE49-F238E27FC236}">
                <a16:creationId xmlns="" xmlns:a16="http://schemas.microsoft.com/office/drawing/2014/main" id="{00000000-0008-0000-1000-00005F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957" name="Line 7">
            <a:extLst>
              <a:ext uri="{FF2B5EF4-FFF2-40B4-BE49-F238E27FC236}">
                <a16:creationId xmlns="" xmlns:a16="http://schemas.microsoft.com/office/drawing/2014/main" id="{00000000-0008-0000-1000-000060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58" name="Line 8">
            <a:extLst>
              <a:ext uri="{FF2B5EF4-FFF2-40B4-BE49-F238E27FC236}">
                <a16:creationId xmlns="" xmlns:a16="http://schemas.microsoft.com/office/drawing/2014/main" id="{00000000-0008-0000-1000-000061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59" name="Line 9">
            <a:extLst>
              <a:ext uri="{FF2B5EF4-FFF2-40B4-BE49-F238E27FC236}">
                <a16:creationId xmlns="" xmlns:a16="http://schemas.microsoft.com/office/drawing/2014/main" id="{00000000-0008-0000-1000-000062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60" name="Line 7">
            <a:extLst>
              <a:ext uri="{FF2B5EF4-FFF2-40B4-BE49-F238E27FC236}">
                <a16:creationId xmlns="" xmlns:a16="http://schemas.microsoft.com/office/drawing/2014/main" id="{00000000-0008-0000-1000-000063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961" name="Line 8">
            <a:extLst>
              <a:ext uri="{FF2B5EF4-FFF2-40B4-BE49-F238E27FC236}">
                <a16:creationId xmlns="" xmlns:a16="http://schemas.microsoft.com/office/drawing/2014/main" id="{00000000-0008-0000-1000-000064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962" name="Line 9">
            <a:extLst>
              <a:ext uri="{FF2B5EF4-FFF2-40B4-BE49-F238E27FC236}">
                <a16:creationId xmlns="" xmlns:a16="http://schemas.microsoft.com/office/drawing/2014/main" id="{00000000-0008-0000-1000-000065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963" name="Line 7">
            <a:extLst>
              <a:ext uri="{FF2B5EF4-FFF2-40B4-BE49-F238E27FC236}">
                <a16:creationId xmlns="" xmlns:a16="http://schemas.microsoft.com/office/drawing/2014/main" id="{00000000-0008-0000-1000-000066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964" name="Line 8">
            <a:extLst>
              <a:ext uri="{FF2B5EF4-FFF2-40B4-BE49-F238E27FC236}">
                <a16:creationId xmlns="" xmlns:a16="http://schemas.microsoft.com/office/drawing/2014/main" id="{00000000-0008-0000-1000-000067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965" name="Line 9">
            <a:extLst>
              <a:ext uri="{FF2B5EF4-FFF2-40B4-BE49-F238E27FC236}">
                <a16:creationId xmlns="" xmlns:a16="http://schemas.microsoft.com/office/drawing/2014/main" id="{00000000-0008-0000-1000-000068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966" name="Line 7">
            <a:extLst>
              <a:ext uri="{FF2B5EF4-FFF2-40B4-BE49-F238E27FC236}">
                <a16:creationId xmlns="" xmlns:a16="http://schemas.microsoft.com/office/drawing/2014/main" id="{00000000-0008-0000-1000-000069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67" name="Line 8">
            <a:extLst>
              <a:ext uri="{FF2B5EF4-FFF2-40B4-BE49-F238E27FC236}">
                <a16:creationId xmlns="" xmlns:a16="http://schemas.microsoft.com/office/drawing/2014/main" id="{00000000-0008-0000-1000-00006A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68" name="Line 9">
            <a:extLst>
              <a:ext uri="{FF2B5EF4-FFF2-40B4-BE49-F238E27FC236}">
                <a16:creationId xmlns="" xmlns:a16="http://schemas.microsoft.com/office/drawing/2014/main" id="{00000000-0008-0000-1000-00006B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69" name="Line 7">
            <a:extLst>
              <a:ext uri="{FF2B5EF4-FFF2-40B4-BE49-F238E27FC236}">
                <a16:creationId xmlns="" xmlns:a16="http://schemas.microsoft.com/office/drawing/2014/main" id="{00000000-0008-0000-1000-00006C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970" name="Line 8">
            <a:extLst>
              <a:ext uri="{FF2B5EF4-FFF2-40B4-BE49-F238E27FC236}">
                <a16:creationId xmlns="" xmlns:a16="http://schemas.microsoft.com/office/drawing/2014/main" id="{00000000-0008-0000-1000-00006D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971" name="Line 9">
            <a:extLst>
              <a:ext uri="{FF2B5EF4-FFF2-40B4-BE49-F238E27FC236}">
                <a16:creationId xmlns="" xmlns:a16="http://schemas.microsoft.com/office/drawing/2014/main" id="{00000000-0008-0000-1000-00006E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972" name="Line 7">
            <a:extLst>
              <a:ext uri="{FF2B5EF4-FFF2-40B4-BE49-F238E27FC236}">
                <a16:creationId xmlns="" xmlns:a16="http://schemas.microsoft.com/office/drawing/2014/main" id="{00000000-0008-0000-1000-00006F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973" name="Line 8">
            <a:extLst>
              <a:ext uri="{FF2B5EF4-FFF2-40B4-BE49-F238E27FC236}">
                <a16:creationId xmlns="" xmlns:a16="http://schemas.microsoft.com/office/drawing/2014/main" id="{00000000-0008-0000-1000-000070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974" name="Line 9">
            <a:extLst>
              <a:ext uri="{FF2B5EF4-FFF2-40B4-BE49-F238E27FC236}">
                <a16:creationId xmlns="" xmlns:a16="http://schemas.microsoft.com/office/drawing/2014/main" id="{00000000-0008-0000-1000-000071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975" name="Line 7">
            <a:extLst>
              <a:ext uri="{FF2B5EF4-FFF2-40B4-BE49-F238E27FC236}">
                <a16:creationId xmlns="" xmlns:a16="http://schemas.microsoft.com/office/drawing/2014/main" id="{00000000-0008-0000-1000-000072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976" name="Line 8">
            <a:extLst>
              <a:ext uri="{FF2B5EF4-FFF2-40B4-BE49-F238E27FC236}">
                <a16:creationId xmlns="" xmlns:a16="http://schemas.microsoft.com/office/drawing/2014/main" id="{00000000-0008-0000-1000-000073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977" name="Line 9">
            <a:extLst>
              <a:ext uri="{FF2B5EF4-FFF2-40B4-BE49-F238E27FC236}">
                <a16:creationId xmlns="" xmlns:a16="http://schemas.microsoft.com/office/drawing/2014/main" id="{00000000-0008-0000-1000-000074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978" name="Line 7">
            <a:extLst>
              <a:ext uri="{FF2B5EF4-FFF2-40B4-BE49-F238E27FC236}">
                <a16:creationId xmlns="" xmlns:a16="http://schemas.microsoft.com/office/drawing/2014/main" id="{00000000-0008-0000-1000-000075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79" name="Line 8">
            <a:extLst>
              <a:ext uri="{FF2B5EF4-FFF2-40B4-BE49-F238E27FC236}">
                <a16:creationId xmlns="" xmlns:a16="http://schemas.microsoft.com/office/drawing/2014/main" id="{00000000-0008-0000-1000-000076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80" name="Line 9">
            <a:extLst>
              <a:ext uri="{FF2B5EF4-FFF2-40B4-BE49-F238E27FC236}">
                <a16:creationId xmlns="" xmlns:a16="http://schemas.microsoft.com/office/drawing/2014/main" id="{00000000-0008-0000-1000-000077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81" name="Line 7">
            <a:extLst>
              <a:ext uri="{FF2B5EF4-FFF2-40B4-BE49-F238E27FC236}">
                <a16:creationId xmlns="" xmlns:a16="http://schemas.microsoft.com/office/drawing/2014/main" id="{00000000-0008-0000-1000-000078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982" name="Line 8">
            <a:extLst>
              <a:ext uri="{FF2B5EF4-FFF2-40B4-BE49-F238E27FC236}">
                <a16:creationId xmlns="" xmlns:a16="http://schemas.microsoft.com/office/drawing/2014/main" id="{00000000-0008-0000-1000-000079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983" name="Line 9">
            <a:extLst>
              <a:ext uri="{FF2B5EF4-FFF2-40B4-BE49-F238E27FC236}">
                <a16:creationId xmlns="" xmlns:a16="http://schemas.microsoft.com/office/drawing/2014/main" id="{00000000-0008-0000-1000-00007A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3984" name="Line 7">
            <a:extLst>
              <a:ext uri="{FF2B5EF4-FFF2-40B4-BE49-F238E27FC236}">
                <a16:creationId xmlns="" xmlns:a16="http://schemas.microsoft.com/office/drawing/2014/main" id="{00000000-0008-0000-1000-00007B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985" name="Line 8">
            <a:extLst>
              <a:ext uri="{FF2B5EF4-FFF2-40B4-BE49-F238E27FC236}">
                <a16:creationId xmlns="" xmlns:a16="http://schemas.microsoft.com/office/drawing/2014/main" id="{00000000-0008-0000-1000-00007C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986" name="Line 9">
            <a:extLst>
              <a:ext uri="{FF2B5EF4-FFF2-40B4-BE49-F238E27FC236}">
                <a16:creationId xmlns="" xmlns:a16="http://schemas.microsoft.com/office/drawing/2014/main" id="{00000000-0008-0000-1000-00007D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3987" name="Line 7">
            <a:extLst>
              <a:ext uri="{FF2B5EF4-FFF2-40B4-BE49-F238E27FC236}">
                <a16:creationId xmlns="" xmlns:a16="http://schemas.microsoft.com/office/drawing/2014/main" id="{00000000-0008-0000-1000-00007E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988" name="Line 8">
            <a:extLst>
              <a:ext uri="{FF2B5EF4-FFF2-40B4-BE49-F238E27FC236}">
                <a16:creationId xmlns="" xmlns:a16="http://schemas.microsoft.com/office/drawing/2014/main" id="{00000000-0008-0000-1000-00007F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989" name="Line 9">
            <a:extLst>
              <a:ext uri="{FF2B5EF4-FFF2-40B4-BE49-F238E27FC236}">
                <a16:creationId xmlns="" xmlns:a16="http://schemas.microsoft.com/office/drawing/2014/main" id="{00000000-0008-0000-1000-000080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3990" name="Line 7">
            <a:extLst>
              <a:ext uri="{FF2B5EF4-FFF2-40B4-BE49-F238E27FC236}">
                <a16:creationId xmlns="" xmlns:a16="http://schemas.microsoft.com/office/drawing/2014/main" id="{00000000-0008-0000-1000-000081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991" name="Line 8">
            <a:extLst>
              <a:ext uri="{FF2B5EF4-FFF2-40B4-BE49-F238E27FC236}">
                <a16:creationId xmlns="" xmlns:a16="http://schemas.microsoft.com/office/drawing/2014/main" id="{00000000-0008-0000-1000-000082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992" name="Line 9">
            <a:extLst>
              <a:ext uri="{FF2B5EF4-FFF2-40B4-BE49-F238E27FC236}">
                <a16:creationId xmlns="" xmlns:a16="http://schemas.microsoft.com/office/drawing/2014/main" id="{00000000-0008-0000-1000-000083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993" name="Line 7">
            <a:extLst>
              <a:ext uri="{FF2B5EF4-FFF2-40B4-BE49-F238E27FC236}">
                <a16:creationId xmlns="" xmlns:a16="http://schemas.microsoft.com/office/drawing/2014/main" id="{00000000-0008-0000-1000-000084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94" name="Line 8">
            <a:extLst>
              <a:ext uri="{FF2B5EF4-FFF2-40B4-BE49-F238E27FC236}">
                <a16:creationId xmlns="" xmlns:a16="http://schemas.microsoft.com/office/drawing/2014/main" id="{00000000-0008-0000-1000-000085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95" name="Line 9">
            <a:extLst>
              <a:ext uri="{FF2B5EF4-FFF2-40B4-BE49-F238E27FC236}">
                <a16:creationId xmlns="" xmlns:a16="http://schemas.microsoft.com/office/drawing/2014/main" id="{00000000-0008-0000-1000-000086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3996" name="Line 7">
            <a:extLst>
              <a:ext uri="{FF2B5EF4-FFF2-40B4-BE49-F238E27FC236}">
                <a16:creationId xmlns="" xmlns:a16="http://schemas.microsoft.com/office/drawing/2014/main" id="{00000000-0008-0000-1000-000087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997" name="Line 8">
            <a:extLst>
              <a:ext uri="{FF2B5EF4-FFF2-40B4-BE49-F238E27FC236}">
                <a16:creationId xmlns="" xmlns:a16="http://schemas.microsoft.com/office/drawing/2014/main" id="{00000000-0008-0000-1000-000088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998" name="Line 9">
            <a:extLst>
              <a:ext uri="{FF2B5EF4-FFF2-40B4-BE49-F238E27FC236}">
                <a16:creationId xmlns="" xmlns:a16="http://schemas.microsoft.com/office/drawing/2014/main" id="{00000000-0008-0000-1000-000089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3999" name="Line 7">
            <a:extLst>
              <a:ext uri="{FF2B5EF4-FFF2-40B4-BE49-F238E27FC236}">
                <a16:creationId xmlns="" xmlns:a16="http://schemas.microsoft.com/office/drawing/2014/main" id="{00000000-0008-0000-1000-00008A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000" name="Line 8">
            <a:extLst>
              <a:ext uri="{FF2B5EF4-FFF2-40B4-BE49-F238E27FC236}">
                <a16:creationId xmlns="" xmlns:a16="http://schemas.microsoft.com/office/drawing/2014/main" id="{00000000-0008-0000-1000-00008B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001" name="Line 9">
            <a:extLst>
              <a:ext uri="{FF2B5EF4-FFF2-40B4-BE49-F238E27FC236}">
                <a16:creationId xmlns="" xmlns:a16="http://schemas.microsoft.com/office/drawing/2014/main" id="{00000000-0008-0000-1000-00008C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002" name="Line 7">
            <a:extLst>
              <a:ext uri="{FF2B5EF4-FFF2-40B4-BE49-F238E27FC236}">
                <a16:creationId xmlns="" xmlns:a16="http://schemas.microsoft.com/office/drawing/2014/main" id="{00000000-0008-0000-1000-00008D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03" name="Line 8">
            <a:extLst>
              <a:ext uri="{FF2B5EF4-FFF2-40B4-BE49-F238E27FC236}">
                <a16:creationId xmlns="" xmlns:a16="http://schemas.microsoft.com/office/drawing/2014/main" id="{00000000-0008-0000-1000-00008E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04" name="Line 9">
            <a:extLst>
              <a:ext uri="{FF2B5EF4-FFF2-40B4-BE49-F238E27FC236}">
                <a16:creationId xmlns="" xmlns:a16="http://schemas.microsoft.com/office/drawing/2014/main" id="{00000000-0008-0000-1000-00008F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05" name="Line 7">
            <a:extLst>
              <a:ext uri="{FF2B5EF4-FFF2-40B4-BE49-F238E27FC236}">
                <a16:creationId xmlns="" xmlns:a16="http://schemas.microsoft.com/office/drawing/2014/main" id="{00000000-0008-0000-1000-000090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006" name="Line 8">
            <a:extLst>
              <a:ext uri="{FF2B5EF4-FFF2-40B4-BE49-F238E27FC236}">
                <a16:creationId xmlns="" xmlns:a16="http://schemas.microsoft.com/office/drawing/2014/main" id="{00000000-0008-0000-1000-000091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007" name="Line 9">
            <a:extLst>
              <a:ext uri="{FF2B5EF4-FFF2-40B4-BE49-F238E27FC236}">
                <a16:creationId xmlns="" xmlns:a16="http://schemas.microsoft.com/office/drawing/2014/main" id="{00000000-0008-0000-1000-000092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008" name="Line 7">
            <a:extLst>
              <a:ext uri="{FF2B5EF4-FFF2-40B4-BE49-F238E27FC236}">
                <a16:creationId xmlns="" xmlns:a16="http://schemas.microsoft.com/office/drawing/2014/main" id="{00000000-0008-0000-1000-000093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09" name="Line 8">
            <a:extLst>
              <a:ext uri="{FF2B5EF4-FFF2-40B4-BE49-F238E27FC236}">
                <a16:creationId xmlns="" xmlns:a16="http://schemas.microsoft.com/office/drawing/2014/main" id="{00000000-0008-0000-1000-000094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10" name="Line 9">
            <a:extLst>
              <a:ext uri="{FF2B5EF4-FFF2-40B4-BE49-F238E27FC236}">
                <a16:creationId xmlns="" xmlns:a16="http://schemas.microsoft.com/office/drawing/2014/main" id="{00000000-0008-0000-1000-000095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11" name="Line 7">
            <a:extLst>
              <a:ext uri="{FF2B5EF4-FFF2-40B4-BE49-F238E27FC236}">
                <a16:creationId xmlns="" xmlns:a16="http://schemas.microsoft.com/office/drawing/2014/main" id="{00000000-0008-0000-1000-000096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012" name="Line 8">
            <a:extLst>
              <a:ext uri="{FF2B5EF4-FFF2-40B4-BE49-F238E27FC236}">
                <a16:creationId xmlns="" xmlns:a16="http://schemas.microsoft.com/office/drawing/2014/main" id="{00000000-0008-0000-1000-000097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013" name="Line 9">
            <a:extLst>
              <a:ext uri="{FF2B5EF4-FFF2-40B4-BE49-F238E27FC236}">
                <a16:creationId xmlns="" xmlns:a16="http://schemas.microsoft.com/office/drawing/2014/main" id="{00000000-0008-0000-1000-000098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014" name="Line 7">
            <a:extLst>
              <a:ext uri="{FF2B5EF4-FFF2-40B4-BE49-F238E27FC236}">
                <a16:creationId xmlns="" xmlns:a16="http://schemas.microsoft.com/office/drawing/2014/main" id="{00000000-0008-0000-1000-000099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015" name="Line 8">
            <a:extLst>
              <a:ext uri="{FF2B5EF4-FFF2-40B4-BE49-F238E27FC236}">
                <a16:creationId xmlns="" xmlns:a16="http://schemas.microsoft.com/office/drawing/2014/main" id="{00000000-0008-0000-1000-00009A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016" name="Line 9">
            <a:extLst>
              <a:ext uri="{FF2B5EF4-FFF2-40B4-BE49-F238E27FC236}">
                <a16:creationId xmlns="" xmlns:a16="http://schemas.microsoft.com/office/drawing/2014/main" id="{00000000-0008-0000-1000-00009B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017" name="Line 7">
            <a:extLst>
              <a:ext uri="{FF2B5EF4-FFF2-40B4-BE49-F238E27FC236}">
                <a16:creationId xmlns="" xmlns:a16="http://schemas.microsoft.com/office/drawing/2014/main" id="{00000000-0008-0000-1000-00009C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18" name="Line 8">
            <a:extLst>
              <a:ext uri="{FF2B5EF4-FFF2-40B4-BE49-F238E27FC236}">
                <a16:creationId xmlns="" xmlns:a16="http://schemas.microsoft.com/office/drawing/2014/main" id="{00000000-0008-0000-1000-00009D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19" name="Line 9">
            <a:extLst>
              <a:ext uri="{FF2B5EF4-FFF2-40B4-BE49-F238E27FC236}">
                <a16:creationId xmlns="" xmlns:a16="http://schemas.microsoft.com/office/drawing/2014/main" id="{00000000-0008-0000-1000-00009E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20" name="Line 7">
            <a:extLst>
              <a:ext uri="{FF2B5EF4-FFF2-40B4-BE49-F238E27FC236}">
                <a16:creationId xmlns="" xmlns:a16="http://schemas.microsoft.com/office/drawing/2014/main" id="{00000000-0008-0000-1000-00009F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021" name="Line 8">
            <a:extLst>
              <a:ext uri="{FF2B5EF4-FFF2-40B4-BE49-F238E27FC236}">
                <a16:creationId xmlns="" xmlns:a16="http://schemas.microsoft.com/office/drawing/2014/main" id="{00000000-0008-0000-1000-0000A0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022" name="Line 9">
            <a:extLst>
              <a:ext uri="{FF2B5EF4-FFF2-40B4-BE49-F238E27FC236}">
                <a16:creationId xmlns="" xmlns:a16="http://schemas.microsoft.com/office/drawing/2014/main" id="{00000000-0008-0000-1000-0000A1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023" name="Line 7">
            <a:extLst>
              <a:ext uri="{FF2B5EF4-FFF2-40B4-BE49-F238E27FC236}">
                <a16:creationId xmlns="" xmlns:a16="http://schemas.microsoft.com/office/drawing/2014/main" id="{00000000-0008-0000-1000-0000A2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024" name="Line 8">
            <a:extLst>
              <a:ext uri="{FF2B5EF4-FFF2-40B4-BE49-F238E27FC236}">
                <a16:creationId xmlns="" xmlns:a16="http://schemas.microsoft.com/office/drawing/2014/main" id="{00000000-0008-0000-1000-0000A3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025" name="Line 9">
            <a:extLst>
              <a:ext uri="{FF2B5EF4-FFF2-40B4-BE49-F238E27FC236}">
                <a16:creationId xmlns="" xmlns:a16="http://schemas.microsoft.com/office/drawing/2014/main" id="{00000000-0008-0000-1000-0000A4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026" name="Line 7">
            <a:extLst>
              <a:ext uri="{FF2B5EF4-FFF2-40B4-BE49-F238E27FC236}">
                <a16:creationId xmlns="" xmlns:a16="http://schemas.microsoft.com/office/drawing/2014/main" id="{00000000-0008-0000-1000-0000A5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027" name="Line 8">
            <a:extLst>
              <a:ext uri="{FF2B5EF4-FFF2-40B4-BE49-F238E27FC236}">
                <a16:creationId xmlns="" xmlns:a16="http://schemas.microsoft.com/office/drawing/2014/main" id="{00000000-0008-0000-1000-0000A6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028" name="Line 9">
            <a:extLst>
              <a:ext uri="{FF2B5EF4-FFF2-40B4-BE49-F238E27FC236}">
                <a16:creationId xmlns="" xmlns:a16="http://schemas.microsoft.com/office/drawing/2014/main" id="{00000000-0008-0000-1000-0000A7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029" name="Line 7">
            <a:extLst>
              <a:ext uri="{FF2B5EF4-FFF2-40B4-BE49-F238E27FC236}">
                <a16:creationId xmlns="" xmlns:a16="http://schemas.microsoft.com/office/drawing/2014/main" id="{00000000-0008-0000-1000-0000A8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030" name="Line 8">
            <a:extLst>
              <a:ext uri="{FF2B5EF4-FFF2-40B4-BE49-F238E27FC236}">
                <a16:creationId xmlns="" xmlns:a16="http://schemas.microsoft.com/office/drawing/2014/main" id="{00000000-0008-0000-1000-0000A9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031" name="Line 9">
            <a:extLst>
              <a:ext uri="{FF2B5EF4-FFF2-40B4-BE49-F238E27FC236}">
                <a16:creationId xmlns="" xmlns:a16="http://schemas.microsoft.com/office/drawing/2014/main" id="{00000000-0008-0000-1000-0000AA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032" name="Line 7">
            <a:extLst>
              <a:ext uri="{FF2B5EF4-FFF2-40B4-BE49-F238E27FC236}">
                <a16:creationId xmlns="" xmlns:a16="http://schemas.microsoft.com/office/drawing/2014/main" id="{00000000-0008-0000-1000-0000AB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4033" name="Line 8">
            <a:extLst>
              <a:ext uri="{FF2B5EF4-FFF2-40B4-BE49-F238E27FC236}">
                <a16:creationId xmlns="" xmlns:a16="http://schemas.microsoft.com/office/drawing/2014/main" id="{00000000-0008-0000-1000-0000AC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4034" name="Line 9">
            <a:extLst>
              <a:ext uri="{FF2B5EF4-FFF2-40B4-BE49-F238E27FC236}">
                <a16:creationId xmlns="" xmlns:a16="http://schemas.microsoft.com/office/drawing/2014/main" id="{00000000-0008-0000-1000-0000AD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4035" name="Line 7">
            <a:extLst>
              <a:ext uri="{FF2B5EF4-FFF2-40B4-BE49-F238E27FC236}">
                <a16:creationId xmlns="" xmlns:a16="http://schemas.microsoft.com/office/drawing/2014/main" id="{00000000-0008-0000-1000-0000AE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036" name="Line 8">
            <a:extLst>
              <a:ext uri="{FF2B5EF4-FFF2-40B4-BE49-F238E27FC236}">
                <a16:creationId xmlns="" xmlns:a16="http://schemas.microsoft.com/office/drawing/2014/main" id="{00000000-0008-0000-1000-0000AF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037" name="Line 9">
            <a:extLst>
              <a:ext uri="{FF2B5EF4-FFF2-40B4-BE49-F238E27FC236}">
                <a16:creationId xmlns="" xmlns:a16="http://schemas.microsoft.com/office/drawing/2014/main" id="{00000000-0008-0000-1000-0000B0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038" name="Line 7">
            <a:extLst>
              <a:ext uri="{FF2B5EF4-FFF2-40B4-BE49-F238E27FC236}">
                <a16:creationId xmlns="" xmlns:a16="http://schemas.microsoft.com/office/drawing/2014/main" id="{00000000-0008-0000-1000-0000B4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4039" name="Line 8">
            <a:extLst>
              <a:ext uri="{FF2B5EF4-FFF2-40B4-BE49-F238E27FC236}">
                <a16:creationId xmlns="" xmlns:a16="http://schemas.microsoft.com/office/drawing/2014/main" id="{00000000-0008-0000-1000-0000B5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4040" name="Line 9">
            <a:extLst>
              <a:ext uri="{FF2B5EF4-FFF2-40B4-BE49-F238E27FC236}">
                <a16:creationId xmlns="" xmlns:a16="http://schemas.microsoft.com/office/drawing/2014/main" id="{00000000-0008-0000-1000-0000B6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4041" name="Line 7">
            <a:extLst>
              <a:ext uri="{FF2B5EF4-FFF2-40B4-BE49-F238E27FC236}">
                <a16:creationId xmlns="" xmlns:a16="http://schemas.microsoft.com/office/drawing/2014/main" id="{00000000-0008-0000-1000-0000BD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042" name="Line 8">
            <a:extLst>
              <a:ext uri="{FF2B5EF4-FFF2-40B4-BE49-F238E27FC236}">
                <a16:creationId xmlns="" xmlns:a16="http://schemas.microsoft.com/office/drawing/2014/main" id="{00000000-0008-0000-1000-0000BE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043" name="Line 9">
            <a:extLst>
              <a:ext uri="{FF2B5EF4-FFF2-40B4-BE49-F238E27FC236}">
                <a16:creationId xmlns="" xmlns:a16="http://schemas.microsoft.com/office/drawing/2014/main" id="{00000000-0008-0000-1000-0000BF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044" name="Line 7">
            <a:extLst>
              <a:ext uri="{FF2B5EF4-FFF2-40B4-BE49-F238E27FC236}">
                <a16:creationId xmlns="" xmlns:a16="http://schemas.microsoft.com/office/drawing/2014/main" id="{00000000-0008-0000-1000-0000C3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4045" name="Line 8">
            <a:extLst>
              <a:ext uri="{FF2B5EF4-FFF2-40B4-BE49-F238E27FC236}">
                <a16:creationId xmlns="" xmlns:a16="http://schemas.microsoft.com/office/drawing/2014/main" id="{00000000-0008-0000-1000-0000C4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4046" name="Line 9">
            <a:extLst>
              <a:ext uri="{FF2B5EF4-FFF2-40B4-BE49-F238E27FC236}">
                <a16:creationId xmlns="" xmlns:a16="http://schemas.microsoft.com/office/drawing/2014/main" id="{00000000-0008-0000-1000-0000C5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4047" name="Line 7">
            <a:extLst>
              <a:ext uri="{FF2B5EF4-FFF2-40B4-BE49-F238E27FC236}">
                <a16:creationId xmlns="" xmlns:a16="http://schemas.microsoft.com/office/drawing/2014/main" id="{00000000-0008-0000-1000-0000D2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048" name="Line 8">
            <a:extLst>
              <a:ext uri="{FF2B5EF4-FFF2-40B4-BE49-F238E27FC236}">
                <a16:creationId xmlns="" xmlns:a16="http://schemas.microsoft.com/office/drawing/2014/main" id="{00000000-0008-0000-1000-0000D3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049" name="Line 9">
            <a:extLst>
              <a:ext uri="{FF2B5EF4-FFF2-40B4-BE49-F238E27FC236}">
                <a16:creationId xmlns="" xmlns:a16="http://schemas.microsoft.com/office/drawing/2014/main" id="{00000000-0008-0000-1000-0000D4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050" name="Line 7">
            <a:extLst>
              <a:ext uri="{FF2B5EF4-FFF2-40B4-BE49-F238E27FC236}">
                <a16:creationId xmlns="" xmlns:a16="http://schemas.microsoft.com/office/drawing/2014/main" id="{00000000-0008-0000-1000-0000D5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051" name="Line 8">
            <a:extLst>
              <a:ext uri="{FF2B5EF4-FFF2-40B4-BE49-F238E27FC236}">
                <a16:creationId xmlns="" xmlns:a16="http://schemas.microsoft.com/office/drawing/2014/main" id="{00000000-0008-0000-1000-0000D6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052" name="Line 9">
            <a:extLst>
              <a:ext uri="{FF2B5EF4-FFF2-40B4-BE49-F238E27FC236}">
                <a16:creationId xmlns="" xmlns:a16="http://schemas.microsoft.com/office/drawing/2014/main" id="{00000000-0008-0000-1000-0000D7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053" name="Line 7">
            <a:extLst>
              <a:ext uri="{FF2B5EF4-FFF2-40B4-BE49-F238E27FC236}">
                <a16:creationId xmlns="" xmlns:a16="http://schemas.microsoft.com/office/drawing/2014/main" id="{00000000-0008-0000-1000-0000D8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54" name="Line 8">
            <a:extLst>
              <a:ext uri="{FF2B5EF4-FFF2-40B4-BE49-F238E27FC236}">
                <a16:creationId xmlns="" xmlns:a16="http://schemas.microsoft.com/office/drawing/2014/main" id="{00000000-0008-0000-1000-0000D9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55" name="Line 9">
            <a:extLst>
              <a:ext uri="{FF2B5EF4-FFF2-40B4-BE49-F238E27FC236}">
                <a16:creationId xmlns="" xmlns:a16="http://schemas.microsoft.com/office/drawing/2014/main" id="{00000000-0008-0000-1000-0000DA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56" name="Line 7">
            <a:extLst>
              <a:ext uri="{FF2B5EF4-FFF2-40B4-BE49-F238E27FC236}">
                <a16:creationId xmlns="" xmlns:a16="http://schemas.microsoft.com/office/drawing/2014/main" id="{00000000-0008-0000-1000-0000DB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057" name="Line 8">
            <a:extLst>
              <a:ext uri="{FF2B5EF4-FFF2-40B4-BE49-F238E27FC236}">
                <a16:creationId xmlns="" xmlns:a16="http://schemas.microsoft.com/office/drawing/2014/main" id="{00000000-0008-0000-1000-0000DC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058" name="Line 9">
            <a:extLst>
              <a:ext uri="{FF2B5EF4-FFF2-40B4-BE49-F238E27FC236}">
                <a16:creationId xmlns="" xmlns:a16="http://schemas.microsoft.com/office/drawing/2014/main" id="{00000000-0008-0000-1000-0000DD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059" name="Line 7">
            <a:extLst>
              <a:ext uri="{FF2B5EF4-FFF2-40B4-BE49-F238E27FC236}">
                <a16:creationId xmlns="" xmlns:a16="http://schemas.microsoft.com/office/drawing/2014/main" id="{00000000-0008-0000-1000-0000DE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060" name="Line 8">
            <a:extLst>
              <a:ext uri="{FF2B5EF4-FFF2-40B4-BE49-F238E27FC236}">
                <a16:creationId xmlns="" xmlns:a16="http://schemas.microsoft.com/office/drawing/2014/main" id="{00000000-0008-0000-1000-0000DF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061" name="Line 9">
            <a:extLst>
              <a:ext uri="{FF2B5EF4-FFF2-40B4-BE49-F238E27FC236}">
                <a16:creationId xmlns="" xmlns:a16="http://schemas.microsoft.com/office/drawing/2014/main" id="{00000000-0008-0000-1000-0000E0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062" name="Line 7">
            <a:extLst>
              <a:ext uri="{FF2B5EF4-FFF2-40B4-BE49-F238E27FC236}">
                <a16:creationId xmlns="" xmlns:a16="http://schemas.microsoft.com/office/drawing/2014/main" id="{00000000-0008-0000-1000-0000E1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63" name="Line 8">
            <a:extLst>
              <a:ext uri="{FF2B5EF4-FFF2-40B4-BE49-F238E27FC236}">
                <a16:creationId xmlns="" xmlns:a16="http://schemas.microsoft.com/office/drawing/2014/main" id="{00000000-0008-0000-1000-0000E2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64" name="Line 9">
            <a:extLst>
              <a:ext uri="{FF2B5EF4-FFF2-40B4-BE49-F238E27FC236}">
                <a16:creationId xmlns="" xmlns:a16="http://schemas.microsoft.com/office/drawing/2014/main" id="{00000000-0008-0000-1000-0000E3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65" name="Line 7">
            <a:extLst>
              <a:ext uri="{FF2B5EF4-FFF2-40B4-BE49-F238E27FC236}">
                <a16:creationId xmlns="" xmlns:a16="http://schemas.microsoft.com/office/drawing/2014/main" id="{00000000-0008-0000-1000-0000E4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066" name="Line 8">
            <a:extLst>
              <a:ext uri="{FF2B5EF4-FFF2-40B4-BE49-F238E27FC236}">
                <a16:creationId xmlns="" xmlns:a16="http://schemas.microsoft.com/office/drawing/2014/main" id="{00000000-0008-0000-1000-0000E5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067" name="Line 9">
            <a:extLst>
              <a:ext uri="{FF2B5EF4-FFF2-40B4-BE49-F238E27FC236}">
                <a16:creationId xmlns="" xmlns:a16="http://schemas.microsoft.com/office/drawing/2014/main" id="{00000000-0008-0000-1000-0000E6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068" name="Line 7">
            <a:extLst>
              <a:ext uri="{FF2B5EF4-FFF2-40B4-BE49-F238E27FC236}">
                <a16:creationId xmlns="" xmlns:a16="http://schemas.microsoft.com/office/drawing/2014/main" id="{00000000-0008-0000-1000-0000E7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069" name="Line 8">
            <a:extLst>
              <a:ext uri="{FF2B5EF4-FFF2-40B4-BE49-F238E27FC236}">
                <a16:creationId xmlns="" xmlns:a16="http://schemas.microsoft.com/office/drawing/2014/main" id="{00000000-0008-0000-1000-0000E8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070" name="Line 9">
            <a:extLst>
              <a:ext uri="{FF2B5EF4-FFF2-40B4-BE49-F238E27FC236}">
                <a16:creationId xmlns="" xmlns:a16="http://schemas.microsoft.com/office/drawing/2014/main" id="{00000000-0008-0000-1000-0000E9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071" name="Line 7">
            <a:extLst>
              <a:ext uri="{FF2B5EF4-FFF2-40B4-BE49-F238E27FC236}">
                <a16:creationId xmlns="" xmlns:a16="http://schemas.microsoft.com/office/drawing/2014/main" id="{00000000-0008-0000-1000-0000EA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072" name="Line 8">
            <a:extLst>
              <a:ext uri="{FF2B5EF4-FFF2-40B4-BE49-F238E27FC236}">
                <a16:creationId xmlns="" xmlns:a16="http://schemas.microsoft.com/office/drawing/2014/main" id="{00000000-0008-0000-1000-0000EB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073" name="Line 9">
            <a:extLst>
              <a:ext uri="{FF2B5EF4-FFF2-40B4-BE49-F238E27FC236}">
                <a16:creationId xmlns="" xmlns:a16="http://schemas.microsoft.com/office/drawing/2014/main" id="{00000000-0008-0000-1000-0000EC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074" name="Line 7">
            <a:extLst>
              <a:ext uri="{FF2B5EF4-FFF2-40B4-BE49-F238E27FC236}">
                <a16:creationId xmlns="" xmlns:a16="http://schemas.microsoft.com/office/drawing/2014/main" id="{00000000-0008-0000-1000-0000ED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75" name="Line 8">
            <a:extLst>
              <a:ext uri="{FF2B5EF4-FFF2-40B4-BE49-F238E27FC236}">
                <a16:creationId xmlns="" xmlns:a16="http://schemas.microsoft.com/office/drawing/2014/main" id="{00000000-0008-0000-1000-0000EE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76" name="Line 9">
            <a:extLst>
              <a:ext uri="{FF2B5EF4-FFF2-40B4-BE49-F238E27FC236}">
                <a16:creationId xmlns="" xmlns:a16="http://schemas.microsoft.com/office/drawing/2014/main" id="{00000000-0008-0000-1000-0000EF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77" name="Line 7">
            <a:extLst>
              <a:ext uri="{FF2B5EF4-FFF2-40B4-BE49-F238E27FC236}">
                <a16:creationId xmlns="" xmlns:a16="http://schemas.microsoft.com/office/drawing/2014/main" id="{00000000-0008-0000-1000-0000F0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078" name="Line 8">
            <a:extLst>
              <a:ext uri="{FF2B5EF4-FFF2-40B4-BE49-F238E27FC236}">
                <a16:creationId xmlns="" xmlns:a16="http://schemas.microsoft.com/office/drawing/2014/main" id="{00000000-0008-0000-1000-0000F1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079" name="Line 9">
            <a:extLst>
              <a:ext uri="{FF2B5EF4-FFF2-40B4-BE49-F238E27FC236}">
                <a16:creationId xmlns="" xmlns:a16="http://schemas.microsoft.com/office/drawing/2014/main" id="{00000000-0008-0000-1000-0000F2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080" name="Line 7">
            <a:extLst>
              <a:ext uri="{FF2B5EF4-FFF2-40B4-BE49-F238E27FC236}">
                <a16:creationId xmlns="" xmlns:a16="http://schemas.microsoft.com/office/drawing/2014/main" id="{00000000-0008-0000-1000-0000F3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081" name="Line 8">
            <a:extLst>
              <a:ext uri="{FF2B5EF4-FFF2-40B4-BE49-F238E27FC236}">
                <a16:creationId xmlns="" xmlns:a16="http://schemas.microsoft.com/office/drawing/2014/main" id="{00000000-0008-0000-1000-0000F4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082" name="Line 9">
            <a:extLst>
              <a:ext uri="{FF2B5EF4-FFF2-40B4-BE49-F238E27FC236}">
                <a16:creationId xmlns="" xmlns:a16="http://schemas.microsoft.com/office/drawing/2014/main" id="{00000000-0008-0000-1000-0000F5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083" name="Line 7">
            <a:extLst>
              <a:ext uri="{FF2B5EF4-FFF2-40B4-BE49-F238E27FC236}">
                <a16:creationId xmlns="" xmlns:a16="http://schemas.microsoft.com/office/drawing/2014/main" id="{00000000-0008-0000-1000-0000F6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84" name="Line 8">
            <a:extLst>
              <a:ext uri="{FF2B5EF4-FFF2-40B4-BE49-F238E27FC236}">
                <a16:creationId xmlns="" xmlns:a16="http://schemas.microsoft.com/office/drawing/2014/main" id="{00000000-0008-0000-1000-0000F7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85" name="Line 9">
            <a:extLst>
              <a:ext uri="{FF2B5EF4-FFF2-40B4-BE49-F238E27FC236}">
                <a16:creationId xmlns="" xmlns:a16="http://schemas.microsoft.com/office/drawing/2014/main" id="{00000000-0008-0000-1000-0000F8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86" name="Line 7">
            <a:extLst>
              <a:ext uri="{FF2B5EF4-FFF2-40B4-BE49-F238E27FC236}">
                <a16:creationId xmlns="" xmlns:a16="http://schemas.microsoft.com/office/drawing/2014/main" id="{00000000-0008-0000-1000-0000F9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087" name="Line 8">
            <a:extLst>
              <a:ext uri="{FF2B5EF4-FFF2-40B4-BE49-F238E27FC236}">
                <a16:creationId xmlns="" xmlns:a16="http://schemas.microsoft.com/office/drawing/2014/main" id="{00000000-0008-0000-1000-0000FA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088" name="Line 9">
            <a:extLst>
              <a:ext uri="{FF2B5EF4-FFF2-40B4-BE49-F238E27FC236}">
                <a16:creationId xmlns="" xmlns:a16="http://schemas.microsoft.com/office/drawing/2014/main" id="{00000000-0008-0000-1000-0000FB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089" name="Line 7">
            <a:extLst>
              <a:ext uri="{FF2B5EF4-FFF2-40B4-BE49-F238E27FC236}">
                <a16:creationId xmlns="" xmlns:a16="http://schemas.microsoft.com/office/drawing/2014/main" id="{00000000-0008-0000-1000-0000FC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090" name="Line 8">
            <a:extLst>
              <a:ext uri="{FF2B5EF4-FFF2-40B4-BE49-F238E27FC236}">
                <a16:creationId xmlns="" xmlns:a16="http://schemas.microsoft.com/office/drawing/2014/main" id="{00000000-0008-0000-1000-0000FD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091" name="Line 9">
            <a:extLst>
              <a:ext uri="{FF2B5EF4-FFF2-40B4-BE49-F238E27FC236}">
                <a16:creationId xmlns="" xmlns:a16="http://schemas.microsoft.com/office/drawing/2014/main" id="{00000000-0008-0000-1000-0000FE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092" name="Line 7">
            <a:extLst>
              <a:ext uri="{FF2B5EF4-FFF2-40B4-BE49-F238E27FC236}">
                <a16:creationId xmlns="" xmlns:a16="http://schemas.microsoft.com/office/drawing/2014/main" id="{00000000-0008-0000-1000-0000FF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093" name="Line 8">
            <a:extLst>
              <a:ext uri="{FF2B5EF4-FFF2-40B4-BE49-F238E27FC236}">
                <a16:creationId xmlns="" xmlns:a16="http://schemas.microsoft.com/office/drawing/2014/main" id="{00000000-0008-0000-1000-000000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094" name="Line 9">
            <a:extLst>
              <a:ext uri="{FF2B5EF4-FFF2-40B4-BE49-F238E27FC236}">
                <a16:creationId xmlns="" xmlns:a16="http://schemas.microsoft.com/office/drawing/2014/main" id="{00000000-0008-0000-1000-000001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095" name="Line 7">
            <a:extLst>
              <a:ext uri="{FF2B5EF4-FFF2-40B4-BE49-F238E27FC236}">
                <a16:creationId xmlns="" xmlns:a16="http://schemas.microsoft.com/office/drawing/2014/main" id="{00000000-0008-0000-1000-000002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96" name="Line 8">
            <a:extLst>
              <a:ext uri="{FF2B5EF4-FFF2-40B4-BE49-F238E27FC236}">
                <a16:creationId xmlns="" xmlns:a16="http://schemas.microsoft.com/office/drawing/2014/main" id="{00000000-0008-0000-1000-000003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97" name="Line 9">
            <a:extLst>
              <a:ext uri="{FF2B5EF4-FFF2-40B4-BE49-F238E27FC236}">
                <a16:creationId xmlns="" xmlns:a16="http://schemas.microsoft.com/office/drawing/2014/main" id="{00000000-0008-0000-1000-000004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098" name="Line 7">
            <a:extLst>
              <a:ext uri="{FF2B5EF4-FFF2-40B4-BE49-F238E27FC236}">
                <a16:creationId xmlns="" xmlns:a16="http://schemas.microsoft.com/office/drawing/2014/main" id="{00000000-0008-0000-1000-000005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099" name="Line 8">
            <a:extLst>
              <a:ext uri="{FF2B5EF4-FFF2-40B4-BE49-F238E27FC236}">
                <a16:creationId xmlns="" xmlns:a16="http://schemas.microsoft.com/office/drawing/2014/main" id="{00000000-0008-0000-1000-000006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100" name="Line 9">
            <a:extLst>
              <a:ext uri="{FF2B5EF4-FFF2-40B4-BE49-F238E27FC236}">
                <a16:creationId xmlns="" xmlns:a16="http://schemas.microsoft.com/office/drawing/2014/main" id="{00000000-0008-0000-1000-000007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101" name="Line 7">
            <a:extLst>
              <a:ext uri="{FF2B5EF4-FFF2-40B4-BE49-F238E27FC236}">
                <a16:creationId xmlns="" xmlns:a16="http://schemas.microsoft.com/office/drawing/2014/main" id="{00000000-0008-0000-1000-000008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102" name="Line 8">
            <a:extLst>
              <a:ext uri="{FF2B5EF4-FFF2-40B4-BE49-F238E27FC236}">
                <a16:creationId xmlns="" xmlns:a16="http://schemas.microsoft.com/office/drawing/2014/main" id="{00000000-0008-0000-1000-000009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103" name="Line 9">
            <a:extLst>
              <a:ext uri="{FF2B5EF4-FFF2-40B4-BE49-F238E27FC236}">
                <a16:creationId xmlns="" xmlns:a16="http://schemas.microsoft.com/office/drawing/2014/main" id="{00000000-0008-0000-1000-00000A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104" name="Line 7">
            <a:extLst>
              <a:ext uri="{FF2B5EF4-FFF2-40B4-BE49-F238E27FC236}">
                <a16:creationId xmlns="" xmlns:a16="http://schemas.microsoft.com/office/drawing/2014/main" id="{00000000-0008-0000-1000-00000B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05" name="Line 8">
            <a:extLst>
              <a:ext uri="{FF2B5EF4-FFF2-40B4-BE49-F238E27FC236}">
                <a16:creationId xmlns="" xmlns:a16="http://schemas.microsoft.com/office/drawing/2014/main" id="{00000000-0008-0000-1000-00000C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06" name="Line 9">
            <a:extLst>
              <a:ext uri="{FF2B5EF4-FFF2-40B4-BE49-F238E27FC236}">
                <a16:creationId xmlns="" xmlns:a16="http://schemas.microsoft.com/office/drawing/2014/main" id="{00000000-0008-0000-1000-00000D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07" name="Line 7">
            <a:extLst>
              <a:ext uri="{FF2B5EF4-FFF2-40B4-BE49-F238E27FC236}">
                <a16:creationId xmlns="" xmlns:a16="http://schemas.microsoft.com/office/drawing/2014/main" id="{00000000-0008-0000-1000-00000E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108" name="Line 8">
            <a:extLst>
              <a:ext uri="{FF2B5EF4-FFF2-40B4-BE49-F238E27FC236}">
                <a16:creationId xmlns="" xmlns:a16="http://schemas.microsoft.com/office/drawing/2014/main" id="{00000000-0008-0000-1000-00000F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109" name="Line 9">
            <a:extLst>
              <a:ext uri="{FF2B5EF4-FFF2-40B4-BE49-F238E27FC236}">
                <a16:creationId xmlns="" xmlns:a16="http://schemas.microsoft.com/office/drawing/2014/main" id="{00000000-0008-0000-1000-000010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110" name="Line 7">
            <a:extLst>
              <a:ext uri="{FF2B5EF4-FFF2-40B4-BE49-F238E27FC236}">
                <a16:creationId xmlns="" xmlns:a16="http://schemas.microsoft.com/office/drawing/2014/main" id="{00000000-0008-0000-1000-000011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111" name="Line 8">
            <a:extLst>
              <a:ext uri="{FF2B5EF4-FFF2-40B4-BE49-F238E27FC236}">
                <a16:creationId xmlns="" xmlns:a16="http://schemas.microsoft.com/office/drawing/2014/main" id="{00000000-0008-0000-1000-000012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112" name="Line 9">
            <a:extLst>
              <a:ext uri="{FF2B5EF4-FFF2-40B4-BE49-F238E27FC236}">
                <a16:creationId xmlns="" xmlns:a16="http://schemas.microsoft.com/office/drawing/2014/main" id="{00000000-0008-0000-1000-000013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113" name="Line 7">
            <a:extLst>
              <a:ext uri="{FF2B5EF4-FFF2-40B4-BE49-F238E27FC236}">
                <a16:creationId xmlns="" xmlns:a16="http://schemas.microsoft.com/office/drawing/2014/main" id="{00000000-0008-0000-1000-000014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114" name="Line 8">
            <a:extLst>
              <a:ext uri="{FF2B5EF4-FFF2-40B4-BE49-F238E27FC236}">
                <a16:creationId xmlns="" xmlns:a16="http://schemas.microsoft.com/office/drawing/2014/main" id="{00000000-0008-0000-1000-000015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115" name="Line 9">
            <a:extLst>
              <a:ext uri="{FF2B5EF4-FFF2-40B4-BE49-F238E27FC236}">
                <a16:creationId xmlns="" xmlns:a16="http://schemas.microsoft.com/office/drawing/2014/main" id="{00000000-0008-0000-1000-000016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116" name="Line 7">
            <a:extLst>
              <a:ext uri="{FF2B5EF4-FFF2-40B4-BE49-F238E27FC236}">
                <a16:creationId xmlns="" xmlns:a16="http://schemas.microsoft.com/office/drawing/2014/main" id="{00000000-0008-0000-1000-000017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17" name="Line 8">
            <a:extLst>
              <a:ext uri="{FF2B5EF4-FFF2-40B4-BE49-F238E27FC236}">
                <a16:creationId xmlns="" xmlns:a16="http://schemas.microsoft.com/office/drawing/2014/main" id="{00000000-0008-0000-1000-000018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18" name="Line 9">
            <a:extLst>
              <a:ext uri="{FF2B5EF4-FFF2-40B4-BE49-F238E27FC236}">
                <a16:creationId xmlns="" xmlns:a16="http://schemas.microsoft.com/office/drawing/2014/main" id="{00000000-0008-0000-1000-000019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19" name="Line 7">
            <a:extLst>
              <a:ext uri="{FF2B5EF4-FFF2-40B4-BE49-F238E27FC236}">
                <a16:creationId xmlns="" xmlns:a16="http://schemas.microsoft.com/office/drawing/2014/main" id="{00000000-0008-0000-1000-00001A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120" name="Line 8">
            <a:extLst>
              <a:ext uri="{FF2B5EF4-FFF2-40B4-BE49-F238E27FC236}">
                <a16:creationId xmlns="" xmlns:a16="http://schemas.microsoft.com/office/drawing/2014/main" id="{00000000-0008-0000-1000-00001B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121" name="Line 9">
            <a:extLst>
              <a:ext uri="{FF2B5EF4-FFF2-40B4-BE49-F238E27FC236}">
                <a16:creationId xmlns="" xmlns:a16="http://schemas.microsoft.com/office/drawing/2014/main" id="{00000000-0008-0000-1000-00001C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122" name="Line 7">
            <a:extLst>
              <a:ext uri="{FF2B5EF4-FFF2-40B4-BE49-F238E27FC236}">
                <a16:creationId xmlns="" xmlns:a16="http://schemas.microsoft.com/office/drawing/2014/main" id="{00000000-0008-0000-1000-00001D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123" name="Line 8">
            <a:extLst>
              <a:ext uri="{FF2B5EF4-FFF2-40B4-BE49-F238E27FC236}">
                <a16:creationId xmlns="" xmlns:a16="http://schemas.microsoft.com/office/drawing/2014/main" id="{00000000-0008-0000-1000-00001E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124" name="Line 9">
            <a:extLst>
              <a:ext uri="{FF2B5EF4-FFF2-40B4-BE49-F238E27FC236}">
                <a16:creationId xmlns="" xmlns:a16="http://schemas.microsoft.com/office/drawing/2014/main" id="{00000000-0008-0000-1000-00001F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125" name="Line 7">
            <a:extLst>
              <a:ext uri="{FF2B5EF4-FFF2-40B4-BE49-F238E27FC236}">
                <a16:creationId xmlns="" xmlns:a16="http://schemas.microsoft.com/office/drawing/2014/main" id="{00000000-0008-0000-1000-000020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26" name="Line 8">
            <a:extLst>
              <a:ext uri="{FF2B5EF4-FFF2-40B4-BE49-F238E27FC236}">
                <a16:creationId xmlns="" xmlns:a16="http://schemas.microsoft.com/office/drawing/2014/main" id="{00000000-0008-0000-1000-000021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27" name="Line 9">
            <a:extLst>
              <a:ext uri="{FF2B5EF4-FFF2-40B4-BE49-F238E27FC236}">
                <a16:creationId xmlns="" xmlns:a16="http://schemas.microsoft.com/office/drawing/2014/main" id="{00000000-0008-0000-1000-000022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28" name="Line 7">
            <a:extLst>
              <a:ext uri="{FF2B5EF4-FFF2-40B4-BE49-F238E27FC236}">
                <a16:creationId xmlns="" xmlns:a16="http://schemas.microsoft.com/office/drawing/2014/main" id="{00000000-0008-0000-1000-000023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129" name="Line 8">
            <a:extLst>
              <a:ext uri="{FF2B5EF4-FFF2-40B4-BE49-F238E27FC236}">
                <a16:creationId xmlns="" xmlns:a16="http://schemas.microsoft.com/office/drawing/2014/main" id="{00000000-0008-0000-1000-000024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130" name="Line 9">
            <a:extLst>
              <a:ext uri="{FF2B5EF4-FFF2-40B4-BE49-F238E27FC236}">
                <a16:creationId xmlns="" xmlns:a16="http://schemas.microsoft.com/office/drawing/2014/main" id="{00000000-0008-0000-1000-000025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131" name="Line 7">
            <a:extLst>
              <a:ext uri="{FF2B5EF4-FFF2-40B4-BE49-F238E27FC236}">
                <a16:creationId xmlns="" xmlns:a16="http://schemas.microsoft.com/office/drawing/2014/main" id="{00000000-0008-0000-1000-000026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132" name="Line 8">
            <a:extLst>
              <a:ext uri="{FF2B5EF4-FFF2-40B4-BE49-F238E27FC236}">
                <a16:creationId xmlns="" xmlns:a16="http://schemas.microsoft.com/office/drawing/2014/main" id="{00000000-0008-0000-1000-000027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133" name="Line 9">
            <a:extLst>
              <a:ext uri="{FF2B5EF4-FFF2-40B4-BE49-F238E27FC236}">
                <a16:creationId xmlns="" xmlns:a16="http://schemas.microsoft.com/office/drawing/2014/main" id="{00000000-0008-0000-1000-000028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134" name="Line 7">
            <a:extLst>
              <a:ext uri="{FF2B5EF4-FFF2-40B4-BE49-F238E27FC236}">
                <a16:creationId xmlns="" xmlns:a16="http://schemas.microsoft.com/office/drawing/2014/main" id="{00000000-0008-0000-1000-00002C0B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4135" name="Line 8">
            <a:extLst>
              <a:ext uri="{FF2B5EF4-FFF2-40B4-BE49-F238E27FC236}">
                <a16:creationId xmlns="" xmlns:a16="http://schemas.microsoft.com/office/drawing/2014/main" id="{00000000-0008-0000-1000-00002D0B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4136" name="Line 9">
            <a:extLst>
              <a:ext uri="{FF2B5EF4-FFF2-40B4-BE49-F238E27FC236}">
                <a16:creationId xmlns="" xmlns:a16="http://schemas.microsoft.com/office/drawing/2014/main" id="{00000000-0008-0000-1000-00002E0B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4137" name="Line 7">
            <a:extLst>
              <a:ext uri="{FF2B5EF4-FFF2-40B4-BE49-F238E27FC236}">
                <a16:creationId xmlns="" xmlns:a16="http://schemas.microsoft.com/office/drawing/2014/main" id="{00000000-0008-0000-1000-00003B0B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4138" name="Line 8">
            <a:extLst>
              <a:ext uri="{FF2B5EF4-FFF2-40B4-BE49-F238E27FC236}">
                <a16:creationId xmlns="" xmlns:a16="http://schemas.microsoft.com/office/drawing/2014/main" id="{00000000-0008-0000-1000-00003C0B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4139" name="Line 9">
            <a:extLst>
              <a:ext uri="{FF2B5EF4-FFF2-40B4-BE49-F238E27FC236}">
                <a16:creationId xmlns="" xmlns:a16="http://schemas.microsoft.com/office/drawing/2014/main" id="{00000000-0008-0000-1000-00003D0B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4140" name="Line 7">
            <a:extLst>
              <a:ext uri="{FF2B5EF4-FFF2-40B4-BE49-F238E27FC236}">
                <a16:creationId xmlns="" xmlns:a16="http://schemas.microsoft.com/office/drawing/2014/main" id="{00000000-0008-0000-1000-00004D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41" name="Line 8">
            <a:extLst>
              <a:ext uri="{FF2B5EF4-FFF2-40B4-BE49-F238E27FC236}">
                <a16:creationId xmlns="" xmlns:a16="http://schemas.microsoft.com/office/drawing/2014/main" id="{00000000-0008-0000-1000-00004E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42" name="Line 9">
            <a:extLst>
              <a:ext uri="{FF2B5EF4-FFF2-40B4-BE49-F238E27FC236}">
                <a16:creationId xmlns="" xmlns:a16="http://schemas.microsoft.com/office/drawing/2014/main" id="{00000000-0008-0000-1000-00004F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43" name="Line 7">
            <a:extLst>
              <a:ext uri="{FF2B5EF4-FFF2-40B4-BE49-F238E27FC236}">
                <a16:creationId xmlns="" xmlns:a16="http://schemas.microsoft.com/office/drawing/2014/main" id="{00000000-0008-0000-1000-000050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144" name="Line 8">
            <a:extLst>
              <a:ext uri="{FF2B5EF4-FFF2-40B4-BE49-F238E27FC236}">
                <a16:creationId xmlns="" xmlns:a16="http://schemas.microsoft.com/office/drawing/2014/main" id="{00000000-0008-0000-1000-000051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145" name="Line 9">
            <a:extLst>
              <a:ext uri="{FF2B5EF4-FFF2-40B4-BE49-F238E27FC236}">
                <a16:creationId xmlns="" xmlns:a16="http://schemas.microsoft.com/office/drawing/2014/main" id="{00000000-0008-0000-1000-000052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146" name="Line 7">
            <a:extLst>
              <a:ext uri="{FF2B5EF4-FFF2-40B4-BE49-F238E27FC236}">
                <a16:creationId xmlns="" xmlns:a16="http://schemas.microsoft.com/office/drawing/2014/main" id="{00000000-0008-0000-1000-000053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147" name="Line 8">
            <a:extLst>
              <a:ext uri="{FF2B5EF4-FFF2-40B4-BE49-F238E27FC236}">
                <a16:creationId xmlns="" xmlns:a16="http://schemas.microsoft.com/office/drawing/2014/main" id="{00000000-0008-0000-1000-000054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148" name="Line 9">
            <a:extLst>
              <a:ext uri="{FF2B5EF4-FFF2-40B4-BE49-F238E27FC236}">
                <a16:creationId xmlns="" xmlns:a16="http://schemas.microsoft.com/office/drawing/2014/main" id="{00000000-0008-0000-1000-000055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149" name="Line 7">
            <a:extLst>
              <a:ext uri="{FF2B5EF4-FFF2-40B4-BE49-F238E27FC236}">
                <a16:creationId xmlns="" xmlns:a16="http://schemas.microsoft.com/office/drawing/2014/main" id="{00000000-0008-0000-1000-000056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150" name="Line 8">
            <a:extLst>
              <a:ext uri="{FF2B5EF4-FFF2-40B4-BE49-F238E27FC236}">
                <a16:creationId xmlns="" xmlns:a16="http://schemas.microsoft.com/office/drawing/2014/main" id="{00000000-0008-0000-1000-000057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151" name="Line 9">
            <a:extLst>
              <a:ext uri="{FF2B5EF4-FFF2-40B4-BE49-F238E27FC236}">
                <a16:creationId xmlns="" xmlns:a16="http://schemas.microsoft.com/office/drawing/2014/main" id="{00000000-0008-0000-1000-000058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152" name="Line 7">
            <a:extLst>
              <a:ext uri="{FF2B5EF4-FFF2-40B4-BE49-F238E27FC236}">
                <a16:creationId xmlns="" xmlns:a16="http://schemas.microsoft.com/office/drawing/2014/main" id="{00000000-0008-0000-1000-000059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153" name="Line 8">
            <a:extLst>
              <a:ext uri="{FF2B5EF4-FFF2-40B4-BE49-F238E27FC236}">
                <a16:creationId xmlns="" xmlns:a16="http://schemas.microsoft.com/office/drawing/2014/main" id="{00000000-0008-0000-1000-00005A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154" name="Line 9">
            <a:extLst>
              <a:ext uri="{FF2B5EF4-FFF2-40B4-BE49-F238E27FC236}">
                <a16:creationId xmlns="" xmlns:a16="http://schemas.microsoft.com/office/drawing/2014/main" id="{00000000-0008-0000-1000-00005B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155" name="Line 7">
            <a:extLst>
              <a:ext uri="{FF2B5EF4-FFF2-40B4-BE49-F238E27FC236}">
                <a16:creationId xmlns="" xmlns:a16="http://schemas.microsoft.com/office/drawing/2014/main" id="{00000000-0008-0000-1000-00005C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56" name="Line 8">
            <a:extLst>
              <a:ext uri="{FF2B5EF4-FFF2-40B4-BE49-F238E27FC236}">
                <a16:creationId xmlns="" xmlns:a16="http://schemas.microsoft.com/office/drawing/2014/main" id="{00000000-0008-0000-1000-00005D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57" name="Line 9">
            <a:extLst>
              <a:ext uri="{FF2B5EF4-FFF2-40B4-BE49-F238E27FC236}">
                <a16:creationId xmlns="" xmlns:a16="http://schemas.microsoft.com/office/drawing/2014/main" id="{00000000-0008-0000-1000-00005E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58" name="Line 7">
            <a:extLst>
              <a:ext uri="{FF2B5EF4-FFF2-40B4-BE49-F238E27FC236}">
                <a16:creationId xmlns="" xmlns:a16="http://schemas.microsoft.com/office/drawing/2014/main" id="{00000000-0008-0000-1000-00005F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159" name="Line 8">
            <a:extLst>
              <a:ext uri="{FF2B5EF4-FFF2-40B4-BE49-F238E27FC236}">
                <a16:creationId xmlns="" xmlns:a16="http://schemas.microsoft.com/office/drawing/2014/main" id="{00000000-0008-0000-1000-000060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160" name="Line 9">
            <a:extLst>
              <a:ext uri="{FF2B5EF4-FFF2-40B4-BE49-F238E27FC236}">
                <a16:creationId xmlns="" xmlns:a16="http://schemas.microsoft.com/office/drawing/2014/main" id="{00000000-0008-0000-1000-000061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161" name="Line 7">
            <a:extLst>
              <a:ext uri="{FF2B5EF4-FFF2-40B4-BE49-F238E27FC236}">
                <a16:creationId xmlns="" xmlns:a16="http://schemas.microsoft.com/office/drawing/2014/main" id="{00000000-0008-0000-1000-000062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162" name="Line 8">
            <a:extLst>
              <a:ext uri="{FF2B5EF4-FFF2-40B4-BE49-F238E27FC236}">
                <a16:creationId xmlns="" xmlns:a16="http://schemas.microsoft.com/office/drawing/2014/main" id="{00000000-0008-0000-1000-000063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163" name="Line 9">
            <a:extLst>
              <a:ext uri="{FF2B5EF4-FFF2-40B4-BE49-F238E27FC236}">
                <a16:creationId xmlns="" xmlns:a16="http://schemas.microsoft.com/office/drawing/2014/main" id="{00000000-0008-0000-1000-000064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164" name="Line 7">
            <a:extLst>
              <a:ext uri="{FF2B5EF4-FFF2-40B4-BE49-F238E27FC236}">
                <a16:creationId xmlns="" xmlns:a16="http://schemas.microsoft.com/office/drawing/2014/main" id="{00000000-0008-0000-1000-000065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65" name="Line 8">
            <a:extLst>
              <a:ext uri="{FF2B5EF4-FFF2-40B4-BE49-F238E27FC236}">
                <a16:creationId xmlns="" xmlns:a16="http://schemas.microsoft.com/office/drawing/2014/main" id="{00000000-0008-0000-1000-000066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66" name="Line 9">
            <a:extLst>
              <a:ext uri="{FF2B5EF4-FFF2-40B4-BE49-F238E27FC236}">
                <a16:creationId xmlns="" xmlns:a16="http://schemas.microsoft.com/office/drawing/2014/main" id="{00000000-0008-0000-1000-000067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67" name="Line 7">
            <a:extLst>
              <a:ext uri="{FF2B5EF4-FFF2-40B4-BE49-F238E27FC236}">
                <a16:creationId xmlns="" xmlns:a16="http://schemas.microsoft.com/office/drawing/2014/main" id="{00000000-0008-0000-1000-000068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168" name="Line 8">
            <a:extLst>
              <a:ext uri="{FF2B5EF4-FFF2-40B4-BE49-F238E27FC236}">
                <a16:creationId xmlns="" xmlns:a16="http://schemas.microsoft.com/office/drawing/2014/main" id="{00000000-0008-0000-1000-000069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169" name="Line 9">
            <a:extLst>
              <a:ext uri="{FF2B5EF4-FFF2-40B4-BE49-F238E27FC236}">
                <a16:creationId xmlns="" xmlns:a16="http://schemas.microsoft.com/office/drawing/2014/main" id="{00000000-0008-0000-1000-00006A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170" name="Line 7">
            <a:extLst>
              <a:ext uri="{FF2B5EF4-FFF2-40B4-BE49-F238E27FC236}">
                <a16:creationId xmlns="" xmlns:a16="http://schemas.microsoft.com/office/drawing/2014/main" id="{00000000-0008-0000-1000-00006B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71" name="Line 8">
            <a:extLst>
              <a:ext uri="{FF2B5EF4-FFF2-40B4-BE49-F238E27FC236}">
                <a16:creationId xmlns="" xmlns:a16="http://schemas.microsoft.com/office/drawing/2014/main" id="{00000000-0008-0000-1000-00006C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72" name="Line 9">
            <a:extLst>
              <a:ext uri="{FF2B5EF4-FFF2-40B4-BE49-F238E27FC236}">
                <a16:creationId xmlns="" xmlns:a16="http://schemas.microsoft.com/office/drawing/2014/main" id="{00000000-0008-0000-1000-00006D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73" name="Line 7">
            <a:extLst>
              <a:ext uri="{FF2B5EF4-FFF2-40B4-BE49-F238E27FC236}">
                <a16:creationId xmlns="" xmlns:a16="http://schemas.microsoft.com/office/drawing/2014/main" id="{00000000-0008-0000-1000-00006E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174" name="Line 8">
            <a:extLst>
              <a:ext uri="{FF2B5EF4-FFF2-40B4-BE49-F238E27FC236}">
                <a16:creationId xmlns="" xmlns:a16="http://schemas.microsoft.com/office/drawing/2014/main" id="{00000000-0008-0000-1000-00006F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175" name="Line 9">
            <a:extLst>
              <a:ext uri="{FF2B5EF4-FFF2-40B4-BE49-F238E27FC236}">
                <a16:creationId xmlns="" xmlns:a16="http://schemas.microsoft.com/office/drawing/2014/main" id="{00000000-0008-0000-1000-000070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176" name="Line 7">
            <a:extLst>
              <a:ext uri="{FF2B5EF4-FFF2-40B4-BE49-F238E27FC236}">
                <a16:creationId xmlns="" xmlns:a16="http://schemas.microsoft.com/office/drawing/2014/main" id="{00000000-0008-0000-1000-000071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177" name="Line 8">
            <a:extLst>
              <a:ext uri="{FF2B5EF4-FFF2-40B4-BE49-F238E27FC236}">
                <a16:creationId xmlns="" xmlns:a16="http://schemas.microsoft.com/office/drawing/2014/main" id="{00000000-0008-0000-1000-000072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178" name="Line 9">
            <a:extLst>
              <a:ext uri="{FF2B5EF4-FFF2-40B4-BE49-F238E27FC236}">
                <a16:creationId xmlns="" xmlns:a16="http://schemas.microsoft.com/office/drawing/2014/main" id="{00000000-0008-0000-1000-000073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179" name="Line 7">
            <a:extLst>
              <a:ext uri="{FF2B5EF4-FFF2-40B4-BE49-F238E27FC236}">
                <a16:creationId xmlns="" xmlns:a16="http://schemas.microsoft.com/office/drawing/2014/main" id="{00000000-0008-0000-1000-000074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80" name="Line 8">
            <a:extLst>
              <a:ext uri="{FF2B5EF4-FFF2-40B4-BE49-F238E27FC236}">
                <a16:creationId xmlns="" xmlns:a16="http://schemas.microsoft.com/office/drawing/2014/main" id="{00000000-0008-0000-1000-000075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81" name="Line 9">
            <a:extLst>
              <a:ext uri="{FF2B5EF4-FFF2-40B4-BE49-F238E27FC236}">
                <a16:creationId xmlns="" xmlns:a16="http://schemas.microsoft.com/office/drawing/2014/main" id="{00000000-0008-0000-1000-000076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82" name="Line 7">
            <a:extLst>
              <a:ext uri="{FF2B5EF4-FFF2-40B4-BE49-F238E27FC236}">
                <a16:creationId xmlns="" xmlns:a16="http://schemas.microsoft.com/office/drawing/2014/main" id="{00000000-0008-0000-1000-000077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183" name="Line 8">
            <a:extLst>
              <a:ext uri="{FF2B5EF4-FFF2-40B4-BE49-F238E27FC236}">
                <a16:creationId xmlns="" xmlns:a16="http://schemas.microsoft.com/office/drawing/2014/main" id="{00000000-0008-0000-1000-000078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184" name="Line 9">
            <a:extLst>
              <a:ext uri="{FF2B5EF4-FFF2-40B4-BE49-F238E27FC236}">
                <a16:creationId xmlns="" xmlns:a16="http://schemas.microsoft.com/office/drawing/2014/main" id="{00000000-0008-0000-1000-000079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185" name="Line 7">
            <a:extLst>
              <a:ext uri="{FF2B5EF4-FFF2-40B4-BE49-F238E27FC236}">
                <a16:creationId xmlns="" xmlns:a16="http://schemas.microsoft.com/office/drawing/2014/main" id="{00000000-0008-0000-1000-00007A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186" name="Line 8">
            <a:extLst>
              <a:ext uri="{FF2B5EF4-FFF2-40B4-BE49-F238E27FC236}">
                <a16:creationId xmlns="" xmlns:a16="http://schemas.microsoft.com/office/drawing/2014/main" id="{00000000-0008-0000-1000-00007B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187" name="Line 9">
            <a:extLst>
              <a:ext uri="{FF2B5EF4-FFF2-40B4-BE49-F238E27FC236}">
                <a16:creationId xmlns="" xmlns:a16="http://schemas.microsoft.com/office/drawing/2014/main" id="{00000000-0008-0000-1000-00007C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188" name="Line 7">
            <a:extLst>
              <a:ext uri="{FF2B5EF4-FFF2-40B4-BE49-F238E27FC236}">
                <a16:creationId xmlns="" xmlns:a16="http://schemas.microsoft.com/office/drawing/2014/main" id="{00000000-0008-0000-1000-00007D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189" name="Line 8">
            <a:extLst>
              <a:ext uri="{FF2B5EF4-FFF2-40B4-BE49-F238E27FC236}">
                <a16:creationId xmlns="" xmlns:a16="http://schemas.microsoft.com/office/drawing/2014/main" id="{00000000-0008-0000-1000-00007E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190" name="Line 9">
            <a:extLst>
              <a:ext uri="{FF2B5EF4-FFF2-40B4-BE49-F238E27FC236}">
                <a16:creationId xmlns="" xmlns:a16="http://schemas.microsoft.com/office/drawing/2014/main" id="{00000000-0008-0000-1000-00007F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191" name="Line 7">
            <a:extLst>
              <a:ext uri="{FF2B5EF4-FFF2-40B4-BE49-F238E27FC236}">
                <a16:creationId xmlns="" xmlns:a16="http://schemas.microsoft.com/office/drawing/2014/main" id="{00000000-0008-0000-1000-000080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92" name="Line 8">
            <a:extLst>
              <a:ext uri="{FF2B5EF4-FFF2-40B4-BE49-F238E27FC236}">
                <a16:creationId xmlns="" xmlns:a16="http://schemas.microsoft.com/office/drawing/2014/main" id="{00000000-0008-0000-1000-000081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93" name="Line 9">
            <a:extLst>
              <a:ext uri="{FF2B5EF4-FFF2-40B4-BE49-F238E27FC236}">
                <a16:creationId xmlns="" xmlns:a16="http://schemas.microsoft.com/office/drawing/2014/main" id="{00000000-0008-0000-1000-000082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194" name="Line 7">
            <a:extLst>
              <a:ext uri="{FF2B5EF4-FFF2-40B4-BE49-F238E27FC236}">
                <a16:creationId xmlns="" xmlns:a16="http://schemas.microsoft.com/office/drawing/2014/main" id="{00000000-0008-0000-1000-000083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195" name="Line 8">
            <a:extLst>
              <a:ext uri="{FF2B5EF4-FFF2-40B4-BE49-F238E27FC236}">
                <a16:creationId xmlns="" xmlns:a16="http://schemas.microsoft.com/office/drawing/2014/main" id="{00000000-0008-0000-1000-000084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196" name="Line 9">
            <a:extLst>
              <a:ext uri="{FF2B5EF4-FFF2-40B4-BE49-F238E27FC236}">
                <a16:creationId xmlns="" xmlns:a16="http://schemas.microsoft.com/office/drawing/2014/main" id="{00000000-0008-0000-1000-000085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197" name="Line 7">
            <a:extLst>
              <a:ext uri="{FF2B5EF4-FFF2-40B4-BE49-F238E27FC236}">
                <a16:creationId xmlns="" xmlns:a16="http://schemas.microsoft.com/office/drawing/2014/main" id="{00000000-0008-0000-1000-000086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198" name="Line 8">
            <a:extLst>
              <a:ext uri="{FF2B5EF4-FFF2-40B4-BE49-F238E27FC236}">
                <a16:creationId xmlns="" xmlns:a16="http://schemas.microsoft.com/office/drawing/2014/main" id="{00000000-0008-0000-1000-000087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199" name="Line 9">
            <a:extLst>
              <a:ext uri="{FF2B5EF4-FFF2-40B4-BE49-F238E27FC236}">
                <a16:creationId xmlns="" xmlns:a16="http://schemas.microsoft.com/office/drawing/2014/main" id="{00000000-0008-0000-1000-000088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200" name="Line 7">
            <a:extLst>
              <a:ext uri="{FF2B5EF4-FFF2-40B4-BE49-F238E27FC236}">
                <a16:creationId xmlns="" xmlns:a16="http://schemas.microsoft.com/office/drawing/2014/main" id="{00000000-0008-0000-1000-000089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201" name="Line 8">
            <a:extLst>
              <a:ext uri="{FF2B5EF4-FFF2-40B4-BE49-F238E27FC236}">
                <a16:creationId xmlns="" xmlns:a16="http://schemas.microsoft.com/office/drawing/2014/main" id="{00000000-0008-0000-1000-00008A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202" name="Line 9">
            <a:extLst>
              <a:ext uri="{FF2B5EF4-FFF2-40B4-BE49-F238E27FC236}">
                <a16:creationId xmlns="" xmlns:a16="http://schemas.microsoft.com/office/drawing/2014/main" id="{00000000-0008-0000-1000-00008B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203" name="Line 7">
            <a:extLst>
              <a:ext uri="{FF2B5EF4-FFF2-40B4-BE49-F238E27FC236}">
                <a16:creationId xmlns="" xmlns:a16="http://schemas.microsoft.com/office/drawing/2014/main" id="{00000000-0008-0000-1000-00008C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204" name="Line 8">
            <a:extLst>
              <a:ext uri="{FF2B5EF4-FFF2-40B4-BE49-F238E27FC236}">
                <a16:creationId xmlns="" xmlns:a16="http://schemas.microsoft.com/office/drawing/2014/main" id="{00000000-0008-0000-1000-00008D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205" name="Line 9">
            <a:extLst>
              <a:ext uri="{FF2B5EF4-FFF2-40B4-BE49-F238E27FC236}">
                <a16:creationId xmlns="" xmlns:a16="http://schemas.microsoft.com/office/drawing/2014/main" id="{00000000-0008-0000-1000-00008E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206" name="Line 7">
            <a:extLst>
              <a:ext uri="{FF2B5EF4-FFF2-40B4-BE49-F238E27FC236}">
                <a16:creationId xmlns="" xmlns:a16="http://schemas.microsoft.com/office/drawing/2014/main" id="{00000000-0008-0000-1000-00008F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207" name="Line 8">
            <a:extLst>
              <a:ext uri="{FF2B5EF4-FFF2-40B4-BE49-F238E27FC236}">
                <a16:creationId xmlns="" xmlns:a16="http://schemas.microsoft.com/office/drawing/2014/main" id="{00000000-0008-0000-1000-000090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208" name="Line 9">
            <a:extLst>
              <a:ext uri="{FF2B5EF4-FFF2-40B4-BE49-F238E27FC236}">
                <a16:creationId xmlns="" xmlns:a16="http://schemas.microsoft.com/office/drawing/2014/main" id="{00000000-0008-0000-1000-000091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209" name="Line 7">
            <a:extLst>
              <a:ext uri="{FF2B5EF4-FFF2-40B4-BE49-F238E27FC236}">
                <a16:creationId xmlns="" xmlns:a16="http://schemas.microsoft.com/office/drawing/2014/main" id="{00000000-0008-0000-1000-000092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210" name="Line 8">
            <a:extLst>
              <a:ext uri="{FF2B5EF4-FFF2-40B4-BE49-F238E27FC236}">
                <a16:creationId xmlns="" xmlns:a16="http://schemas.microsoft.com/office/drawing/2014/main" id="{00000000-0008-0000-1000-000093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211" name="Line 9">
            <a:extLst>
              <a:ext uri="{FF2B5EF4-FFF2-40B4-BE49-F238E27FC236}">
                <a16:creationId xmlns="" xmlns:a16="http://schemas.microsoft.com/office/drawing/2014/main" id="{00000000-0008-0000-1000-000094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212" name="Line 7">
            <a:extLst>
              <a:ext uri="{FF2B5EF4-FFF2-40B4-BE49-F238E27FC236}">
                <a16:creationId xmlns="" xmlns:a16="http://schemas.microsoft.com/office/drawing/2014/main" id="{00000000-0008-0000-1000-000095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213" name="Line 8">
            <a:extLst>
              <a:ext uri="{FF2B5EF4-FFF2-40B4-BE49-F238E27FC236}">
                <a16:creationId xmlns="" xmlns:a16="http://schemas.microsoft.com/office/drawing/2014/main" id="{00000000-0008-0000-1000-000096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214" name="Line 9">
            <a:extLst>
              <a:ext uri="{FF2B5EF4-FFF2-40B4-BE49-F238E27FC236}">
                <a16:creationId xmlns="" xmlns:a16="http://schemas.microsoft.com/office/drawing/2014/main" id="{00000000-0008-0000-1000-000097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215" name="Line 7">
            <a:extLst>
              <a:ext uri="{FF2B5EF4-FFF2-40B4-BE49-F238E27FC236}">
                <a16:creationId xmlns="" xmlns:a16="http://schemas.microsoft.com/office/drawing/2014/main" id="{00000000-0008-0000-1000-000098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216" name="Line 8">
            <a:extLst>
              <a:ext uri="{FF2B5EF4-FFF2-40B4-BE49-F238E27FC236}">
                <a16:creationId xmlns="" xmlns:a16="http://schemas.microsoft.com/office/drawing/2014/main" id="{00000000-0008-0000-1000-000099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217" name="Line 9">
            <a:extLst>
              <a:ext uri="{FF2B5EF4-FFF2-40B4-BE49-F238E27FC236}">
                <a16:creationId xmlns="" xmlns:a16="http://schemas.microsoft.com/office/drawing/2014/main" id="{00000000-0008-0000-1000-00009A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218" name="Line 7">
            <a:extLst>
              <a:ext uri="{FF2B5EF4-FFF2-40B4-BE49-F238E27FC236}">
                <a16:creationId xmlns="" xmlns:a16="http://schemas.microsoft.com/office/drawing/2014/main" id="{00000000-0008-0000-1000-00009B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219" name="Line 8">
            <a:extLst>
              <a:ext uri="{FF2B5EF4-FFF2-40B4-BE49-F238E27FC236}">
                <a16:creationId xmlns="" xmlns:a16="http://schemas.microsoft.com/office/drawing/2014/main" id="{00000000-0008-0000-1000-00009C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220" name="Line 9">
            <a:extLst>
              <a:ext uri="{FF2B5EF4-FFF2-40B4-BE49-F238E27FC236}">
                <a16:creationId xmlns="" xmlns:a16="http://schemas.microsoft.com/office/drawing/2014/main" id="{00000000-0008-0000-1000-00009D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221" name="Line 7">
            <a:extLst>
              <a:ext uri="{FF2B5EF4-FFF2-40B4-BE49-F238E27FC236}">
                <a16:creationId xmlns="" xmlns:a16="http://schemas.microsoft.com/office/drawing/2014/main" id="{00000000-0008-0000-1000-00009E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222" name="Line 8">
            <a:extLst>
              <a:ext uri="{FF2B5EF4-FFF2-40B4-BE49-F238E27FC236}">
                <a16:creationId xmlns="" xmlns:a16="http://schemas.microsoft.com/office/drawing/2014/main" id="{00000000-0008-0000-1000-00009F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223" name="Line 9">
            <a:extLst>
              <a:ext uri="{FF2B5EF4-FFF2-40B4-BE49-F238E27FC236}">
                <a16:creationId xmlns="" xmlns:a16="http://schemas.microsoft.com/office/drawing/2014/main" id="{00000000-0008-0000-1000-0000A0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224" name="Line 7">
            <a:extLst>
              <a:ext uri="{FF2B5EF4-FFF2-40B4-BE49-F238E27FC236}">
                <a16:creationId xmlns="" xmlns:a16="http://schemas.microsoft.com/office/drawing/2014/main" id="{00000000-0008-0000-1000-0000A1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225" name="Line 8">
            <a:extLst>
              <a:ext uri="{FF2B5EF4-FFF2-40B4-BE49-F238E27FC236}">
                <a16:creationId xmlns="" xmlns:a16="http://schemas.microsoft.com/office/drawing/2014/main" id="{00000000-0008-0000-1000-0000A2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226" name="Line 9">
            <a:extLst>
              <a:ext uri="{FF2B5EF4-FFF2-40B4-BE49-F238E27FC236}">
                <a16:creationId xmlns="" xmlns:a16="http://schemas.microsoft.com/office/drawing/2014/main" id="{00000000-0008-0000-1000-0000A3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4227" name="Line 7">
            <a:extLst>
              <a:ext uri="{FF2B5EF4-FFF2-40B4-BE49-F238E27FC236}">
                <a16:creationId xmlns="" xmlns:a16="http://schemas.microsoft.com/office/drawing/2014/main" id="{00000000-0008-0000-1000-0000A4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228" name="Line 8">
            <a:extLst>
              <a:ext uri="{FF2B5EF4-FFF2-40B4-BE49-F238E27FC236}">
                <a16:creationId xmlns="" xmlns:a16="http://schemas.microsoft.com/office/drawing/2014/main" id="{00000000-0008-0000-1000-0000A5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229" name="Line 9">
            <a:extLst>
              <a:ext uri="{FF2B5EF4-FFF2-40B4-BE49-F238E27FC236}">
                <a16:creationId xmlns="" xmlns:a16="http://schemas.microsoft.com/office/drawing/2014/main" id="{00000000-0008-0000-1000-0000A6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230" name="Line 7">
            <a:extLst>
              <a:ext uri="{FF2B5EF4-FFF2-40B4-BE49-F238E27FC236}">
                <a16:creationId xmlns="" xmlns:a16="http://schemas.microsoft.com/office/drawing/2014/main" id="{00000000-0008-0000-1000-0000A7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231" name="Line 8">
            <a:extLst>
              <a:ext uri="{FF2B5EF4-FFF2-40B4-BE49-F238E27FC236}">
                <a16:creationId xmlns="" xmlns:a16="http://schemas.microsoft.com/office/drawing/2014/main" id="{00000000-0008-0000-1000-0000A8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232" name="Line 9">
            <a:extLst>
              <a:ext uri="{FF2B5EF4-FFF2-40B4-BE49-F238E27FC236}">
                <a16:creationId xmlns="" xmlns:a16="http://schemas.microsoft.com/office/drawing/2014/main" id="{00000000-0008-0000-1000-0000A9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4233" name="Line 7">
            <a:extLst>
              <a:ext uri="{FF2B5EF4-FFF2-40B4-BE49-F238E27FC236}">
                <a16:creationId xmlns="" xmlns:a16="http://schemas.microsoft.com/office/drawing/2014/main" id="{00000000-0008-0000-1000-0000AA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234" name="Line 8">
            <a:extLst>
              <a:ext uri="{FF2B5EF4-FFF2-40B4-BE49-F238E27FC236}">
                <a16:creationId xmlns="" xmlns:a16="http://schemas.microsoft.com/office/drawing/2014/main" id="{00000000-0008-0000-1000-0000AB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235" name="Line 9">
            <a:extLst>
              <a:ext uri="{FF2B5EF4-FFF2-40B4-BE49-F238E27FC236}">
                <a16:creationId xmlns="" xmlns:a16="http://schemas.microsoft.com/office/drawing/2014/main" id="{00000000-0008-0000-1000-0000AC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4236" name="Line 7">
            <a:extLst>
              <a:ext uri="{FF2B5EF4-FFF2-40B4-BE49-F238E27FC236}">
                <a16:creationId xmlns="" xmlns:a16="http://schemas.microsoft.com/office/drawing/2014/main" id="{00000000-0008-0000-1000-0000AD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237" name="Line 8">
            <a:extLst>
              <a:ext uri="{FF2B5EF4-FFF2-40B4-BE49-F238E27FC236}">
                <a16:creationId xmlns="" xmlns:a16="http://schemas.microsoft.com/office/drawing/2014/main" id="{00000000-0008-0000-1000-0000AE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238" name="Line 9">
            <a:extLst>
              <a:ext uri="{FF2B5EF4-FFF2-40B4-BE49-F238E27FC236}">
                <a16:creationId xmlns="" xmlns:a16="http://schemas.microsoft.com/office/drawing/2014/main" id="{00000000-0008-0000-1000-0000AF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4239" name="Line 7">
            <a:extLst>
              <a:ext uri="{FF2B5EF4-FFF2-40B4-BE49-F238E27FC236}">
                <a16:creationId xmlns="" xmlns:a16="http://schemas.microsoft.com/office/drawing/2014/main" id="{00000000-0008-0000-1000-0000B0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240" name="Line 8">
            <a:extLst>
              <a:ext uri="{FF2B5EF4-FFF2-40B4-BE49-F238E27FC236}">
                <a16:creationId xmlns="" xmlns:a16="http://schemas.microsoft.com/office/drawing/2014/main" id="{00000000-0008-0000-1000-0000B1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4241" name="Line 9">
            <a:extLst>
              <a:ext uri="{FF2B5EF4-FFF2-40B4-BE49-F238E27FC236}">
                <a16:creationId xmlns="" xmlns:a16="http://schemas.microsoft.com/office/drawing/2014/main" id="{00000000-0008-0000-1000-0000B2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cxnSp>
        <p:nvCxnSpPr>
          <p:cNvPr id="4242" name="Straight Connector 4241">
            <a:extLst>
              <a:ext uri="{FF2B5EF4-FFF2-40B4-BE49-F238E27FC236}">
                <a16:creationId xmlns="" xmlns:a16="http://schemas.microsoft.com/office/drawing/2014/main" id="{00000000-0008-0000-1000-0000B30B0000}"/>
              </a:ext>
            </a:extLst>
          </p:cNvPr>
          <p:cNvCxnSpPr>
            <a:cxnSpLocks noChangeShapeType="1"/>
          </p:cNvCxnSpPr>
          <p:nvPr/>
        </p:nvCxnSpPr>
        <p:spPr bwMode="auto">
          <a:xfrm>
            <a:off x="5953125" y="6877050"/>
            <a:ext cx="447675" cy="0"/>
          </a:xfrm>
          <a:prstGeom prst="line">
            <a:avLst/>
          </a:prstGeom>
          <a:noFill/>
          <a:ln w="9525" algn="ctr">
            <a:solidFill>
              <a:schemeClr val="bg1"/>
            </a:solidFill>
            <a:round/>
            <a:headEnd/>
            <a:tailEnd/>
          </a:ln>
        </p:spPr>
      </p:cxnSp>
      <p:cxnSp>
        <p:nvCxnSpPr>
          <p:cNvPr id="4243" name="Straight Connector 4242">
            <a:extLst>
              <a:ext uri="{FF2B5EF4-FFF2-40B4-BE49-F238E27FC236}">
                <a16:creationId xmlns="" xmlns:a16="http://schemas.microsoft.com/office/drawing/2014/main" id="{00000000-0008-0000-1000-0000B40B0000}"/>
              </a:ext>
            </a:extLst>
          </p:cNvPr>
          <p:cNvCxnSpPr>
            <a:cxnSpLocks noChangeShapeType="1"/>
          </p:cNvCxnSpPr>
          <p:nvPr/>
        </p:nvCxnSpPr>
        <p:spPr bwMode="auto">
          <a:xfrm>
            <a:off x="5953125" y="6877050"/>
            <a:ext cx="447675" cy="0"/>
          </a:xfrm>
          <a:prstGeom prst="line">
            <a:avLst/>
          </a:prstGeom>
          <a:noFill/>
          <a:ln w="9525" algn="ctr">
            <a:solidFill>
              <a:schemeClr val="bg1"/>
            </a:solidFill>
            <a:round/>
            <a:headEnd/>
            <a:tailEnd/>
          </a:ln>
        </p:spPr>
      </p:cxnSp>
      <p:cxnSp>
        <p:nvCxnSpPr>
          <p:cNvPr id="4244" name="Straight Connector 4243">
            <a:extLst>
              <a:ext uri="{FF2B5EF4-FFF2-40B4-BE49-F238E27FC236}">
                <a16:creationId xmlns="" xmlns:a16="http://schemas.microsoft.com/office/drawing/2014/main" id="{00000000-0008-0000-1000-0000B90B0000}"/>
              </a:ext>
            </a:extLst>
          </p:cNvPr>
          <p:cNvCxnSpPr>
            <a:cxnSpLocks noChangeShapeType="1"/>
          </p:cNvCxnSpPr>
          <p:nvPr/>
        </p:nvCxnSpPr>
        <p:spPr bwMode="auto">
          <a:xfrm>
            <a:off x="6042572" y="7930931"/>
            <a:ext cx="447675" cy="0"/>
          </a:xfrm>
          <a:prstGeom prst="line">
            <a:avLst/>
          </a:prstGeom>
          <a:noFill/>
          <a:ln w="9525" algn="ctr">
            <a:solidFill>
              <a:schemeClr val="bg1"/>
            </a:solidFill>
            <a:round/>
            <a:headEnd/>
            <a:tailEnd/>
          </a:ln>
        </p:spPr>
      </p:cxnSp>
      <p:cxnSp>
        <p:nvCxnSpPr>
          <p:cNvPr id="4245" name="Straight Connector 4244">
            <a:extLst>
              <a:ext uri="{FF2B5EF4-FFF2-40B4-BE49-F238E27FC236}">
                <a16:creationId xmlns="" xmlns:a16="http://schemas.microsoft.com/office/drawing/2014/main" id="{00000000-0008-0000-1000-0000BA0B0000}"/>
              </a:ext>
            </a:extLst>
          </p:cNvPr>
          <p:cNvCxnSpPr>
            <a:cxnSpLocks noChangeShapeType="1"/>
          </p:cNvCxnSpPr>
          <p:nvPr/>
        </p:nvCxnSpPr>
        <p:spPr bwMode="auto">
          <a:xfrm>
            <a:off x="6042572" y="7930931"/>
            <a:ext cx="447675" cy="0"/>
          </a:xfrm>
          <a:prstGeom prst="line">
            <a:avLst/>
          </a:prstGeom>
          <a:noFill/>
          <a:ln w="9525" algn="ctr">
            <a:solidFill>
              <a:schemeClr val="bg1"/>
            </a:solidFill>
            <a:round/>
            <a:headEnd/>
            <a:tailEnd/>
          </a:ln>
        </p:spPr>
      </p:cxnSp>
      <p:cxnSp>
        <p:nvCxnSpPr>
          <p:cNvPr id="4246" name="Straight Connector 4245">
            <a:extLst>
              <a:ext uri="{FF2B5EF4-FFF2-40B4-BE49-F238E27FC236}">
                <a16:creationId xmlns="" xmlns:a16="http://schemas.microsoft.com/office/drawing/2014/main" id="{00000000-0008-0000-1000-0000BB0B0000}"/>
              </a:ext>
            </a:extLst>
          </p:cNvPr>
          <p:cNvCxnSpPr>
            <a:cxnSpLocks noChangeShapeType="1"/>
          </p:cNvCxnSpPr>
          <p:nvPr/>
        </p:nvCxnSpPr>
        <p:spPr bwMode="auto">
          <a:xfrm>
            <a:off x="5553075" y="8048625"/>
            <a:ext cx="428625" cy="0"/>
          </a:xfrm>
          <a:prstGeom prst="line">
            <a:avLst/>
          </a:prstGeom>
          <a:noFill/>
          <a:ln w="9525" algn="ctr">
            <a:solidFill>
              <a:schemeClr val="bg1"/>
            </a:solidFill>
            <a:round/>
            <a:headEnd/>
            <a:tailEnd/>
          </a:ln>
        </p:spPr>
      </p:cxnSp>
      <p:sp>
        <p:nvSpPr>
          <p:cNvPr id="4248" name="Line 7">
            <a:extLst>
              <a:ext uri="{FF2B5EF4-FFF2-40B4-BE49-F238E27FC236}">
                <a16:creationId xmlns="" xmlns:a16="http://schemas.microsoft.com/office/drawing/2014/main" id="{00000000-0008-0000-1000-000077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49" name="Line 8">
            <a:extLst>
              <a:ext uri="{FF2B5EF4-FFF2-40B4-BE49-F238E27FC236}">
                <a16:creationId xmlns="" xmlns:a16="http://schemas.microsoft.com/office/drawing/2014/main" id="{00000000-0008-0000-1000-000078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50" name="Line 9">
            <a:extLst>
              <a:ext uri="{FF2B5EF4-FFF2-40B4-BE49-F238E27FC236}">
                <a16:creationId xmlns="" xmlns:a16="http://schemas.microsoft.com/office/drawing/2014/main" id="{00000000-0008-0000-1000-000079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51" name="Line 7">
            <a:extLst>
              <a:ext uri="{FF2B5EF4-FFF2-40B4-BE49-F238E27FC236}">
                <a16:creationId xmlns="" xmlns:a16="http://schemas.microsoft.com/office/drawing/2014/main" id="{00000000-0008-0000-1000-00007C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52" name="Line 8">
            <a:extLst>
              <a:ext uri="{FF2B5EF4-FFF2-40B4-BE49-F238E27FC236}">
                <a16:creationId xmlns="" xmlns:a16="http://schemas.microsoft.com/office/drawing/2014/main" id="{00000000-0008-0000-1000-00007D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53" name="Line 9">
            <a:extLst>
              <a:ext uri="{FF2B5EF4-FFF2-40B4-BE49-F238E27FC236}">
                <a16:creationId xmlns="" xmlns:a16="http://schemas.microsoft.com/office/drawing/2014/main" id="{00000000-0008-0000-1000-00007E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54" name="Line 7">
            <a:extLst>
              <a:ext uri="{FF2B5EF4-FFF2-40B4-BE49-F238E27FC236}">
                <a16:creationId xmlns="" xmlns:a16="http://schemas.microsoft.com/office/drawing/2014/main" id="{00000000-0008-0000-1000-00007F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55" name="Line 8">
            <a:extLst>
              <a:ext uri="{FF2B5EF4-FFF2-40B4-BE49-F238E27FC236}">
                <a16:creationId xmlns="" xmlns:a16="http://schemas.microsoft.com/office/drawing/2014/main" id="{00000000-0008-0000-1000-000080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56" name="Line 9">
            <a:extLst>
              <a:ext uri="{FF2B5EF4-FFF2-40B4-BE49-F238E27FC236}">
                <a16:creationId xmlns="" xmlns:a16="http://schemas.microsoft.com/office/drawing/2014/main" id="{00000000-0008-0000-1000-000081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57" name="Line 7">
            <a:extLst>
              <a:ext uri="{FF2B5EF4-FFF2-40B4-BE49-F238E27FC236}">
                <a16:creationId xmlns="" xmlns:a16="http://schemas.microsoft.com/office/drawing/2014/main" id="{00000000-0008-0000-1000-000082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58" name="Line 8">
            <a:extLst>
              <a:ext uri="{FF2B5EF4-FFF2-40B4-BE49-F238E27FC236}">
                <a16:creationId xmlns="" xmlns:a16="http://schemas.microsoft.com/office/drawing/2014/main" id="{00000000-0008-0000-1000-000083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59" name="Line 9">
            <a:extLst>
              <a:ext uri="{FF2B5EF4-FFF2-40B4-BE49-F238E27FC236}">
                <a16:creationId xmlns="" xmlns:a16="http://schemas.microsoft.com/office/drawing/2014/main" id="{00000000-0008-0000-1000-000084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60" name="Line 7">
            <a:extLst>
              <a:ext uri="{FF2B5EF4-FFF2-40B4-BE49-F238E27FC236}">
                <a16:creationId xmlns="" xmlns:a16="http://schemas.microsoft.com/office/drawing/2014/main" id="{00000000-0008-0000-1000-000085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61" name="Line 8">
            <a:extLst>
              <a:ext uri="{FF2B5EF4-FFF2-40B4-BE49-F238E27FC236}">
                <a16:creationId xmlns="" xmlns:a16="http://schemas.microsoft.com/office/drawing/2014/main" id="{00000000-0008-0000-1000-000086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62" name="Line 9">
            <a:extLst>
              <a:ext uri="{FF2B5EF4-FFF2-40B4-BE49-F238E27FC236}">
                <a16:creationId xmlns="" xmlns:a16="http://schemas.microsoft.com/office/drawing/2014/main" id="{00000000-0008-0000-1000-000087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63" name="Line 7">
            <a:extLst>
              <a:ext uri="{FF2B5EF4-FFF2-40B4-BE49-F238E27FC236}">
                <a16:creationId xmlns="" xmlns:a16="http://schemas.microsoft.com/office/drawing/2014/main" id="{00000000-0008-0000-1000-00008A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64" name="Line 8">
            <a:extLst>
              <a:ext uri="{FF2B5EF4-FFF2-40B4-BE49-F238E27FC236}">
                <a16:creationId xmlns="" xmlns:a16="http://schemas.microsoft.com/office/drawing/2014/main" id="{00000000-0008-0000-1000-00008B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65" name="Line 9">
            <a:extLst>
              <a:ext uri="{FF2B5EF4-FFF2-40B4-BE49-F238E27FC236}">
                <a16:creationId xmlns="" xmlns:a16="http://schemas.microsoft.com/office/drawing/2014/main" id="{00000000-0008-0000-1000-00008C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66" name="Line 7">
            <a:extLst>
              <a:ext uri="{FF2B5EF4-FFF2-40B4-BE49-F238E27FC236}">
                <a16:creationId xmlns="" xmlns:a16="http://schemas.microsoft.com/office/drawing/2014/main" id="{00000000-0008-0000-1000-00008D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67" name="Line 8">
            <a:extLst>
              <a:ext uri="{FF2B5EF4-FFF2-40B4-BE49-F238E27FC236}">
                <a16:creationId xmlns="" xmlns:a16="http://schemas.microsoft.com/office/drawing/2014/main" id="{00000000-0008-0000-1000-00008E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68" name="Line 9">
            <a:extLst>
              <a:ext uri="{FF2B5EF4-FFF2-40B4-BE49-F238E27FC236}">
                <a16:creationId xmlns="" xmlns:a16="http://schemas.microsoft.com/office/drawing/2014/main" id="{00000000-0008-0000-1000-00008F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69" name="Line 7">
            <a:extLst>
              <a:ext uri="{FF2B5EF4-FFF2-40B4-BE49-F238E27FC236}">
                <a16:creationId xmlns="" xmlns:a16="http://schemas.microsoft.com/office/drawing/2014/main" id="{00000000-0008-0000-1000-000090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70" name="Line 8">
            <a:extLst>
              <a:ext uri="{FF2B5EF4-FFF2-40B4-BE49-F238E27FC236}">
                <a16:creationId xmlns="" xmlns:a16="http://schemas.microsoft.com/office/drawing/2014/main" id="{00000000-0008-0000-1000-000091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71" name="Line 9">
            <a:extLst>
              <a:ext uri="{FF2B5EF4-FFF2-40B4-BE49-F238E27FC236}">
                <a16:creationId xmlns="" xmlns:a16="http://schemas.microsoft.com/office/drawing/2014/main" id="{00000000-0008-0000-1000-000092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72" name="Line 7">
            <a:extLst>
              <a:ext uri="{FF2B5EF4-FFF2-40B4-BE49-F238E27FC236}">
                <a16:creationId xmlns="" xmlns:a16="http://schemas.microsoft.com/office/drawing/2014/main" id="{00000000-0008-0000-1000-000093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73" name="Line 8">
            <a:extLst>
              <a:ext uri="{FF2B5EF4-FFF2-40B4-BE49-F238E27FC236}">
                <a16:creationId xmlns="" xmlns:a16="http://schemas.microsoft.com/office/drawing/2014/main" id="{00000000-0008-0000-1000-000094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74" name="Line 9">
            <a:extLst>
              <a:ext uri="{FF2B5EF4-FFF2-40B4-BE49-F238E27FC236}">
                <a16:creationId xmlns="" xmlns:a16="http://schemas.microsoft.com/office/drawing/2014/main" id="{00000000-0008-0000-1000-000095010000}"/>
              </a:ext>
            </a:extLst>
          </p:cNvPr>
          <p:cNvSpPr>
            <a:spLocks noChangeShapeType="1"/>
          </p:cNvSpPr>
          <p:nvPr/>
        </p:nvSpPr>
        <p:spPr bwMode="auto">
          <a:xfrm>
            <a:off x="6556375" y="7608146"/>
            <a:ext cx="0" cy="0"/>
          </a:xfrm>
          <a:prstGeom prst="line">
            <a:avLst/>
          </a:prstGeom>
          <a:noFill/>
          <a:ln w="9525">
            <a:solidFill>
              <a:srgbClr val="000000"/>
            </a:solidFill>
            <a:round/>
            <a:headEnd/>
            <a:tailEnd/>
          </a:ln>
        </p:spPr>
        <p:txBody>
          <a:bodyPr/>
          <a:lstStyle/>
          <a:p>
            <a:endParaRPr lang="en-US"/>
          </a:p>
        </p:txBody>
      </p:sp>
      <p:sp>
        <p:nvSpPr>
          <p:cNvPr id="4275" name="Line 7">
            <a:extLst>
              <a:ext uri="{FF2B5EF4-FFF2-40B4-BE49-F238E27FC236}">
                <a16:creationId xmlns="" xmlns:a16="http://schemas.microsoft.com/office/drawing/2014/main" id="{00000000-0008-0000-1000-00009601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276" name="Line 8">
            <a:extLst>
              <a:ext uri="{FF2B5EF4-FFF2-40B4-BE49-F238E27FC236}">
                <a16:creationId xmlns="" xmlns:a16="http://schemas.microsoft.com/office/drawing/2014/main" id="{00000000-0008-0000-1000-00009701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277" name="Line 9">
            <a:extLst>
              <a:ext uri="{FF2B5EF4-FFF2-40B4-BE49-F238E27FC236}">
                <a16:creationId xmlns="" xmlns:a16="http://schemas.microsoft.com/office/drawing/2014/main" id="{00000000-0008-0000-1000-00009801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278" name="Line 7">
            <a:extLst>
              <a:ext uri="{FF2B5EF4-FFF2-40B4-BE49-F238E27FC236}">
                <a16:creationId xmlns="" xmlns:a16="http://schemas.microsoft.com/office/drawing/2014/main" id="{00000000-0008-0000-1000-00009901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279" name="Line 8">
            <a:extLst>
              <a:ext uri="{FF2B5EF4-FFF2-40B4-BE49-F238E27FC236}">
                <a16:creationId xmlns="" xmlns:a16="http://schemas.microsoft.com/office/drawing/2014/main" id="{00000000-0008-0000-1000-00009A01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280" name="Line 9">
            <a:extLst>
              <a:ext uri="{FF2B5EF4-FFF2-40B4-BE49-F238E27FC236}">
                <a16:creationId xmlns="" xmlns:a16="http://schemas.microsoft.com/office/drawing/2014/main" id="{00000000-0008-0000-1000-00009B01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281" name="Line 7">
            <a:extLst>
              <a:ext uri="{FF2B5EF4-FFF2-40B4-BE49-F238E27FC236}">
                <a16:creationId xmlns="" xmlns:a16="http://schemas.microsoft.com/office/drawing/2014/main" id="{00000000-0008-0000-1000-00009C01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282" name="Line 8">
            <a:extLst>
              <a:ext uri="{FF2B5EF4-FFF2-40B4-BE49-F238E27FC236}">
                <a16:creationId xmlns="" xmlns:a16="http://schemas.microsoft.com/office/drawing/2014/main" id="{00000000-0008-0000-1000-00009D01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283" name="Line 9">
            <a:extLst>
              <a:ext uri="{FF2B5EF4-FFF2-40B4-BE49-F238E27FC236}">
                <a16:creationId xmlns="" xmlns:a16="http://schemas.microsoft.com/office/drawing/2014/main" id="{00000000-0008-0000-1000-00009E01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284" name="Line 7">
            <a:extLst>
              <a:ext uri="{FF2B5EF4-FFF2-40B4-BE49-F238E27FC236}">
                <a16:creationId xmlns="" xmlns:a16="http://schemas.microsoft.com/office/drawing/2014/main" id="{00000000-0008-0000-1000-00009F01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285" name="Line 8">
            <a:extLst>
              <a:ext uri="{FF2B5EF4-FFF2-40B4-BE49-F238E27FC236}">
                <a16:creationId xmlns="" xmlns:a16="http://schemas.microsoft.com/office/drawing/2014/main" id="{00000000-0008-0000-1000-0000A001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286" name="Line 9">
            <a:extLst>
              <a:ext uri="{FF2B5EF4-FFF2-40B4-BE49-F238E27FC236}">
                <a16:creationId xmlns="" xmlns:a16="http://schemas.microsoft.com/office/drawing/2014/main" id="{00000000-0008-0000-1000-0000A101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287" name="Line 7">
            <a:extLst>
              <a:ext uri="{FF2B5EF4-FFF2-40B4-BE49-F238E27FC236}">
                <a16:creationId xmlns="" xmlns:a16="http://schemas.microsoft.com/office/drawing/2014/main" id="{00000000-0008-0000-1000-0000A201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288" name="Line 8">
            <a:extLst>
              <a:ext uri="{FF2B5EF4-FFF2-40B4-BE49-F238E27FC236}">
                <a16:creationId xmlns="" xmlns:a16="http://schemas.microsoft.com/office/drawing/2014/main" id="{00000000-0008-0000-1000-0000A301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289" name="Line 9">
            <a:extLst>
              <a:ext uri="{FF2B5EF4-FFF2-40B4-BE49-F238E27FC236}">
                <a16:creationId xmlns="" xmlns:a16="http://schemas.microsoft.com/office/drawing/2014/main" id="{00000000-0008-0000-1000-0000A401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290" name="Line 7">
            <a:extLst>
              <a:ext uri="{FF2B5EF4-FFF2-40B4-BE49-F238E27FC236}">
                <a16:creationId xmlns="" xmlns:a16="http://schemas.microsoft.com/office/drawing/2014/main" id="{00000000-0008-0000-1000-0000A801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291" name="Line 8">
            <a:extLst>
              <a:ext uri="{FF2B5EF4-FFF2-40B4-BE49-F238E27FC236}">
                <a16:creationId xmlns="" xmlns:a16="http://schemas.microsoft.com/office/drawing/2014/main" id="{00000000-0008-0000-1000-0000A901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292" name="Line 9">
            <a:extLst>
              <a:ext uri="{FF2B5EF4-FFF2-40B4-BE49-F238E27FC236}">
                <a16:creationId xmlns="" xmlns:a16="http://schemas.microsoft.com/office/drawing/2014/main" id="{00000000-0008-0000-1000-0000AA01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293" name="Line 7">
            <a:extLst>
              <a:ext uri="{FF2B5EF4-FFF2-40B4-BE49-F238E27FC236}">
                <a16:creationId xmlns="" xmlns:a16="http://schemas.microsoft.com/office/drawing/2014/main" id="{00000000-0008-0000-1000-0000AB01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294" name="Line 8">
            <a:extLst>
              <a:ext uri="{FF2B5EF4-FFF2-40B4-BE49-F238E27FC236}">
                <a16:creationId xmlns="" xmlns:a16="http://schemas.microsoft.com/office/drawing/2014/main" id="{00000000-0008-0000-1000-0000AC01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295" name="Line 9">
            <a:extLst>
              <a:ext uri="{FF2B5EF4-FFF2-40B4-BE49-F238E27FC236}">
                <a16:creationId xmlns="" xmlns:a16="http://schemas.microsoft.com/office/drawing/2014/main" id="{00000000-0008-0000-1000-0000AD01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296" name="Line 7">
            <a:extLst>
              <a:ext uri="{FF2B5EF4-FFF2-40B4-BE49-F238E27FC236}">
                <a16:creationId xmlns="" xmlns:a16="http://schemas.microsoft.com/office/drawing/2014/main" id="{00000000-0008-0000-1000-0000AE01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297" name="Line 8">
            <a:extLst>
              <a:ext uri="{FF2B5EF4-FFF2-40B4-BE49-F238E27FC236}">
                <a16:creationId xmlns="" xmlns:a16="http://schemas.microsoft.com/office/drawing/2014/main" id="{00000000-0008-0000-1000-0000AF01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298" name="Line 9">
            <a:extLst>
              <a:ext uri="{FF2B5EF4-FFF2-40B4-BE49-F238E27FC236}">
                <a16:creationId xmlns="" xmlns:a16="http://schemas.microsoft.com/office/drawing/2014/main" id="{00000000-0008-0000-1000-0000B001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299" name="Line 7">
            <a:extLst>
              <a:ext uri="{FF2B5EF4-FFF2-40B4-BE49-F238E27FC236}">
                <a16:creationId xmlns="" xmlns:a16="http://schemas.microsoft.com/office/drawing/2014/main" id="{00000000-0008-0000-1000-0000B101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300" name="Line 8">
            <a:extLst>
              <a:ext uri="{FF2B5EF4-FFF2-40B4-BE49-F238E27FC236}">
                <a16:creationId xmlns="" xmlns:a16="http://schemas.microsoft.com/office/drawing/2014/main" id="{00000000-0008-0000-1000-0000B201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301" name="Line 9">
            <a:extLst>
              <a:ext uri="{FF2B5EF4-FFF2-40B4-BE49-F238E27FC236}">
                <a16:creationId xmlns="" xmlns:a16="http://schemas.microsoft.com/office/drawing/2014/main" id="{00000000-0008-0000-1000-0000B301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302" name="Line 7">
            <a:extLst>
              <a:ext uri="{FF2B5EF4-FFF2-40B4-BE49-F238E27FC236}">
                <a16:creationId xmlns="" xmlns:a16="http://schemas.microsoft.com/office/drawing/2014/main" id="{00000000-0008-0000-1000-0000B701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303" name="Line 8">
            <a:extLst>
              <a:ext uri="{FF2B5EF4-FFF2-40B4-BE49-F238E27FC236}">
                <a16:creationId xmlns="" xmlns:a16="http://schemas.microsoft.com/office/drawing/2014/main" id="{00000000-0008-0000-1000-0000B801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304" name="Line 9">
            <a:extLst>
              <a:ext uri="{FF2B5EF4-FFF2-40B4-BE49-F238E27FC236}">
                <a16:creationId xmlns="" xmlns:a16="http://schemas.microsoft.com/office/drawing/2014/main" id="{00000000-0008-0000-1000-0000B901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305" name="Line 7">
            <a:extLst>
              <a:ext uri="{FF2B5EF4-FFF2-40B4-BE49-F238E27FC236}">
                <a16:creationId xmlns="" xmlns:a16="http://schemas.microsoft.com/office/drawing/2014/main" id="{00000000-0008-0000-1000-0000C0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06" name="Line 8">
            <a:extLst>
              <a:ext uri="{FF2B5EF4-FFF2-40B4-BE49-F238E27FC236}">
                <a16:creationId xmlns="" xmlns:a16="http://schemas.microsoft.com/office/drawing/2014/main" id="{00000000-0008-0000-1000-0000C1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07" name="Line 9">
            <a:extLst>
              <a:ext uri="{FF2B5EF4-FFF2-40B4-BE49-F238E27FC236}">
                <a16:creationId xmlns="" xmlns:a16="http://schemas.microsoft.com/office/drawing/2014/main" id="{00000000-0008-0000-1000-0000C2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08" name="Line 7">
            <a:extLst>
              <a:ext uri="{FF2B5EF4-FFF2-40B4-BE49-F238E27FC236}">
                <a16:creationId xmlns="" xmlns:a16="http://schemas.microsoft.com/office/drawing/2014/main" id="{00000000-0008-0000-1000-0000C301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309" name="Line 8">
            <a:extLst>
              <a:ext uri="{FF2B5EF4-FFF2-40B4-BE49-F238E27FC236}">
                <a16:creationId xmlns="" xmlns:a16="http://schemas.microsoft.com/office/drawing/2014/main" id="{00000000-0008-0000-1000-0000C401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310" name="Line 9">
            <a:extLst>
              <a:ext uri="{FF2B5EF4-FFF2-40B4-BE49-F238E27FC236}">
                <a16:creationId xmlns="" xmlns:a16="http://schemas.microsoft.com/office/drawing/2014/main" id="{00000000-0008-0000-1000-0000C501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311" name="Line 7">
            <a:extLst>
              <a:ext uri="{FF2B5EF4-FFF2-40B4-BE49-F238E27FC236}">
                <a16:creationId xmlns="" xmlns:a16="http://schemas.microsoft.com/office/drawing/2014/main" id="{00000000-0008-0000-1000-0000C601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12" name="Line 8">
            <a:extLst>
              <a:ext uri="{FF2B5EF4-FFF2-40B4-BE49-F238E27FC236}">
                <a16:creationId xmlns="" xmlns:a16="http://schemas.microsoft.com/office/drawing/2014/main" id="{00000000-0008-0000-1000-0000C701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13" name="Line 9">
            <a:extLst>
              <a:ext uri="{FF2B5EF4-FFF2-40B4-BE49-F238E27FC236}">
                <a16:creationId xmlns="" xmlns:a16="http://schemas.microsoft.com/office/drawing/2014/main" id="{00000000-0008-0000-1000-0000C801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14" name="Line 7">
            <a:extLst>
              <a:ext uri="{FF2B5EF4-FFF2-40B4-BE49-F238E27FC236}">
                <a16:creationId xmlns="" xmlns:a16="http://schemas.microsoft.com/office/drawing/2014/main" id="{00000000-0008-0000-1000-0000C901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315" name="Line 8">
            <a:extLst>
              <a:ext uri="{FF2B5EF4-FFF2-40B4-BE49-F238E27FC236}">
                <a16:creationId xmlns="" xmlns:a16="http://schemas.microsoft.com/office/drawing/2014/main" id="{00000000-0008-0000-1000-0000CA01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316" name="Line 9">
            <a:extLst>
              <a:ext uri="{FF2B5EF4-FFF2-40B4-BE49-F238E27FC236}">
                <a16:creationId xmlns="" xmlns:a16="http://schemas.microsoft.com/office/drawing/2014/main" id="{00000000-0008-0000-1000-0000CB01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317" name="Line 7">
            <a:extLst>
              <a:ext uri="{FF2B5EF4-FFF2-40B4-BE49-F238E27FC236}">
                <a16:creationId xmlns="" xmlns:a16="http://schemas.microsoft.com/office/drawing/2014/main" id="{00000000-0008-0000-1000-0000CC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18" name="Line 8">
            <a:extLst>
              <a:ext uri="{FF2B5EF4-FFF2-40B4-BE49-F238E27FC236}">
                <a16:creationId xmlns="" xmlns:a16="http://schemas.microsoft.com/office/drawing/2014/main" id="{00000000-0008-0000-1000-0000CD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19" name="Line 9">
            <a:extLst>
              <a:ext uri="{FF2B5EF4-FFF2-40B4-BE49-F238E27FC236}">
                <a16:creationId xmlns="" xmlns:a16="http://schemas.microsoft.com/office/drawing/2014/main" id="{00000000-0008-0000-1000-0000CE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20" name="Line 7">
            <a:extLst>
              <a:ext uri="{FF2B5EF4-FFF2-40B4-BE49-F238E27FC236}">
                <a16:creationId xmlns="" xmlns:a16="http://schemas.microsoft.com/office/drawing/2014/main" id="{00000000-0008-0000-1000-0000CF01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21" name="Line 8">
            <a:extLst>
              <a:ext uri="{FF2B5EF4-FFF2-40B4-BE49-F238E27FC236}">
                <a16:creationId xmlns="" xmlns:a16="http://schemas.microsoft.com/office/drawing/2014/main" id="{00000000-0008-0000-1000-0000D001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22" name="Line 9">
            <a:extLst>
              <a:ext uri="{FF2B5EF4-FFF2-40B4-BE49-F238E27FC236}">
                <a16:creationId xmlns="" xmlns:a16="http://schemas.microsoft.com/office/drawing/2014/main" id="{00000000-0008-0000-1000-0000D101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23" name="Line 7">
            <a:extLst>
              <a:ext uri="{FF2B5EF4-FFF2-40B4-BE49-F238E27FC236}">
                <a16:creationId xmlns="" xmlns:a16="http://schemas.microsoft.com/office/drawing/2014/main" id="{00000000-0008-0000-1000-0000D2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24" name="Line 8">
            <a:extLst>
              <a:ext uri="{FF2B5EF4-FFF2-40B4-BE49-F238E27FC236}">
                <a16:creationId xmlns="" xmlns:a16="http://schemas.microsoft.com/office/drawing/2014/main" id="{00000000-0008-0000-1000-0000D3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25" name="Line 9">
            <a:extLst>
              <a:ext uri="{FF2B5EF4-FFF2-40B4-BE49-F238E27FC236}">
                <a16:creationId xmlns="" xmlns:a16="http://schemas.microsoft.com/office/drawing/2014/main" id="{00000000-0008-0000-1000-0000D4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26" name="Line 7">
            <a:extLst>
              <a:ext uri="{FF2B5EF4-FFF2-40B4-BE49-F238E27FC236}">
                <a16:creationId xmlns="" xmlns:a16="http://schemas.microsoft.com/office/drawing/2014/main" id="{00000000-0008-0000-1000-0000D501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327" name="Line 8">
            <a:extLst>
              <a:ext uri="{FF2B5EF4-FFF2-40B4-BE49-F238E27FC236}">
                <a16:creationId xmlns="" xmlns:a16="http://schemas.microsoft.com/office/drawing/2014/main" id="{00000000-0008-0000-1000-0000D601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328" name="Line 9">
            <a:extLst>
              <a:ext uri="{FF2B5EF4-FFF2-40B4-BE49-F238E27FC236}">
                <a16:creationId xmlns="" xmlns:a16="http://schemas.microsoft.com/office/drawing/2014/main" id="{00000000-0008-0000-1000-0000D701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329" name="Line 7">
            <a:extLst>
              <a:ext uri="{FF2B5EF4-FFF2-40B4-BE49-F238E27FC236}">
                <a16:creationId xmlns="" xmlns:a16="http://schemas.microsoft.com/office/drawing/2014/main" id="{00000000-0008-0000-1000-0000D8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30" name="Line 8">
            <a:extLst>
              <a:ext uri="{FF2B5EF4-FFF2-40B4-BE49-F238E27FC236}">
                <a16:creationId xmlns="" xmlns:a16="http://schemas.microsoft.com/office/drawing/2014/main" id="{00000000-0008-0000-1000-0000D9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31" name="Line 9">
            <a:extLst>
              <a:ext uri="{FF2B5EF4-FFF2-40B4-BE49-F238E27FC236}">
                <a16:creationId xmlns="" xmlns:a16="http://schemas.microsoft.com/office/drawing/2014/main" id="{00000000-0008-0000-1000-0000DA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32" name="Line 7">
            <a:extLst>
              <a:ext uri="{FF2B5EF4-FFF2-40B4-BE49-F238E27FC236}">
                <a16:creationId xmlns="" xmlns:a16="http://schemas.microsoft.com/office/drawing/2014/main" id="{00000000-0008-0000-1000-0000DB01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33" name="Line 8">
            <a:extLst>
              <a:ext uri="{FF2B5EF4-FFF2-40B4-BE49-F238E27FC236}">
                <a16:creationId xmlns="" xmlns:a16="http://schemas.microsoft.com/office/drawing/2014/main" id="{00000000-0008-0000-1000-0000DC01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34" name="Line 9">
            <a:extLst>
              <a:ext uri="{FF2B5EF4-FFF2-40B4-BE49-F238E27FC236}">
                <a16:creationId xmlns="" xmlns:a16="http://schemas.microsoft.com/office/drawing/2014/main" id="{00000000-0008-0000-1000-0000DD01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35" name="Line 7">
            <a:extLst>
              <a:ext uri="{FF2B5EF4-FFF2-40B4-BE49-F238E27FC236}">
                <a16:creationId xmlns="" xmlns:a16="http://schemas.microsoft.com/office/drawing/2014/main" id="{00000000-0008-0000-1000-0000DE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36" name="Line 8">
            <a:extLst>
              <a:ext uri="{FF2B5EF4-FFF2-40B4-BE49-F238E27FC236}">
                <a16:creationId xmlns="" xmlns:a16="http://schemas.microsoft.com/office/drawing/2014/main" id="{00000000-0008-0000-1000-0000DF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37" name="Line 9">
            <a:extLst>
              <a:ext uri="{FF2B5EF4-FFF2-40B4-BE49-F238E27FC236}">
                <a16:creationId xmlns="" xmlns:a16="http://schemas.microsoft.com/office/drawing/2014/main" id="{00000000-0008-0000-1000-0000E0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38" name="Line 7">
            <a:extLst>
              <a:ext uri="{FF2B5EF4-FFF2-40B4-BE49-F238E27FC236}">
                <a16:creationId xmlns="" xmlns:a16="http://schemas.microsoft.com/office/drawing/2014/main" id="{00000000-0008-0000-1000-0000E101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339" name="Line 8">
            <a:extLst>
              <a:ext uri="{FF2B5EF4-FFF2-40B4-BE49-F238E27FC236}">
                <a16:creationId xmlns="" xmlns:a16="http://schemas.microsoft.com/office/drawing/2014/main" id="{00000000-0008-0000-1000-0000E201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340" name="Line 9">
            <a:extLst>
              <a:ext uri="{FF2B5EF4-FFF2-40B4-BE49-F238E27FC236}">
                <a16:creationId xmlns="" xmlns:a16="http://schemas.microsoft.com/office/drawing/2014/main" id="{00000000-0008-0000-1000-0000E301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341" name="Line 7">
            <a:extLst>
              <a:ext uri="{FF2B5EF4-FFF2-40B4-BE49-F238E27FC236}">
                <a16:creationId xmlns="" xmlns:a16="http://schemas.microsoft.com/office/drawing/2014/main" id="{00000000-0008-0000-1000-0000E401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42" name="Line 8">
            <a:extLst>
              <a:ext uri="{FF2B5EF4-FFF2-40B4-BE49-F238E27FC236}">
                <a16:creationId xmlns="" xmlns:a16="http://schemas.microsoft.com/office/drawing/2014/main" id="{00000000-0008-0000-1000-0000E501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43" name="Line 9">
            <a:extLst>
              <a:ext uri="{FF2B5EF4-FFF2-40B4-BE49-F238E27FC236}">
                <a16:creationId xmlns="" xmlns:a16="http://schemas.microsoft.com/office/drawing/2014/main" id="{00000000-0008-0000-1000-0000E601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44" name="Line 7">
            <a:extLst>
              <a:ext uri="{FF2B5EF4-FFF2-40B4-BE49-F238E27FC236}">
                <a16:creationId xmlns="" xmlns:a16="http://schemas.microsoft.com/office/drawing/2014/main" id="{00000000-0008-0000-1000-0000E701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345" name="Line 8">
            <a:extLst>
              <a:ext uri="{FF2B5EF4-FFF2-40B4-BE49-F238E27FC236}">
                <a16:creationId xmlns="" xmlns:a16="http://schemas.microsoft.com/office/drawing/2014/main" id="{00000000-0008-0000-1000-0000E801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346" name="Line 9">
            <a:extLst>
              <a:ext uri="{FF2B5EF4-FFF2-40B4-BE49-F238E27FC236}">
                <a16:creationId xmlns="" xmlns:a16="http://schemas.microsoft.com/office/drawing/2014/main" id="{00000000-0008-0000-1000-0000E901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347" name="Line 7">
            <a:extLst>
              <a:ext uri="{FF2B5EF4-FFF2-40B4-BE49-F238E27FC236}">
                <a16:creationId xmlns="" xmlns:a16="http://schemas.microsoft.com/office/drawing/2014/main" id="{00000000-0008-0000-1000-0000EA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48" name="Line 8">
            <a:extLst>
              <a:ext uri="{FF2B5EF4-FFF2-40B4-BE49-F238E27FC236}">
                <a16:creationId xmlns="" xmlns:a16="http://schemas.microsoft.com/office/drawing/2014/main" id="{00000000-0008-0000-1000-0000EB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49" name="Line 9">
            <a:extLst>
              <a:ext uri="{FF2B5EF4-FFF2-40B4-BE49-F238E27FC236}">
                <a16:creationId xmlns="" xmlns:a16="http://schemas.microsoft.com/office/drawing/2014/main" id="{00000000-0008-0000-1000-0000EC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50" name="Line 7">
            <a:extLst>
              <a:ext uri="{FF2B5EF4-FFF2-40B4-BE49-F238E27FC236}">
                <a16:creationId xmlns="" xmlns:a16="http://schemas.microsoft.com/office/drawing/2014/main" id="{00000000-0008-0000-1000-0000ED01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351" name="Line 8">
            <a:extLst>
              <a:ext uri="{FF2B5EF4-FFF2-40B4-BE49-F238E27FC236}">
                <a16:creationId xmlns="" xmlns:a16="http://schemas.microsoft.com/office/drawing/2014/main" id="{00000000-0008-0000-1000-0000EE01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352" name="Line 9">
            <a:extLst>
              <a:ext uri="{FF2B5EF4-FFF2-40B4-BE49-F238E27FC236}">
                <a16:creationId xmlns="" xmlns:a16="http://schemas.microsoft.com/office/drawing/2014/main" id="{00000000-0008-0000-1000-0000EF01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353" name="Line 7">
            <a:extLst>
              <a:ext uri="{FF2B5EF4-FFF2-40B4-BE49-F238E27FC236}">
                <a16:creationId xmlns="" xmlns:a16="http://schemas.microsoft.com/office/drawing/2014/main" id="{00000000-0008-0000-1000-0000F001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54" name="Line 8">
            <a:extLst>
              <a:ext uri="{FF2B5EF4-FFF2-40B4-BE49-F238E27FC236}">
                <a16:creationId xmlns="" xmlns:a16="http://schemas.microsoft.com/office/drawing/2014/main" id="{00000000-0008-0000-1000-0000F101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55" name="Line 9">
            <a:extLst>
              <a:ext uri="{FF2B5EF4-FFF2-40B4-BE49-F238E27FC236}">
                <a16:creationId xmlns="" xmlns:a16="http://schemas.microsoft.com/office/drawing/2014/main" id="{00000000-0008-0000-1000-0000F201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56" name="Line 7">
            <a:extLst>
              <a:ext uri="{FF2B5EF4-FFF2-40B4-BE49-F238E27FC236}">
                <a16:creationId xmlns="" xmlns:a16="http://schemas.microsoft.com/office/drawing/2014/main" id="{00000000-0008-0000-1000-0000F301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357" name="Line 8">
            <a:extLst>
              <a:ext uri="{FF2B5EF4-FFF2-40B4-BE49-F238E27FC236}">
                <a16:creationId xmlns="" xmlns:a16="http://schemas.microsoft.com/office/drawing/2014/main" id="{00000000-0008-0000-1000-0000F401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358" name="Line 9">
            <a:extLst>
              <a:ext uri="{FF2B5EF4-FFF2-40B4-BE49-F238E27FC236}">
                <a16:creationId xmlns="" xmlns:a16="http://schemas.microsoft.com/office/drawing/2014/main" id="{00000000-0008-0000-1000-0000F501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359" name="Line 7">
            <a:extLst>
              <a:ext uri="{FF2B5EF4-FFF2-40B4-BE49-F238E27FC236}">
                <a16:creationId xmlns="" xmlns:a16="http://schemas.microsoft.com/office/drawing/2014/main" id="{00000000-0008-0000-1000-0000F6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60" name="Line 8">
            <a:extLst>
              <a:ext uri="{FF2B5EF4-FFF2-40B4-BE49-F238E27FC236}">
                <a16:creationId xmlns="" xmlns:a16="http://schemas.microsoft.com/office/drawing/2014/main" id="{00000000-0008-0000-1000-0000F7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61" name="Line 9">
            <a:extLst>
              <a:ext uri="{FF2B5EF4-FFF2-40B4-BE49-F238E27FC236}">
                <a16:creationId xmlns="" xmlns:a16="http://schemas.microsoft.com/office/drawing/2014/main" id="{00000000-0008-0000-1000-0000F8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62" name="Line 7">
            <a:extLst>
              <a:ext uri="{FF2B5EF4-FFF2-40B4-BE49-F238E27FC236}">
                <a16:creationId xmlns="" xmlns:a16="http://schemas.microsoft.com/office/drawing/2014/main" id="{00000000-0008-0000-1000-0000F901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63" name="Line 8">
            <a:extLst>
              <a:ext uri="{FF2B5EF4-FFF2-40B4-BE49-F238E27FC236}">
                <a16:creationId xmlns="" xmlns:a16="http://schemas.microsoft.com/office/drawing/2014/main" id="{00000000-0008-0000-1000-0000FA01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64" name="Line 9">
            <a:extLst>
              <a:ext uri="{FF2B5EF4-FFF2-40B4-BE49-F238E27FC236}">
                <a16:creationId xmlns="" xmlns:a16="http://schemas.microsoft.com/office/drawing/2014/main" id="{00000000-0008-0000-1000-0000FB01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65" name="Line 7">
            <a:extLst>
              <a:ext uri="{FF2B5EF4-FFF2-40B4-BE49-F238E27FC236}">
                <a16:creationId xmlns="" xmlns:a16="http://schemas.microsoft.com/office/drawing/2014/main" id="{00000000-0008-0000-1000-0000FC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66" name="Line 8">
            <a:extLst>
              <a:ext uri="{FF2B5EF4-FFF2-40B4-BE49-F238E27FC236}">
                <a16:creationId xmlns="" xmlns:a16="http://schemas.microsoft.com/office/drawing/2014/main" id="{00000000-0008-0000-1000-0000FD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67" name="Line 9">
            <a:extLst>
              <a:ext uri="{FF2B5EF4-FFF2-40B4-BE49-F238E27FC236}">
                <a16:creationId xmlns="" xmlns:a16="http://schemas.microsoft.com/office/drawing/2014/main" id="{00000000-0008-0000-1000-0000FE01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68" name="Line 7">
            <a:extLst>
              <a:ext uri="{FF2B5EF4-FFF2-40B4-BE49-F238E27FC236}">
                <a16:creationId xmlns="" xmlns:a16="http://schemas.microsoft.com/office/drawing/2014/main" id="{00000000-0008-0000-1000-0000FF01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369" name="Line 8">
            <a:extLst>
              <a:ext uri="{FF2B5EF4-FFF2-40B4-BE49-F238E27FC236}">
                <a16:creationId xmlns="" xmlns:a16="http://schemas.microsoft.com/office/drawing/2014/main" id="{00000000-0008-0000-1000-000000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370" name="Line 9">
            <a:extLst>
              <a:ext uri="{FF2B5EF4-FFF2-40B4-BE49-F238E27FC236}">
                <a16:creationId xmlns="" xmlns:a16="http://schemas.microsoft.com/office/drawing/2014/main" id="{00000000-0008-0000-1000-000001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371" name="Line 7">
            <a:extLst>
              <a:ext uri="{FF2B5EF4-FFF2-40B4-BE49-F238E27FC236}">
                <a16:creationId xmlns="" xmlns:a16="http://schemas.microsoft.com/office/drawing/2014/main" id="{00000000-0008-0000-1000-000002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72" name="Line 8">
            <a:extLst>
              <a:ext uri="{FF2B5EF4-FFF2-40B4-BE49-F238E27FC236}">
                <a16:creationId xmlns="" xmlns:a16="http://schemas.microsoft.com/office/drawing/2014/main" id="{00000000-0008-0000-1000-000003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73" name="Line 9">
            <a:extLst>
              <a:ext uri="{FF2B5EF4-FFF2-40B4-BE49-F238E27FC236}">
                <a16:creationId xmlns="" xmlns:a16="http://schemas.microsoft.com/office/drawing/2014/main" id="{00000000-0008-0000-1000-000004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74" name="Line 7">
            <a:extLst>
              <a:ext uri="{FF2B5EF4-FFF2-40B4-BE49-F238E27FC236}">
                <a16:creationId xmlns="" xmlns:a16="http://schemas.microsoft.com/office/drawing/2014/main" id="{00000000-0008-0000-1000-000005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75" name="Line 8">
            <a:extLst>
              <a:ext uri="{FF2B5EF4-FFF2-40B4-BE49-F238E27FC236}">
                <a16:creationId xmlns="" xmlns:a16="http://schemas.microsoft.com/office/drawing/2014/main" id="{00000000-0008-0000-1000-000006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76" name="Line 9">
            <a:extLst>
              <a:ext uri="{FF2B5EF4-FFF2-40B4-BE49-F238E27FC236}">
                <a16:creationId xmlns="" xmlns:a16="http://schemas.microsoft.com/office/drawing/2014/main" id="{00000000-0008-0000-1000-000007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77" name="Line 7">
            <a:extLst>
              <a:ext uri="{FF2B5EF4-FFF2-40B4-BE49-F238E27FC236}">
                <a16:creationId xmlns="" xmlns:a16="http://schemas.microsoft.com/office/drawing/2014/main" id="{00000000-0008-0000-1000-000008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78" name="Line 8">
            <a:extLst>
              <a:ext uri="{FF2B5EF4-FFF2-40B4-BE49-F238E27FC236}">
                <a16:creationId xmlns="" xmlns:a16="http://schemas.microsoft.com/office/drawing/2014/main" id="{00000000-0008-0000-1000-000009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79" name="Line 9">
            <a:extLst>
              <a:ext uri="{FF2B5EF4-FFF2-40B4-BE49-F238E27FC236}">
                <a16:creationId xmlns="" xmlns:a16="http://schemas.microsoft.com/office/drawing/2014/main" id="{00000000-0008-0000-1000-00000A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380" name="Line 7">
            <a:extLst>
              <a:ext uri="{FF2B5EF4-FFF2-40B4-BE49-F238E27FC236}">
                <a16:creationId xmlns="" xmlns:a16="http://schemas.microsoft.com/office/drawing/2014/main" id="{00000000-0008-0000-1000-00000B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381" name="Line 8">
            <a:extLst>
              <a:ext uri="{FF2B5EF4-FFF2-40B4-BE49-F238E27FC236}">
                <a16:creationId xmlns="" xmlns:a16="http://schemas.microsoft.com/office/drawing/2014/main" id="{00000000-0008-0000-1000-00000C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382" name="Line 9">
            <a:extLst>
              <a:ext uri="{FF2B5EF4-FFF2-40B4-BE49-F238E27FC236}">
                <a16:creationId xmlns="" xmlns:a16="http://schemas.microsoft.com/office/drawing/2014/main" id="{00000000-0008-0000-1000-00000D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383" name="Line 7">
            <a:extLst>
              <a:ext uri="{FF2B5EF4-FFF2-40B4-BE49-F238E27FC236}">
                <a16:creationId xmlns="" xmlns:a16="http://schemas.microsoft.com/office/drawing/2014/main" id="{00000000-0008-0000-1000-00000E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84" name="Line 8">
            <a:extLst>
              <a:ext uri="{FF2B5EF4-FFF2-40B4-BE49-F238E27FC236}">
                <a16:creationId xmlns="" xmlns:a16="http://schemas.microsoft.com/office/drawing/2014/main" id="{00000000-0008-0000-1000-00000F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85" name="Line 9">
            <a:extLst>
              <a:ext uri="{FF2B5EF4-FFF2-40B4-BE49-F238E27FC236}">
                <a16:creationId xmlns="" xmlns:a16="http://schemas.microsoft.com/office/drawing/2014/main" id="{00000000-0008-0000-1000-000010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386" name="Line 7">
            <a:extLst>
              <a:ext uri="{FF2B5EF4-FFF2-40B4-BE49-F238E27FC236}">
                <a16:creationId xmlns="" xmlns:a16="http://schemas.microsoft.com/office/drawing/2014/main" id="{00000000-0008-0000-1000-000011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387" name="Line 8">
            <a:extLst>
              <a:ext uri="{FF2B5EF4-FFF2-40B4-BE49-F238E27FC236}">
                <a16:creationId xmlns="" xmlns:a16="http://schemas.microsoft.com/office/drawing/2014/main" id="{00000000-0008-0000-1000-000012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388" name="Line 9">
            <a:extLst>
              <a:ext uri="{FF2B5EF4-FFF2-40B4-BE49-F238E27FC236}">
                <a16:creationId xmlns="" xmlns:a16="http://schemas.microsoft.com/office/drawing/2014/main" id="{00000000-0008-0000-1000-000013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389" name="Line 7">
            <a:extLst>
              <a:ext uri="{FF2B5EF4-FFF2-40B4-BE49-F238E27FC236}">
                <a16:creationId xmlns="" xmlns:a16="http://schemas.microsoft.com/office/drawing/2014/main" id="{00000000-0008-0000-1000-00001402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390" name="Line 8">
            <a:extLst>
              <a:ext uri="{FF2B5EF4-FFF2-40B4-BE49-F238E27FC236}">
                <a16:creationId xmlns="" xmlns:a16="http://schemas.microsoft.com/office/drawing/2014/main" id="{00000000-0008-0000-1000-00001502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391" name="Line 9">
            <a:extLst>
              <a:ext uri="{FF2B5EF4-FFF2-40B4-BE49-F238E27FC236}">
                <a16:creationId xmlns="" xmlns:a16="http://schemas.microsoft.com/office/drawing/2014/main" id="{00000000-0008-0000-1000-00001602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392" name="Line 7">
            <a:extLst>
              <a:ext uri="{FF2B5EF4-FFF2-40B4-BE49-F238E27FC236}">
                <a16:creationId xmlns="" xmlns:a16="http://schemas.microsoft.com/office/drawing/2014/main" id="{00000000-0008-0000-1000-00001702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393" name="Line 8">
            <a:extLst>
              <a:ext uri="{FF2B5EF4-FFF2-40B4-BE49-F238E27FC236}">
                <a16:creationId xmlns="" xmlns:a16="http://schemas.microsoft.com/office/drawing/2014/main" id="{00000000-0008-0000-1000-00001802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394" name="Line 9">
            <a:extLst>
              <a:ext uri="{FF2B5EF4-FFF2-40B4-BE49-F238E27FC236}">
                <a16:creationId xmlns="" xmlns:a16="http://schemas.microsoft.com/office/drawing/2014/main" id="{00000000-0008-0000-1000-00001902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395" name="Line 7">
            <a:extLst>
              <a:ext uri="{FF2B5EF4-FFF2-40B4-BE49-F238E27FC236}">
                <a16:creationId xmlns="" xmlns:a16="http://schemas.microsoft.com/office/drawing/2014/main" id="{00000000-0008-0000-1000-00001A02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396" name="Line 8">
            <a:extLst>
              <a:ext uri="{FF2B5EF4-FFF2-40B4-BE49-F238E27FC236}">
                <a16:creationId xmlns="" xmlns:a16="http://schemas.microsoft.com/office/drawing/2014/main" id="{00000000-0008-0000-1000-00001B02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397" name="Line 9">
            <a:extLst>
              <a:ext uri="{FF2B5EF4-FFF2-40B4-BE49-F238E27FC236}">
                <a16:creationId xmlns="" xmlns:a16="http://schemas.microsoft.com/office/drawing/2014/main" id="{00000000-0008-0000-1000-00001C02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398" name="Line 7">
            <a:extLst>
              <a:ext uri="{FF2B5EF4-FFF2-40B4-BE49-F238E27FC236}">
                <a16:creationId xmlns="" xmlns:a16="http://schemas.microsoft.com/office/drawing/2014/main" id="{00000000-0008-0000-1000-00002002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399" name="Line 8">
            <a:extLst>
              <a:ext uri="{FF2B5EF4-FFF2-40B4-BE49-F238E27FC236}">
                <a16:creationId xmlns="" xmlns:a16="http://schemas.microsoft.com/office/drawing/2014/main" id="{00000000-0008-0000-1000-00002102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400" name="Line 9">
            <a:extLst>
              <a:ext uri="{FF2B5EF4-FFF2-40B4-BE49-F238E27FC236}">
                <a16:creationId xmlns="" xmlns:a16="http://schemas.microsoft.com/office/drawing/2014/main" id="{00000000-0008-0000-1000-00002202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401" name="Line 7">
            <a:extLst>
              <a:ext uri="{FF2B5EF4-FFF2-40B4-BE49-F238E27FC236}">
                <a16:creationId xmlns="" xmlns:a16="http://schemas.microsoft.com/office/drawing/2014/main" id="{00000000-0008-0000-1000-00002902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402" name="Line 8">
            <a:extLst>
              <a:ext uri="{FF2B5EF4-FFF2-40B4-BE49-F238E27FC236}">
                <a16:creationId xmlns="" xmlns:a16="http://schemas.microsoft.com/office/drawing/2014/main" id="{00000000-0008-0000-1000-00002A02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403" name="Line 9">
            <a:extLst>
              <a:ext uri="{FF2B5EF4-FFF2-40B4-BE49-F238E27FC236}">
                <a16:creationId xmlns="" xmlns:a16="http://schemas.microsoft.com/office/drawing/2014/main" id="{00000000-0008-0000-1000-00002B02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404" name="Line 7">
            <a:extLst>
              <a:ext uri="{FF2B5EF4-FFF2-40B4-BE49-F238E27FC236}">
                <a16:creationId xmlns="" xmlns:a16="http://schemas.microsoft.com/office/drawing/2014/main" id="{00000000-0008-0000-1000-00002F02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405" name="Line 8">
            <a:extLst>
              <a:ext uri="{FF2B5EF4-FFF2-40B4-BE49-F238E27FC236}">
                <a16:creationId xmlns="" xmlns:a16="http://schemas.microsoft.com/office/drawing/2014/main" id="{00000000-0008-0000-1000-00003002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406" name="Line 9">
            <a:extLst>
              <a:ext uri="{FF2B5EF4-FFF2-40B4-BE49-F238E27FC236}">
                <a16:creationId xmlns="" xmlns:a16="http://schemas.microsoft.com/office/drawing/2014/main" id="{00000000-0008-0000-1000-00003102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407" name="Line 7">
            <a:extLst>
              <a:ext uri="{FF2B5EF4-FFF2-40B4-BE49-F238E27FC236}">
                <a16:creationId xmlns="" xmlns:a16="http://schemas.microsoft.com/office/drawing/2014/main" id="{00000000-0008-0000-1000-00003B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08" name="Line 8">
            <a:extLst>
              <a:ext uri="{FF2B5EF4-FFF2-40B4-BE49-F238E27FC236}">
                <a16:creationId xmlns="" xmlns:a16="http://schemas.microsoft.com/office/drawing/2014/main" id="{00000000-0008-0000-1000-00003C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09" name="Line 9">
            <a:extLst>
              <a:ext uri="{FF2B5EF4-FFF2-40B4-BE49-F238E27FC236}">
                <a16:creationId xmlns="" xmlns:a16="http://schemas.microsoft.com/office/drawing/2014/main" id="{00000000-0008-0000-1000-00003D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10" name="Line 7">
            <a:extLst>
              <a:ext uri="{FF2B5EF4-FFF2-40B4-BE49-F238E27FC236}">
                <a16:creationId xmlns="" xmlns:a16="http://schemas.microsoft.com/office/drawing/2014/main" id="{00000000-0008-0000-1000-00003E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411" name="Line 8">
            <a:extLst>
              <a:ext uri="{FF2B5EF4-FFF2-40B4-BE49-F238E27FC236}">
                <a16:creationId xmlns="" xmlns:a16="http://schemas.microsoft.com/office/drawing/2014/main" id="{00000000-0008-0000-1000-00003F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412" name="Line 9">
            <a:extLst>
              <a:ext uri="{FF2B5EF4-FFF2-40B4-BE49-F238E27FC236}">
                <a16:creationId xmlns="" xmlns:a16="http://schemas.microsoft.com/office/drawing/2014/main" id="{00000000-0008-0000-1000-000040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413" name="Line 7">
            <a:extLst>
              <a:ext uri="{FF2B5EF4-FFF2-40B4-BE49-F238E27FC236}">
                <a16:creationId xmlns="" xmlns:a16="http://schemas.microsoft.com/office/drawing/2014/main" id="{00000000-0008-0000-1000-000041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414" name="Line 8">
            <a:extLst>
              <a:ext uri="{FF2B5EF4-FFF2-40B4-BE49-F238E27FC236}">
                <a16:creationId xmlns="" xmlns:a16="http://schemas.microsoft.com/office/drawing/2014/main" id="{00000000-0008-0000-1000-000042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415" name="Line 9">
            <a:extLst>
              <a:ext uri="{FF2B5EF4-FFF2-40B4-BE49-F238E27FC236}">
                <a16:creationId xmlns="" xmlns:a16="http://schemas.microsoft.com/office/drawing/2014/main" id="{00000000-0008-0000-1000-000043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416" name="Line 7">
            <a:extLst>
              <a:ext uri="{FF2B5EF4-FFF2-40B4-BE49-F238E27FC236}">
                <a16:creationId xmlns="" xmlns:a16="http://schemas.microsoft.com/office/drawing/2014/main" id="{00000000-0008-0000-1000-00004402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417" name="Line 8">
            <a:extLst>
              <a:ext uri="{FF2B5EF4-FFF2-40B4-BE49-F238E27FC236}">
                <a16:creationId xmlns="" xmlns:a16="http://schemas.microsoft.com/office/drawing/2014/main" id="{00000000-0008-0000-1000-00004502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418" name="Line 9">
            <a:extLst>
              <a:ext uri="{FF2B5EF4-FFF2-40B4-BE49-F238E27FC236}">
                <a16:creationId xmlns="" xmlns:a16="http://schemas.microsoft.com/office/drawing/2014/main" id="{00000000-0008-0000-1000-00004602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419" name="Line 7">
            <a:extLst>
              <a:ext uri="{FF2B5EF4-FFF2-40B4-BE49-F238E27FC236}">
                <a16:creationId xmlns="" xmlns:a16="http://schemas.microsoft.com/office/drawing/2014/main" id="{00000000-0008-0000-1000-000047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420" name="Line 8">
            <a:extLst>
              <a:ext uri="{FF2B5EF4-FFF2-40B4-BE49-F238E27FC236}">
                <a16:creationId xmlns="" xmlns:a16="http://schemas.microsoft.com/office/drawing/2014/main" id="{00000000-0008-0000-1000-000048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421" name="Line 9">
            <a:extLst>
              <a:ext uri="{FF2B5EF4-FFF2-40B4-BE49-F238E27FC236}">
                <a16:creationId xmlns="" xmlns:a16="http://schemas.microsoft.com/office/drawing/2014/main" id="{00000000-0008-0000-1000-000049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422" name="Line 7">
            <a:extLst>
              <a:ext uri="{FF2B5EF4-FFF2-40B4-BE49-F238E27FC236}">
                <a16:creationId xmlns="" xmlns:a16="http://schemas.microsoft.com/office/drawing/2014/main" id="{00000000-0008-0000-1000-00004A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23" name="Line 8">
            <a:extLst>
              <a:ext uri="{FF2B5EF4-FFF2-40B4-BE49-F238E27FC236}">
                <a16:creationId xmlns="" xmlns:a16="http://schemas.microsoft.com/office/drawing/2014/main" id="{00000000-0008-0000-1000-00004B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24" name="Line 9">
            <a:extLst>
              <a:ext uri="{FF2B5EF4-FFF2-40B4-BE49-F238E27FC236}">
                <a16:creationId xmlns="" xmlns:a16="http://schemas.microsoft.com/office/drawing/2014/main" id="{00000000-0008-0000-1000-00004C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25" name="Line 7">
            <a:extLst>
              <a:ext uri="{FF2B5EF4-FFF2-40B4-BE49-F238E27FC236}">
                <a16:creationId xmlns="" xmlns:a16="http://schemas.microsoft.com/office/drawing/2014/main" id="{00000000-0008-0000-1000-00004D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426" name="Line 8">
            <a:extLst>
              <a:ext uri="{FF2B5EF4-FFF2-40B4-BE49-F238E27FC236}">
                <a16:creationId xmlns="" xmlns:a16="http://schemas.microsoft.com/office/drawing/2014/main" id="{00000000-0008-0000-1000-00004E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427" name="Line 9">
            <a:extLst>
              <a:ext uri="{FF2B5EF4-FFF2-40B4-BE49-F238E27FC236}">
                <a16:creationId xmlns="" xmlns:a16="http://schemas.microsoft.com/office/drawing/2014/main" id="{00000000-0008-0000-1000-00004F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428" name="Line 7">
            <a:extLst>
              <a:ext uri="{FF2B5EF4-FFF2-40B4-BE49-F238E27FC236}">
                <a16:creationId xmlns="" xmlns:a16="http://schemas.microsoft.com/office/drawing/2014/main" id="{00000000-0008-0000-1000-000050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429" name="Line 8">
            <a:extLst>
              <a:ext uri="{FF2B5EF4-FFF2-40B4-BE49-F238E27FC236}">
                <a16:creationId xmlns="" xmlns:a16="http://schemas.microsoft.com/office/drawing/2014/main" id="{00000000-0008-0000-1000-000051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430" name="Line 9">
            <a:extLst>
              <a:ext uri="{FF2B5EF4-FFF2-40B4-BE49-F238E27FC236}">
                <a16:creationId xmlns="" xmlns:a16="http://schemas.microsoft.com/office/drawing/2014/main" id="{00000000-0008-0000-1000-000052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431" name="Line 7">
            <a:extLst>
              <a:ext uri="{FF2B5EF4-FFF2-40B4-BE49-F238E27FC236}">
                <a16:creationId xmlns="" xmlns:a16="http://schemas.microsoft.com/office/drawing/2014/main" id="{00000000-0008-0000-1000-000053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32" name="Line 8">
            <a:extLst>
              <a:ext uri="{FF2B5EF4-FFF2-40B4-BE49-F238E27FC236}">
                <a16:creationId xmlns="" xmlns:a16="http://schemas.microsoft.com/office/drawing/2014/main" id="{00000000-0008-0000-1000-000054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33" name="Line 9">
            <a:extLst>
              <a:ext uri="{FF2B5EF4-FFF2-40B4-BE49-F238E27FC236}">
                <a16:creationId xmlns="" xmlns:a16="http://schemas.microsoft.com/office/drawing/2014/main" id="{00000000-0008-0000-1000-000055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34" name="Line 7">
            <a:extLst>
              <a:ext uri="{FF2B5EF4-FFF2-40B4-BE49-F238E27FC236}">
                <a16:creationId xmlns="" xmlns:a16="http://schemas.microsoft.com/office/drawing/2014/main" id="{00000000-0008-0000-1000-000056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435" name="Line 8">
            <a:extLst>
              <a:ext uri="{FF2B5EF4-FFF2-40B4-BE49-F238E27FC236}">
                <a16:creationId xmlns="" xmlns:a16="http://schemas.microsoft.com/office/drawing/2014/main" id="{00000000-0008-0000-1000-000057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436" name="Line 9">
            <a:extLst>
              <a:ext uri="{FF2B5EF4-FFF2-40B4-BE49-F238E27FC236}">
                <a16:creationId xmlns="" xmlns:a16="http://schemas.microsoft.com/office/drawing/2014/main" id="{00000000-0008-0000-1000-000058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437" name="Line 7">
            <a:extLst>
              <a:ext uri="{FF2B5EF4-FFF2-40B4-BE49-F238E27FC236}">
                <a16:creationId xmlns="" xmlns:a16="http://schemas.microsoft.com/office/drawing/2014/main" id="{00000000-0008-0000-1000-000059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38" name="Line 8">
            <a:extLst>
              <a:ext uri="{FF2B5EF4-FFF2-40B4-BE49-F238E27FC236}">
                <a16:creationId xmlns="" xmlns:a16="http://schemas.microsoft.com/office/drawing/2014/main" id="{00000000-0008-0000-1000-00005A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39" name="Line 9">
            <a:extLst>
              <a:ext uri="{FF2B5EF4-FFF2-40B4-BE49-F238E27FC236}">
                <a16:creationId xmlns="" xmlns:a16="http://schemas.microsoft.com/office/drawing/2014/main" id="{00000000-0008-0000-1000-00005B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40" name="Line 7">
            <a:extLst>
              <a:ext uri="{FF2B5EF4-FFF2-40B4-BE49-F238E27FC236}">
                <a16:creationId xmlns="" xmlns:a16="http://schemas.microsoft.com/office/drawing/2014/main" id="{00000000-0008-0000-1000-00005C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441" name="Line 8">
            <a:extLst>
              <a:ext uri="{FF2B5EF4-FFF2-40B4-BE49-F238E27FC236}">
                <a16:creationId xmlns="" xmlns:a16="http://schemas.microsoft.com/office/drawing/2014/main" id="{00000000-0008-0000-1000-00005D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442" name="Line 9">
            <a:extLst>
              <a:ext uri="{FF2B5EF4-FFF2-40B4-BE49-F238E27FC236}">
                <a16:creationId xmlns="" xmlns:a16="http://schemas.microsoft.com/office/drawing/2014/main" id="{00000000-0008-0000-1000-00005E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443" name="Line 7">
            <a:extLst>
              <a:ext uri="{FF2B5EF4-FFF2-40B4-BE49-F238E27FC236}">
                <a16:creationId xmlns="" xmlns:a16="http://schemas.microsoft.com/office/drawing/2014/main" id="{00000000-0008-0000-1000-00005F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444" name="Line 8">
            <a:extLst>
              <a:ext uri="{FF2B5EF4-FFF2-40B4-BE49-F238E27FC236}">
                <a16:creationId xmlns="" xmlns:a16="http://schemas.microsoft.com/office/drawing/2014/main" id="{00000000-0008-0000-1000-000060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445" name="Line 9">
            <a:extLst>
              <a:ext uri="{FF2B5EF4-FFF2-40B4-BE49-F238E27FC236}">
                <a16:creationId xmlns="" xmlns:a16="http://schemas.microsoft.com/office/drawing/2014/main" id="{00000000-0008-0000-1000-000061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446" name="Line 7">
            <a:extLst>
              <a:ext uri="{FF2B5EF4-FFF2-40B4-BE49-F238E27FC236}">
                <a16:creationId xmlns="" xmlns:a16="http://schemas.microsoft.com/office/drawing/2014/main" id="{00000000-0008-0000-1000-000062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47" name="Line 8">
            <a:extLst>
              <a:ext uri="{FF2B5EF4-FFF2-40B4-BE49-F238E27FC236}">
                <a16:creationId xmlns="" xmlns:a16="http://schemas.microsoft.com/office/drawing/2014/main" id="{00000000-0008-0000-1000-000063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48" name="Line 9">
            <a:extLst>
              <a:ext uri="{FF2B5EF4-FFF2-40B4-BE49-F238E27FC236}">
                <a16:creationId xmlns="" xmlns:a16="http://schemas.microsoft.com/office/drawing/2014/main" id="{00000000-0008-0000-1000-000064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49" name="Line 7">
            <a:extLst>
              <a:ext uri="{FF2B5EF4-FFF2-40B4-BE49-F238E27FC236}">
                <a16:creationId xmlns="" xmlns:a16="http://schemas.microsoft.com/office/drawing/2014/main" id="{00000000-0008-0000-1000-000065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450" name="Line 8">
            <a:extLst>
              <a:ext uri="{FF2B5EF4-FFF2-40B4-BE49-F238E27FC236}">
                <a16:creationId xmlns="" xmlns:a16="http://schemas.microsoft.com/office/drawing/2014/main" id="{00000000-0008-0000-1000-000066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451" name="Line 9">
            <a:extLst>
              <a:ext uri="{FF2B5EF4-FFF2-40B4-BE49-F238E27FC236}">
                <a16:creationId xmlns="" xmlns:a16="http://schemas.microsoft.com/office/drawing/2014/main" id="{00000000-0008-0000-1000-000067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452" name="Line 7">
            <a:extLst>
              <a:ext uri="{FF2B5EF4-FFF2-40B4-BE49-F238E27FC236}">
                <a16:creationId xmlns="" xmlns:a16="http://schemas.microsoft.com/office/drawing/2014/main" id="{00000000-0008-0000-1000-000068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453" name="Line 8">
            <a:extLst>
              <a:ext uri="{FF2B5EF4-FFF2-40B4-BE49-F238E27FC236}">
                <a16:creationId xmlns="" xmlns:a16="http://schemas.microsoft.com/office/drawing/2014/main" id="{00000000-0008-0000-1000-000069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454" name="Line 9">
            <a:extLst>
              <a:ext uri="{FF2B5EF4-FFF2-40B4-BE49-F238E27FC236}">
                <a16:creationId xmlns="" xmlns:a16="http://schemas.microsoft.com/office/drawing/2014/main" id="{00000000-0008-0000-1000-00006A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455" name="Line 7">
            <a:extLst>
              <a:ext uri="{FF2B5EF4-FFF2-40B4-BE49-F238E27FC236}">
                <a16:creationId xmlns="" xmlns:a16="http://schemas.microsoft.com/office/drawing/2014/main" id="{00000000-0008-0000-1000-00006B02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456" name="Line 8">
            <a:extLst>
              <a:ext uri="{FF2B5EF4-FFF2-40B4-BE49-F238E27FC236}">
                <a16:creationId xmlns="" xmlns:a16="http://schemas.microsoft.com/office/drawing/2014/main" id="{00000000-0008-0000-1000-00006C02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457" name="Line 9">
            <a:extLst>
              <a:ext uri="{FF2B5EF4-FFF2-40B4-BE49-F238E27FC236}">
                <a16:creationId xmlns="" xmlns:a16="http://schemas.microsoft.com/office/drawing/2014/main" id="{00000000-0008-0000-1000-00006D02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458" name="Line 7">
            <a:extLst>
              <a:ext uri="{FF2B5EF4-FFF2-40B4-BE49-F238E27FC236}">
                <a16:creationId xmlns="" xmlns:a16="http://schemas.microsoft.com/office/drawing/2014/main" id="{00000000-0008-0000-1000-00006E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59" name="Line 8">
            <a:extLst>
              <a:ext uri="{FF2B5EF4-FFF2-40B4-BE49-F238E27FC236}">
                <a16:creationId xmlns="" xmlns:a16="http://schemas.microsoft.com/office/drawing/2014/main" id="{00000000-0008-0000-1000-00006F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60" name="Line 9">
            <a:extLst>
              <a:ext uri="{FF2B5EF4-FFF2-40B4-BE49-F238E27FC236}">
                <a16:creationId xmlns="" xmlns:a16="http://schemas.microsoft.com/office/drawing/2014/main" id="{00000000-0008-0000-1000-000070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61" name="Line 7">
            <a:extLst>
              <a:ext uri="{FF2B5EF4-FFF2-40B4-BE49-F238E27FC236}">
                <a16:creationId xmlns="" xmlns:a16="http://schemas.microsoft.com/office/drawing/2014/main" id="{00000000-0008-0000-1000-000071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462" name="Line 8">
            <a:extLst>
              <a:ext uri="{FF2B5EF4-FFF2-40B4-BE49-F238E27FC236}">
                <a16:creationId xmlns="" xmlns:a16="http://schemas.microsoft.com/office/drawing/2014/main" id="{00000000-0008-0000-1000-000072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463" name="Line 9">
            <a:extLst>
              <a:ext uri="{FF2B5EF4-FFF2-40B4-BE49-F238E27FC236}">
                <a16:creationId xmlns="" xmlns:a16="http://schemas.microsoft.com/office/drawing/2014/main" id="{00000000-0008-0000-1000-000073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464" name="Line 7">
            <a:extLst>
              <a:ext uri="{FF2B5EF4-FFF2-40B4-BE49-F238E27FC236}">
                <a16:creationId xmlns="" xmlns:a16="http://schemas.microsoft.com/office/drawing/2014/main" id="{00000000-0008-0000-1000-000074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465" name="Line 8">
            <a:extLst>
              <a:ext uri="{FF2B5EF4-FFF2-40B4-BE49-F238E27FC236}">
                <a16:creationId xmlns="" xmlns:a16="http://schemas.microsoft.com/office/drawing/2014/main" id="{00000000-0008-0000-1000-000075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466" name="Line 9">
            <a:extLst>
              <a:ext uri="{FF2B5EF4-FFF2-40B4-BE49-F238E27FC236}">
                <a16:creationId xmlns="" xmlns:a16="http://schemas.microsoft.com/office/drawing/2014/main" id="{00000000-0008-0000-1000-000076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467" name="Line 7">
            <a:extLst>
              <a:ext uri="{FF2B5EF4-FFF2-40B4-BE49-F238E27FC236}">
                <a16:creationId xmlns="" xmlns:a16="http://schemas.microsoft.com/office/drawing/2014/main" id="{00000000-0008-0000-1000-00007702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468" name="Line 8">
            <a:extLst>
              <a:ext uri="{FF2B5EF4-FFF2-40B4-BE49-F238E27FC236}">
                <a16:creationId xmlns="" xmlns:a16="http://schemas.microsoft.com/office/drawing/2014/main" id="{00000000-0008-0000-1000-00007802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469" name="Line 9">
            <a:extLst>
              <a:ext uri="{FF2B5EF4-FFF2-40B4-BE49-F238E27FC236}">
                <a16:creationId xmlns="" xmlns:a16="http://schemas.microsoft.com/office/drawing/2014/main" id="{00000000-0008-0000-1000-00007902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470" name="Line 7">
            <a:extLst>
              <a:ext uri="{FF2B5EF4-FFF2-40B4-BE49-F238E27FC236}">
                <a16:creationId xmlns="" xmlns:a16="http://schemas.microsoft.com/office/drawing/2014/main" id="{00000000-0008-0000-1000-00007A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471" name="Line 8">
            <a:extLst>
              <a:ext uri="{FF2B5EF4-FFF2-40B4-BE49-F238E27FC236}">
                <a16:creationId xmlns="" xmlns:a16="http://schemas.microsoft.com/office/drawing/2014/main" id="{00000000-0008-0000-1000-00007B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472" name="Line 9">
            <a:extLst>
              <a:ext uri="{FF2B5EF4-FFF2-40B4-BE49-F238E27FC236}">
                <a16:creationId xmlns="" xmlns:a16="http://schemas.microsoft.com/office/drawing/2014/main" id="{00000000-0008-0000-1000-00007C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473" name="Line 7">
            <a:extLst>
              <a:ext uri="{FF2B5EF4-FFF2-40B4-BE49-F238E27FC236}">
                <a16:creationId xmlns="" xmlns:a16="http://schemas.microsoft.com/office/drawing/2014/main" id="{00000000-0008-0000-1000-00007D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74" name="Line 8">
            <a:extLst>
              <a:ext uri="{FF2B5EF4-FFF2-40B4-BE49-F238E27FC236}">
                <a16:creationId xmlns="" xmlns:a16="http://schemas.microsoft.com/office/drawing/2014/main" id="{00000000-0008-0000-1000-00007E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75" name="Line 9">
            <a:extLst>
              <a:ext uri="{FF2B5EF4-FFF2-40B4-BE49-F238E27FC236}">
                <a16:creationId xmlns="" xmlns:a16="http://schemas.microsoft.com/office/drawing/2014/main" id="{00000000-0008-0000-1000-00007F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76" name="Line 7">
            <a:extLst>
              <a:ext uri="{FF2B5EF4-FFF2-40B4-BE49-F238E27FC236}">
                <a16:creationId xmlns="" xmlns:a16="http://schemas.microsoft.com/office/drawing/2014/main" id="{00000000-0008-0000-1000-000080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477" name="Line 8">
            <a:extLst>
              <a:ext uri="{FF2B5EF4-FFF2-40B4-BE49-F238E27FC236}">
                <a16:creationId xmlns="" xmlns:a16="http://schemas.microsoft.com/office/drawing/2014/main" id="{00000000-0008-0000-1000-000081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478" name="Line 9">
            <a:extLst>
              <a:ext uri="{FF2B5EF4-FFF2-40B4-BE49-F238E27FC236}">
                <a16:creationId xmlns="" xmlns:a16="http://schemas.microsoft.com/office/drawing/2014/main" id="{00000000-0008-0000-1000-000082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479" name="Line 7">
            <a:extLst>
              <a:ext uri="{FF2B5EF4-FFF2-40B4-BE49-F238E27FC236}">
                <a16:creationId xmlns="" xmlns:a16="http://schemas.microsoft.com/office/drawing/2014/main" id="{00000000-0008-0000-1000-000083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480" name="Line 8">
            <a:extLst>
              <a:ext uri="{FF2B5EF4-FFF2-40B4-BE49-F238E27FC236}">
                <a16:creationId xmlns="" xmlns:a16="http://schemas.microsoft.com/office/drawing/2014/main" id="{00000000-0008-0000-1000-000084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481" name="Line 9">
            <a:extLst>
              <a:ext uri="{FF2B5EF4-FFF2-40B4-BE49-F238E27FC236}">
                <a16:creationId xmlns="" xmlns:a16="http://schemas.microsoft.com/office/drawing/2014/main" id="{00000000-0008-0000-1000-000085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482" name="Line 7">
            <a:extLst>
              <a:ext uri="{FF2B5EF4-FFF2-40B4-BE49-F238E27FC236}">
                <a16:creationId xmlns="" xmlns:a16="http://schemas.microsoft.com/office/drawing/2014/main" id="{00000000-0008-0000-1000-000086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83" name="Line 8">
            <a:extLst>
              <a:ext uri="{FF2B5EF4-FFF2-40B4-BE49-F238E27FC236}">
                <a16:creationId xmlns="" xmlns:a16="http://schemas.microsoft.com/office/drawing/2014/main" id="{00000000-0008-0000-1000-000087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84" name="Line 9">
            <a:extLst>
              <a:ext uri="{FF2B5EF4-FFF2-40B4-BE49-F238E27FC236}">
                <a16:creationId xmlns="" xmlns:a16="http://schemas.microsoft.com/office/drawing/2014/main" id="{00000000-0008-0000-1000-000088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85" name="Line 7">
            <a:extLst>
              <a:ext uri="{FF2B5EF4-FFF2-40B4-BE49-F238E27FC236}">
                <a16:creationId xmlns="" xmlns:a16="http://schemas.microsoft.com/office/drawing/2014/main" id="{00000000-0008-0000-1000-000089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486" name="Line 8">
            <a:extLst>
              <a:ext uri="{FF2B5EF4-FFF2-40B4-BE49-F238E27FC236}">
                <a16:creationId xmlns="" xmlns:a16="http://schemas.microsoft.com/office/drawing/2014/main" id="{00000000-0008-0000-1000-00008A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487" name="Line 9">
            <a:extLst>
              <a:ext uri="{FF2B5EF4-FFF2-40B4-BE49-F238E27FC236}">
                <a16:creationId xmlns="" xmlns:a16="http://schemas.microsoft.com/office/drawing/2014/main" id="{00000000-0008-0000-1000-00008B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488" name="Line 7">
            <a:extLst>
              <a:ext uri="{FF2B5EF4-FFF2-40B4-BE49-F238E27FC236}">
                <a16:creationId xmlns="" xmlns:a16="http://schemas.microsoft.com/office/drawing/2014/main" id="{00000000-0008-0000-1000-00008C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89" name="Line 8">
            <a:extLst>
              <a:ext uri="{FF2B5EF4-FFF2-40B4-BE49-F238E27FC236}">
                <a16:creationId xmlns="" xmlns:a16="http://schemas.microsoft.com/office/drawing/2014/main" id="{00000000-0008-0000-1000-00008D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90" name="Line 9">
            <a:extLst>
              <a:ext uri="{FF2B5EF4-FFF2-40B4-BE49-F238E27FC236}">
                <a16:creationId xmlns="" xmlns:a16="http://schemas.microsoft.com/office/drawing/2014/main" id="{00000000-0008-0000-1000-00008E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91" name="Line 7">
            <a:extLst>
              <a:ext uri="{FF2B5EF4-FFF2-40B4-BE49-F238E27FC236}">
                <a16:creationId xmlns="" xmlns:a16="http://schemas.microsoft.com/office/drawing/2014/main" id="{00000000-0008-0000-1000-00008F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492" name="Line 8">
            <a:extLst>
              <a:ext uri="{FF2B5EF4-FFF2-40B4-BE49-F238E27FC236}">
                <a16:creationId xmlns="" xmlns:a16="http://schemas.microsoft.com/office/drawing/2014/main" id="{00000000-0008-0000-1000-000090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493" name="Line 9">
            <a:extLst>
              <a:ext uri="{FF2B5EF4-FFF2-40B4-BE49-F238E27FC236}">
                <a16:creationId xmlns="" xmlns:a16="http://schemas.microsoft.com/office/drawing/2014/main" id="{00000000-0008-0000-1000-000091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494" name="Line 7">
            <a:extLst>
              <a:ext uri="{FF2B5EF4-FFF2-40B4-BE49-F238E27FC236}">
                <a16:creationId xmlns="" xmlns:a16="http://schemas.microsoft.com/office/drawing/2014/main" id="{00000000-0008-0000-1000-000092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495" name="Line 8">
            <a:extLst>
              <a:ext uri="{FF2B5EF4-FFF2-40B4-BE49-F238E27FC236}">
                <a16:creationId xmlns="" xmlns:a16="http://schemas.microsoft.com/office/drawing/2014/main" id="{00000000-0008-0000-1000-000093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496" name="Line 9">
            <a:extLst>
              <a:ext uri="{FF2B5EF4-FFF2-40B4-BE49-F238E27FC236}">
                <a16:creationId xmlns="" xmlns:a16="http://schemas.microsoft.com/office/drawing/2014/main" id="{00000000-0008-0000-1000-000094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497" name="Line 7">
            <a:extLst>
              <a:ext uri="{FF2B5EF4-FFF2-40B4-BE49-F238E27FC236}">
                <a16:creationId xmlns="" xmlns:a16="http://schemas.microsoft.com/office/drawing/2014/main" id="{00000000-0008-0000-1000-000095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98" name="Line 8">
            <a:extLst>
              <a:ext uri="{FF2B5EF4-FFF2-40B4-BE49-F238E27FC236}">
                <a16:creationId xmlns="" xmlns:a16="http://schemas.microsoft.com/office/drawing/2014/main" id="{00000000-0008-0000-1000-000096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499" name="Line 9">
            <a:extLst>
              <a:ext uri="{FF2B5EF4-FFF2-40B4-BE49-F238E27FC236}">
                <a16:creationId xmlns="" xmlns:a16="http://schemas.microsoft.com/office/drawing/2014/main" id="{00000000-0008-0000-1000-000097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500" name="Line 7">
            <a:extLst>
              <a:ext uri="{FF2B5EF4-FFF2-40B4-BE49-F238E27FC236}">
                <a16:creationId xmlns="" xmlns:a16="http://schemas.microsoft.com/office/drawing/2014/main" id="{00000000-0008-0000-1000-000098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501" name="Line 8">
            <a:extLst>
              <a:ext uri="{FF2B5EF4-FFF2-40B4-BE49-F238E27FC236}">
                <a16:creationId xmlns="" xmlns:a16="http://schemas.microsoft.com/office/drawing/2014/main" id="{00000000-0008-0000-1000-000099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502" name="Line 9">
            <a:extLst>
              <a:ext uri="{FF2B5EF4-FFF2-40B4-BE49-F238E27FC236}">
                <a16:creationId xmlns="" xmlns:a16="http://schemas.microsoft.com/office/drawing/2014/main" id="{00000000-0008-0000-1000-00009A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503" name="Line 7">
            <a:extLst>
              <a:ext uri="{FF2B5EF4-FFF2-40B4-BE49-F238E27FC236}">
                <a16:creationId xmlns="" xmlns:a16="http://schemas.microsoft.com/office/drawing/2014/main" id="{00000000-0008-0000-1000-00009B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504" name="Line 8">
            <a:extLst>
              <a:ext uri="{FF2B5EF4-FFF2-40B4-BE49-F238E27FC236}">
                <a16:creationId xmlns="" xmlns:a16="http://schemas.microsoft.com/office/drawing/2014/main" id="{00000000-0008-0000-1000-00009C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505" name="Line 9">
            <a:extLst>
              <a:ext uri="{FF2B5EF4-FFF2-40B4-BE49-F238E27FC236}">
                <a16:creationId xmlns="" xmlns:a16="http://schemas.microsoft.com/office/drawing/2014/main" id="{00000000-0008-0000-1000-00009D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506" name="Line 7">
            <a:extLst>
              <a:ext uri="{FF2B5EF4-FFF2-40B4-BE49-F238E27FC236}">
                <a16:creationId xmlns="" xmlns:a16="http://schemas.microsoft.com/office/drawing/2014/main" id="{00000000-0008-0000-1000-00009E02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507" name="Line 8">
            <a:extLst>
              <a:ext uri="{FF2B5EF4-FFF2-40B4-BE49-F238E27FC236}">
                <a16:creationId xmlns="" xmlns:a16="http://schemas.microsoft.com/office/drawing/2014/main" id="{00000000-0008-0000-1000-00009F02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508" name="Line 9">
            <a:extLst>
              <a:ext uri="{FF2B5EF4-FFF2-40B4-BE49-F238E27FC236}">
                <a16:creationId xmlns="" xmlns:a16="http://schemas.microsoft.com/office/drawing/2014/main" id="{00000000-0008-0000-1000-0000A002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509" name="Line 7">
            <a:extLst>
              <a:ext uri="{FF2B5EF4-FFF2-40B4-BE49-F238E27FC236}">
                <a16:creationId xmlns="" xmlns:a16="http://schemas.microsoft.com/office/drawing/2014/main" id="{00000000-0008-0000-1000-0000A1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510" name="Line 8">
            <a:extLst>
              <a:ext uri="{FF2B5EF4-FFF2-40B4-BE49-F238E27FC236}">
                <a16:creationId xmlns="" xmlns:a16="http://schemas.microsoft.com/office/drawing/2014/main" id="{00000000-0008-0000-1000-0000A2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511" name="Line 9">
            <a:extLst>
              <a:ext uri="{FF2B5EF4-FFF2-40B4-BE49-F238E27FC236}">
                <a16:creationId xmlns="" xmlns:a16="http://schemas.microsoft.com/office/drawing/2014/main" id="{00000000-0008-0000-1000-0000A3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512" name="Line 7">
            <a:extLst>
              <a:ext uri="{FF2B5EF4-FFF2-40B4-BE49-F238E27FC236}">
                <a16:creationId xmlns="" xmlns:a16="http://schemas.microsoft.com/office/drawing/2014/main" id="{00000000-0008-0000-1000-0000A402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513" name="Line 8">
            <a:extLst>
              <a:ext uri="{FF2B5EF4-FFF2-40B4-BE49-F238E27FC236}">
                <a16:creationId xmlns="" xmlns:a16="http://schemas.microsoft.com/office/drawing/2014/main" id="{00000000-0008-0000-1000-0000A502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514" name="Line 9">
            <a:extLst>
              <a:ext uri="{FF2B5EF4-FFF2-40B4-BE49-F238E27FC236}">
                <a16:creationId xmlns="" xmlns:a16="http://schemas.microsoft.com/office/drawing/2014/main" id="{00000000-0008-0000-1000-0000A602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515" name="Line 7">
            <a:extLst>
              <a:ext uri="{FF2B5EF4-FFF2-40B4-BE49-F238E27FC236}">
                <a16:creationId xmlns="" xmlns:a16="http://schemas.microsoft.com/office/drawing/2014/main" id="{00000000-0008-0000-1000-0000A702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516" name="Line 8">
            <a:extLst>
              <a:ext uri="{FF2B5EF4-FFF2-40B4-BE49-F238E27FC236}">
                <a16:creationId xmlns="" xmlns:a16="http://schemas.microsoft.com/office/drawing/2014/main" id="{00000000-0008-0000-1000-0000A802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517" name="Line 9">
            <a:extLst>
              <a:ext uri="{FF2B5EF4-FFF2-40B4-BE49-F238E27FC236}">
                <a16:creationId xmlns="" xmlns:a16="http://schemas.microsoft.com/office/drawing/2014/main" id="{00000000-0008-0000-1000-0000A902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518" name="Line 7">
            <a:extLst>
              <a:ext uri="{FF2B5EF4-FFF2-40B4-BE49-F238E27FC236}">
                <a16:creationId xmlns="" xmlns:a16="http://schemas.microsoft.com/office/drawing/2014/main" id="{00000000-0008-0000-1000-0000AA02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519" name="Line 8">
            <a:extLst>
              <a:ext uri="{FF2B5EF4-FFF2-40B4-BE49-F238E27FC236}">
                <a16:creationId xmlns="" xmlns:a16="http://schemas.microsoft.com/office/drawing/2014/main" id="{00000000-0008-0000-1000-0000AB02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520" name="Line 9">
            <a:extLst>
              <a:ext uri="{FF2B5EF4-FFF2-40B4-BE49-F238E27FC236}">
                <a16:creationId xmlns="" xmlns:a16="http://schemas.microsoft.com/office/drawing/2014/main" id="{00000000-0008-0000-1000-0000AC02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521" name="Line 7">
            <a:extLst>
              <a:ext uri="{FF2B5EF4-FFF2-40B4-BE49-F238E27FC236}">
                <a16:creationId xmlns="" xmlns:a16="http://schemas.microsoft.com/office/drawing/2014/main" id="{00000000-0008-0000-1000-0000AD02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522" name="Line 8">
            <a:extLst>
              <a:ext uri="{FF2B5EF4-FFF2-40B4-BE49-F238E27FC236}">
                <a16:creationId xmlns="" xmlns:a16="http://schemas.microsoft.com/office/drawing/2014/main" id="{00000000-0008-0000-1000-0000AE02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523" name="Line 9">
            <a:extLst>
              <a:ext uri="{FF2B5EF4-FFF2-40B4-BE49-F238E27FC236}">
                <a16:creationId xmlns="" xmlns:a16="http://schemas.microsoft.com/office/drawing/2014/main" id="{00000000-0008-0000-1000-0000AF02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524" name="Line 7">
            <a:extLst>
              <a:ext uri="{FF2B5EF4-FFF2-40B4-BE49-F238E27FC236}">
                <a16:creationId xmlns="" xmlns:a16="http://schemas.microsoft.com/office/drawing/2014/main" id="{00000000-0008-0000-1000-0000B302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525" name="Line 8">
            <a:extLst>
              <a:ext uri="{FF2B5EF4-FFF2-40B4-BE49-F238E27FC236}">
                <a16:creationId xmlns="" xmlns:a16="http://schemas.microsoft.com/office/drawing/2014/main" id="{00000000-0008-0000-1000-0000B402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526" name="Line 9">
            <a:extLst>
              <a:ext uri="{FF2B5EF4-FFF2-40B4-BE49-F238E27FC236}">
                <a16:creationId xmlns="" xmlns:a16="http://schemas.microsoft.com/office/drawing/2014/main" id="{00000000-0008-0000-1000-0000B502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527" name="Line 7">
            <a:extLst>
              <a:ext uri="{FF2B5EF4-FFF2-40B4-BE49-F238E27FC236}">
                <a16:creationId xmlns="" xmlns:a16="http://schemas.microsoft.com/office/drawing/2014/main" id="{00000000-0008-0000-1000-0000B602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528" name="Line 8">
            <a:extLst>
              <a:ext uri="{FF2B5EF4-FFF2-40B4-BE49-F238E27FC236}">
                <a16:creationId xmlns="" xmlns:a16="http://schemas.microsoft.com/office/drawing/2014/main" id="{00000000-0008-0000-1000-0000B702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529" name="Line 9">
            <a:extLst>
              <a:ext uri="{FF2B5EF4-FFF2-40B4-BE49-F238E27FC236}">
                <a16:creationId xmlns="" xmlns:a16="http://schemas.microsoft.com/office/drawing/2014/main" id="{00000000-0008-0000-1000-0000B802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530" name="Line 7">
            <a:extLst>
              <a:ext uri="{FF2B5EF4-FFF2-40B4-BE49-F238E27FC236}">
                <a16:creationId xmlns="" xmlns:a16="http://schemas.microsoft.com/office/drawing/2014/main" id="{00000000-0008-0000-1000-0000B902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531" name="Line 8">
            <a:extLst>
              <a:ext uri="{FF2B5EF4-FFF2-40B4-BE49-F238E27FC236}">
                <a16:creationId xmlns="" xmlns:a16="http://schemas.microsoft.com/office/drawing/2014/main" id="{00000000-0008-0000-1000-0000BA02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532" name="Line 9">
            <a:extLst>
              <a:ext uri="{FF2B5EF4-FFF2-40B4-BE49-F238E27FC236}">
                <a16:creationId xmlns="" xmlns:a16="http://schemas.microsoft.com/office/drawing/2014/main" id="{00000000-0008-0000-1000-0000BB02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533" name="Line 7">
            <a:extLst>
              <a:ext uri="{FF2B5EF4-FFF2-40B4-BE49-F238E27FC236}">
                <a16:creationId xmlns="" xmlns:a16="http://schemas.microsoft.com/office/drawing/2014/main" id="{00000000-0008-0000-1000-0000BC02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534" name="Line 8">
            <a:extLst>
              <a:ext uri="{FF2B5EF4-FFF2-40B4-BE49-F238E27FC236}">
                <a16:creationId xmlns="" xmlns:a16="http://schemas.microsoft.com/office/drawing/2014/main" id="{00000000-0008-0000-1000-0000BD02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535" name="Line 9">
            <a:extLst>
              <a:ext uri="{FF2B5EF4-FFF2-40B4-BE49-F238E27FC236}">
                <a16:creationId xmlns="" xmlns:a16="http://schemas.microsoft.com/office/drawing/2014/main" id="{00000000-0008-0000-1000-0000BE02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536" name="Line 7">
            <a:extLst>
              <a:ext uri="{FF2B5EF4-FFF2-40B4-BE49-F238E27FC236}">
                <a16:creationId xmlns="" xmlns:a16="http://schemas.microsoft.com/office/drawing/2014/main" id="{00000000-0008-0000-1000-0000C202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537" name="Line 8">
            <a:extLst>
              <a:ext uri="{FF2B5EF4-FFF2-40B4-BE49-F238E27FC236}">
                <a16:creationId xmlns="" xmlns:a16="http://schemas.microsoft.com/office/drawing/2014/main" id="{00000000-0008-0000-1000-0000C302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538" name="Line 9">
            <a:extLst>
              <a:ext uri="{FF2B5EF4-FFF2-40B4-BE49-F238E27FC236}">
                <a16:creationId xmlns="" xmlns:a16="http://schemas.microsoft.com/office/drawing/2014/main" id="{00000000-0008-0000-1000-0000C402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539" name="Line 7">
            <a:extLst>
              <a:ext uri="{FF2B5EF4-FFF2-40B4-BE49-F238E27FC236}">
                <a16:creationId xmlns="" xmlns:a16="http://schemas.microsoft.com/office/drawing/2014/main" id="{00000000-0008-0000-1000-0000CB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540" name="Line 8">
            <a:extLst>
              <a:ext uri="{FF2B5EF4-FFF2-40B4-BE49-F238E27FC236}">
                <a16:creationId xmlns="" xmlns:a16="http://schemas.microsoft.com/office/drawing/2014/main" id="{00000000-0008-0000-1000-0000CC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541" name="Line 9">
            <a:extLst>
              <a:ext uri="{FF2B5EF4-FFF2-40B4-BE49-F238E27FC236}">
                <a16:creationId xmlns="" xmlns:a16="http://schemas.microsoft.com/office/drawing/2014/main" id="{00000000-0008-0000-1000-0000CD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542" name="Line 7">
            <a:extLst>
              <a:ext uri="{FF2B5EF4-FFF2-40B4-BE49-F238E27FC236}">
                <a16:creationId xmlns="" xmlns:a16="http://schemas.microsoft.com/office/drawing/2014/main" id="{00000000-0008-0000-1000-0000CE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543" name="Line 8">
            <a:extLst>
              <a:ext uri="{FF2B5EF4-FFF2-40B4-BE49-F238E27FC236}">
                <a16:creationId xmlns="" xmlns:a16="http://schemas.microsoft.com/office/drawing/2014/main" id="{00000000-0008-0000-1000-0000CF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544" name="Line 9">
            <a:extLst>
              <a:ext uri="{FF2B5EF4-FFF2-40B4-BE49-F238E27FC236}">
                <a16:creationId xmlns="" xmlns:a16="http://schemas.microsoft.com/office/drawing/2014/main" id="{00000000-0008-0000-1000-0000D0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545" name="Line 7">
            <a:extLst>
              <a:ext uri="{FF2B5EF4-FFF2-40B4-BE49-F238E27FC236}">
                <a16:creationId xmlns="" xmlns:a16="http://schemas.microsoft.com/office/drawing/2014/main" id="{00000000-0008-0000-1000-0000D1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546" name="Line 8">
            <a:extLst>
              <a:ext uri="{FF2B5EF4-FFF2-40B4-BE49-F238E27FC236}">
                <a16:creationId xmlns="" xmlns:a16="http://schemas.microsoft.com/office/drawing/2014/main" id="{00000000-0008-0000-1000-0000D2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547" name="Line 9">
            <a:extLst>
              <a:ext uri="{FF2B5EF4-FFF2-40B4-BE49-F238E27FC236}">
                <a16:creationId xmlns="" xmlns:a16="http://schemas.microsoft.com/office/drawing/2014/main" id="{00000000-0008-0000-1000-0000D3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548" name="Line 7">
            <a:extLst>
              <a:ext uri="{FF2B5EF4-FFF2-40B4-BE49-F238E27FC236}">
                <a16:creationId xmlns="" xmlns:a16="http://schemas.microsoft.com/office/drawing/2014/main" id="{00000000-0008-0000-1000-0000D4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549" name="Line 8">
            <a:extLst>
              <a:ext uri="{FF2B5EF4-FFF2-40B4-BE49-F238E27FC236}">
                <a16:creationId xmlns="" xmlns:a16="http://schemas.microsoft.com/office/drawing/2014/main" id="{00000000-0008-0000-1000-0000D5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550" name="Line 9">
            <a:extLst>
              <a:ext uri="{FF2B5EF4-FFF2-40B4-BE49-F238E27FC236}">
                <a16:creationId xmlns="" xmlns:a16="http://schemas.microsoft.com/office/drawing/2014/main" id="{00000000-0008-0000-1000-0000D6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551" name="Line 7">
            <a:extLst>
              <a:ext uri="{FF2B5EF4-FFF2-40B4-BE49-F238E27FC236}">
                <a16:creationId xmlns="" xmlns:a16="http://schemas.microsoft.com/office/drawing/2014/main" id="{00000000-0008-0000-1000-0000D7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552" name="Line 8">
            <a:extLst>
              <a:ext uri="{FF2B5EF4-FFF2-40B4-BE49-F238E27FC236}">
                <a16:creationId xmlns="" xmlns:a16="http://schemas.microsoft.com/office/drawing/2014/main" id="{00000000-0008-0000-1000-0000D8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553" name="Line 9">
            <a:extLst>
              <a:ext uri="{FF2B5EF4-FFF2-40B4-BE49-F238E27FC236}">
                <a16:creationId xmlns="" xmlns:a16="http://schemas.microsoft.com/office/drawing/2014/main" id="{00000000-0008-0000-1000-0000D9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554" name="Line 7">
            <a:extLst>
              <a:ext uri="{FF2B5EF4-FFF2-40B4-BE49-F238E27FC236}">
                <a16:creationId xmlns="" xmlns:a16="http://schemas.microsoft.com/office/drawing/2014/main" id="{00000000-0008-0000-1000-0000DA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555" name="Line 8">
            <a:extLst>
              <a:ext uri="{FF2B5EF4-FFF2-40B4-BE49-F238E27FC236}">
                <a16:creationId xmlns="" xmlns:a16="http://schemas.microsoft.com/office/drawing/2014/main" id="{00000000-0008-0000-1000-0000DB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556" name="Line 9">
            <a:extLst>
              <a:ext uri="{FF2B5EF4-FFF2-40B4-BE49-F238E27FC236}">
                <a16:creationId xmlns="" xmlns:a16="http://schemas.microsoft.com/office/drawing/2014/main" id="{00000000-0008-0000-1000-0000DC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557" name="Line 7">
            <a:extLst>
              <a:ext uri="{FF2B5EF4-FFF2-40B4-BE49-F238E27FC236}">
                <a16:creationId xmlns="" xmlns:a16="http://schemas.microsoft.com/office/drawing/2014/main" id="{00000000-0008-0000-1000-0000DD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558" name="Line 8">
            <a:extLst>
              <a:ext uri="{FF2B5EF4-FFF2-40B4-BE49-F238E27FC236}">
                <a16:creationId xmlns="" xmlns:a16="http://schemas.microsoft.com/office/drawing/2014/main" id="{00000000-0008-0000-1000-0000DE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559" name="Line 9">
            <a:extLst>
              <a:ext uri="{FF2B5EF4-FFF2-40B4-BE49-F238E27FC236}">
                <a16:creationId xmlns="" xmlns:a16="http://schemas.microsoft.com/office/drawing/2014/main" id="{00000000-0008-0000-1000-0000DF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560" name="Line 7">
            <a:extLst>
              <a:ext uri="{FF2B5EF4-FFF2-40B4-BE49-F238E27FC236}">
                <a16:creationId xmlns="" xmlns:a16="http://schemas.microsoft.com/office/drawing/2014/main" id="{00000000-0008-0000-1000-0000E0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561" name="Line 8">
            <a:extLst>
              <a:ext uri="{FF2B5EF4-FFF2-40B4-BE49-F238E27FC236}">
                <a16:creationId xmlns="" xmlns:a16="http://schemas.microsoft.com/office/drawing/2014/main" id="{00000000-0008-0000-1000-0000E1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562" name="Line 9">
            <a:extLst>
              <a:ext uri="{FF2B5EF4-FFF2-40B4-BE49-F238E27FC236}">
                <a16:creationId xmlns="" xmlns:a16="http://schemas.microsoft.com/office/drawing/2014/main" id="{00000000-0008-0000-1000-0000E2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563" name="Line 7">
            <a:extLst>
              <a:ext uri="{FF2B5EF4-FFF2-40B4-BE49-F238E27FC236}">
                <a16:creationId xmlns="" xmlns:a16="http://schemas.microsoft.com/office/drawing/2014/main" id="{00000000-0008-0000-1000-0000E3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564" name="Line 8">
            <a:extLst>
              <a:ext uri="{FF2B5EF4-FFF2-40B4-BE49-F238E27FC236}">
                <a16:creationId xmlns="" xmlns:a16="http://schemas.microsoft.com/office/drawing/2014/main" id="{00000000-0008-0000-1000-0000E4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565" name="Line 9">
            <a:extLst>
              <a:ext uri="{FF2B5EF4-FFF2-40B4-BE49-F238E27FC236}">
                <a16:creationId xmlns="" xmlns:a16="http://schemas.microsoft.com/office/drawing/2014/main" id="{00000000-0008-0000-1000-0000E5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566" name="Line 7">
            <a:extLst>
              <a:ext uri="{FF2B5EF4-FFF2-40B4-BE49-F238E27FC236}">
                <a16:creationId xmlns="" xmlns:a16="http://schemas.microsoft.com/office/drawing/2014/main" id="{00000000-0008-0000-1000-0000E6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567" name="Line 8">
            <a:extLst>
              <a:ext uri="{FF2B5EF4-FFF2-40B4-BE49-F238E27FC236}">
                <a16:creationId xmlns="" xmlns:a16="http://schemas.microsoft.com/office/drawing/2014/main" id="{00000000-0008-0000-1000-0000E7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568" name="Line 9">
            <a:extLst>
              <a:ext uri="{FF2B5EF4-FFF2-40B4-BE49-F238E27FC236}">
                <a16:creationId xmlns="" xmlns:a16="http://schemas.microsoft.com/office/drawing/2014/main" id="{00000000-0008-0000-1000-0000E8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569" name="Line 7">
            <a:extLst>
              <a:ext uri="{FF2B5EF4-FFF2-40B4-BE49-F238E27FC236}">
                <a16:creationId xmlns="" xmlns:a16="http://schemas.microsoft.com/office/drawing/2014/main" id="{00000000-0008-0000-1000-0000E9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570" name="Line 8">
            <a:extLst>
              <a:ext uri="{FF2B5EF4-FFF2-40B4-BE49-F238E27FC236}">
                <a16:creationId xmlns="" xmlns:a16="http://schemas.microsoft.com/office/drawing/2014/main" id="{00000000-0008-0000-1000-0000EA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571" name="Line 9">
            <a:extLst>
              <a:ext uri="{FF2B5EF4-FFF2-40B4-BE49-F238E27FC236}">
                <a16:creationId xmlns="" xmlns:a16="http://schemas.microsoft.com/office/drawing/2014/main" id="{00000000-0008-0000-1000-0000EB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572" name="Line 7">
            <a:extLst>
              <a:ext uri="{FF2B5EF4-FFF2-40B4-BE49-F238E27FC236}">
                <a16:creationId xmlns="" xmlns:a16="http://schemas.microsoft.com/office/drawing/2014/main" id="{00000000-0008-0000-1000-0000EC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573" name="Line 8">
            <a:extLst>
              <a:ext uri="{FF2B5EF4-FFF2-40B4-BE49-F238E27FC236}">
                <a16:creationId xmlns="" xmlns:a16="http://schemas.microsoft.com/office/drawing/2014/main" id="{00000000-0008-0000-1000-0000ED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574" name="Line 9">
            <a:extLst>
              <a:ext uri="{FF2B5EF4-FFF2-40B4-BE49-F238E27FC236}">
                <a16:creationId xmlns="" xmlns:a16="http://schemas.microsoft.com/office/drawing/2014/main" id="{00000000-0008-0000-1000-0000EE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575" name="Line 7">
            <a:extLst>
              <a:ext uri="{FF2B5EF4-FFF2-40B4-BE49-F238E27FC236}">
                <a16:creationId xmlns="" xmlns:a16="http://schemas.microsoft.com/office/drawing/2014/main" id="{00000000-0008-0000-1000-0000EF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576" name="Line 8">
            <a:extLst>
              <a:ext uri="{FF2B5EF4-FFF2-40B4-BE49-F238E27FC236}">
                <a16:creationId xmlns="" xmlns:a16="http://schemas.microsoft.com/office/drawing/2014/main" id="{00000000-0008-0000-1000-0000F0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577" name="Line 9">
            <a:extLst>
              <a:ext uri="{FF2B5EF4-FFF2-40B4-BE49-F238E27FC236}">
                <a16:creationId xmlns="" xmlns:a16="http://schemas.microsoft.com/office/drawing/2014/main" id="{00000000-0008-0000-1000-0000F1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578" name="Line 7">
            <a:extLst>
              <a:ext uri="{FF2B5EF4-FFF2-40B4-BE49-F238E27FC236}">
                <a16:creationId xmlns="" xmlns:a16="http://schemas.microsoft.com/office/drawing/2014/main" id="{00000000-0008-0000-1000-0000F2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579" name="Line 8">
            <a:extLst>
              <a:ext uri="{FF2B5EF4-FFF2-40B4-BE49-F238E27FC236}">
                <a16:creationId xmlns="" xmlns:a16="http://schemas.microsoft.com/office/drawing/2014/main" id="{00000000-0008-0000-1000-0000F3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580" name="Line 9">
            <a:extLst>
              <a:ext uri="{FF2B5EF4-FFF2-40B4-BE49-F238E27FC236}">
                <a16:creationId xmlns="" xmlns:a16="http://schemas.microsoft.com/office/drawing/2014/main" id="{00000000-0008-0000-1000-0000F4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581" name="Line 7">
            <a:extLst>
              <a:ext uri="{FF2B5EF4-FFF2-40B4-BE49-F238E27FC236}">
                <a16:creationId xmlns="" xmlns:a16="http://schemas.microsoft.com/office/drawing/2014/main" id="{00000000-0008-0000-1000-0000F5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582" name="Line 8">
            <a:extLst>
              <a:ext uri="{FF2B5EF4-FFF2-40B4-BE49-F238E27FC236}">
                <a16:creationId xmlns="" xmlns:a16="http://schemas.microsoft.com/office/drawing/2014/main" id="{00000000-0008-0000-1000-0000F6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583" name="Line 9">
            <a:extLst>
              <a:ext uri="{FF2B5EF4-FFF2-40B4-BE49-F238E27FC236}">
                <a16:creationId xmlns="" xmlns:a16="http://schemas.microsoft.com/office/drawing/2014/main" id="{00000000-0008-0000-1000-0000F702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584" name="Line 7">
            <a:extLst>
              <a:ext uri="{FF2B5EF4-FFF2-40B4-BE49-F238E27FC236}">
                <a16:creationId xmlns="" xmlns:a16="http://schemas.microsoft.com/office/drawing/2014/main" id="{00000000-0008-0000-1000-0000F8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585" name="Line 8">
            <a:extLst>
              <a:ext uri="{FF2B5EF4-FFF2-40B4-BE49-F238E27FC236}">
                <a16:creationId xmlns="" xmlns:a16="http://schemas.microsoft.com/office/drawing/2014/main" id="{00000000-0008-0000-1000-0000F9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586" name="Line 9">
            <a:extLst>
              <a:ext uri="{FF2B5EF4-FFF2-40B4-BE49-F238E27FC236}">
                <a16:creationId xmlns="" xmlns:a16="http://schemas.microsoft.com/office/drawing/2014/main" id="{00000000-0008-0000-1000-0000FA02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587" name="Line 7">
            <a:extLst>
              <a:ext uri="{FF2B5EF4-FFF2-40B4-BE49-F238E27FC236}">
                <a16:creationId xmlns="" xmlns:a16="http://schemas.microsoft.com/office/drawing/2014/main" id="{00000000-0008-0000-1000-0000FB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588" name="Line 8">
            <a:extLst>
              <a:ext uri="{FF2B5EF4-FFF2-40B4-BE49-F238E27FC236}">
                <a16:creationId xmlns="" xmlns:a16="http://schemas.microsoft.com/office/drawing/2014/main" id="{00000000-0008-0000-1000-0000FC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589" name="Line 9">
            <a:extLst>
              <a:ext uri="{FF2B5EF4-FFF2-40B4-BE49-F238E27FC236}">
                <a16:creationId xmlns="" xmlns:a16="http://schemas.microsoft.com/office/drawing/2014/main" id="{00000000-0008-0000-1000-0000FD02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590" name="Line 7">
            <a:extLst>
              <a:ext uri="{FF2B5EF4-FFF2-40B4-BE49-F238E27FC236}">
                <a16:creationId xmlns="" xmlns:a16="http://schemas.microsoft.com/office/drawing/2014/main" id="{00000000-0008-0000-1000-0000FE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591" name="Line 8">
            <a:extLst>
              <a:ext uri="{FF2B5EF4-FFF2-40B4-BE49-F238E27FC236}">
                <a16:creationId xmlns="" xmlns:a16="http://schemas.microsoft.com/office/drawing/2014/main" id="{00000000-0008-0000-1000-0000FF02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592" name="Line 9">
            <a:extLst>
              <a:ext uri="{FF2B5EF4-FFF2-40B4-BE49-F238E27FC236}">
                <a16:creationId xmlns="" xmlns:a16="http://schemas.microsoft.com/office/drawing/2014/main" id="{00000000-0008-0000-1000-000000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593" name="Line 7">
            <a:extLst>
              <a:ext uri="{FF2B5EF4-FFF2-40B4-BE49-F238E27FC236}">
                <a16:creationId xmlns="" xmlns:a16="http://schemas.microsoft.com/office/drawing/2014/main" id="{00000000-0008-0000-1000-000001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594" name="Line 8">
            <a:extLst>
              <a:ext uri="{FF2B5EF4-FFF2-40B4-BE49-F238E27FC236}">
                <a16:creationId xmlns="" xmlns:a16="http://schemas.microsoft.com/office/drawing/2014/main" id="{00000000-0008-0000-1000-000002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595" name="Line 9">
            <a:extLst>
              <a:ext uri="{FF2B5EF4-FFF2-40B4-BE49-F238E27FC236}">
                <a16:creationId xmlns="" xmlns:a16="http://schemas.microsoft.com/office/drawing/2014/main" id="{00000000-0008-0000-1000-000003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596" name="Line 7">
            <a:extLst>
              <a:ext uri="{FF2B5EF4-FFF2-40B4-BE49-F238E27FC236}">
                <a16:creationId xmlns="" xmlns:a16="http://schemas.microsoft.com/office/drawing/2014/main" id="{00000000-0008-0000-1000-000004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597" name="Line 8">
            <a:extLst>
              <a:ext uri="{FF2B5EF4-FFF2-40B4-BE49-F238E27FC236}">
                <a16:creationId xmlns="" xmlns:a16="http://schemas.microsoft.com/office/drawing/2014/main" id="{00000000-0008-0000-1000-000005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598" name="Line 9">
            <a:extLst>
              <a:ext uri="{FF2B5EF4-FFF2-40B4-BE49-F238E27FC236}">
                <a16:creationId xmlns="" xmlns:a16="http://schemas.microsoft.com/office/drawing/2014/main" id="{00000000-0008-0000-1000-000006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599" name="Line 7">
            <a:extLst>
              <a:ext uri="{FF2B5EF4-FFF2-40B4-BE49-F238E27FC236}">
                <a16:creationId xmlns="" xmlns:a16="http://schemas.microsoft.com/office/drawing/2014/main" id="{00000000-0008-0000-1000-000007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600" name="Line 8">
            <a:extLst>
              <a:ext uri="{FF2B5EF4-FFF2-40B4-BE49-F238E27FC236}">
                <a16:creationId xmlns="" xmlns:a16="http://schemas.microsoft.com/office/drawing/2014/main" id="{00000000-0008-0000-1000-000008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601" name="Line 9">
            <a:extLst>
              <a:ext uri="{FF2B5EF4-FFF2-40B4-BE49-F238E27FC236}">
                <a16:creationId xmlns="" xmlns:a16="http://schemas.microsoft.com/office/drawing/2014/main" id="{00000000-0008-0000-1000-000009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602" name="Line 7">
            <a:extLst>
              <a:ext uri="{FF2B5EF4-FFF2-40B4-BE49-F238E27FC236}">
                <a16:creationId xmlns="" xmlns:a16="http://schemas.microsoft.com/office/drawing/2014/main" id="{00000000-0008-0000-1000-00000A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603" name="Line 8">
            <a:extLst>
              <a:ext uri="{FF2B5EF4-FFF2-40B4-BE49-F238E27FC236}">
                <a16:creationId xmlns="" xmlns:a16="http://schemas.microsoft.com/office/drawing/2014/main" id="{00000000-0008-0000-1000-00000B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604" name="Line 9">
            <a:extLst>
              <a:ext uri="{FF2B5EF4-FFF2-40B4-BE49-F238E27FC236}">
                <a16:creationId xmlns="" xmlns:a16="http://schemas.microsoft.com/office/drawing/2014/main" id="{00000000-0008-0000-1000-00000C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605" name="Line 7">
            <a:extLst>
              <a:ext uri="{FF2B5EF4-FFF2-40B4-BE49-F238E27FC236}">
                <a16:creationId xmlns="" xmlns:a16="http://schemas.microsoft.com/office/drawing/2014/main" id="{00000000-0008-0000-1000-00000D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606" name="Line 8">
            <a:extLst>
              <a:ext uri="{FF2B5EF4-FFF2-40B4-BE49-F238E27FC236}">
                <a16:creationId xmlns="" xmlns:a16="http://schemas.microsoft.com/office/drawing/2014/main" id="{00000000-0008-0000-1000-00000E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607" name="Line 9">
            <a:extLst>
              <a:ext uri="{FF2B5EF4-FFF2-40B4-BE49-F238E27FC236}">
                <a16:creationId xmlns="" xmlns:a16="http://schemas.microsoft.com/office/drawing/2014/main" id="{00000000-0008-0000-1000-00000F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608" name="Line 7">
            <a:extLst>
              <a:ext uri="{FF2B5EF4-FFF2-40B4-BE49-F238E27FC236}">
                <a16:creationId xmlns="" xmlns:a16="http://schemas.microsoft.com/office/drawing/2014/main" id="{00000000-0008-0000-1000-000010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09" name="Line 8">
            <a:extLst>
              <a:ext uri="{FF2B5EF4-FFF2-40B4-BE49-F238E27FC236}">
                <a16:creationId xmlns="" xmlns:a16="http://schemas.microsoft.com/office/drawing/2014/main" id="{00000000-0008-0000-1000-000011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10" name="Line 9">
            <a:extLst>
              <a:ext uri="{FF2B5EF4-FFF2-40B4-BE49-F238E27FC236}">
                <a16:creationId xmlns="" xmlns:a16="http://schemas.microsoft.com/office/drawing/2014/main" id="{00000000-0008-0000-1000-000012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11" name="Line 7">
            <a:extLst>
              <a:ext uri="{FF2B5EF4-FFF2-40B4-BE49-F238E27FC236}">
                <a16:creationId xmlns="" xmlns:a16="http://schemas.microsoft.com/office/drawing/2014/main" id="{00000000-0008-0000-1000-000013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612" name="Line 8">
            <a:extLst>
              <a:ext uri="{FF2B5EF4-FFF2-40B4-BE49-F238E27FC236}">
                <a16:creationId xmlns="" xmlns:a16="http://schemas.microsoft.com/office/drawing/2014/main" id="{00000000-0008-0000-1000-000014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613" name="Line 9">
            <a:extLst>
              <a:ext uri="{FF2B5EF4-FFF2-40B4-BE49-F238E27FC236}">
                <a16:creationId xmlns="" xmlns:a16="http://schemas.microsoft.com/office/drawing/2014/main" id="{00000000-0008-0000-1000-000015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614" name="Line 7">
            <a:extLst>
              <a:ext uri="{FF2B5EF4-FFF2-40B4-BE49-F238E27FC236}">
                <a16:creationId xmlns="" xmlns:a16="http://schemas.microsoft.com/office/drawing/2014/main" id="{00000000-0008-0000-1000-000016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615" name="Line 8">
            <a:extLst>
              <a:ext uri="{FF2B5EF4-FFF2-40B4-BE49-F238E27FC236}">
                <a16:creationId xmlns="" xmlns:a16="http://schemas.microsoft.com/office/drawing/2014/main" id="{00000000-0008-0000-1000-000017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616" name="Line 9">
            <a:extLst>
              <a:ext uri="{FF2B5EF4-FFF2-40B4-BE49-F238E27FC236}">
                <a16:creationId xmlns="" xmlns:a16="http://schemas.microsoft.com/office/drawing/2014/main" id="{00000000-0008-0000-1000-000018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617" name="Line 7">
            <a:extLst>
              <a:ext uri="{FF2B5EF4-FFF2-40B4-BE49-F238E27FC236}">
                <a16:creationId xmlns="" xmlns:a16="http://schemas.microsoft.com/office/drawing/2014/main" id="{00000000-0008-0000-1000-000019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18" name="Line 8">
            <a:extLst>
              <a:ext uri="{FF2B5EF4-FFF2-40B4-BE49-F238E27FC236}">
                <a16:creationId xmlns="" xmlns:a16="http://schemas.microsoft.com/office/drawing/2014/main" id="{00000000-0008-0000-1000-00001A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19" name="Line 9">
            <a:extLst>
              <a:ext uri="{FF2B5EF4-FFF2-40B4-BE49-F238E27FC236}">
                <a16:creationId xmlns="" xmlns:a16="http://schemas.microsoft.com/office/drawing/2014/main" id="{00000000-0008-0000-1000-00001B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20" name="Line 7">
            <a:extLst>
              <a:ext uri="{FF2B5EF4-FFF2-40B4-BE49-F238E27FC236}">
                <a16:creationId xmlns="" xmlns:a16="http://schemas.microsoft.com/office/drawing/2014/main" id="{00000000-0008-0000-1000-00001C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621" name="Line 8">
            <a:extLst>
              <a:ext uri="{FF2B5EF4-FFF2-40B4-BE49-F238E27FC236}">
                <a16:creationId xmlns="" xmlns:a16="http://schemas.microsoft.com/office/drawing/2014/main" id="{00000000-0008-0000-1000-00001D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622" name="Line 9">
            <a:extLst>
              <a:ext uri="{FF2B5EF4-FFF2-40B4-BE49-F238E27FC236}">
                <a16:creationId xmlns="" xmlns:a16="http://schemas.microsoft.com/office/drawing/2014/main" id="{00000000-0008-0000-1000-00001E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623" name="Line 7">
            <a:extLst>
              <a:ext uri="{FF2B5EF4-FFF2-40B4-BE49-F238E27FC236}">
                <a16:creationId xmlns="" xmlns:a16="http://schemas.microsoft.com/office/drawing/2014/main" id="{00000000-0008-0000-1000-00001F03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624" name="Line 8">
            <a:extLst>
              <a:ext uri="{FF2B5EF4-FFF2-40B4-BE49-F238E27FC236}">
                <a16:creationId xmlns="" xmlns:a16="http://schemas.microsoft.com/office/drawing/2014/main" id="{00000000-0008-0000-1000-00002003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625" name="Line 9">
            <a:extLst>
              <a:ext uri="{FF2B5EF4-FFF2-40B4-BE49-F238E27FC236}">
                <a16:creationId xmlns="" xmlns:a16="http://schemas.microsoft.com/office/drawing/2014/main" id="{00000000-0008-0000-1000-00002103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626" name="Line 7">
            <a:extLst>
              <a:ext uri="{FF2B5EF4-FFF2-40B4-BE49-F238E27FC236}">
                <a16:creationId xmlns="" xmlns:a16="http://schemas.microsoft.com/office/drawing/2014/main" id="{00000000-0008-0000-1000-00002203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627" name="Line 8">
            <a:extLst>
              <a:ext uri="{FF2B5EF4-FFF2-40B4-BE49-F238E27FC236}">
                <a16:creationId xmlns="" xmlns:a16="http://schemas.microsoft.com/office/drawing/2014/main" id="{00000000-0008-0000-1000-00002303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628" name="Line 9">
            <a:extLst>
              <a:ext uri="{FF2B5EF4-FFF2-40B4-BE49-F238E27FC236}">
                <a16:creationId xmlns="" xmlns:a16="http://schemas.microsoft.com/office/drawing/2014/main" id="{00000000-0008-0000-1000-00002403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629" name="Line 7">
            <a:extLst>
              <a:ext uri="{FF2B5EF4-FFF2-40B4-BE49-F238E27FC236}">
                <a16:creationId xmlns="" xmlns:a16="http://schemas.microsoft.com/office/drawing/2014/main" id="{00000000-0008-0000-1000-00002503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630" name="Line 8">
            <a:extLst>
              <a:ext uri="{FF2B5EF4-FFF2-40B4-BE49-F238E27FC236}">
                <a16:creationId xmlns="" xmlns:a16="http://schemas.microsoft.com/office/drawing/2014/main" id="{00000000-0008-0000-1000-00002603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631" name="Line 9">
            <a:extLst>
              <a:ext uri="{FF2B5EF4-FFF2-40B4-BE49-F238E27FC236}">
                <a16:creationId xmlns="" xmlns:a16="http://schemas.microsoft.com/office/drawing/2014/main" id="{00000000-0008-0000-1000-00002703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632" name="Line 7">
            <a:extLst>
              <a:ext uri="{FF2B5EF4-FFF2-40B4-BE49-F238E27FC236}">
                <a16:creationId xmlns="" xmlns:a16="http://schemas.microsoft.com/office/drawing/2014/main" id="{00000000-0008-0000-1000-00002B03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633" name="Line 8">
            <a:extLst>
              <a:ext uri="{FF2B5EF4-FFF2-40B4-BE49-F238E27FC236}">
                <a16:creationId xmlns="" xmlns:a16="http://schemas.microsoft.com/office/drawing/2014/main" id="{00000000-0008-0000-1000-00002C03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634" name="Line 9">
            <a:extLst>
              <a:ext uri="{FF2B5EF4-FFF2-40B4-BE49-F238E27FC236}">
                <a16:creationId xmlns="" xmlns:a16="http://schemas.microsoft.com/office/drawing/2014/main" id="{00000000-0008-0000-1000-00002D03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635" name="Line 7">
            <a:extLst>
              <a:ext uri="{FF2B5EF4-FFF2-40B4-BE49-F238E27FC236}">
                <a16:creationId xmlns="" xmlns:a16="http://schemas.microsoft.com/office/drawing/2014/main" id="{00000000-0008-0000-1000-00003403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636" name="Line 8">
            <a:extLst>
              <a:ext uri="{FF2B5EF4-FFF2-40B4-BE49-F238E27FC236}">
                <a16:creationId xmlns="" xmlns:a16="http://schemas.microsoft.com/office/drawing/2014/main" id="{00000000-0008-0000-1000-00003503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637" name="Line 9">
            <a:extLst>
              <a:ext uri="{FF2B5EF4-FFF2-40B4-BE49-F238E27FC236}">
                <a16:creationId xmlns="" xmlns:a16="http://schemas.microsoft.com/office/drawing/2014/main" id="{00000000-0008-0000-1000-00003603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638" name="Line 7">
            <a:extLst>
              <a:ext uri="{FF2B5EF4-FFF2-40B4-BE49-F238E27FC236}">
                <a16:creationId xmlns="" xmlns:a16="http://schemas.microsoft.com/office/drawing/2014/main" id="{00000000-0008-0000-1000-00003A03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639" name="Line 8">
            <a:extLst>
              <a:ext uri="{FF2B5EF4-FFF2-40B4-BE49-F238E27FC236}">
                <a16:creationId xmlns="" xmlns:a16="http://schemas.microsoft.com/office/drawing/2014/main" id="{00000000-0008-0000-1000-00003B03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640" name="Line 9">
            <a:extLst>
              <a:ext uri="{FF2B5EF4-FFF2-40B4-BE49-F238E27FC236}">
                <a16:creationId xmlns="" xmlns:a16="http://schemas.microsoft.com/office/drawing/2014/main" id="{00000000-0008-0000-1000-00003C03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641" name="Line 7">
            <a:extLst>
              <a:ext uri="{FF2B5EF4-FFF2-40B4-BE49-F238E27FC236}">
                <a16:creationId xmlns="" xmlns:a16="http://schemas.microsoft.com/office/drawing/2014/main" id="{00000000-0008-0000-1000-000046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42" name="Line 8">
            <a:extLst>
              <a:ext uri="{FF2B5EF4-FFF2-40B4-BE49-F238E27FC236}">
                <a16:creationId xmlns="" xmlns:a16="http://schemas.microsoft.com/office/drawing/2014/main" id="{00000000-0008-0000-1000-000047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43" name="Line 9">
            <a:extLst>
              <a:ext uri="{FF2B5EF4-FFF2-40B4-BE49-F238E27FC236}">
                <a16:creationId xmlns="" xmlns:a16="http://schemas.microsoft.com/office/drawing/2014/main" id="{00000000-0008-0000-1000-000048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44" name="Line 7">
            <a:extLst>
              <a:ext uri="{FF2B5EF4-FFF2-40B4-BE49-F238E27FC236}">
                <a16:creationId xmlns="" xmlns:a16="http://schemas.microsoft.com/office/drawing/2014/main" id="{00000000-0008-0000-1000-000049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645" name="Line 8">
            <a:extLst>
              <a:ext uri="{FF2B5EF4-FFF2-40B4-BE49-F238E27FC236}">
                <a16:creationId xmlns="" xmlns:a16="http://schemas.microsoft.com/office/drawing/2014/main" id="{00000000-0008-0000-1000-00004A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646" name="Line 9">
            <a:extLst>
              <a:ext uri="{FF2B5EF4-FFF2-40B4-BE49-F238E27FC236}">
                <a16:creationId xmlns="" xmlns:a16="http://schemas.microsoft.com/office/drawing/2014/main" id="{00000000-0008-0000-1000-00004B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647" name="Line 7">
            <a:extLst>
              <a:ext uri="{FF2B5EF4-FFF2-40B4-BE49-F238E27FC236}">
                <a16:creationId xmlns="" xmlns:a16="http://schemas.microsoft.com/office/drawing/2014/main" id="{00000000-0008-0000-1000-00004C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648" name="Line 8">
            <a:extLst>
              <a:ext uri="{FF2B5EF4-FFF2-40B4-BE49-F238E27FC236}">
                <a16:creationId xmlns="" xmlns:a16="http://schemas.microsoft.com/office/drawing/2014/main" id="{00000000-0008-0000-1000-00004D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649" name="Line 9">
            <a:extLst>
              <a:ext uri="{FF2B5EF4-FFF2-40B4-BE49-F238E27FC236}">
                <a16:creationId xmlns="" xmlns:a16="http://schemas.microsoft.com/office/drawing/2014/main" id="{00000000-0008-0000-1000-00004E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650" name="Line 7">
            <a:extLst>
              <a:ext uri="{FF2B5EF4-FFF2-40B4-BE49-F238E27FC236}">
                <a16:creationId xmlns="" xmlns:a16="http://schemas.microsoft.com/office/drawing/2014/main" id="{00000000-0008-0000-1000-00004F03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651" name="Line 8">
            <a:extLst>
              <a:ext uri="{FF2B5EF4-FFF2-40B4-BE49-F238E27FC236}">
                <a16:creationId xmlns="" xmlns:a16="http://schemas.microsoft.com/office/drawing/2014/main" id="{00000000-0008-0000-1000-00005003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652" name="Line 9">
            <a:extLst>
              <a:ext uri="{FF2B5EF4-FFF2-40B4-BE49-F238E27FC236}">
                <a16:creationId xmlns="" xmlns:a16="http://schemas.microsoft.com/office/drawing/2014/main" id="{00000000-0008-0000-1000-00005103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653" name="Line 7">
            <a:extLst>
              <a:ext uri="{FF2B5EF4-FFF2-40B4-BE49-F238E27FC236}">
                <a16:creationId xmlns="" xmlns:a16="http://schemas.microsoft.com/office/drawing/2014/main" id="{00000000-0008-0000-1000-000052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654" name="Line 8">
            <a:extLst>
              <a:ext uri="{FF2B5EF4-FFF2-40B4-BE49-F238E27FC236}">
                <a16:creationId xmlns="" xmlns:a16="http://schemas.microsoft.com/office/drawing/2014/main" id="{00000000-0008-0000-1000-000053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655" name="Line 9">
            <a:extLst>
              <a:ext uri="{FF2B5EF4-FFF2-40B4-BE49-F238E27FC236}">
                <a16:creationId xmlns="" xmlns:a16="http://schemas.microsoft.com/office/drawing/2014/main" id="{00000000-0008-0000-1000-000054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656" name="Line 7">
            <a:extLst>
              <a:ext uri="{FF2B5EF4-FFF2-40B4-BE49-F238E27FC236}">
                <a16:creationId xmlns="" xmlns:a16="http://schemas.microsoft.com/office/drawing/2014/main" id="{00000000-0008-0000-1000-000055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57" name="Line 8">
            <a:extLst>
              <a:ext uri="{FF2B5EF4-FFF2-40B4-BE49-F238E27FC236}">
                <a16:creationId xmlns="" xmlns:a16="http://schemas.microsoft.com/office/drawing/2014/main" id="{00000000-0008-0000-1000-000056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58" name="Line 9">
            <a:extLst>
              <a:ext uri="{FF2B5EF4-FFF2-40B4-BE49-F238E27FC236}">
                <a16:creationId xmlns="" xmlns:a16="http://schemas.microsoft.com/office/drawing/2014/main" id="{00000000-0008-0000-1000-000057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59" name="Line 7">
            <a:extLst>
              <a:ext uri="{FF2B5EF4-FFF2-40B4-BE49-F238E27FC236}">
                <a16:creationId xmlns="" xmlns:a16="http://schemas.microsoft.com/office/drawing/2014/main" id="{00000000-0008-0000-1000-000058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660" name="Line 8">
            <a:extLst>
              <a:ext uri="{FF2B5EF4-FFF2-40B4-BE49-F238E27FC236}">
                <a16:creationId xmlns="" xmlns:a16="http://schemas.microsoft.com/office/drawing/2014/main" id="{00000000-0008-0000-1000-000059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661" name="Line 9">
            <a:extLst>
              <a:ext uri="{FF2B5EF4-FFF2-40B4-BE49-F238E27FC236}">
                <a16:creationId xmlns="" xmlns:a16="http://schemas.microsoft.com/office/drawing/2014/main" id="{00000000-0008-0000-1000-00005A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662" name="Line 7">
            <a:extLst>
              <a:ext uri="{FF2B5EF4-FFF2-40B4-BE49-F238E27FC236}">
                <a16:creationId xmlns="" xmlns:a16="http://schemas.microsoft.com/office/drawing/2014/main" id="{00000000-0008-0000-1000-00005B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663" name="Line 8">
            <a:extLst>
              <a:ext uri="{FF2B5EF4-FFF2-40B4-BE49-F238E27FC236}">
                <a16:creationId xmlns="" xmlns:a16="http://schemas.microsoft.com/office/drawing/2014/main" id="{00000000-0008-0000-1000-00005C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664" name="Line 9">
            <a:extLst>
              <a:ext uri="{FF2B5EF4-FFF2-40B4-BE49-F238E27FC236}">
                <a16:creationId xmlns="" xmlns:a16="http://schemas.microsoft.com/office/drawing/2014/main" id="{00000000-0008-0000-1000-00005D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665" name="Line 7">
            <a:extLst>
              <a:ext uri="{FF2B5EF4-FFF2-40B4-BE49-F238E27FC236}">
                <a16:creationId xmlns="" xmlns:a16="http://schemas.microsoft.com/office/drawing/2014/main" id="{00000000-0008-0000-1000-00005E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66" name="Line 8">
            <a:extLst>
              <a:ext uri="{FF2B5EF4-FFF2-40B4-BE49-F238E27FC236}">
                <a16:creationId xmlns="" xmlns:a16="http://schemas.microsoft.com/office/drawing/2014/main" id="{00000000-0008-0000-1000-00005F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67" name="Line 9">
            <a:extLst>
              <a:ext uri="{FF2B5EF4-FFF2-40B4-BE49-F238E27FC236}">
                <a16:creationId xmlns="" xmlns:a16="http://schemas.microsoft.com/office/drawing/2014/main" id="{00000000-0008-0000-1000-000060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68" name="Line 7">
            <a:extLst>
              <a:ext uri="{FF2B5EF4-FFF2-40B4-BE49-F238E27FC236}">
                <a16:creationId xmlns="" xmlns:a16="http://schemas.microsoft.com/office/drawing/2014/main" id="{00000000-0008-0000-1000-000061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669" name="Line 8">
            <a:extLst>
              <a:ext uri="{FF2B5EF4-FFF2-40B4-BE49-F238E27FC236}">
                <a16:creationId xmlns="" xmlns:a16="http://schemas.microsoft.com/office/drawing/2014/main" id="{00000000-0008-0000-1000-000062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670" name="Line 9">
            <a:extLst>
              <a:ext uri="{FF2B5EF4-FFF2-40B4-BE49-F238E27FC236}">
                <a16:creationId xmlns="" xmlns:a16="http://schemas.microsoft.com/office/drawing/2014/main" id="{00000000-0008-0000-1000-000063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671" name="Line 7">
            <a:extLst>
              <a:ext uri="{FF2B5EF4-FFF2-40B4-BE49-F238E27FC236}">
                <a16:creationId xmlns="" xmlns:a16="http://schemas.microsoft.com/office/drawing/2014/main" id="{00000000-0008-0000-1000-000064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72" name="Line 8">
            <a:extLst>
              <a:ext uri="{FF2B5EF4-FFF2-40B4-BE49-F238E27FC236}">
                <a16:creationId xmlns="" xmlns:a16="http://schemas.microsoft.com/office/drawing/2014/main" id="{00000000-0008-0000-1000-000065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73" name="Line 9">
            <a:extLst>
              <a:ext uri="{FF2B5EF4-FFF2-40B4-BE49-F238E27FC236}">
                <a16:creationId xmlns="" xmlns:a16="http://schemas.microsoft.com/office/drawing/2014/main" id="{00000000-0008-0000-1000-000066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74" name="Line 7">
            <a:extLst>
              <a:ext uri="{FF2B5EF4-FFF2-40B4-BE49-F238E27FC236}">
                <a16:creationId xmlns="" xmlns:a16="http://schemas.microsoft.com/office/drawing/2014/main" id="{00000000-0008-0000-1000-000067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675" name="Line 8">
            <a:extLst>
              <a:ext uri="{FF2B5EF4-FFF2-40B4-BE49-F238E27FC236}">
                <a16:creationId xmlns="" xmlns:a16="http://schemas.microsoft.com/office/drawing/2014/main" id="{00000000-0008-0000-1000-000068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676" name="Line 9">
            <a:extLst>
              <a:ext uri="{FF2B5EF4-FFF2-40B4-BE49-F238E27FC236}">
                <a16:creationId xmlns="" xmlns:a16="http://schemas.microsoft.com/office/drawing/2014/main" id="{00000000-0008-0000-1000-000069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677" name="Line 7">
            <a:extLst>
              <a:ext uri="{FF2B5EF4-FFF2-40B4-BE49-F238E27FC236}">
                <a16:creationId xmlns="" xmlns:a16="http://schemas.microsoft.com/office/drawing/2014/main" id="{00000000-0008-0000-1000-00006A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678" name="Line 8">
            <a:extLst>
              <a:ext uri="{FF2B5EF4-FFF2-40B4-BE49-F238E27FC236}">
                <a16:creationId xmlns="" xmlns:a16="http://schemas.microsoft.com/office/drawing/2014/main" id="{00000000-0008-0000-1000-00006B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679" name="Line 9">
            <a:extLst>
              <a:ext uri="{FF2B5EF4-FFF2-40B4-BE49-F238E27FC236}">
                <a16:creationId xmlns="" xmlns:a16="http://schemas.microsoft.com/office/drawing/2014/main" id="{00000000-0008-0000-1000-00006C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680" name="Line 7">
            <a:extLst>
              <a:ext uri="{FF2B5EF4-FFF2-40B4-BE49-F238E27FC236}">
                <a16:creationId xmlns="" xmlns:a16="http://schemas.microsoft.com/office/drawing/2014/main" id="{00000000-0008-0000-1000-00006D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81" name="Line 8">
            <a:extLst>
              <a:ext uri="{FF2B5EF4-FFF2-40B4-BE49-F238E27FC236}">
                <a16:creationId xmlns="" xmlns:a16="http://schemas.microsoft.com/office/drawing/2014/main" id="{00000000-0008-0000-1000-00006E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82" name="Line 9">
            <a:extLst>
              <a:ext uri="{FF2B5EF4-FFF2-40B4-BE49-F238E27FC236}">
                <a16:creationId xmlns="" xmlns:a16="http://schemas.microsoft.com/office/drawing/2014/main" id="{00000000-0008-0000-1000-00006F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83" name="Line 7">
            <a:extLst>
              <a:ext uri="{FF2B5EF4-FFF2-40B4-BE49-F238E27FC236}">
                <a16:creationId xmlns="" xmlns:a16="http://schemas.microsoft.com/office/drawing/2014/main" id="{00000000-0008-0000-1000-000070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684" name="Line 8">
            <a:extLst>
              <a:ext uri="{FF2B5EF4-FFF2-40B4-BE49-F238E27FC236}">
                <a16:creationId xmlns="" xmlns:a16="http://schemas.microsoft.com/office/drawing/2014/main" id="{00000000-0008-0000-1000-000071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685" name="Line 9">
            <a:extLst>
              <a:ext uri="{FF2B5EF4-FFF2-40B4-BE49-F238E27FC236}">
                <a16:creationId xmlns="" xmlns:a16="http://schemas.microsoft.com/office/drawing/2014/main" id="{00000000-0008-0000-1000-000072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686" name="Line 7">
            <a:extLst>
              <a:ext uri="{FF2B5EF4-FFF2-40B4-BE49-F238E27FC236}">
                <a16:creationId xmlns="" xmlns:a16="http://schemas.microsoft.com/office/drawing/2014/main" id="{00000000-0008-0000-1000-000073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687" name="Line 8">
            <a:extLst>
              <a:ext uri="{FF2B5EF4-FFF2-40B4-BE49-F238E27FC236}">
                <a16:creationId xmlns="" xmlns:a16="http://schemas.microsoft.com/office/drawing/2014/main" id="{00000000-0008-0000-1000-000074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688" name="Line 9">
            <a:extLst>
              <a:ext uri="{FF2B5EF4-FFF2-40B4-BE49-F238E27FC236}">
                <a16:creationId xmlns="" xmlns:a16="http://schemas.microsoft.com/office/drawing/2014/main" id="{00000000-0008-0000-1000-000075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689" name="Line 7">
            <a:extLst>
              <a:ext uri="{FF2B5EF4-FFF2-40B4-BE49-F238E27FC236}">
                <a16:creationId xmlns="" xmlns:a16="http://schemas.microsoft.com/office/drawing/2014/main" id="{00000000-0008-0000-1000-00007603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690" name="Line 8">
            <a:extLst>
              <a:ext uri="{FF2B5EF4-FFF2-40B4-BE49-F238E27FC236}">
                <a16:creationId xmlns="" xmlns:a16="http://schemas.microsoft.com/office/drawing/2014/main" id="{00000000-0008-0000-1000-00007703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691" name="Line 9">
            <a:extLst>
              <a:ext uri="{FF2B5EF4-FFF2-40B4-BE49-F238E27FC236}">
                <a16:creationId xmlns="" xmlns:a16="http://schemas.microsoft.com/office/drawing/2014/main" id="{00000000-0008-0000-1000-00007803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692" name="Line 7">
            <a:extLst>
              <a:ext uri="{FF2B5EF4-FFF2-40B4-BE49-F238E27FC236}">
                <a16:creationId xmlns="" xmlns:a16="http://schemas.microsoft.com/office/drawing/2014/main" id="{00000000-0008-0000-1000-000079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93" name="Line 8">
            <a:extLst>
              <a:ext uri="{FF2B5EF4-FFF2-40B4-BE49-F238E27FC236}">
                <a16:creationId xmlns="" xmlns:a16="http://schemas.microsoft.com/office/drawing/2014/main" id="{00000000-0008-0000-1000-00007A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94" name="Line 9">
            <a:extLst>
              <a:ext uri="{FF2B5EF4-FFF2-40B4-BE49-F238E27FC236}">
                <a16:creationId xmlns="" xmlns:a16="http://schemas.microsoft.com/office/drawing/2014/main" id="{00000000-0008-0000-1000-00007B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695" name="Line 7">
            <a:extLst>
              <a:ext uri="{FF2B5EF4-FFF2-40B4-BE49-F238E27FC236}">
                <a16:creationId xmlns="" xmlns:a16="http://schemas.microsoft.com/office/drawing/2014/main" id="{00000000-0008-0000-1000-00007C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696" name="Line 8">
            <a:extLst>
              <a:ext uri="{FF2B5EF4-FFF2-40B4-BE49-F238E27FC236}">
                <a16:creationId xmlns="" xmlns:a16="http://schemas.microsoft.com/office/drawing/2014/main" id="{00000000-0008-0000-1000-00007D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697" name="Line 9">
            <a:extLst>
              <a:ext uri="{FF2B5EF4-FFF2-40B4-BE49-F238E27FC236}">
                <a16:creationId xmlns="" xmlns:a16="http://schemas.microsoft.com/office/drawing/2014/main" id="{00000000-0008-0000-1000-00007E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698" name="Line 7">
            <a:extLst>
              <a:ext uri="{FF2B5EF4-FFF2-40B4-BE49-F238E27FC236}">
                <a16:creationId xmlns="" xmlns:a16="http://schemas.microsoft.com/office/drawing/2014/main" id="{00000000-0008-0000-1000-00007F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699" name="Line 8">
            <a:extLst>
              <a:ext uri="{FF2B5EF4-FFF2-40B4-BE49-F238E27FC236}">
                <a16:creationId xmlns="" xmlns:a16="http://schemas.microsoft.com/office/drawing/2014/main" id="{00000000-0008-0000-1000-000080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700" name="Line 9">
            <a:extLst>
              <a:ext uri="{FF2B5EF4-FFF2-40B4-BE49-F238E27FC236}">
                <a16:creationId xmlns="" xmlns:a16="http://schemas.microsoft.com/office/drawing/2014/main" id="{00000000-0008-0000-1000-000081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701" name="Line 7">
            <a:extLst>
              <a:ext uri="{FF2B5EF4-FFF2-40B4-BE49-F238E27FC236}">
                <a16:creationId xmlns="" xmlns:a16="http://schemas.microsoft.com/office/drawing/2014/main" id="{00000000-0008-0000-1000-00008203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702" name="Line 8">
            <a:extLst>
              <a:ext uri="{FF2B5EF4-FFF2-40B4-BE49-F238E27FC236}">
                <a16:creationId xmlns="" xmlns:a16="http://schemas.microsoft.com/office/drawing/2014/main" id="{00000000-0008-0000-1000-00008303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703" name="Line 9">
            <a:extLst>
              <a:ext uri="{FF2B5EF4-FFF2-40B4-BE49-F238E27FC236}">
                <a16:creationId xmlns="" xmlns:a16="http://schemas.microsoft.com/office/drawing/2014/main" id="{00000000-0008-0000-1000-00008403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704" name="Line 7">
            <a:extLst>
              <a:ext uri="{FF2B5EF4-FFF2-40B4-BE49-F238E27FC236}">
                <a16:creationId xmlns="" xmlns:a16="http://schemas.microsoft.com/office/drawing/2014/main" id="{00000000-0008-0000-1000-000085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705" name="Line 8">
            <a:extLst>
              <a:ext uri="{FF2B5EF4-FFF2-40B4-BE49-F238E27FC236}">
                <a16:creationId xmlns="" xmlns:a16="http://schemas.microsoft.com/office/drawing/2014/main" id="{00000000-0008-0000-1000-000086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706" name="Line 9">
            <a:extLst>
              <a:ext uri="{FF2B5EF4-FFF2-40B4-BE49-F238E27FC236}">
                <a16:creationId xmlns="" xmlns:a16="http://schemas.microsoft.com/office/drawing/2014/main" id="{00000000-0008-0000-1000-000087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707" name="Line 7">
            <a:extLst>
              <a:ext uri="{FF2B5EF4-FFF2-40B4-BE49-F238E27FC236}">
                <a16:creationId xmlns="" xmlns:a16="http://schemas.microsoft.com/office/drawing/2014/main" id="{00000000-0008-0000-1000-000088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708" name="Line 8">
            <a:extLst>
              <a:ext uri="{FF2B5EF4-FFF2-40B4-BE49-F238E27FC236}">
                <a16:creationId xmlns="" xmlns:a16="http://schemas.microsoft.com/office/drawing/2014/main" id="{00000000-0008-0000-1000-000089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709" name="Line 9">
            <a:extLst>
              <a:ext uri="{FF2B5EF4-FFF2-40B4-BE49-F238E27FC236}">
                <a16:creationId xmlns="" xmlns:a16="http://schemas.microsoft.com/office/drawing/2014/main" id="{00000000-0008-0000-1000-00008A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710" name="Line 7">
            <a:extLst>
              <a:ext uri="{FF2B5EF4-FFF2-40B4-BE49-F238E27FC236}">
                <a16:creationId xmlns="" xmlns:a16="http://schemas.microsoft.com/office/drawing/2014/main" id="{00000000-0008-0000-1000-00008B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711" name="Line 8">
            <a:extLst>
              <a:ext uri="{FF2B5EF4-FFF2-40B4-BE49-F238E27FC236}">
                <a16:creationId xmlns="" xmlns:a16="http://schemas.microsoft.com/office/drawing/2014/main" id="{00000000-0008-0000-1000-00008C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712" name="Line 9">
            <a:extLst>
              <a:ext uri="{FF2B5EF4-FFF2-40B4-BE49-F238E27FC236}">
                <a16:creationId xmlns="" xmlns:a16="http://schemas.microsoft.com/office/drawing/2014/main" id="{00000000-0008-0000-1000-00008D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713" name="Line 7">
            <a:extLst>
              <a:ext uri="{FF2B5EF4-FFF2-40B4-BE49-F238E27FC236}">
                <a16:creationId xmlns="" xmlns:a16="http://schemas.microsoft.com/office/drawing/2014/main" id="{00000000-0008-0000-1000-00008E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714" name="Line 8">
            <a:extLst>
              <a:ext uri="{FF2B5EF4-FFF2-40B4-BE49-F238E27FC236}">
                <a16:creationId xmlns="" xmlns:a16="http://schemas.microsoft.com/office/drawing/2014/main" id="{00000000-0008-0000-1000-00008F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715" name="Line 9">
            <a:extLst>
              <a:ext uri="{FF2B5EF4-FFF2-40B4-BE49-F238E27FC236}">
                <a16:creationId xmlns="" xmlns:a16="http://schemas.microsoft.com/office/drawing/2014/main" id="{00000000-0008-0000-1000-000090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716" name="Line 7">
            <a:extLst>
              <a:ext uri="{FF2B5EF4-FFF2-40B4-BE49-F238E27FC236}">
                <a16:creationId xmlns="" xmlns:a16="http://schemas.microsoft.com/office/drawing/2014/main" id="{00000000-0008-0000-1000-000091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717" name="Line 8">
            <a:extLst>
              <a:ext uri="{FF2B5EF4-FFF2-40B4-BE49-F238E27FC236}">
                <a16:creationId xmlns="" xmlns:a16="http://schemas.microsoft.com/office/drawing/2014/main" id="{00000000-0008-0000-1000-000092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718" name="Line 9">
            <a:extLst>
              <a:ext uri="{FF2B5EF4-FFF2-40B4-BE49-F238E27FC236}">
                <a16:creationId xmlns="" xmlns:a16="http://schemas.microsoft.com/office/drawing/2014/main" id="{00000000-0008-0000-1000-000093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719" name="Line 7">
            <a:extLst>
              <a:ext uri="{FF2B5EF4-FFF2-40B4-BE49-F238E27FC236}">
                <a16:creationId xmlns="" xmlns:a16="http://schemas.microsoft.com/office/drawing/2014/main" id="{00000000-0008-0000-1000-000094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720" name="Line 8">
            <a:extLst>
              <a:ext uri="{FF2B5EF4-FFF2-40B4-BE49-F238E27FC236}">
                <a16:creationId xmlns="" xmlns:a16="http://schemas.microsoft.com/office/drawing/2014/main" id="{00000000-0008-0000-1000-000095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721" name="Line 9">
            <a:extLst>
              <a:ext uri="{FF2B5EF4-FFF2-40B4-BE49-F238E27FC236}">
                <a16:creationId xmlns="" xmlns:a16="http://schemas.microsoft.com/office/drawing/2014/main" id="{00000000-0008-0000-1000-000096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722" name="Line 7">
            <a:extLst>
              <a:ext uri="{FF2B5EF4-FFF2-40B4-BE49-F238E27FC236}">
                <a16:creationId xmlns="" xmlns:a16="http://schemas.microsoft.com/office/drawing/2014/main" id="{00000000-0008-0000-1000-000097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723" name="Line 8">
            <a:extLst>
              <a:ext uri="{FF2B5EF4-FFF2-40B4-BE49-F238E27FC236}">
                <a16:creationId xmlns="" xmlns:a16="http://schemas.microsoft.com/office/drawing/2014/main" id="{00000000-0008-0000-1000-000098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724" name="Line 9">
            <a:extLst>
              <a:ext uri="{FF2B5EF4-FFF2-40B4-BE49-F238E27FC236}">
                <a16:creationId xmlns="" xmlns:a16="http://schemas.microsoft.com/office/drawing/2014/main" id="{00000000-0008-0000-1000-000099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725" name="Line 7">
            <a:extLst>
              <a:ext uri="{FF2B5EF4-FFF2-40B4-BE49-F238E27FC236}">
                <a16:creationId xmlns="" xmlns:a16="http://schemas.microsoft.com/office/drawing/2014/main" id="{00000000-0008-0000-1000-00009A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726" name="Line 8">
            <a:extLst>
              <a:ext uri="{FF2B5EF4-FFF2-40B4-BE49-F238E27FC236}">
                <a16:creationId xmlns="" xmlns:a16="http://schemas.microsoft.com/office/drawing/2014/main" id="{00000000-0008-0000-1000-00009B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727" name="Line 9">
            <a:extLst>
              <a:ext uri="{FF2B5EF4-FFF2-40B4-BE49-F238E27FC236}">
                <a16:creationId xmlns="" xmlns:a16="http://schemas.microsoft.com/office/drawing/2014/main" id="{00000000-0008-0000-1000-00009C03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728" name="Line 7">
            <a:extLst>
              <a:ext uri="{FF2B5EF4-FFF2-40B4-BE49-F238E27FC236}">
                <a16:creationId xmlns="" xmlns:a16="http://schemas.microsoft.com/office/drawing/2014/main" id="{00000000-0008-0000-1000-00009D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729" name="Line 8">
            <a:extLst>
              <a:ext uri="{FF2B5EF4-FFF2-40B4-BE49-F238E27FC236}">
                <a16:creationId xmlns="" xmlns:a16="http://schemas.microsoft.com/office/drawing/2014/main" id="{00000000-0008-0000-1000-00009E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730" name="Line 9">
            <a:extLst>
              <a:ext uri="{FF2B5EF4-FFF2-40B4-BE49-F238E27FC236}">
                <a16:creationId xmlns="" xmlns:a16="http://schemas.microsoft.com/office/drawing/2014/main" id="{00000000-0008-0000-1000-00009F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731" name="Line 7">
            <a:extLst>
              <a:ext uri="{FF2B5EF4-FFF2-40B4-BE49-F238E27FC236}">
                <a16:creationId xmlns="" xmlns:a16="http://schemas.microsoft.com/office/drawing/2014/main" id="{00000000-0008-0000-1000-0000A0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732" name="Line 8">
            <a:extLst>
              <a:ext uri="{FF2B5EF4-FFF2-40B4-BE49-F238E27FC236}">
                <a16:creationId xmlns="" xmlns:a16="http://schemas.microsoft.com/office/drawing/2014/main" id="{00000000-0008-0000-1000-0000A1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733" name="Line 9">
            <a:extLst>
              <a:ext uri="{FF2B5EF4-FFF2-40B4-BE49-F238E27FC236}">
                <a16:creationId xmlns="" xmlns:a16="http://schemas.microsoft.com/office/drawing/2014/main" id="{00000000-0008-0000-1000-0000A203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734" name="Line 7">
            <a:extLst>
              <a:ext uri="{FF2B5EF4-FFF2-40B4-BE49-F238E27FC236}">
                <a16:creationId xmlns="" xmlns:a16="http://schemas.microsoft.com/office/drawing/2014/main" id="{00000000-0008-0000-1000-0000A3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735" name="Line 8">
            <a:extLst>
              <a:ext uri="{FF2B5EF4-FFF2-40B4-BE49-F238E27FC236}">
                <a16:creationId xmlns="" xmlns:a16="http://schemas.microsoft.com/office/drawing/2014/main" id="{00000000-0008-0000-1000-0000A4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736" name="Line 9">
            <a:extLst>
              <a:ext uri="{FF2B5EF4-FFF2-40B4-BE49-F238E27FC236}">
                <a16:creationId xmlns="" xmlns:a16="http://schemas.microsoft.com/office/drawing/2014/main" id="{00000000-0008-0000-1000-0000A503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737" name="Line 7">
            <a:extLst>
              <a:ext uri="{FF2B5EF4-FFF2-40B4-BE49-F238E27FC236}">
                <a16:creationId xmlns="" xmlns:a16="http://schemas.microsoft.com/office/drawing/2014/main" id="{00000000-0008-0000-1000-0000A6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738" name="Line 8">
            <a:extLst>
              <a:ext uri="{FF2B5EF4-FFF2-40B4-BE49-F238E27FC236}">
                <a16:creationId xmlns="" xmlns:a16="http://schemas.microsoft.com/office/drawing/2014/main" id="{00000000-0008-0000-1000-0000A7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739" name="Line 9">
            <a:extLst>
              <a:ext uri="{FF2B5EF4-FFF2-40B4-BE49-F238E27FC236}">
                <a16:creationId xmlns="" xmlns:a16="http://schemas.microsoft.com/office/drawing/2014/main" id="{00000000-0008-0000-1000-0000A803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740" name="Line 7">
            <a:extLst>
              <a:ext uri="{FF2B5EF4-FFF2-40B4-BE49-F238E27FC236}">
                <a16:creationId xmlns="" xmlns:a16="http://schemas.microsoft.com/office/drawing/2014/main" id="{00000000-0008-0000-1000-0000A903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741" name="Line 8">
            <a:extLst>
              <a:ext uri="{FF2B5EF4-FFF2-40B4-BE49-F238E27FC236}">
                <a16:creationId xmlns="" xmlns:a16="http://schemas.microsoft.com/office/drawing/2014/main" id="{00000000-0008-0000-1000-0000AA03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742" name="Line 9">
            <a:extLst>
              <a:ext uri="{FF2B5EF4-FFF2-40B4-BE49-F238E27FC236}">
                <a16:creationId xmlns="" xmlns:a16="http://schemas.microsoft.com/office/drawing/2014/main" id="{00000000-0008-0000-1000-0000AB03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743" name="Line 7">
            <a:extLst>
              <a:ext uri="{FF2B5EF4-FFF2-40B4-BE49-F238E27FC236}">
                <a16:creationId xmlns="" xmlns:a16="http://schemas.microsoft.com/office/drawing/2014/main" id="{00000000-0008-0000-1000-000030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744" name="Line 8">
            <a:extLst>
              <a:ext uri="{FF2B5EF4-FFF2-40B4-BE49-F238E27FC236}">
                <a16:creationId xmlns="" xmlns:a16="http://schemas.microsoft.com/office/drawing/2014/main" id="{00000000-0008-0000-1000-000031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745" name="Line 9">
            <a:extLst>
              <a:ext uri="{FF2B5EF4-FFF2-40B4-BE49-F238E27FC236}">
                <a16:creationId xmlns="" xmlns:a16="http://schemas.microsoft.com/office/drawing/2014/main" id="{00000000-0008-0000-1000-000032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746" name="Line 7">
            <a:extLst>
              <a:ext uri="{FF2B5EF4-FFF2-40B4-BE49-F238E27FC236}">
                <a16:creationId xmlns="" xmlns:a16="http://schemas.microsoft.com/office/drawing/2014/main" id="{00000000-0008-0000-1000-00003304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747" name="Line 8">
            <a:extLst>
              <a:ext uri="{FF2B5EF4-FFF2-40B4-BE49-F238E27FC236}">
                <a16:creationId xmlns="" xmlns:a16="http://schemas.microsoft.com/office/drawing/2014/main" id="{00000000-0008-0000-1000-00003404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748" name="Line 9">
            <a:extLst>
              <a:ext uri="{FF2B5EF4-FFF2-40B4-BE49-F238E27FC236}">
                <a16:creationId xmlns="" xmlns:a16="http://schemas.microsoft.com/office/drawing/2014/main" id="{00000000-0008-0000-1000-00003504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749" name="Line 7">
            <a:extLst>
              <a:ext uri="{FF2B5EF4-FFF2-40B4-BE49-F238E27FC236}">
                <a16:creationId xmlns="" xmlns:a16="http://schemas.microsoft.com/office/drawing/2014/main" id="{00000000-0008-0000-1000-00003604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750" name="Line 8">
            <a:extLst>
              <a:ext uri="{FF2B5EF4-FFF2-40B4-BE49-F238E27FC236}">
                <a16:creationId xmlns="" xmlns:a16="http://schemas.microsoft.com/office/drawing/2014/main" id="{00000000-0008-0000-1000-00003704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751" name="Line 9">
            <a:extLst>
              <a:ext uri="{FF2B5EF4-FFF2-40B4-BE49-F238E27FC236}">
                <a16:creationId xmlns="" xmlns:a16="http://schemas.microsoft.com/office/drawing/2014/main" id="{00000000-0008-0000-1000-00003804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752" name="Line 7">
            <a:extLst>
              <a:ext uri="{FF2B5EF4-FFF2-40B4-BE49-F238E27FC236}">
                <a16:creationId xmlns="" xmlns:a16="http://schemas.microsoft.com/office/drawing/2014/main" id="{00000000-0008-0000-1000-00003904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753" name="Line 8">
            <a:extLst>
              <a:ext uri="{FF2B5EF4-FFF2-40B4-BE49-F238E27FC236}">
                <a16:creationId xmlns="" xmlns:a16="http://schemas.microsoft.com/office/drawing/2014/main" id="{00000000-0008-0000-1000-00003A04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754" name="Line 9">
            <a:extLst>
              <a:ext uri="{FF2B5EF4-FFF2-40B4-BE49-F238E27FC236}">
                <a16:creationId xmlns="" xmlns:a16="http://schemas.microsoft.com/office/drawing/2014/main" id="{00000000-0008-0000-1000-00003B04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755" name="Line 7">
            <a:extLst>
              <a:ext uri="{FF2B5EF4-FFF2-40B4-BE49-F238E27FC236}">
                <a16:creationId xmlns="" xmlns:a16="http://schemas.microsoft.com/office/drawing/2014/main" id="{00000000-0008-0000-1000-00003C04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756" name="Line 8">
            <a:extLst>
              <a:ext uri="{FF2B5EF4-FFF2-40B4-BE49-F238E27FC236}">
                <a16:creationId xmlns="" xmlns:a16="http://schemas.microsoft.com/office/drawing/2014/main" id="{00000000-0008-0000-1000-00003D04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757" name="Line 9">
            <a:extLst>
              <a:ext uri="{FF2B5EF4-FFF2-40B4-BE49-F238E27FC236}">
                <a16:creationId xmlns="" xmlns:a16="http://schemas.microsoft.com/office/drawing/2014/main" id="{00000000-0008-0000-1000-00003E04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758" name="Line 7">
            <a:extLst>
              <a:ext uri="{FF2B5EF4-FFF2-40B4-BE49-F238E27FC236}">
                <a16:creationId xmlns="" xmlns:a16="http://schemas.microsoft.com/office/drawing/2014/main" id="{00000000-0008-0000-1000-00004204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759" name="Line 8">
            <a:extLst>
              <a:ext uri="{FF2B5EF4-FFF2-40B4-BE49-F238E27FC236}">
                <a16:creationId xmlns="" xmlns:a16="http://schemas.microsoft.com/office/drawing/2014/main" id="{00000000-0008-0000-1000-00004304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760" name="Line 9">
            <a:extLst>
              <a:ext uri="{FF2B5EF4-FFF2-40B4-BE49-F238E27FC236}">
                <a16:creationId xmlns="" xmlns:a16="http://schemas.microsoft.com/office/drawing/2014/main" id="{00000000-0008-0000-1000-00004404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761" name="Line 7">
            <a:extLst>
              <a:ext uri="{FF2B5EF4-FFF2-40B4-BE49-F238E27FC236}">
                <a16:creationId xmlns="" xmlns:a16="http://schemas.microsoft.com/office/drawing/2014/main" id="{00000000-0008-0000-1000-00004504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762" name="Line 8">
            <a:extLst>
              <a:ext uri="{FF2B5EF4-FFF2-40B4-BE49-F238E27FC236}">
                <a16:creationId xmlns="" xmlns:a16="http://schemas.microsoft.com/office/drawing/2014/main" id="{00000000-0008-0000-1000-00004604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763" name="Line 9">
            <a:extLst>
              <a:ext uri="{FF2B5EF4-FFF2-40B4-BE49-F238E27FC236}">
                <a16:creationId xmlns="" xmlns:a16="http://schemas.microsoft.com/office/drawing/2014/main" id="{00000000-0008-0000-1000-00004704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764" name="Line 7">
            <a:extLst>
              <a:ext uri="{FF2B5EF4-FFF2-40B4-BE49-F238E27FC236}">
                <a16:creationId xmlns="" xmlns:a16="http://schemas.microsoft.com/office/drawing/2014/main" id="{00000000-0008-0000-1000-00004804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765" name="Line 8">
            <a:extLst>
              <a:ext uri="{FF2B5EF4-FFF2-40B4-BE49-F238E27FC236}">
                <a16:creationId xmlns="" xmlns:a16="http://schemas.microsoft.com/office/drawing/2014/main" id="{00000000-0008-0000-1000-00004904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766" name="Line 9">
            <a:extLst>
              <a:ext uri="{FF2B5EF4-FFF2-40B4-BE49-F238E27FC236}">
                <a16:creationId xmlns="" xmlns:a16="http://schemas.microsoft.com/office/drawing/2014/main" id="{00000000-0008-0000-1000-00004A04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767" name="Line 7">
            <a:extLst>
              <a:ext uri="{FF2B5EF4-FFF2-40B4-BE49-F238E27FC236}">
                <a16:creationId xmlns="" xmlns:a16="http://schemas.microsoft.com/office/drawing/2014/main" id="{00000000-0008-0000-1000-00004B04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768" name="Line 8">
            <a:extLst>
              <a:ext uri="{FF2B5EF4-FFF2-40B4-BE49-F238E27FC236}">
                <a16:creationId xmlns="" xmlns:a16="http://schemas.microsoft.com/office/drawing/2014/main" id="{00000000-0008-0000-1000-00004C04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769" name="Line 9">
            <a:extLst>
              <a:ext uri="{FF2B5EF4-FFF2-40B4-BE49-F238E27FC236}">
                <a16:creationId xmlns="" xmlns:a16="http://schemas.microsoft.com/office/drawing/2014/main" id="{00000000-0008-0000-1000-00004D04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770" name="Line 7">
            <a:extLst>
              <a:ext uri="{FF2B5EF4-FFF2-40B4-BE49-F238E27FC236}">
                <a16:creationId xmlns="" xmlns:a16="http://schemas.microsoft.com/office/drawing/2014/main" id="{00000000-0008-0000-1000-00005104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771" name="Line 8">
            <a:extLst>
              <a:ext uri="{FF2B5EF4-FFF2-40B4-BE49-F238E27FC236}">
                <a16:creationId xmlns="" xmlns:a16="http://schemas.microsoft.com/office/drawing/2014/main" id="{00000000-0008-0000-1000-00005204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772" name="Line 9">
            <a:extLst>
              <a:ext uri="{FF2B5EF4-FFF2-40B4-BE49-F238E27FC236}">
                <a16:creationId xmlns="" xmlns:a16="http://schemas.microsoft.com/office/drawing/2014/main" id="{00000000-0008-0000-1000-00005304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773" name="Line 7">
            <a:extLst>
              <a:ext uri="{FF2B5EF4-FFF2-40B4-BE49-F238E27FC236}">
                <a16:creationId xmlns="" xmlns:a16="http://schemas.microsoft.com/office/drawing/2014/main" id="{00000000-0008-0000-1000-00005A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774" name="Line 8">
            <a:extLst>
              <a:ext uri="{FF2B5EF4-FFF2-40B4-BE49-F238E27FC236}">
                <a16:creationId xmlns="" xmlns:a16="http://schemas.microsoft.com/office/drawing/2014/main" id="{00000000-0008-0000-1000-00005B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775" name="Line 9">
            <a:extLst>
              <a:ext uri="{FF2B5EF4-FFF2-40B4-BE49-F238E27FC236}">
                <a16:creationId xmlns="" xmlns:a16="http://schemas.microsoft.com/office/drawing/2014/main" id="{00000000-0008-0000-1000-00005C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776" name="Line 7">
            <a:extLst>
              <a:ext uri="{FF2B5EF4-FFF2-40B4-BE49-F238E27FC236}">
                <a16:creationId xmlns="" xmlns:a16="http://schemas.microsoft.com/office/drawing/2014/main" id="{00000000-0008-0000-1000-00005D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777" name="Line 8">
            <a:extLst>
              <a:ext uri="{FF2B5EF4-FFF2-40B4-BE49-F238E27FC236}">
                <a16:creationId xmlns="" xmlns:a16="http://schemas.microsoft.com/office/drawing/2014/main" id="{00000000-0008-0000-1000-00005E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778" name="Line 9">
            <a:extLst>
              <a:ext uri="{FF2B5EF4-FFF2-40B4-BE49-F238E27FC236}">
                <a16:creationId xmlns="" xmlns:a16="http://schemas.microsoft.com/office/drawing/2014/main" id="{00000000-0008-0000-1000-00005F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779" name="Line 7">
            <a:extLst>
              <a:ext uri="{FF2B5EF4-FFF2-40B4-BE49-F238E27FC236}">
                <a16:creationId xmlns="" xmlns:a16="http://schemas.microsoft.com/office/drawing/2014/main" id="{00000000-0008-0000-1000-000060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780" name="Line 8">
            <a:extLst>
              <a:ext uri="{FF2B5EF4-FFF2-40B4-BE49-F238E27FC236}">
                <a16:creationId xmlns="" xmlns:a16="http://schemas.microsoft.com/office/drawing/2014/main" id="{00000000-0008-0000-1000-000061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781" name="Line 9">
            <a:extLst>
              <a:ext uri="{FF2B5EF4-FFF2-40B4-BE49-F238E27FC236}">
                <a16:creationId xmlns="" xmlns:a16="http://schemas.microsoft.com/office/drawing/2014/main" id="{00000000-0008-0000-1000-000062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782" name="Line 7">
            <a:extLst>
              <a:ext uri="{FF2B5EF4-FFF2-40B4-BE49-F238E27FC236}">
                <a16:creationId xmlns="" xmlns:a16="http://schemas.microsoft.com/office/drawing/2014/main" id="{00000000-0008-0000-1000-000063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783" name="Line 8">
            <a:extLst>
              <a:ext uri="{FF2B5EF4-FFF2-40B4-BE49-F238E27FC236}">
                <a16:creationId xmlns="" xmlns:a16="http://schemas.microsoft.com/office/drawing/2014/main" id="{00000000-0008-0000-1000-000064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784" name="Line 9">
            <a:extLst>
              <a:ext uri="{FF2B5EF4-FFF2-40B4-BE49-F238E27FC236}">
                <a16:creationId xmlns="" xmlns:a16="http://schemas.microsoft.com/office/drawing/2014/main" id="{00000000-0008-0000-1000-000065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785" name="Line 7">
            <a:extLst>
              <a:ext uri="{FF2B5EF4-FFF2-40B4-BE49-F238E27FC236}">
                <a16:creationId xmlns="" xmlns:a16="http://schemas.microsoft.com/office/drawing/2014/main" id="{00000000-0008-0000-1000-000066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786" name="Line 8">
            <a:extLst>
              <a:ext uri="{FF2B5EF4-FFF2-40B4-BE49-F238E27FC236}">
                <a16:creationId xmlns="" xmlns:a16="http://schemas.microsoft.com/office/drawing/2014/main" id="{00000000-0008-0000-1000-000067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787" name="Line 9">
            <a:extLst>
              <a:ext uri="{FF2B5EF4-FFF2-40B4-BE49-F238E27FC236}">
                <a16:creationId xmlns="" xmlns:a16="http://schemas.microsoft.com/office/drawing/2014/main" id="{00000000-0008-0000-1000-000068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788" name="Line 7">
            <a:extLst>
              <a:ext uri="{FF2B5EF4-FFF2-40B4-BE49-F238E27FC236}">
                <a16:creationId xmlns="" xmlns:a16="http://schemas.microsoft.com/office/drawing/2014/main" id="{00000000-0008-0000-1000-000069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789" name="Line 8">
            <a:extLst>
              <a:ext uri="{FF2B5EF4-FFF2-40B4-BE49-F238E27FC236}">
                <a16:creationId xmlns="" xmlns:a16="http://schemas.microsoft.com/office/drawing/2014/main" id="{00000000-0008-0000-1000-00006A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790" name="Line 9">
            <a:extLst>
              <a:ext uri="{FF2B5EF4-FFF2-40B4-BE49-F238E27FC236}">
                <a16:creationId xmlns="" xmlns:a16="http://schemas.microsoft.com/office/drawing/2014/main" id="{00000000-0008-0000-1000-00006B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791" name="Line 7">
            <a:extLst>
              <a:ext uri="{FF2B5EF4-FFF2-40B4-BE49-F238E27FC236}">
                <a16:creationId xmlns="" xmlns:a16="http://schemas.microsoft.com/office/drawing/2014/main" id="{00000000-0008-0000-1000-00006C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792" name="Line 8">
            <a:extLst>
              <a:ext uri="{FF2B5EF4-FFF2-40B4-BE49-F238E27FC236}">
                <a16:creationId xmlns="" xmlns:a16="http://schemas.microsoft.com/office/drawing/2014/main" id="{00000000-0008-0000-1000-00006D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793" name="Line 9">
            <a:extLst>
              <a:ext uri="{FF2B5EF4-FFF2-40B4-BE49-F238E27FC236}">
                <a16:creationId xmlns="" xmlns:a16="http://schemas.microsoft.com/office/drawing/2014/main" id="{00000000-0008-0000-1000-00006E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794" name="Line 7">
            <a:extLst>
              <a:ext uri="{FF2B5EF4-FFF2-40B4-BE49-F238E27FC236}">
                <a16:creationId xmlns="" xmlns:a16="http://schemas.microsoft.com/office/drawing/2014/main" id="{00000000-0008-0000-1000-00006F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795" name="Line 8">
            <a:extLst>
              <a:ext uri="{FF2B5EF4-FFF2-40B4-BE49-F238E27FC236}">
                <a16:creationId xmlns="" xmlns:a16="http://schemas.microsoft.com/office/drawing/2014/main" id="{00000000-0008-0000-1000-000070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796" name="Line 9">
            <a:extLst>
              <a:ext uri="{FF2B5EF4-FFF2-40B4-BE49-F238E27FC236}">
                <a16:creationId xmlns="" xmlns:a16="http://schemas.microsoft.com/office/drawing/2014/main" id="{00000000-0008-0000-1000-000071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797" name="Line 7">
            <a:extLst>
              <a:ext uri="{FF2B5EF4-FFF2-40B4-BE49-F238E27FC236}">
                <a16:creationId xmlns="" xmlns:a16="http://schemas.microsoft.com/office/drawing/2014/main" id="{00000000-0008-0000-1000-000072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798" name="Line 8">
            <a:extLst>
              <a:ext uri="{FF2B5EF4-FFF2-40B4-BE49-F238E27FC236}">
                <a16:creationId xmlns="" xmlns:a16="http://schemas.microsoft.com/office/drawing/2014/main" id="{00000000-0008-0000-1000-000073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799" name="Line 9">
            <a:extLst>
              <a:ext uri="{FF2B5EF4-FFF2-40B4-BE49-F238E27FC236}">
                <a16:creationId xmlns="" xmlns:a16="http://schemas.microsoft.com/office/drawing/2014/main" id="{00000000-0008-0000-1000-000074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00" name="Line 7">
            <a:extLst>
              <a:ext uri="{FF2B5EF4-FFF2-40B4-BE49-F238E27FC236}">
                <a16:creationId xmlns="" xmlns:a16="http://schemas.microsoft.com/office/drawing/2014/main" id="{00000000-0008-0000-1000-000075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01" name="Line 8">
            <a:extLst>
              <a:ext uri="{FF2B5EF4-FFF2-40B4-BE49-F238E27FC236}">
                <a16:creationId xmlns="" xmlns:a16="http://schemas.microsoft.com/office/drawing/2014/main" id="{00000000-0008-0000-1000-000076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02" name="Line 9">
            <a:extLst>
              <a:ext uri="{FF2B5EF4-FFF2-40B4-BE49-F238E27FC236}">
                <a16:creationId xmlns="" xmlns:a16="http://schemas.microsoft.com/office/drawing/2014/main" id="{00000000-0008-0000-1000-000077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03" name="Line 7">
            <a:extLst>
              <a:ext uri="{FF2B5EF4-FFF2-40B4-BE49-F238E27FC236}">
                <a16:creationId xmlns="" xmlns:a16="http://schemas.microsoft.com/office/drawing/2014/main" id="{00000000-0008-0000-1000-000078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04" name="Line 8">
            <a:extLst>
              <a:ext uri="{FF2B5EF4-FFF2-40B4-BE49-F238E27FC236}">
                <a16:creationId xmlns="" xmlns:a16="http://schemas.microsoft.com/office/drawing/2014/main" id="{00000000-0008-0000-1000-000079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05" name="Line 9">
            <a:extLst>
              <a:ext uri="{FF2B5EF4-FFF2-40B4-BE49-F238E27FC236}">
                <a16:creationId xmlns="" xmlns:a16="http://schemas.microsoft.com/office/drawing/2014/main" id="{00000000-0008-0000-1000-00007A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06" name="Line 7">
            <a:extLst>
              <a:ext uri="{FF2B5EF4-FFF2-40B4-BE49-F238E27FC236}">
                <a16:creationId xmlns="" xmlns:a16="http://schemas.microsoft.com/office/drawing/2014/main" id="{00000000-0008-0000-1000-00007B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807" name="Line 8">
            <a:extLst>
              <a:ext uri="{FF2B5EF4-FFF2-40B4-BE49-F238E27FC236}">
                <a16:creationId xmlns="" xmlns:a16="http://schemas.microsoft.com/office/drawing/2014/main" id="{00000000-0008-0000-1000-00007C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808" name="Line 9">
            <a:extLst>
              <a:ext uri="{FF2B5EF4-FFF2-40B4-BE49-F238E27FC236}">
                <a16:creationId xmlns="" xmlns:a16="http://schemas.microsoft.com/office/drawing/2014/main" id="{00000000-0008-0000-1000-00007D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809" name="Line 7">
            <a:extLst>
              <a:ext uri="{FF2B5EF4-FFF2-40B4-BE49-F238E27FC236}">
                <a16:creationId xmlns="" xmlns:a16="http://schemas.microsoft.com/office/drawing/2014/main" id="{00000000-0008-0000-1000-00007E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10" name="Line 8">
            <a:extLst>
              <a:ext uri="{FF2B5EF4-FFF2-40B4-BE49-F238E27FC236}">
                <a16:creationId xmlns="" xmlns:a16="http://schemas.microsoft.com/office/drawing/2014/main" id="{00000000-0008-0000-1000-00007F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11" name="Line 9">
            <a:extLst>
              <a:ext uri="{FF2B5EF4-FFF2-40B4-BE49-F238E27FC236}">
                <a16:creationId xmlns="" xmlns:a16="http://schemas.microsoft.com/office/drawing/2014/main" id="{00000000-0008-0000-1000-000080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12" name="Line 7">
            <a:extLst>
              <a:ext uri="{FF2B5EF4-FFF2-40B4-BE49-F238E27FC236}">
                <a16:creationId xmlns="" xmlns:a16="http://schemas.microsoft.com/office/drawing/2014/main" id="{00000000-0008-0000-1000-000081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813" name="Line 8">
            <a:extLst>
              <a:ext uri="{FF2B5EF4-FFF2-40B4-BE49-F238E27FC236}">
                <a16:creationId xmlns="" xmlns:a16="http://schemas.microsoft.com/office/drawing/2014/main" id="{00000000-0008-0000-1000-000082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814" name="Line 9">
            <a:extLst>
              <a:ext uri="{FF2B5EF4-FFF2-40B4-BE49-F238E27FC236}">
                <a16:creationId xmlns="" xmlns:a16="http://schemas.microsoft.com/office/drawing/2014/main" id="{00000000-0008-0000-1000-000083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815" name="Line 7">
            <a:extLst>
              <a:ext uri="{FF2B5EF4-FFF2-40B4-BE49-F238E27FC236}">
                <a16:creationId xmlns="" xmlns:a16="http://schemas.microsoft.com/office/drawing/2014/main" id="{00000000-0008-0000-1000-000084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16" name="Line 8">
            <a:extLst>
              <a:ext uri="{FF2B5EF4-FFF2-40B4-BE49-F238E27FC236}">
                <a16:creationId xmlns="" xmlns:a16="http://schemas.microsoft.com/office/drawing/2014/main" id="{00000000-0008-0000-1000-000085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17" name="Line 9">
            <a:extLst>
              <a:ext uri="{FF2B5EF4-FFF2-40B4-BE49-F238E27FC236}">
                <a16:creationId xmlns="" xmlns:a16="http://schemas.microsoft.com/office/drawing/2014/main" id="{00000000-0008-0000-1000-000086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18" name="Line 7">
            <a:extLst>
              <a:ext uri="{FF2B5EF4-FFF2-40B4-BE49-F238E27FC236}">
                <a16:creationId xmlns="" xmlns:a16="http://schemas.microsoft.com/office/drawing/2014/main" id="{00000000-0008-0000-1000-000087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819" name="Line 8">
            <a:extLst>
              <a:ext uri="{FF2B5EF4-FFF2-40B4-BE49-F238E27FC236}">
                <a16:creationId xmlns="" xmlns:a16="http://schemas.microsoft.com/office/drawing/2014/main" id="{00000000-0008-0000-1000-000088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820" name="Line 9">
            <a:extLst>
              <a:ext uri="{FF2B5EF4-FFF2-40B4-BE49-F238E27FC236}">
                <a16:creationId xmlns="" xmlns:a16="http://schemas.microsoft.com/office/drawing/2014/main" id="{00000000-0008-0000-1000-000089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821" name="Line 7">
            <a:extLst>
              <a:ext uri="{FF2B5EF4-FFF2-40B4-BE49-F238E27FC236}">
                <a16:creationId xmlns="" xmlns:a16="http://schemas.microsoft.com/office/drawing/2014/main" id="{00000000-0008-0000-1000-00008A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22" name="Line 8">
            <a:extLst>
              <a:ext uri="{FF2B5EF4-FFF2-40B4-BE49-F238E27FC236}">
                <a16:creationId xmlns="" xmlns:a16="http://schemas.microsoft.com/office/drawing/2014/main" id="{00000000-0008-0000-1000-00008B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23" name="Line 9">
            <a:extLst>
              <a:ext uri="{FF2B5EF4-FFF2-40B4-BE49-F238E27FC236}">
                <a16:creationId xmlns="" xmlns:a16="http://schemas.microsoft.com/office/drawing/2014/main" id="{00000000-0008-0000-1000-00008C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24" name="Line 7">
            <a:extLst>
              <a:ext uri="{FF2B5EF4-FFF2-40B4-BE49-F238E27FC236}">
                <a16:creationId xmlns="" xmlns:a16="http://schemas.microsoft.com/office/drawing/2014/main" id="{00000000-0008-0000-1000-00008D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825" name="Line 8">
            <a:extLst>
              <a:ext uri="{FF2B5EF4-FFF2-40B4-BE49-F238E27FC236}">
                <a16:creationId xmlns="" xmlns:a16="http://schemas.microsoft.com/office/drawing/2014/main" id="{00000000-0008-0000-1000-00008E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826" name="Line 9">
            <a:extLst>
              <a:ext uri="{FF2B5EF4-FFF2-40B4-BE49-F238E27FC236}">
                <a16:creationId xmlns="" xmlns:a16="http://schemas.microsoft.com/office/drawing/2014/main" id="{00000000-0008-0000-1000-00008F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827" name="Line 7">
            <a:extLst>
              <a:ext uri="{FF2B5EF4-FFF2-40B4-BE49-F238E27FC236}">
                <a16:creationId xmlns="" xmlns:a16="http://schemas.microsoft.com/office/drawing/2014/main" id="{00000000-0008-0000-1000-000090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28" name="Line 8">
            <a:extLst>
              <a:ext uri="{FF2B5EF4-FFF2-40B4-BE49-F238E27FC236}">
                <a16:creationId xmlns="" xmlns:a16="http://schemas.microsoft.com/office/drawing/2014/main" id="{00000000-0008-0000-1000-000091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29" name="Line 9">
            <a:extLst>
              <a:ext uri="{FF2B5EF4-FFF2-40B4-BE49-F238E27FC236}">
                <a16:creationId xmlns="" xmlns:a16="http://schemas.microsoft.com/office/drawing/2014/main" id="{00000000-0008-0000-1000-000092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30" name="Line 7">
            <a:extLst>
              <a:ext uri="{FF2B5EF4-FFF2-40B4-BE49-F238E27FC236}">
                <a16:creationId xmlns="" xmlns:a16="http://schemas.microsoft.com/office/drawing/2014/main" id="{00000000-0008-0000-1000-000093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31" name="Line 8">
            <a:extLst>
              <a:ext uri="{FF2B5EF4-FFF2-40B4-BE49-F238E27FC236}">
                <a16:creationId xmlns="" xmlns:a16="http://schemas.microsoft.com/office/drawing/2014/main" id="{00000000-0008-0000-1000-000094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32" name="Line 9">
            <a:extLst>
              <a:ext uri="{FF2B5EF4-FFF2-40B4-BE49-F238E27FC236}">
                <a16:creationId xmlns="" xmlns:a16="http://schemas.microsoft.com/office/drawing/2014/main" id="{00000000-0008-0000-1000-000095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33" name="Line 7">
            <a:extLst>
              <a:ext uri="{FF2B5EF4-FFF2-40B4-BE49-F238E27FC236}">
                <a16:creationId xmlns="" xmlns:a16="http://schemas.microsoft.com/office/drawing/2014/main" id="{00000000-0008-0000-1000-000096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34" name="Line 8">
            <a:extLst>
              <a:ext uri="{FF2B5EF4-FFF2-40B4-BE49-F238E27FC236}">
                <a16:creationId xmlns="" xmlns:a16="http://schemas.microsoft.com/office/drawing/2014/main" id="{00000000-0008-0000-1000-000097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35" name="Line 9">
            <a:extLst>
              <a:ext uri="{FF2B5EF4-FFF2-40B4-BE49-F238E27FC236}">
                <a16:creationId xmlns="" xmlns:a16="http://schemas.microsoft.com/office/drawing/2014/main" id="{00000000-0008-0000-1000-000098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36" name="Line 7">
            <a:extLst>
              <a:ext uri="{FF2B5EF4-FFF2-40B4-BE49-F238E27FC236}">
                <a16:creationId xmlns="" xmlns:a16="http://schemas.microsoft.com/office/drawing/2014/main" id="{00000000-0008-0000-1000-000099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837" name="Line 8">
            <a:extLst>
              <a:ext uri="{FF2B5EF4-FFF2-40B4-BE49-F238E27FC236}">
                <a16:creationId xmlns="" xmlns:a16="http://schemas.microsoft.com/office/drawing/2014/main" id="{00000000-0008-0000-1000-00009A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838" name="Line 9">
            <a:extLst>
              <a:ext uri="{FF2B5EF4-FFF2-40B4-BE49-F238E27FC236}">
                <a16:creationId xmlns="" xmlns:a16="http://schemas.microsoft.com/office/drawing/2014/main" id="{00000000-0008-0000-1000-00009B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839" name="Line 7">
            <a:extLst>
              <a:ext uri="{FF2B5EF4-FFF2-40B4-BE49-F238E27FC236}">
                <a16:creationId xmlns="" xmlns:a16="http://schemas.microsoft.com/office/drawing/2014/main" id="{00000000-0008-0000-1000-00009C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40" name="Line 8">
            <a:extLst>
              <a:ext uri="{FF2B5EF4-FFF2-40B4-BE49-F238E27FC236}">
                <a16:creationId xmlns="" xmlns:a16="http://schemas.microsoft.com/office/drawing/2014/main" id="{00000000-0008-0000-1000-00009D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41" name="Line 9">
            <a:extLst>
              <a:ext uri="{FF2B5EF4-FFF2-40B4-BE49-F238E27FC236}">
                <a16:creationId xmlns="" xmlns:a16="http://schemas.microsoft.com/office/drawing/2014/main" id="{00000000-0008-0000-1000-00009E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42" name="Line 7">
            <a:extLst>
              <a:ext uri="{FF2B5EF4-FFF2-40B4-BE49-F238E27FC236}">
                <a16:creationId xmlns="" xmlns:a16="http://schemas.microsoft.com/office/drawing/2014/main" id="{00000000-0008-0000-1000-00009F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43" name="Line 8">
            <a:extLst>
              <a:ext uri="{FF2B5EF4-FFF2-40B4-BE49-F238E27FC236}">
                <a16:creationId xmlns="" xmlns:a16="http://schemas.microsoft.com/office/drawing/2014/main" id="{00000000-0008-0000-1000-0000A0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44" name="Line 9">
            <a:extLst>
              <a:ext uri="{FF2B5EF4-FFF2-40B4-BE49-F238E27FC236}">
                <a16:creationId xmlns="" xmlns:a16="http://schemas.microsoft.com/office/drawing/2014/main" id="{00000000-0008-0000-1000-0000A1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45" name="Line 7">
            <a:extLst>
              <a:ext uri="{FF2B5EF4-FFF2-40B4-BE49-F238E27FC236}">
                <a16:creationId xmlns="" xmlns:a16="http://schemas.microsoft.com/office/drawing/2014/main" id="{00000000-0008-0000-1000-0000A2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46" name="Line 8">
            <a:extLst>
              <a:ext uri="{FF2B5EF4-FFF2-40B4-BE49-F238E27FC236}">
                <a16:creationId xmlns="" xmlns:a16="http://schemas.microsoft.com/office/drawing/2014/main" id="{00000000-0008-0000-1000-0000A3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47" name="Line 9">
            <a:extLst>
              <a:ext uri="{FF2B5EF4-FFF2-40B4-BE49-F238E27FC236}">
                <a16:creationId xmlns="" xmlns:a16="http://schemas.microsoft.com/office/drawing/2014/main" id="{00000000-0008-0000-1000-0000A4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48" name="Line 7">
            <a:extLst>
              <a:ext uri="{FF2B5EF4-FFF2-40B4-BE49-F238E27FC236}">
                <a16:creationId xmlns="" xmlns:a16="http://schemas.microsoft.com/office/drawing/2014/main" id="{00000000-0008-0000-1000-0000A5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849" name="Line 8">
            <a:extLst>
              <a:ext uri="{FF2B5EF4-FFF2-40B4-BE49-F238E27FC236}">
                <a16:creationId xmlns="" xmlns:a16="http://schemas.microsoft.com/office/drawing/2014/main" id="{00000000-0008-0000-1000-0000A6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850" name="Line 9">
            <a:extLst>
              <a:ext uri="{FF2B5EF4-FFF2-40B4-BE49-F238E27FC236}">
                <a16:creationId xmlns="" xmlns:a16="http://schemas.microsoft.com/office/drawing/2014/main" id="{00000000-0008-0000-1000-0000A7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851" name="Line 7">
            <a:extLst>
              <a:ext uri="{FF2B5EF4-FFF2-40B4-BE49-F238E27FC236}">
                <a16:creationId xmlns="" xmlns:a16="http://schemas.microsoft.com/office/drawing/2014/main" id="{00000000-0008-0000-1000-0000A8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52" name="Line 8">
            <a:extLst>
              <a:ext uri="{FF2B5EF4-FFF2-40B4-BE49-F238E27FC236}">
                <a16:creationId xmlns="" xmlns:a16="http://schemas.microsoft.com/office/drawing/2014/main" id="{00000000-0008-0000-1000-0000A9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53" name="Line 9">
            <a:extLst>
              <a:ext uri="{FF2B5EF4-FFF2-40B4-BE49-F238E27FC236}">
                <a16:creationId xmlns="" xmlns:a16="http://schemas.microsoft.com/office/drawing/2014/main" id="{00000000-0008-0000-1000-0000AA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54" name="Line 7">
            <a:extLst>
              <a:ext uri="{FF2B5EF4-FFF2-40B4-BE49-F238E27FC236}">
                <a16:creationId xmlns="" xmlns:a16="http://schemas.microsoft.com/office/drawing/2014/main" id="{00000000-0008-0000-1000-0000AB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855" name="Line 8">
            <a:extLst>
              <a:ext uri="{FF2B5EF4-FFF2-40B4-BE49-F238E27FC236}">
                <a16:creationId xmlns="" xmlns:a16="http://schemas.microsoft.com/office/drawing/2014/main" id="{00000000-0008-0000-1000-0000AC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856" name="Line 9">
            <a:extLst>
              <a:ext uri="{FF2B5EF4-FFF2-40B4-BE49-F238E27FC236}">
                <a16:creationId xmlns="" xmlns:a16="http://schemas.microsoft.com/office/drawing/2014/main" id="{00000000-0008-0000-1000-0000AD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857" name="Line 7">
            <a:extLst>
              <a:ext uri="{FF2B5EF4-FFF2-40B4-BE49-F238E27FC236}">
                <a16:creationId xmlns="" xmlns:a16="http://schemas.microsoft.com/office/drawing/2014/main" id="{00000000-0008-0000-1000-0000AE04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858" name="Line 8">
            <a:extLst>
              <a:ext uri="{FF2B5EF4-FFF2-40B4-BE49-F238E27FC236}">
                <a16:creationId xmlns="" xmlns:a16="http://schemas.microsoft.com/office/drawing/2014/main" id="{00000000-0008-0000-1000-0000AF04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859" name="Line 9">
            <a:extLst>
              <a:ext uri="{FF2B5EF4-FFF2-40B4-BE49-F238E27FC236}">
                <a16:creationId xmlns="" xmlns:a16="http://schemas.microsoft.com/office/drawing/2014/main" id="{00000000-0008-0000-1000-0000B004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860" name="Line 7">
            <a:extLst>
              <a:ext uri="{FF2B5EF4-FFF2-40B4-BE49-F238E27FC236}">
                <a16:creationId xmlns="" xmlns:a16="http://schemas.microsoft.com/office/drawing/2014/main" id="{00000000-0008-0000-1000-0000B104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861" name="Line 8">
            <a:extLst>
              <a:ext uri="{FF2B5EF4-FFF2-40B4-BE49-F238E27FC236}">
                <a16:creationId xmlns="" xmlns:a16="http://schemas.microsoft.com/office/drawing/2014/main" id="{00000000-0008-0000-1000-0000B204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862" name="Line 9">
            <a:extLst>
              <a:ext uri="{FF2B5EF4-FFF2-40B4-BE49-F238E27FC236}">
                <a16:creationId xmlns="" xmlns:a16="http://schemas.microsoft.com/office/drawing/2014/main" id="{00000000-0008-0000-1000-0000B304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863" name="Line 7">
            <a:extLst>
              <a:ext uri="{FF2B5EF4-FFF2-40B4-BE49-F238E27FC236}">
                <a16:creationId xmlns="" xmlns:a16="http://schemas.microsoft.com/office/drawing/2014/main" id="{00000000-0008-0000-1000-0000B404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864" name="Line 8">
            <a:extLst>
              <a:ext uri="{FF2B5EF4-FFF2-40B4-BE49-F238E27FC236}">
                <a16:creationId xmlns="" xmlns:a16="http://schemas.microsoft.com/office/drawing/2014/main" id="{00000000-0008-0000-1000-0000B504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865" name="Line 9">
            <a:extLst>
              <a:ext uri="{FF2B5EF4-FFF2-40B4-BE49-F238E27FC236}">
                <a16:creationId xmlns="" xmlns:a16="http://schemas.microsoft.com/office/drawing/2014/main" id="{00000000-0008-0000-1000-0000B604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866" name="Line 7">
            <a:extLst>
              <a:ext uri="{FF2B5EF4-FFF2-40B4-BE49-F238E27FC236}">
                <a16:creationId xmlns="" xmlns:a16="http://schemas.microsoft.com/office/drawing/2014/main" id="{00000000-0008-0000-1000-0000BA04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867" name="Line 8">
            <a:extLst>
              <a:ext uri="{FF2B5EF4-FFF2-40B4-BE49-F238E27FC236}">
                <a16:creationId xmlns="" xmlns:a16="http://schemas.microsoft.com/office/drawing/2014/main" id="{00000000-0008-0000-1000-0000BB04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868" name="Line 9">
            <a:extLst>
              <a:ext uri="{FF2B5EF4-FFF2-40B4-BE49-F238E27FC236}">
                <a16:creationId xmlns="" xmlns:a16="http://schemas.microsoft.com/office/drawing/2014/main" id="{00000000-0008-0000-1000-0000BC04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869" name="Line 7">
            <a:extLst>
              <a:ext uri="{FF2B5EF4-FFF2-40B4-BE49-F238E27FC236}">
                <a16:creationId xmlns="" xmlns:a16="http://schemas.microsoft.com/office/drawing/2014/main" id="{00000000-0008-0000-1000-0000C304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870" name="Line 8">
            <a:extLst>
              <a:ext uri="{FF2B5EF4-FFF2-40B4-BE49-F238E27FC236}">
                <a16:creationId xmlns="" xmlns:a16="http://schemas.microsoft.com/office/drawing/2014/main" id="{00000000-0008-0000-1000-0000C404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871" name="Line 9">
            <a:extLst>
              <a:ext uri="{FF2B5EF4-FFF2-40B4-BE49-F238E27FC236}">
                <a16:creationId xmlns="" xmlns:a16="http://schemas.microsoft.com/office/drawing/2014/main" id="{00000000-0008-0000-1000-0000C504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872" name="Line 7">
            <a:extLst>
              <a:ext uri="{FF2B5EF4-FFF2-40B4-BE49-F238E27FC236}">
                <a16:creationId xmlns="" xmlns:a16="http://schemas.microsoft.com/office/drawing/2014/main" id="{00000000-0008-0000-1000-0000C904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873" name="Line 8">
            <a:extLst>
              <a:ext uri="{FF2B5EF4-FFF2-40B4-BE49-F238E27FC236}">
                <a16:creationId xmlns="" xmlns:a16="http://schemas.microsoft.com/office/drawing/2014/main" id="{00000000-0008-0000-1000-0000CA04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874" name="Line 9">
            <a:extLst>
              <a:ext uri="{FF2B5EF4-FFF2-40B4-BE49-F238E27FC236}">
                <a16:creationId xmlns="" xmlns:a16="http://schemas.microsoft.com/office/drawing/2014/main" id="{00000000-0008-0000-1000-0000CB04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875" name="Line 7">
            <a:extLst>
              <a:ext uri="{FF2B5EF4-FFF2-40B4-BE49-F238E27FC236}">
                <a16:creationId xmlns="" xmlns:a16="http://schemas.microsoft.com/office/drawing/2014/main" id="{00000000-0008-0000-1000-0000D5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76" name="Line 8">
            <a:extLst>
              <a:ext uri="{FF2B5EF4-FFF2-40B4-BE49-F238E27FC236}">
                <a16:creationId xmlns="" xmlns:a16="http://schemas.microsoft.com/office/drawing/2014/main" id="{00000000-0008-0000-1000-0000D6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77" name="Line 9">
            <a:extLst>
              <a:ext uri="{FF2B5EF4-FFF2-40B4-BE49-F238E27FC236}">
                <a16:creationId xmlns="" xmlns:a16="http://schemas.microsoft.com/office/drawing/2014/main" id="{00000000-0008-0000-1000-0000D7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78" name="Line 7">
            <a:extLst>
              <a:ext uri="{FF2B5EF4-FFF2-40B4-BE49-F238E27FC236}">
                <a16:creationId xmlns="" xmlns:a16="http://schemas.microsoft.com/office/drawing/2014/main" id="{00000000-0008-0000-1000-0000D8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879" name="Line 8">
            <a:extLst>
              <a:ext uri="{FF2B5EF4-FFF2-40B4-BE49-F238E27FC236}">
                <a16:creationId xmlns="" xmlns:a16="http://schemas.microsoft.com/office/drawing/2014/main" id="{00000000-0008-0000-1000-0000D9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880" name="Line 9">
            <a:extLst>
              <a:ext uri="{FF2B5EF4-FFF2-40B4-BE49-F238E27FC236}">
                <a16:creationId xmlns="" xmlns:a16="http://schemas.microsoft.com/office/drawing/2014/main" id="{00000000-0008-0000-1000-0000DA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881" name="Line 7">
            <a:extLst>
              <a:ext uri="{FF2B5EF4-FFF2-40B4-BE49-F238E27FC236}">
                <a16:creationId xmlns="" xmlns:a16="http://schemas.microsoft.com/office/drawing/2014/main" id="{00000000-0008-0000-1000-0000DB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882" name="Line 8">
            <a:extLst>
              <a:ext uri="{FF2B5EF4-FFF2-40B4-BE49-F238E27FC236}">
                <a16:creationId xmlns="" xmlns:a16="http://schemas.microsoft.com/office/drawing/2014/main" id="{00000000-0008-0000-1000-0000DC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883" name="Line 9">
            <a:extLst>
              <a:ext uri="{FF2B5EF4-FFF2-40B4-BE49-F238E27FC236}">
                <a16:creationId xmlns="" xmlns:a16="http://schemas.microsoft.com/office/drawing/2014/main" id="{00000000-0008-0000-1000-0000DD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884" name="Line 7">
            <a:extLst>
              <a:ext uri="{FF2B5EF4-FFF2-40B4-BE49-F238E27FC236}">
                <a16:creationId xmlns="" xmlns:a16="http://schemas.microsoft.com/office/drawing/2014/main" id="{00000000-0008-0000-1000-0000DE04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885" name="Line 8">
            <a:extLst>
              <a:ext uri="{FF2B5EF4-FFF2-40B4-BE49-F238E27FC236}">
                <a16:creationId xmlns="" xmlns:a16="http://schemas.microsoft.com/office/drawing/2014/main" id="{00000000-0008-0000-1000-0000DF04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886" name="Line 9">
            <a:extLst>
              <a:ext uri="{FF2B5EF4-FFF2-40B4-BE49-F238E27FC236}">
                <a16:creationId xmlns="" xmlns:a16="http://schemas.microsoft.com/office/drawing/2014/main" id="{00000000-0008-0000-1000-0000E004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887" name="Line 7">
            <a:extLst>
              <a:ext uri="{FF2B5EF4-FFF2-40B4-BE49-F238E27FC236}">
                <a16:creationId xmlns="" xmlns:a16="http://schemas.microsoft.com/office/drawing/2014/main" id="{00000000-0008-0000-1000-0000E1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88" name="Line 8">
            <a:extLst>
              <a:ext uri="{FF2B5EF4-FFF2-40B4-BE49-F238E27FC236}">
                <a16:creationId xmlns="" xmlns:a16="http://schemas.microsoft.com/office/drawing/2014/main" id="{00000000-0008-0000-1000-0000E2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89" name="Line 9">
            <a:extLst>
              <a:ext uri="{FF2B5EF4-FFF2-40B4-BE49-F238E27FC236}">
                <a16:creationId xmlns="" xmlns:a16="http://schemas.microsoft.com/office/drawing/2014/main" id="{00000000-0008-0000-1000-0000E3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90" name="Line 7">
            <a:extLst>
              <a:ext uri="{FF2B5EF4-FFF2-40B4-BE49-F238E27FC236}">
                <a16:creationId xmlns="" xmlns:a16="http://schemas.microsoft.com/office/drawing/2014/main" id="{00000000-0008-0000-1000-0000E4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91" name="Line 8">
            <a:extLst>
              <a:ext uri="{FF2B5EF4-FFF2-40B4-BE49-F238E27FC236}">
                <a16:creationId xmlns="" xmlns:a16="http://schemas.microsoft.com/office/drawing/2014/main" id="{00000000-0008-0000-1000-0000E5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92" name="Line 9">
            <a:extLst>
              <a:ext uri="{FF2B5EF4-FFF2-40B4-BE49-F238E27FC236}">
                <a16:creationId xmlns="" xmlns:a16="http://schemas.microsoft.com/office/drawing/2014/main" id="{00000000-0008-0000-1000-0000E6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893" name="Line 7">
            <a:extLst>
              <a:ext uri="{FF2B5EF4-FFF2-40B4-BE49-F238E27FC236}">
                <a16:creationId xmlns="" xmlns:a16="http://schemas.microsoft.com/office/drawing/2014/main" id="{00000000-0008-0000-1000-0000E7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94" name="Line 8">
            <a:extLst>
              <a:ext uri="{FF2B5EF4-FFF2-40B4-BE49-F238E27FC236}">
                <a16:creationId xmlns="" xmlns:a16="http://schemas.microsoft.com/office/drawing/2014/main" id="{00000000-0008-0000-1000-0000E8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95" name="Line 9">
            <a:extLst>
              <a:ext uri="{FF2B5EF4-FFF2-40B4-BE49-F238E27FC236}">
                <a16:creationId xmlns="" xmlns:a16="http://schemas.microsoft.com/office/drawing/2014/main" id="{00000000-0008-0000-1000-0000E9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896" name="Line 7">
            <a:extLst>
              <a:ext uri="{FF2B5EF4-FFF2-40B4-BE49-F238E27FC236}">
                <a16:creationId xmlns="" xmlns:a16="http://schemas.microsoft.com/office/drawing/2014/main" id="{00000000-0008-0000-1000-0000EA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897" name="Line 8">
            <a:extLst>
              <a:ext uri="{FF2B5EF4-FFF2-40B4-BE49-F238E27FC236}">
                <a16:creationId xmlns="" xmlns:a16="http://schemas.microsoft.com/office/drawing/2014/main" id="{00000000-0008-0000-1000-0000EB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898" name="Line 9">
            <a:extLst>
              <a:ext uri="{FF2B5EF4-FFF2-40B4-BE49-F238E27FC236}">
                <a16:creationId xmlns="" xmlns:a16="http://schemas.microsoft.com/office/drawing/2014/main" id="{00000000-0008-0000-1000-0000EC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899" name="Line 7">
            <a:extLst>
              <a:ext uri="{FF2B5EF4-FFF2-40B4-BE49-F238E27FC236}">
                <a16:creationId xmlns="" xmlns:a16="http://schemas.microsoft.com/office/drawing/2014/main" id="{00000000-0008-0000-1000-0000ED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00" name="Line 8">
            <a:extLst>
              <a:ext uri="{FF2B5EF4-FFF2-40B4-BE49-F238E27FC236}">
                <a16:creationId xmlns="" xmlns:a16="http://schemas.microsoft.com/office/drawing/2014/main" id="{00000000-0008-0000-1000-0000EE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01" name="Line 9">
            <a:extLst>
              <a:ext uri="{FF2B5EF4-FFF2-40B4-BE49-F238E27FC236}">
                <a16:creationId xmlns="" xmlns:a16="http://schemas.microsoft.com/office/drawing/2014/main" id="{00000000-0008-0000-1000-0000EF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02" name="Line 7">
            <a:extLst>
              <a:ext uri="{FF2B5EF4-FFF2-40B4-BE49-F238E27FC236}">
                <a16:creationId xmlns="" xmlns:a16="http://schemas.microsoft.com/office/drawing/2014/main" id="{00000000-0008-0000-1000-0000F0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903" name="Line 8">
            <a:extLst>
              <a:ext uri="{FF2B5EF4-FFF2-40B4-BE49-F238E27FC236}">
                <a16:creationId xmlns="" xmlns:a16="http://schemas.microsoft.com/office/drawing/2014/main" id="{00000000-0008-0000-1000-0000F1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904" name="Line 9">
            <a:extLst>
              <a:ext uri="{FF2B5EF4-FFF2-40B4-BE49-F238E27FC236}">
                <a16:creationId xmlns="" xmlns:a16="http://schemas.microsoft.com/office/drawing/2014/main" id="{00000000-0008-0000-1000-0000F2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905" name="Line 7">
            <a:extLst>
              <a:ext uri="{FF2B5EF4-FFF2-40B4-BE49-F238E27FC236}">
                <a16:creationId xmlns="" xmlns:a16="http://schemas.microsoft.com/office/drawing/2014/main" id="{00000000-0008-0000-1000-0000F3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06" name="Line 8">
            <a:extLst>
              <a:ext uri="{FF2B5EF4-FFF2-40B4-BE49-F238E27FC236}">
                <a16:creationId xmlns="" xmlns:a16="http://schemas.microsoft.com/office/drawing/2014/main" id="{00000000-0008-0000-1000-0000F4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07" name="Line 9">
            <a:extLst>
              <a:ext uri="{FF2B5EF4-FFF2-40B4-BE49-F238E27FC236}">
                <a16:creationId xmlns="" xmlns:a16="http://schemas.microsoft.com/office/drawing/2014/main" id="{00000000-0008-0000-1000-0000F5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08" name="Line 7">
            <a:extLst>
              <a:ext uri="{FF2B5EF4-FFF2-40B4-BE49-F238E27FC236}">
                <a16:creationId xmlns="" xmlns:a16="http://schemas.microsoft.com/office/drawing/2014/main" id="{00000000-0008-0000-1000-0000F6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909" name="Line 8">
            <a:extLst>
              <a:ext uri="{FF2B5EF4-FFF2-40B4-BE49-F238E27FC236}">
                <a16:creationId xmlns="" xmlns:a16="http://schemas.microsoft.com/office/drawing/2014/main" id="{00000000-0008-0000-1000-0000F7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910" name="Line 9">
            <a:extLst>
              <a:ext uri="{FF2B5EF4-FFF2-40B4-BE49-F238E27FC236}">
                <a16:creationId xmlns="" xmlns:a16="http://schemas.microsoft.com/office/drawing/2014/main" id="{00000000-0008-0000-1000-0000F804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911" name="Line 7">
            <a:extLst>
              <a:ext uri="{FF2B5EF4-FFF2-40B4-BE49-F238E27FC236}">
                <a16:creationId xmlns="" xmlns:a16="http://schemas.microsoft.com/office/drawing/2014/main" id="{00000000-0008-0000-1000-0000F9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912" name="Line 8">
            <a:extLst>
              <a:ext uri="{FF2B5EF4-FFF2-40B4-BE49-F238E27FC236}">
                <a16:creationId xmlns="" xmlns:a16="http://schemas.microsoft.com/office/drawing/2014/main" id="{00000000-0008-0000-1000-0000FA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913" name="Line 9">
            <a:extLst>
              <a:ext uri="{FF2B5EF4-FFF2-40B4-BE49-F238E27FC236}">
                <a16:creationId xmlns="" xmlns:a16="http://schemas.microsoft.com/office/drawing/2014/main" id="{00000000-0008-0000-1000-0000FB04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914" name="Line 7">
            <a:extLst>
              <a:ext uri="{FF2B5EF4-FFF2-40B4-BE49-F238E27FC236}">
                <a16:creationId xmlns="" xmlns:a16="http://schemas.microsoft.com/office/drawing/2014/main" id="{00000000-0008-0000-1000-0000FC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15" name="Line 8">
            <a:extLst>
              <a:ext uri="{FF2B5EF4-FFF2-40B4-BE49-F238E27FC236}">
                <a16:creationId xmlns="" xmlns:a16="http://schemas.microsoft.com/office/drawing/2014/main" id="{00000000-0008-0000-1000-0000FD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16" name="Line 9">
            <a:extLst>
              <a:ext uri="{FF2B5EF4-FFF2-40B4-BE49-F238E27FC236}">
                <a16:creationId xmlns="" xmlns:a16="http://schemas.microsoft.com/office/drawing/2014/main" id="{00000000-0008-0000-1000-0000FE04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17" name="Line 7">
            <a:extLst>
              <a:ext uri="{FF2B5EF4-FFF2-40B4-BE49-F238E27FC236}">
                <a16:creationId xmlns="" xmlns:a16="http://schemas.microsoft.com/office/drawing/2014/main" id="{00000000-0008-0000-1000-0000FF04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918" name="Line 8">
            <a:extLst>
              <a:ext uri="{FF2B5EF4-FFF2-40B4-BE49-F238E27FC236}">
                <a16:creationId xmlns="" xmlns:a16="http://schemas.microsoft.com/office/drawing/2014/main" id="{00000000-0008-0000-1000-000000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919" name="Line 9">
            <a:extLst>
              <a:ext uri="{FF2B5EF4-FFF2-40B4-BE49-F238E27FC236}">
                <a16:creationId xmlns="" xmlns:a16="http://schemas.microsoft.com/office/drawing/2014/main" id="{00000000-0008-0000-1000-000001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920" name="Line 7">
            <a:extLst>
              <a:ext uri="{FF2B5EF4-FFF2-40B4-BE49-F238E27FC236}">
                <a16:creationId xmlns="" xmlns:a16="http://schemas.microsoft.com/office/drawing/2014/main" id="{00000000-0008-0000-1000-000002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921" name="Line 8">
            <a:extLst>
              <a:ext uri="{FF2B5EF4-FFF2-40B4-BE49-F238E27FC236}">
                <a16:creationId xmlns="" xmlns:a16="http://schemas.microsoft.com/office/drawing/2014/main" id="{00000000-0008-0000-1000-000003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922" name="Line 9">
            <a:extLst>
              <a:ext uri="{FF2B5EF4-FFF2-40B4-BE49-F238E27FC236}">
                <a16:creationId xmlns="" xmlns:a16="http://schemas.microsoft.com/office/drawing/2014/main" id="{00000000-0008-0000-1000-000004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923" name="Line 7">
            <a:extLst>
              <a:ext uri="{FF2B5EF4-FFF2-40B4-BE49-F238E27FC236}">
                <a16:creationId xmlns="" xmlns:a16="http://schemas.microsoft.com/office/drawing/2014/main" id="{00000000-0008-0000-1000-00000505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924" name="Line 8">
            <a:extLst>
              <a:ext uri="{FF2B5EF4-FFF2-40B4-BE49-F238E27FC236}">
                <a16:creationId xmlns="" xmlns:a16="http://schemas.microsoft.com/office/drawing/2014/main" id="{00000000-0008-0000-1000-00000605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925" name="Line 9">
            <a:extLst>
              <a:ext uri="{FF2B5EF4-FFF2-40B4-BE49-F238E27FC236}">
                <a16:creationId xmlns="" xmlns:a16="http://schemas.microsoft.com/office/drawing/2014/main" id="{00000000-0008-0000-1000-00000705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926" name="Line 7">
            <a:extLst>
              <a:ext uri="{FF2B5EF4-FFF2-40B4-BE49-F238E27FC236}">
                <a16:creationId xmlns="" xmlns:a16="http://schemas.microsoft.com/office/drawing/2014/main" id="{00000000-0008-0000-1000-000008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27" name="Line 8">
            <a:extLst>
              <a:ext uri="{FF2B5EF4-FFF2-40B4-BE49-F238E27FC236}">
                <a16:creationId xmlns="" xmlns:a16="http://schemas.microsoft.com/office/drawing/2014/main" id="{00000000-0008-0000-1000-000009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28" name="Line 9">
            <a:extLst>
              <a:ext uri="{FF2B5EF4-FFF2-40B4-BE49-F238E27FC236}">
                <a16:creationId xmlns="" xmlns:a16="http://schemas.microsoft.com/office/drawing/2014/main" id="{00000000-0008-0000-1000-00000A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29" name="Line 7">
            <a:extLst>
              <a:ext uri="{FF2B5EF4-FFF2-40B4-BE49-F238E27FC236}">
                <a16:creationId xmlns="" xmlns:a16="http://schemas.microsoft.com/office/drawing/2014/main" id="{00000000-0008-0000-1000-00000B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930" name="Line 8">
            <a:extLst>
              <a:ext uri="{FF2B5EF4-FFF2-40B4-BE49-F238E27FC236}">
                <a16:creationId xmlns="" xmlns:a16="http://schemas.microsoft.com/office/drawing/2014/main" id="{00000000-0008-0000-1000-00000C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931" name="Line 9">
            <a:extLst>
              <a:ext uri="{FF2B5EF4-FFF2-40B4-BE49-F238E27FC236}">
                <a16:creationId xmlns="" xmlns:a16="http://schemas.microsoft.com/office/drawing/2014/main" id="{00000000-0008-0000-1000-00000D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932" name="Line 7">
            <a:extLst>
              <a:ext uri="{FF2B5EF4-FFF2-40B4-BE49-F238E27FC236}">
                <a16:creationId xmlns="" xmlns:a16="http://schemas.microsoft.com/office/drawing/2014/main" id="{00000000-0008-0000-1000-00000E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933" name="Line 8">
            <a:extLst>
              <a:ext uri="{FF2B5EF4-FFF2-40B4-BE49-F238E27FC236}">
                <a16:creationId xmlns="" xmlns:a16="http://schemas.microsoft.com/office/drawing/2014/main" id="{00000000-0008-0000-1000-00000F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934" name="Line 9">
            <a:extLst>
              <a:ext uri="{FF2B5EF4-FFF2-40B4-BE49-F238E27FC236}">
                <a16:creationId xmlns="" xmlns:a16="http://schemas.microsoft.com/office/drawing/2014/main" id="{00000000-0008-0000-1000-000010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935" name="Line 7">
            <a:extLst>
              <a:ext uri="{FF2B5EF4-FFF2-40B4-BE49-F238E27FC236}">
                <a16:creationId xmlns="" xmlns:a16="http://schemas.microsoft.com/office/drawing/2014/main" id="{00000000-0008-0000-1000-00001105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936" name="Line 8">
            <a:extLst>
              <a:ext uri="{FF2B5EF4-FFF2-40B4-BE49-F238E27FC236}">
                <a16:creationId xmlns="" xmlns:a16="http://schemas.microsoft.com/office/drawing/2014/main" id="{00000000-0008-0000-1000-00001205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937" name="Line 9">
            <a:extLst>
              <a:ext uri="{FF2B5EF4-FFF2-40B4-BE49-F238E27FC236}">
                <a16:creationId xmlns="" xmlns:a16="http://schemas.microsoft.com/office/drawing/2014/main" id="{00000000-0008-0000-1000-00001305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938" name="Line 7">
            <a:extLst>
              <a:ext uri="{FF2B5EF4-FFF2-40B4-BE49-F238E27FC236}">
                <a16:creationId xmlns="" xmlns:a16="http://schemas.microsoft.com/office/drawing/2014/main" id="{00000000-0008-0000-1000-000014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939" name="Line 8">
            <a:extLst>
              <a:ext uri="{FF2B5EF4-FFF2-40B4-BE49-F238E27FC236}">
                <a16:creationId xmlns="" xmlns:a16="http://schemas.microsoft.com/office/drawing/2014/main" id="{00000000-0008-0000-1000-000015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940" name="Line 9">
            <a:extLst>
              <a:ext uri="{FF2B5EF4-FFF2-40B4-BE49-F238E27FC236}">
                <a16:creationId xmlns="" xmlns:a16="http://schemas.microsoft.com/office/drawing/2014/main" id="{00000000-0008-0000-1000-000016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941" name="Line 7">
            <a:extLst>
              <a:ext uri="{FF2B5EF4-FFF2-40B4-BE49-F238E27FC236}">
                <a16:creationId xmlns="" xmlns:a16="http://schemas.microsoft.com/office/drawing/2014/main" id="{00000000-0008-0000-1000-000017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42" name="Line 8">
            <a:extLst>
              <a:ext uri="{FF2B5EF4-FFF2-40B4-BE49-F238E27FC236}">
                <a16:creationId xmlns="" xmlns:a16="http://schemas.microsoft.com/office/drawing/2014/main" id="{00000000-0008-0000-1000-000018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43" name="Line 9">
            <a:extLst>
              <a:ext uri="{FF2B5EF4-FFF2-40B4-BE49-F238E27FC236}">
                <a16:creationId xmlns="" xmlns:a16="http://schemas.microsoft.com/office/drawing/2014/main" id="{00000000-0008-0000-1000-000019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44" name="Line 7">
            <a:extLst>
              <a:ext uri="{FF2B5EF4-FFF2-40B4-BE49-F238E27FC236}">
                <a16:creationId xmlns="" xmlns:a16="http://schemas.microsoft.com/office/drawing/2014/main" id="{00000000-0008-0000-1000-00001A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945" name="Line 8">
            <a:extLst>
              <a:ext uri="{FF2B5EF4-FFF2-40B4-BE49-F238E27FC236}">
                <a16:creationId xmlns="" xmlns:a16="http://schemas.microsoft.com/office/drawing/2014/main" id="{00000000-0008-0000-1000-00001B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946" name="Line 9">
            <a:extLst>
              <a:ext uri="{FF2B5EF4-FFF2-40B4-BE49-F238E27FC236}">
                <a16:creationId xmlns="" xmlns:a16="http://schemas.microsoft.com/office/drawing/2014/main" id="{00000000-0008-0000-1000-00001C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947" name="Line 7">
            <a:extLst>
              <a:ext uri="{FF2B5EF4-FFF2-40B4-BE49-F238E27FC236}">
                <a16:creationId xmlns="" xmlns:a16="http://schemas.microsoft.com/office/drawing/2014/main" id="{00000000-0008-0000-1000-00001D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948" name="Line 8">
            <a:extLst>
              <a:ext uri="{FF2B5EF4-FFF2-40B4-BE49-F238E27FC236}">
                <a16:creationId xmlns="" xmlns:a16="http://schemas.microsoft.com/office/drawing/2014/main" id="{00000000-0008-0000-1000-00001E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949" name="Line 9">
            <a:extLst>
              <a:ext uri="{FF2B5EF4-FFF2-40B4-BE49-F238E27FC236}">
                <a16:creationId xmlns="" xmlns:a16="http://schemas.microsoft.com/office/drawing/2014/main" id="{00000000-0008-0000-1000-00001F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950" name="Line 7">
            <a:extLst>
              <a:ext uri="{FF2B5EF4-FFF2-40B4-BE49-F238E27FC236}">
                <a16:creationId xmlns="" xmlns:a16="http://schemas.microsoft.com/office/drawing/2014/main" id="{00000000-0008-0000-1000-000020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51" name="Line 8">
            <a:extLst>
              <a:ext uri="{FF2B5EF4-FFF2-40B4-BE49-F238E27FC236}">
                <a16:creationId xmlns="" xmlns:a16="http://schemas.microsoft.com/office/drawing/2014/main" id="{00000000-0008-0000-1000-000021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52" name="Line 9">
            <a:extLst>
              <a:ext uri="{FF2B5EF4-FFF2-40B4-BE49-F238E27FC236}">
                <a16:creationId xmlns="" xmlns:a16="http://schemas.microsoft.com/office/drawing/2014/main" id="{00000000-0008-0000-1000-000022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53" name="Line 7">
            <a:extLst>
              <a:ext uri="{FF2B5EF4-FFF2-40B4-BE49-F238E27FC236}">
                <a16:creationId xmlns="" xmlns:a16="http://schemas.microsoft.com/office/drawing/2014/main" id="{00000000-0008-0000-1000-000023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954" name="Line 8">
            <a:extLst>
              <a:ext uri="{FF2B5EF4-FFF2-40B4-BE49-F238E27FC236}">
                <a16:creationId xmlns="" xmlns:a16="http://schemas.microsoft.com/office/drawing/2014/main" id="{00000000-0008-0000-1000-000024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955" name="Line 9">
            <a:extLst>
              <a:ext uri="{FF2B5EF4-FFF2-40B4-BE49-F238E27FC236}">
                <a16:creationId xmlns="" xmlns:a16="http://schemas.microsoft.com/office/drawing/2014/main" id="{00000000-0008-0000-1000-000025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956" name="Line 7">
            <a:extLst>
              <a:ext uri="{FF2B5EF4-FFF2-40B4-BE49-F238E27FC236}">
                <a16:creationId xmlns="" xmlns:a16="http://schemas.microsoft.com/office/drawing/2014/main" id="{00000000-0008-0000-1000-000026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57" name="Line 8">
            <a:extLst>
              <a:ext uri="{FF2B5EF4-FFF2-40B4-BE49-F238E27FC236}">
                <a16:creationId xmlns="" xmlns:a16="http://schemas.microsoft.com/office/drawing/2014/main" id="{00000000-0008-0000-1000-000027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58" name="Line 9">
            <a:extLst>
              <a:ext uri="{FF2B5EF4-FFF2-40B4-BE49-F238E27FC236}">
                <a16:creationId xmlns="" xmlns:a16="http://schemas.microsoft.com/office/drawing/2014/main" id="{00000000-0008-0000-1000-000028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59" name="Line 7">
            <a:extLst>
              <a:ext uri="{FF2B5EF4-FFF2-40B4-BE49-F238E27FC236}">
                <a16:creationId xmlns="" xmlns:a16="http://schemas.microsoft.com/office/drawing/2014/main" id="{00000000-0008-0000-1000-000029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960" name="Line 8">
            <a:extLst>
              <a:ext uri="{FF2B5EF4-FFF2-40B4-BE49-F238E27FC236}">
                <a16:creationId xmlns="" xmlns:a16="http://schemas.microsoft.com/office/drawing/2014/main" id="{00000000-0008-0000-1000-00002A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961" name="Line 9">
            <a:extLst>
              <a:ext uri="{FF2B5EF4-FFF2-40B4-BE49-F238E27FC236}">
                <a16:creationId xmlns="" xmlns:a16="http://schemas.microsoft.com/office/drawing/2014/main" id="{00000000-0008-0000-1000-00002B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4962" name="Line 7">
            <a:extLst>
              <a:ext uri="{FF2B5EF4-FFF2-40B4-BE49-F238E27FC236}">
                <a16:creationId xmlns="" xmlns:a16="http://schemas.microsoft.com/office/drawing/2014/main" id="{00000000-0008-0000-1000-00002C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963" name="Line 8">
            <a:extLst>
              <a:ext uri="{FF2B5EF4-FFF2-40B4-BE49-F238E27FC236}">
                <a16:creationId xmlns="" xmlns:a16="http://schemas.microsoft.com/office/drawing/2014/main" id="{00000000-0008-0000-1000-00002D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964" name="Line 9">
            <a:extLst>
              <a:ext uri="{FF2B5EF4-FFF2-40B4-BE49-F238E27FC236}">
                <a16:creationId xmlns="" xmlns:a16="http://schemas.microsoft.com/office/drawing/2014/main" id="{00000000-0008-0000-1000-00002E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965" name="Line 7">
            <a:extLst>
              <a:ext uri="{FF2B5EF4-FFF2-40B4-BE49-F238E27FC236}">
                <a16:creationId xmlns="" xmlns:a16="http://schemas.microsoft.com/office/drawing/2014/main" id="{00000000-0008-0000-1000-00002F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66" name="Line 8">
            <a:extLst>
              <a:ext uri="{FF2B5EF4-FFF2-40B4-BE49-F238E27FC236}">
                <a16:creationId xmlns="" xmlns:a16="http://schemas.microsoft.com/office/drawing/2014/main" id="{00000000-0008-0000-1000-000030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67" name="Line 9">
            <a:extLst>
              <a:ext uri="{FF2B5EF4-FFF2-40B4-BE49-F238E27FC236}">
                <a16:creationId xmlns="" xmlns:a16="http://schemas.microsoft.com/office/drawing/2014/main" id="{00000000-0008-0000-1000-000031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4968" name="Line 7">
            <a:extLst>
              <a:ext uri="{FF2B5EF4-FFF2-40B4-BE49-F238E27FC236}">
                <a16:creationId xmlns="" xmlns:a16="http://schemas.microsoft.com/office/drawing/2014/main" id="{00000000-0008-0000-1000-000032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969" name="Line 8">
            <a:extLst>
              <a:ext uri="{FF2B5EF4-FFF2-40B4-BE49-F238E27FC236}">
                <a16:creationId xmlns="" xmlns:a16="http://schemas.microsoft.com/office/drawing/2014/main" id="{00000000-0008-0000-1000-000033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970" name="Line 9">
            <a:extLst>
              <a:ext uri="{FF2B5EF4-FFF2-40B4-BE49-F238E27FC236}">
                <a16:creationId xmlns="" xmlns:a16="http://schemas.microsoft.com/office/drawing/2014/main" id="{00000000-0008-0000-1000-000034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971" name="Line 7">
            <a:extLst>
              <a:ext uri="{FF2B5EF4-FFF2-40B4-BE49-F238E27FC236}">
                <a16:creationId xmlns="" xmlns:a16="http://schemas.microsoft.com/office/drawing/2014/main" id="{00000000-0008-0000-1000-000035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972" name="Line 8">
            <a:extLst>
              <a:ext uri="{FF2B5EF4-FFF2-40B4-BE49-F238E27FC236}">
                <a16:creationId xmlns="" xmlns:a16="http://schemas.microsoft.com/office/drawing/2014/main" id="{00000000-0008-0000-1000-000036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973" name="Line 9">
            <a:extLst>
              <a:ext uri="{FF2B5EF4-FFF2-40B4-BE49-F238E27FC236}">
                <a16:creationId xmlns="" xmlns:a16="http://schemas.microsoft.com/office/drawing/2014/main" id="{00000000-0008-0000-1000-000037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4974" name="Line 7">
            <a:extLst>
              <a:ext uri="{FF2B5EF4-FFF2-40B4-BE49-F238E27FC236}">
                <a16:creationId xmlns="" xmlns:a16="http://schemas.microsoft.com/office/drawing/2014/main" id="{00000000-0008-0000-1000-00003805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975" name="Line 8">
            <a:extLst>
              <a:ext uri="{FF2B5EF4-FFF2-40B4-BE49-F238E27FC236}">
                <a16:creationId xmlns="" xmlns:a16="http://schemas.microsoft.com/office/drawing/2014/main" id="{00000000-0008-0000-1000-00003905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976" name="Line 9">
            <a:extLst>
              <a:ext uri="{FF2B5EF4-FFF2-40B4-BE49-F238E27FC236}">
                <a16:creationId xmlns="" xmlns:a16="http://schemas.microsoft.com/office/drawing/2014/main" id="{00000000-0008-0000-1000-00003A05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977" name="Line 7">
            <a:extLst>
              <a:ext uri="{FF2B5EF4-FFF2-40B4-BE49-F238E27FC236}">
                <a16:creationId xmlns="" xmlns:a16="http://schemas.microsoft.com/office/drawing/2014/main" id="{00000000-0008-0000-1000-00003B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978" name="Line 8">
            <a:extLst>
              <a:ext uri="{FF2B5EF4-FFF2-40B4-BE49-F238E27FC236}">
                <a16:creationId xmlns="" xmlns:a16="http://schemas.microsoft.com/office/drawing/2014/main" id="{00000000-0008-0000-1000-00003C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979" name="Line 9">
            <a:extLst>
              <a:ext uri="{FF2B5EF4-FFF2-40B4-BE49-F238E27FC236}">
                <a16:creationId xmlns="" xmlns:a16="http://schemas.microsoft.com/office/drawing/2014/main" id="{00000000-0008-0000-1000-00003D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4980" name="Line 7">
            <a:extLst>
              <a:ext uri="{FF2B5EF4-FFF2-40B4-BE49-F238E27FC236}">
                <a16:creationId xmlns="" xmlns:a16="http://schemas.microsoft.com/office/drawing/2014/main" id="{00000000-0008-0000-1000-00003E05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981" name="Line 8">
            <a:extLst>
              <a:ext uri="{FF2B5EF4-FFF2-40B4-BE49-F238E27FC236}">
                <a16:creationId xmlns="" xmlns:a16="http://schemas.microsoft.com/office/drawing/2014/main" id="{00000000-0008-0000-1000-00003F05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982" name="Line 9">
            <a:extLst>
              <a:ext uri="{FF2B5EF4-FFF2-40B4-BE49-F238E27FC236}">
                <a16:creationId xmlns="" xmlns:a16="http://schemas.microsoft.com/office/drawing/2014/main" id="{00000000-0008-0000-1000-00004005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983" name="Line 7">
            <a:extLst>
              <a:ext uri="{FF2B5EF4-FFF2-40B4-BE49-F238E27FC236}">
                <a16:creationId xmlns="" xmlns:a16="http://schemas.microsoft.com/office/drawing/2014/main" id="{00000000-0008-0000-1000-00004105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984" name="Line 8">
            <a:extLst>
              <a:ext uri="{FF2B5EF4-FFF2-40B4-BE49-F238E27FC236}">
                <a16:creationId xmlns="" xmlns:a16="http://schemas.microsoft.com/office/drawing/2014/main" id="{00000000-0008-0000-1000-00004205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985" name="Line 9">
            <a:extLst>
              <a:ext uri="{FF2B5EF4-FFF2-40B4-BE49-F238E27FC236}">
                <a16:creationId xmlns="" xmlns:a16="http://schemas.microsoft.com/office/drawing/2014/main" id="{00000000-0008-0000-1000-00004305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986" name="Line 7">
            <a:extLst>
              <a:ext uri="{FF2B5EF4-FFF2-40B4-BE49-F238E27FC236}">
                <a16:creationId xmlns="" xmlns:a16="http://schemas.microsoft.com/office/drawing/2014/main" id="{00000000-0008-0000-1000-00004405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987" name="Line 8">
            <a:extLst>
              <a:ext uri="{FF2B5EF4-FFF2-40B4-BE49-F238E27FC236}">
                <a16:creationId xmlns="" xmlns:a16="http://schemas.microsoft.com/office/drawing/2014/main" id="{00000000-0008-0000-1000-00004505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988" name="Line 9">
            <a:extLst>
              <a:ext uri="{FF2B5EF4-FFF2-40B4-BE49-F238E27FC236}">
                <a16:creationId xmlns="" xmlns:a16="http://schemas.microsoft.com/office/drawing/2014/main" id="{00000000-0008-0000-1000-00004605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989" name="Line 7">
            <a:extLst>
              <a:ext uri="{FF2B5EF4-FFF2-40B4-BE49-F238E27FC236}">
                <a16:creationId xmlns="" xmlns:a16="http://schemas.microsoft.com/office/drawing/2014/main" id="{00000000-0008-0000-1000-00004705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990" name="Line 8">
            <a:extLst>
              <a:ext uri="{FF2B5EF4-FFF2-40B4-BE49-F238E27FC236}">
                <a16:creationId xmlns="" xmlns:a16="http://schemas.microsoft.com/office/drawing/2014/main" id="{00000000-0008-0000-1000-00004805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991" name="Line 9">
            <a:extLst>
              <a:ext uri="{FF2B5EF4-FFF2-40B4-BE49-F238E27FC236}">
                <a16:creationId xmlns="" xmlns:a16="http://schemas.microsoft.com/office/drawing/2014/main" id="{00000000-0008-0000-1000-00004905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4992" name="Line 7">
            <a:extLst>
              <a:ext uri="{FF2B5EF4-FFF2-40B4-BE49-F238E27FC236}">
                <a16:creationId xmlns="" xmlns:a16="http://schemas.microsoft.com/office/drawing/2014/main" id="{00000000-0008-0000-1000-00004D05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993" name="Line 8">
            <a:extLst>
              <a:ext uri="{FF2B5EF4-FFF2-40B4-BE49-F238E27FC236}">
                <a16:creationId xmlns="" xmlns:a16="http://schemas.microsoft.com/office/drawing/2014/main" id="{00000000-0008-0000-1000-00004E05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994" name="Line 9">
            <a:extLst>
              <a:ext uri="{FF2B5EF4-FFF2-40B4-BE49-F238E27FC236}">
                <a16:creationId xmlns="" xmlns:a16="http://schemas.microsoft.com/office/drawing/2014/main" id="{00000000-0008-0000-1000-00004F05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995" name="Line 7">
            <a:extLst>
              <a:ext uri="{FF2B5EF4-FFF2-40B4-BE49-F238E27FC236}">
                <a16:creationId xmlns="" xmlns:a16="http://schemas.microsoft.com/office/drawing/2014/main" id="{00000000-0008-0000-1000-00005005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996" name="Line 8">
            <a:extLst>
              <a:ext uri="{FF2B5EF4-FFF2-40B4-BE49-F238E27FC236}">
                <a16:creationId xmlns="" xmlns:a16="http://schemas.microsoft.com/office/drawing/2014/main" id="{00000000-0008-0000-1000-00005105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997" name="Line 9">
            <a:extLst>
              <a:ext uri="{FF2B5EF4-FFF2-40B4-BE49-F238E27FC236}">
                <a16:creationId xmlns="" xmlns:a16="http://schemas.microsoft.com/office/drawing/2014/main" id="{00000000-0008-0000-1000-00005205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4998" name="Line 7">
            <a:extLst>
              <a:ext uri="{FF2B5EF4-FFF2-40B4-BE49-F238E27FC236}">
                <a16:creationId xmlns="" xmlns:a16="http://schemas.microsoft.com/office/drawing/2014/main" id="{00000000-0008-0000-1000-00005305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4999" name="Line 8">
            <a:extLst>
              <a:ext uri="{FF2B5EF4-FFF2-40B4-BE49-F238E27FC236}">
                <a16:creationId xmlns="" xmlns:a16="http://schemas.microsoft.com/office/drawing/2014/main" id="{00000000-0008-0000-1000-00005405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000" name="Line 9">
            <a:extLst>
              <a:ext uri="{FF2B5EF4-FFF2-40B4-BE49-F238E27FC236}">
                <a16:creationId xmlns="" xmlns:a16="http://schemas.microsoft.com/office/drawing/2014/main" id="{00000000-0008-0000-1000-00005505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001" name="Line 7">
            <a:extLst>
              <a:ext uri="{FF2B5EF4-FFF2-40B4-BE49-F238E27FC236}">
                <a16:creationId xmlns="" xmlns:a16="http://schemas.microsoft.com/office/drawing/2014/main" id="{00000000-0008-0000-1000-00005605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002" name="Line 8">
            <a:extLst>
              <a:ext uri="{FF2B5EF4-FFF2-40B4-BE49-F238E27FC236}">
                <a16:creationId xmlns="" xmlns:a16="http://schemas.microsoft.com/office/drawing/2014/main" id="{00000000-0008-0000-1000-00005705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003" name="Line 9">
            <a:extLst>
              <a:ext uri="{FF2B5EF4-FFF2-40B4-BE49-F238E27FC236}">
                <a16:creationId xmlns="" xmlns:a16="http://schemas.microsoft.com/office/drawing/2014/main" id="{00000000-0008-0000-1000-00005805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004" name="Line 7">
            <a:extLst>
              <a:ext uri="{FF2B5EF4-FFF2-40B4-BE49-F238E27FC236}">
                <a16:creationId xmlns="" xmlns:a16="http://schemas.microsoft.com/office/drawing/2014/main" id="{00000000-0008-0000-1000-00005C05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005" name="Line 8">
            <a:extLst>
              <a:ext uri="{FF2B5EF4-FFF2-40B4-BE49-F238E27FC236}">
                <a16:creationId xmlns="" xmlns:a16="http://schemas.microsoft.com/office/drawing/2014/main" id="{00000000-0008-0000-1000-00005D05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006" name="Line 9">
            <a:extLst>
              <a:ext uri="{FF2B5EF4-FFF2-40B4-BE49-F238E27FC236}">
                <a16:creationId xmlns="" xmlns:a16="http://schemas.microsoft.com/office/drawing/2014/main" id="{00000000-0008-0000-1000-00005E05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007" name="Line 7">
            <a:extLst>
              <a:ext uri="{FF2B5EF4-FFF2-40B4-BE49-F238E27FC236}">
                <a16:creationId xmlns="" xmlns:a16="http://schemas.microsoft.com/office/drawing/2014/main" id="{00000000-0008-0000-1000-000065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08" name="Line 8">
            <a:extLst>
              <a:ext uri="{FF2B5EF4-FFF2-40B4-BE49-F238E27FC236}">
                <a16:creationId xmlns="" xmlns:a16="http://schemas.microsoft.com/office/drawing/2014/main" id="{00000000-0008-0000-1000-000066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09" name="Line 9">
            <a:extLst>
              <a:ext uri="{FF2B5EF4-FFF2-40B4-BE49-F238E27FC236}">
                <a16:creationId xmlns="" xmlns:a16="http://schemas.microsoft.com/office/drawing/2014/main" id="{00000000-0008-0000-1000-000067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10" name="Line 7">
            <a:extLst>
              <a:ext uri="{FF2B5EF4-FFF2-40B4-BE49-F238E27FC236}">
                <a16:creationId xmlns="" xmlns:a16="http://schemas.microsoft.com/office/drawing/2014/main" id="{00000000-0008-0000-1000-000068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011" name="Line 8">
            <a:extLst>
              <a:ext uri="{FF2B5EF4-FFF2-40B4-BE49-F238E27FC236}">
                <a16:creationId xmlns="" xmlns:a16="http://schemas.microsoft.com/office/drawing/2014/main" id="{00000000-0008-0000-1000-000069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012" name="Line 9">
            <a:extLst>
              <a:ext uri="{FF2B5EF4-FFF2-40B4-BE49-F238E27FC236}">
                <a16:creationId xmlns="" xmlns:a16="http://schemas.microsoft.com/office/drawing/2014/main" id="{00000000-0008-0000-1000-00006A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013" name="Line 7">
            <a:extLst>
              <a:ext uri="{FF2B5EF4-FFF2-40B4-BE49-F238E27FC236}">
                <a16:creationId xmlns="" xmlns:a16="http://schemas.microsoft.com/office/drawing/2014/main" id="{00000000-0008-0000-1000-00006B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14" name="Line 8">
            <a:extLst>
              <a:ext uri="{FF2B5EF4-FFF2-40B4-BE49-F238E27FC236}">
                <a16:creationId xmlns="" xmlns:a16="http://schemas.microsoft.com/office/drawing/2014/main" id="{00000000-0008-0000-1000-00006C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15" name="Line 9">
            <a:extLst>
              <a:ext uri="{FF2B5EF4-FFF2-40B4-BE49-F238E27FC236}">
                <a16:creationId xmlns="" xmlns:a16="http://schemas.microsoft.com/office/drawing/2014/main" id="{00000000-0008-0000-1000-00006D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16" name="Line 7">
            <a:extLst>
              <a:ext uri="{FF2B5EF4-FFF2-40B4-BE49-F238E27FC236}">
                <a16:creationId xmlns="" xmlns:a16="http://schemas.microsoft.com/office/drawing/2014/main" id="{00000000-0008-0000-1000-00006E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017" name="Line 8">
            <a:extLst>
              <a:ext uri="{FF2B5EF4-FFF2-40B4-BE49-F238E27FC236}">
                <a16:creationId xmlns="" xmlns:a16="http://schemas.microsoft.com/office/drawing/2014/main" id="{00000000-0008-0000-1000-00006F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018" name="Line 9">
            <a:extLst>
              <a:ext uri="{FF2B5EF4-FFF2-40B4-BE49-F238E27FC236}">
                <a16:creationId xmlns="" xmlns:a16="http://schemas.microsoft.com/office/drawing/2014/main" id="{00000000-0008-0000-1000-000070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019" name="Line 7">
            <a:extLst>
              <a:ext uri="{FF2B5EF4-FFF2-40B4-BE49-F238E27FC236}">
                <a16:creationId xmlns="" xmlns:a16="http://schemas.microsoft.com/office/drawing/2014/main" id="{00000000-0008-0000-1000-000071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20" name="Line 8">
            <a:extLst>
              <a:ext uri="{FF2B5EF4-FFF2-40B4-BE49-F238E27FC236}">
                <a16:creationId xmlns="" xmlns:a16="http://schemas.microsoft.com/office/drawing/2014/main" id="{00000000-0008-0000-1000-000072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21" name="Line 9">
            <a:extLst>
              <a:ext uri="{FF2B5EF4-FFF2-40B4-BE49-F238E27FC236}">
                <a16:creationId xmlns="" xmlns:a16="http://schemas.microsoft.com/office/drawing/2014/main" id="{00000000-0008-0000-1000-000073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22" name="Line 7">
            <a:extLst>
              <a:ext uri="{FF2B5EF4-FFF2-40B4-BE49-F238E27FC236}">
                <a16:creationId xmlns="" xmlns:a16="http://schemas.microsoft.com/office/drawing/2014/main" id="{00000000-0008-0000-1000-000074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23" name="Line 8">
            <a:extLst>
              <a:ext uri="{FF2B5EF4-FFF2-40B4-BE49-F238E27FC236}">
                <a16:creationId xmlns="" xmlns:a16="http://schemas.microsoft.com/office/drawing/2014/main" id="{00000000-0008-0000-1000-000075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24" name="Line 9">
            <a:extLst>
              <a:ext uri="{FF2B5EF4-FFF2-40B4-BE49-F238E27FC236}">
                <a16:creationId xmlns="" xmlns:a16="http://schemas.microsoft.com/office/drawing/2014/main" id="{00000000-0008-0000-1000-000076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25" name="Line 7">
            <a:extLst>
              <a:ext uri="{FF2B5EF4-FFF2-40B4-BE49-F238E27FC236}">
                <a16:creationId xmlns="" xmlns:a16="http://schemas.microsoft.com/office/drawing/2014/main" id="{00000000-0008-0000-1000-000077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26" name="Line 8">
            <a:extLst>
              <a:ext uri="{FF2B5EF4-FFF2-40B4-BE49-F238E27FC236}">
                <a16:creationId xmlns="" xmlns:a16="http://schemas.microsoft.com/office/drawing/2014/main" id="{00000000-0008-0000-1000-000078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27" name="Line 9">
            <a:extLst>
              <a:ext uri="{FF2B5EF4-FFF2-40B4-BE49-F238E27FC236}">
                <a16:creationId xmlns="" xmlns:a16="http://schemas.microsoft.com/office/drawing/2014/main" id="{00000000-0008-0000-1000-000079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28" name="Line 7">
            <a:extLst>
              <a:ext uri="{FF2B5EF4-FFF2-40B4-BE49-F238E27FC236}">
                <a16:creationId xmlns="" xmlns:a16="http://schemas.microsoft.com/office/drawing/2014/main" id="{00000000-0008-0000-1000-00007A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029" name="Line 8">
            <a:extLst>
              <a:ext uri="{FF2B5EF4-FFF2-40B4-BE49-F238E27FC236}">
                <a16:creationId xmlns="" xmlns:a16="http://schemas.microsoft.com/office/drawing/2014/main" id="{00000000-0008-0000-1000-00007B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030" name="Line 9">
            <a:extLst>
              <a:ext uri="{FF2B5EF4-FFF2-40B4-BE49-F238E27FC236}">
                <a16:creationId xmlns="" xmlns:a16="http://schemas.microsoft.com/office/drawing/2014/main" id="{00000000-0008-0000-1000-00007C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031" name="Line 7">
            <a:extLst>
              <a:ext uri="{FF2B5EF4-FFF2-40B4-BE49-F238E27FC236}">
                <a16:creationId xmlns="" xmlns:a16="http://schemas.microsoft.com/office/drawing/2014/main" id="{00000000-0008-0000-1000-00007D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32" name="Line 8">
            <a:extLst>
              <a:ext uri="{FF2B5EF4-FFF2-40B4-BE49-F238E27FC236}">
                <a16:creationId xmlns="" xmlns:a16="http://schemas.microsoft.com/office/drawing/2014/main" id="{00000000-0008-0000-1000-00007E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33" name="Line 9">
            <a:extLst>
              <a:ext uri="{FF2B5EF4-FFF2-40B4-BE49-F238E27FC236}">
                <a16:creationId xmlns="" xmlns:a16="http://schemas.microsoft.com/office/drawing/2014/main" id="{00000000-0008-0000-1000-00007F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34" name="Line 7">
            <a:extLst>
              <a:ext uri="{FF2B5EF4-FFF2-40B4-BE49-F238E27FC236}">
                <a16:creationId xmlns="" xmlns:a16="http://schemas.microsoft.com/office/drawing/2014/main" id="{00000000-0008-0000-1000-000080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35" name="Line 8">
            <a:extLst>
              <a:ext uri="{FF2B5EF4-FFF2-40B4-BE49-F238E27FC236}">
                <a16:creationId xmlns="" xmlns:a16="http://schemas.microsoft.com/office/drawing/2014/main" id="{00000000-0008-0000-1000-000081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36" name="Line 9">
            <a:extLst>
              <a:ext uri="{FF2B5EF4-FFF2-40B4-BE49-F238E27FC236}">
                <a16:creationId xmlns="" xmlns:a16="http://schemas.microsoft.com/office/drawing/2014/main" id="{00000000-0008-0000-1000-000082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37" name="Line 7">
            <a:extLst>
              <a:ext uri="{FF2B5EF4-FFF2-40B4-BE49-F238E27FC236}">
                <a16:creationId xmlns="" xmlns:a16="http://schemas.microsoft.com/office/drawing/2014/main" id="{00000000-0008-0000-1000-000083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38" name="Line 8">
            <a:extLst>
              <a:ext uri="{FF2B5EF4-FFF2-40B4-BE49-F238E27FC236}">
                <a16:creationId xmlns="" xmlns:a16="http://schemas.microsoft.com/office/drawing/2014/main" id="{00000000-0008-0000-1000-000084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39" name="Line 9">
            <a:extLst>
              <a:ext uri="{FF2B5EF4-FFF2-40B4-BE49-F238E27FC236}">
                <a16:creationId xmlns="" xmlns:a16="http://schemas.microsoft.com/office/drawing/2014/main" id="{00000000-0008-0000-1000-000085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40" name="Line 7">
            <a:extLst>
              <a:ext uri="{FF2B5EF4-FFF2-40B4-BE49-F238E27FC236}">
                <a16:creationId xmlns="" xmlns:a16="http://schemas.microsoft.com/office/drawing/2014/main" id="{00000000-0008-0000-1000-000086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041" name="Line 8">
            <a:extLst>
              <a:ext uri="{FF2B5EF4-FFF2-40B4-BE49-F238E27FC236}">
                <a16:creationId xmlns="" xmlns:a16="http://schemas.microsoft.com/office/drawing/2014/main" id="{00000000-0008-0000-1000-000087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042" name="Line 9">
            <a:extLst>
              <a:ext uri="{FF2B5EF4-FFF2-40B4-BE49-F238E27FC236}">
                <a16:creationId xmlns="" xmlns:a16="http://schemas.microsoft.com/office/drawing/2014/main" id="{00000000-0008-0000-1000-000088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043" name="Line 7">
            <a:extLst>
              <a:ext uri="{FF2B5EF4-FFF2-40B4-BE49-F238E27FC236}">
                <a16:creationId xmlns="" xmlns:a16="http://schemas.microsoft.com/office/drawing/2014/main" id="{00000000-0008-0000-1000-000089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44" name="Line 8">
            <a:extLst>
              <a:ext uri="{FF2B5EF4-FFF2-40B4-BE49-F238E27FC236}">
                <a16:creationId xmlns="" xmlns:a16="http://schemas.microsoft.com/office/drawing/2014/main" id="{00000000-0008-0000-1000-00008A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45" name="Line 9">
            <a:extLst>
              <a:ext uri="{FF2B5EF4-FFF2-40B4-BE49-F238E27FC236}">
                <a16:creationId xmlns="" xmlns:a16="http://schemas.microsoft.com/office/drawing/2014/main" id="{00000000-0008-0000-1000-00008B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46" name="Line 7">
            <a:extLst>
              <a:ext uri="{FF2B5EF4-FFF2-40B4-BE49-F238E27FC236}">
                <a16:creationId xmlns="" xmlns:a16="http://schemas.microsoft.com/office/drawing/2014/main" id="{00000000-0008-0000-1000-00008C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047" name="Line 8">
            <a:extLst>
              <a:ext uri="{FF2B5EF4-FFF2-40B4-BE49-F238E27FC236}">
                <a16:creationId xmlns="" xmlns:a16="http://schemas.microsoft.com/office/drawing/2014/main" id="{00000000-0008-0000-1000-00008D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048" name="Line 9">
            <a:extLst>
              <a:ext uri="{FF2B5EF4-FFF2-40B4-BE49-F238E27FC236}">
                <a16:creationId xmlns="" xmlns:a16="http://schemas.microsoft.com/office/drawing/2014/main" id="{00000000-0008-0000-1000-00008E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049" name="Line 7">
            <a:extLst>
              <a:ext uri="{FF2B5EF4-FFF2-40B4-BE49-F238E27FC236}">
                <a16:creationId xmlns="" xmlns:a16="http://schemas.microsoft.com/office/drawing/2014/main" id="{00000000-0008-0000-1000-00008F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50" name="Line 8">
            <a:extLst>
              <a:ext uri="{FF2B5EF4-FFF2-40B4-BE49-F238E27FC236}">
                <a16:creationId xmlns="" xmlns:a16="http://schemas.microsoft.com/office/drawing/2014/main" id="{00000000-0008-0000-1000-000090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51" name="Line 9">
            <a:extLst>
              <a:ext uri="{FF2B5EF4-FFF2-40B4-BE49-F238E27FC236}">
                <a16:creationId xmlns="" xmlns:a16="http://schemas.microsoft.com/office/drawing/2014/main" id="{00000000-0008-0000-1000-000091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52" name="Line 7">
            <a:extLst>
              <a:ext uri="{FF2B5EF4-FFF2-40B4-BE49-F238E27FC236}">
                <a16:creationId xmlns="" xmlns:a16="http://schemas.microsoft.com/office/drawing/2014/main" id="{00000000-0008-0000-1000-000092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053" name="Line 8">
            <a:extLst>
              <a:ext uri="{FF2B5EF4-FFF2-40B4-BE49-F238E27FC236}">
                <a16:creationId xmlns="" xmlns:a16="http://schemas.microsoft.com/office/drawing/2014/main" id="{00000000-0008-0000-1000-000093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054" name="Line 9">
            <a:extLst>
              <a:ext uri="{FF2B5EF4-FFF2-40B4-BE49-F238E27FC236}">
                <a16:creationId xmlns="" xmlns:a16="http://schemas.microsoft.com/office/drawing/2014/main" id="{00000000-0008-0000-1000-000094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055" name="Line 7">
            <a:extLst>
              <a:ext uri="{FF2B5EF4-FFF2-40B4-BE49-F238E27FC236}">
                <a16:creationId xmlns="" xmlns:a16="http://schemas.microsoft.com/office/drawing/2014/main" id="{00000000-0008-0000-1000-000095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56" name="Line 8">
            <a:extLst>
              <a:ext uri="{FF2B5EF4-FFF2-40B4-BE49-F238E27FC236}">
                <a16:creationId xmlns="" xmlns:a16="http://schemas.microsoft.com/office/drawing/2014/main" id="{00000000-0008-0000-1000-000096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57" name="Line 9">
            <a:extLst>
              <a:ext uri="{FF2B5EF4-FFF2-40B4-BE49-F238E27FC236}">
                <a16:creationId xmlns="" xmlns:a16="http://schemas.microsoft.com/office/drawing/2014/main" id="{00000000-0008-0000-1000-000097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58" name="Line 7">
            <a:extLst>
              <a:ext uri="{FF2B5EF4-FFF2-40B4-BE49-F238E27FC236}">
                <a16:creationId xmlns="" xmlns:a16="http://schemas.microsoft.com/office/drawing/2014/main" id="{00000000-0008-0000-1000-000098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059" name="Line 8">
            <a:extLst>
              <a:ext uri="{FF2B5EF4-FFF2-40B4-BE49-F238E27FC236}">
                <a16:creationId xmlns="" xmlns:a16="http://schemas.microsoft.com/office/drawing/2014/main" id="{00000000-0008-0000-1000-000099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060" name="Line 9">
            <a:extLst>
              <a:ext uri="{FF2B5EF4-FFF2-40B4-BE49-F238E27FC236}">
                <a16:creationId xmlns="" xmlns:a16="http://schemas.microsoft.com/office/drawing/2014/main" id="{00000000-0008-0000-1000-00009A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061" name="Line 7">
            <a:extLst>
              <a:ext uri="{FF2B5EF4-FFF2-40B4-BE49-F238E27FC236}">
                <a16:creationId xmlns="" xmlns:a16="http://schemas.microsoft.com/office/drawing/2014/main" id="{00000000-0008-0000-1000-00009B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62" name="Line 8">
            <a:extLst>
              <a:ext uri="{FF2B5EF4-FFF2-40B4-BE49-F238E27FC236}">
                <a16:creationId xmlns="" xmlns:a16="http://schemas.microsoft.com/office/drawing/2014/main" id="{00000000-0008-0000-1000-00009C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63" name="Line 9">
            <a:extLst>
              <a:ext uri="{FF2B5EF4-FFF2-40B4-BE49-F238E27FC236}">
                <a16:creationId xmlns="" xmlns:a16="http://schemas.microsoft.com/office/drawing/2014/main" id="{00000000-0008-0000-1000-00009D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64" name="Line 7">
            <a:extLst>
              <a:ext uri="{FF2B5EF4-FFF2-40B4-BE49-F238E27FC236}">
                <a16:creationId xmlns="" xmlns:a16="http://schemas.microsoft.com/office/drawing/2014/main" id="{00000000-0008-0000-1000-00009E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65" name="Line 8">
            <a:extLst>
              <a:ext uri="{FF2B5EF4-FFF2-40B4-BE49-F238E27FC236}">
                <a16:creationId xmlns="" xmlns:a16="http://schemas.microsoft.com/office/drawing/2014/main" id="{00000000-0008-0000-1000-00009F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66" name="Line 9">
            <a:extLst>
              <a:ext uri="{FF2B5EF4-FFF2-40B4-BE49-F238E27FC236}">
                <a16:creationId xmlns="" xmlns:a16="http://schemas.microsoft.com/office/drawing/2014/main" id="{00000000-0008-0000-1000-0000A0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67" name="Line 7">
            <a:extLst>
              <a:ext uri="{FF2B5EF4-FFF2-40B4-BE49-F238E27FC236}">
                <a16:creationId xmlns="" xmlns:a16="http://schemas.microsoft.com/office/drawing/2014/main" id="{00000000-0008-0000-1000-0000A1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68" name="Line 8">
            <a:extLst>
              <a:ext uri="{FF2B5EF4-FFF2-40B4-BE49-F238E27FC236}">
                <a16:creationId xmlns="" xmlns:a16="http://schemas.microsoft.com/office/drawing/2014/main" id="{00000000-0008-0000-1000-0000A2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69" name="Line 9">
            <a:extLst>
              <a:ext uri="{FF2B5EF4-FFF2-40B4-BE49-F238E27FC236}">
                <a16:creationId xmlns="" xmlns:a16="http://schemas.microsoft.com/office/drawing/2014/main" id="{00000000-0008-0000-1000-0000A3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70" name="Line 7">
            <a:extLst>
              <a:ext uri="{FF2B5EF4-FFF2-40B4-BE49-F238E27FC236}">
                <a16:creationId xmlns="" xmlns:a16="http://schemas.microsoft.com/office/drawing/2014/main" id="{00000000-0008-0000-1000-0000A4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071" name="Line 8">
            <a:extLst>
              <a:ext uri="{FF2B5EF4-FFF2-40B4-BE49-F238E27FC236}">
                <a16:creationId xmlns="" xmlns:a16="http://schemas.microsoft.com/office/drawing/2014/main" id="{00000000-0008-0000-1000-0000A5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072" name="Line 9">
            <a:extLst>
              <a:ext uri="{FF2B5EF4-FFF2-40B4-BE49-F238E27FC236}">
                <a16:creationId xmlns="" xmlns:a16="http://schemas.microsoft.com/office/drawing/2014/main" id="{00000000-0008-0000-1000-0000A6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073" name="Line 7">
            <a:extLst>
              <a:ext uri="{FF2B5EF4-FFF2-40B4-BE49-F238E27FC236}">
                <a16:creationId xmlns="" xmlns:a16="http://schemas.microsoft.com/office/drawing/2014/main" id="{00000000-0008-0000-1000-0000A7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74" name="Line 8">
            <a:extLst>
              <a:ext uri="{FF2B5EF4-FFF2-40B4-BE49-F238E27FC236}">
                <a16:creationId xmlns="" xmlns:a16="http://schemas.microsoft.com/office/drawing/2014/main" id="{00000000-0008-0000-1000-0000A8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75" name="Line 9">
            <a:extLst>
              <a:ext uri="{FF2B5EF4-FFF2-40B4-BE49-F238E27FC236}">
                <a16:creationId xmlns="" xmlns:a16="http://schemas.microsoft.com/office/drawing/2014/main" id="{00000000-0008-0000-1000-0000A9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76" name="Line 7">
            <a:extLst>
              <a:ext uri="{FF2B5EF4-FFF2-40B4-BE49-F238E27FC236}">
                <a16:creationId xmlns="" xmlns:a16="http://schemas.microsoft.com/office/drawing/2014/main" id="{00000000-0008-0000-1000-0000AA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77" name="Line 8">
            <a:extLst>
              <a:ext uri="{FF2B5EF4-FFF2-40B4-BE49-F238E27FC236}">
                <a16:creationId xmlns="" xmlns:a16="http://schemas.microsoft.com/office/drawing/2014/main" id="{00000000-0008-0000-1000-0000AB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78" name="Line 9">
            <a:extLst>
              <a:ext uri="{FF2B5EF4-FFF2-40B4-BE49-F238E27FC236}">
                <a16:creationId xmlns="" xmlns:a16="http://schemas.microsoft.com/office/drawing/2014/main" id="{00000000-0008-0000-1000-0000AC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79" name="Line 7">
            <a:extLst>
              <a:ext uri="{FF2B5EF4-FFF2-40B4-BE49-F238E27FC236}">
                <a16:creationId xmlns="" xmlns:a16="http://schemas.microsoft.com/office/drawing/2014/main" id="{00000000-0008-0000-1000-0000AD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80" name="Line 8">
            <a:extLst>
              <a:ext uri="{FF2B5EF4-FFF2-40B4-BE49-F238E27FC236}">
                <a16:creationId xmlns="" xmlns:a16="http://schemas.microsoft.com/office/drawing/2014/main" id="{00000000-0008-0000-1000-0000AE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81" name="Line 9">
            <a:extLst>
              <a:ext uri="{FF2B5EF4-FFF2-40B4-BE49-F238E27FC236}">
                <a16:creationId xmlns="" xmlns:a16="http://schemas.microsoft.com/office/drawing/2014/main" id="{00000000-0008-0000-1000-0000AF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082" name="Line 7">
            <a:extLst>
              <a:ext uri="{FF2B5EF4-FFF2-40B4-BE49-F238E27FC236}">
                <a16:creationId xmlns="" xmlns:a16="http://schemas.microsoft.com/office/drawing/2014/main" id="{00000000-0008-0000-1000-0000B0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083" name="Line 8">
            <a:extLst>
              <a:ext uri="{FF2B5EF4-FFF2-40B4-BE49-F238E27FC236}">
                <a16:creationId xmlns="" xmlns:a16="http://schemas.microsoft.com/office/drawing/2014/main" id="{00000000-0008-0000-1000-0000B1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084" name="Line 9">
            <a:extLst>
              <a:ext uri="{FF2B5EF4-FFF2-40B4-BE49-F238E27FC236}">
                <a16:creationId xmlns="" xmlns:a16="http://schemas.microsoft.com/office/drawing/2014/main" id="{00000000-0008-0000-1000-0000B2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085" name="Line 7">
            <a:extLst>
              <a:ext uri="{FF2B5EF4-FFF2-40B4-BE49-F238E27FC236}">
                <a16:creationId xmlns="" xmlns:a16="http://schemas.microsoft.com/office/drawing/2014/main" id="{00000000-0008-0000-1000-0000B3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86" name="Line 8">
            <a:extLst>
              <a:ext uri="{FF2B5EF4-FFF2-40B4-BE49-F238E27FC236}">
                <a16:creationId xmlns="" xmlns:a16="http://schemas.microsoft.com/office/drawing/2014/main" id="{00000000-0008-0000-1000-0000B4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87" name="Line 9">
            <a:extLst>
              <a:ext uri="{FF2B5EF4-FFF2-40B4-BE49-F238E27FC236}">
                <a16:creationId xmlns="" xmlns:a16="http://schemas.microsoft.com/office/drawing/2014/main" id="{00000000-0008-0000-1000-0000B5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088" name="Line 7">
            <a:extLst>
              <a:ext uri="{FF2B5EF4-FFF2-40B4-BE49-F238E27FC236}">
                <a16:creationId xmlns="" xmlns:a16="http://schemas.microsoft.com/office/drawing/2014/main" id="{00000000-0008-0000-1000-0000B6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089" name="Line 8">
            <a:extLst>
              <a:ext uri="{FF2B5EF4-FFF2-40B4-BE49-F238E27FC236}">
                <a16:creationId xmlns="" xmlns:a16="http://schemas.microsoft.com/office/drawing/2014/main" id="{00000000-0008-0000-1000-0000B7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090" name="Line 9">
            <a:extLst>
              <a:ext uri="{FF2B5EF4-FFF2-40B4-BE49-F238E27FC236}">
                <a16:creationId xmlns="" xmlns:a16="http://schemas.microsoft.com/office/drawing/2014/main" id="{00000000-0008-0000-1000-0000B8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091" name="Line 7">
            <a:extLst>
              <a:ext uri="{FF2B5EF4-FFF2-40B4-BE49-F238E27FC236}">
                <a16:creationId xmlns="" xmlns:a16="http://schemas.microsoft.com/office/drawing/2014/main" id="{00000000-0008-0000-1000-0000B905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092" name="Line 8">
            <a:extLst>
              <a:ext uri="{FF2B5EF4-FFF2-40B4-BE49-F238E27FC236}">
                <a16:creationId xmlns="" xmlns:a16="http://schemas.microsoft.com/office/drawing/2014/main" id="{00000000-0008-0000-1000-0000BA05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093" name="Line 9">
            <a:extLst>
              <a:ext uri="{FF2B5EF4-FFF2-40B4-BE49-F238E27FC236}">
                <a16:creationId xmlns="" xmlns:a16="http://schemas.microsoft.com/office/drawing/2014/main" id="{00000000-0008-0000-1000-0000BB05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094" name="Line 7">
            <a:extLst>
              <a:ext uri="{FF2B5EF4-FFF2-40B4-BE49-F238E27FC236}">
                <a16:creationId xmlns="" xmlns:a16="http://schemas.microsoft.com/office/drawing/2014/main" id="{00000000-0008-0000-1000-0000BC05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095" name="Line 8">
            <a:extLst>
              <a:ext uri="{FF2B5EF4-FFF2-40B4-BE49-F238E27FC236}">
                <a16:creationId xmlns="" xmlns:a16="http://schemas.microsoft.com/office/drawing/2014/main" id="{00000000-0008-0000-1000-0000BD05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096" name="Line 9">
            <a:extLst>
              <a:ext uri="{FF2B5EF4-FFF2-40B4-BE49-F238E27FC236}">
                <a16:creationId xmlns="" xmlns:a16="http://schemas.microsoft.com/office/drawing/2014/main" id="{00000000-0008-0000-1000-0000BE05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097" name="Line 7">
            <a:extLst>
              <a:ext uri="{FF2B5EF4-FFF2-40B4-BE49-F238E27FC236}">
                <a16:creationId xmlns="" xmlns:a16="http://schemas.microsoft.com/office/drawing/2014/main" id="{00000000-0008-0000-1000-0000BF05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098" name="Line 8">
            <a:extLst>
              <a:ext uri="{FF2B5EF4-FFF2-40B4-BE49-F238E27FC236}">
                <a16:creationId xmlns="" xmlns:a16="http://schemas.microsoft.com/office/drawing/2014/main" id="{00000000-0008-0000-1000-0000C005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099" name="Line 9">
            <a:extLst>
              <a:ext uri="{FF2B5EF4-FFF2-40B4-BE49-F238E27FC236}">
                <a16:creationId xmlns="" xmlns:a16="http://schemas.microsoft.com/office/drawing/2014/main" id="{00000000-0008-0000-1000-0000C105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100" name="Line 7">
            <a:extLst>
              <a:ext uri="{FF2B5EF4-FFF2-40B4-BE49-F238E27FC236}">
                <a16:creationId xmlns="" xmlns:a16="http://schemas.microsoft.com/office/drawing/2014/main" id="{00000000-0008-0000-1000-0000C505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101" name="Line 8">
            <a:extLst>
              <a:ext uri="{FF2B5EF4-FFF2-40B4-BE49-F238E27FC236}">
                <a16:creationId xmlns="" xmlns:a16="http://schemas.microsoft.com/office/drawing/2014/main" id="{00000000-0008-0000-1000-0000C605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102" name="Line 9">
            <a:extLst>
              <a:ext uri="{FF2B5EF4-FFF2-40B4-BE49-F238E27FC236}">
                <a16:creationId xmlns="" xmlns:a16="http://schemas.microsoft.com/office/drawing/2014/main" id="{00000000-0008-0000-1000-0000C705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103" name="Line 7">
            <a:extLst>
              <a:ext uri="{FF2B5EF4-FFF2-40B4-BE49-F238E27FC236}">
                <a16:creationId xmlns="" xmlns:a16="http://schemas.microsoft.com/office/drawing/2014/main" id="{00000000-0008-0000-1000-0000CE05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104" name="Line 8">
            <a:extLst>
              <a:ext uri="{FF2B5EF4-FFF2-40B4-BE49-F238E27FC236}">
                <a16:creationId xmlns="" xmlns:a16="http://schemas.microsoft.com/office/drawing/2014/main" id="{00000000-0008-0000-1000-0000CF05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105" name="Line 9">
            <a:extLst>
              <a:ext uri="{FF2B5EF4-FFF2-40B4-BE49-F238E27FC236}">
                <a16:creationId xmlns="" xmlns:a16="http://schemas.microsoft.com/office/drawing/2014/main" id="{00000000-0008-0000-1000-0000D005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106" name="Line 7">
            <a:extLst>
              <a:ext uri="{FF2B5EF4-FFF2-40B4-BE49-F238E27FC236}">
                <a16:creationId xmlns="" xmlns:a16="http://schemas.microsoft.com/office/drawing/2014/main" id="{00000000-0008-0000-1000-0000D405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107" name="Line 8">
            <a:extLst>
              <a:ext uri="{FF2B5EF4-FFF2-40B4-BE49-F238E27FC236}">
                <a16:creationId xmlns="" xmlns:a16="http://schemas.microsoft.com/office/drawing/2014/main" id="{00000000-0008-0000-1000-0000D505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108" name="Line 9">
            <a:extLst>
              <a:ext uri="{FF2B5EF4-FFF2-40B4-BE49-F238E27FC236}">
                <a16:creationId xmlns="" xmlns:a16="http://schemas.microsoft.com/office/drawing/2014/main" id="{00000000-0008-0000-1000-0000D605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109" name="Line 7">
            <a:extLst>
              <a:ext uri="{FF2B5EF4-FFF2-40B4-BE49-F238E27FC236}">
                <a16:creationId xmlns="" xmlns:a16="http://schemas.microsoft.com/office/drawing/2014/main" id="{00000000-0008-0000-1000-0000E0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10" name="Line 8">
            <a:extLst>
              <a:ext uri="{FF2B5EF4-FFF2-40B4-BE49-F238E27FC236}">
                <a16:creationId xmlns="" xmlns:a16="http://schemas.microsoft.com/office/drawing/2014/main" id="{00000000-0008-0000-1000-0000E1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11" name="Line 9">
            <a:extLst>
              <a:ext uri="{FF2B5EF4-FFF2-40B4-BE49-F238E27FC236}">
                <a16:creationId xmlns="" xmlns:a16="http://schemas.microsoft.com/office/drawing/2014/main" id="{00000000-0008-0000-1000-0000E2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12" name="Line 7">
            <a:extLst>
              <a:ext uri="{FF2B5EF4-FFF2-40B4-BE49-F238E27FC236}">
                <a16:creationId xmlns="" xmlns:a16="http://schemas.microsoft.com/office/drawing/2014/main" id="{00000000-0008-0000-1000-0000E3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113" name="Line 8">
            <a:extLst>
              <a:ext uri="{FF2B5EF4-FFF2-40B4-BE49-F238E27FC236}">
                <a16:creationId xmlns="" xmlns:a16="http://schemas.microsoft.com/office/drawing/2014/main" id="{00000000-0008-0000-1000-0000E4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114" name="Line 9">
            <a:extLst>
              <a:ext uri="{FF2B5EF4-FFF2-40B4-BE49-F238E27FC236}">
                <a16:creationId xmlns="" xmlns:a16="http://schemas.microsoft.com/office/drawing/2014/main" id="{00000000-0008-0000-1000-0000E5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115" name="Line 7">
            <a:extLst>
              <a:ext uri="{FF2B5EF4-FFF2-40B4-BE49-F238E27FC236}">
                <a16:creationId xmlns="" xmlns:a16="http://schemas.microsoft.com/office/drawing/2014/main" id="{00000000-0008-0000-1000-0000E6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116" name="Line 8">
            <a:extLst>
              <a:ext uri="{FF2B5EF4-FFF2-40B4-BE49-F238E27FC236}">
                <a16:creationId xmlns="" xmlns:a16="http://schemas.microsoft.com/office/drawing/2014/main" id="{00000000-0008-0000-1000-0000E7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117" name="Line 9">
            <a:extLst>
              <a:ext uri="{FF2B5EF4-FFF2-40B4-BE49-F238E27FC236}">
                <a16:creationId xmlns="" xmlns:a16="http://schemas.microsoft.com/office/drawing/2014/main" id="{00000000-0008-0000-1000-0000E8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118" name="Line 7">
            <a:extLst>
              <a:ext uri="{FF2B5EF4-FFF2-40B4-BE49-F238E27FC236}">
                <a16:creationId xmlns="" xmlns:a16="http://schemas.microsoft.com/office/drawing/2014/main" id="{00000000-0008-0000-1000-0000E905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119" name="Line 8">
            <a:extLst>
              <a:ext uri="{FF2B5EF4-FFF2-40B4-BE49-F238E27FC236}">
                <a16:creationId xmlns="" xmlns:a16="http://schemas.microsoft.com/office/drawing/2014/main" id="{00000000-0008-0000-1000-0000EA05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120" name="Line 9">
            <a:extLst>
              <a:ext uri="{FF2B5EF4-FFF2-40B4-BE49-F238E27FC236}">
                <a16:creationId xmlns="" xmlns:a16="http://schemas.microsoft.com/office/drawing/2014/main" id="{00000000-0008-0000-1000-0000EB05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121" name="Line 7">
            <a:extLst>
              <a:ext uri="{FF2B5EF4-FFF2-40B4-BE49-F238E27FC236}">
                <a16:creationId xmlns="" xmlns:a16="http://schemas.microsoft.com/office/drawing/2014/main" id="{00000000-0008-0000-1000-0000EC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122" name="Line 8">
            <a:extLst>
              <a:ext uri="{FF2B5EF4-FFF2-40B4-BE49-F238E27FC236}">
                <a16:creationId xmlns="" xmlns:a16="http://schemas.microsoft.com/office/drawing/2014/main" id="{00000000-0008-0000-1000-0000ED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123" name="Line 9">
            <a:extLst>
              <a:ext uri="{FF2B5EF4-FFF2-40B4-BE49-F238E27FC236}">
                <a16:creationId xmlns="" xmlns:a16="http://schemas.microsoft.com/office/drawing/2014/main" id="{00000000-0008-0000-1000-0000EE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124" name="Line 7">
            <a:extLst>
              <a:ext uri="{FF2B5EF4-FFF2-40B4-BE49-F238E27FC236}">
                <a16:creationId xmlns="" xmlns:a16="http://schemas.microsoft.com/office/drawing/2014/main" id="{00000000-0008-0000-1000-0000EF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25" name="Line 8">
            <a:extLst>
              <a:ext uri="{FF2B5EF4-FFF2-40B4-BE49-F238E27FC236}">
                <a16:creationId xmlns="" xmlns:a16="http://schemas.microsoft.com/office/drawing/2014/main" id="{00000000-0008-0000-1000-0000F0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26" name="Line 9">
            <a:extLst>
              <a:ext uri="{FF2B5EF4-FFF2-40B4-BE49-F238E27FC236}">
                <a16:creationId xmlns="" xmlns:a16="http://schemas.microsoft.com/office/drawing/2014/main" id="{00000000-0008-0000-1000-0000F1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27" name="Line 7">
            <a:extLst>
              <a:ext uri="{FF2B5EF4-FFF2-40B4-BE49-F238E27FC236}">
                <a16:creationId xmlns="" xmlns:a16="http://schemas.microsoft.com/office/drawing/2014/main" id="{00000000-0008-0000-1000-0000F2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128" name="Line 8">
            <a:extLst>
              <a:ext uri="{FF2B5EF4-FFF2-40B4-BE49-F238E27FC236}">
                <a16:creationId xmlns="" xmlns:a16="http://schemas.microsoft.com/office/drawing/2014/main" id="{00000000-0008-0000-1000-0000F3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129" name="Line 9">
            <a:extLst>
              <a:ext uri="{FF2B5EF4-FFF2-40B4-BE49-F238E27FC236}">
                <a16:creationId xmlns="" xmlns:a16="http://schemas.microsoft.com/office/drawing/2014/main" id="{00000000-0008-0000-1000-0000F405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130" name="Line 7">
            <a:extLst>
              <a:ext uri="{FF2B5EF4-FFF2-40B4-BE49-F238E27FC236}">
                <a16:creationId xmlns="" xmlns:a16="http://schemas.microsoft.com/office/drawing/2014/main" id="{00000000-0008-0000-1000-0000F5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131" name="Line 8">
            <a:extLst>
              <a:ext uri="{FF2B5EF4-FFF2-40B4-BE49-F238E27FC236}">
                <a16:creationId xmlns="" xmlns:a16="http://schemas.microsoft.com/office/drawing/2014/main" id="{00000000-0008-0000-1000-0000F6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132" name="Line 9">
            <a:extLst>
              <a:ext uri="{FF2B5EF4-FFF2-40B4-BE49-F238E27FC236}">
                <a16:creationId xmlns="" xmlns:a16="http://schemas.microsoft.com/office/drawing/2014/main" id="{00000000-0008-0000-1000-0000F705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133" name="Line 7">
            <a:extLst>
              <a:ext uri="{FF2B5EF4-FFF2-40B4-BE49-F238E27FC236}">
                <a16:creationId xmlns="" xmlns:a16="http://schemas.microsoft.com/office/drawing/2014/main" id="{00000000-0008-0000-1000-0000F8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34" name="Line 8">
            <a:extLst>
              <a:ext uri="{FF2B5EF4-FFF2-40B4-BE49-F238E27FC236}">
                <a16:creationId xmlns="" xmlns:a16="http://schemas.microsoft.com/office/drawing/2014/main" id="{00000000-0008-0000-1000-0000F9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35" name="Line 9">
            <a:extLst>
              <a:ext uri="{FF2B5EF4-FFF2-40B4-BE49-F238E27FC236}">
                <a16:creationId xmlns="" xmlns:a16="http://schemas.microsoft.com/office/drawing/2014/main" id="{00000000-0008-0000-1000-0000FA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36" name="Line 7">
            <a:extLst>
              <a:ext uri="{FF2B5EF4-FFF2-40B4-BE49-F238E27FC236}">
                <a16:creationId xmlns="" xmlns:a16="http://schemas.microsoft.com/office/drawing/2014/main" id="{00000000-0008-0000-1000-0000FB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137" name="Line 8">
            <a:extLst>
              <a:ext uri="{FF2B5EF4-FFF2-40B4-BE49-F238E27FC236}">
                <a16:creationId xmlns="" xmlns:a16="http://schemas.microsoft.com/office/drawing/2014/main" id="{00000000-0008-0000-1000-0000FC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138" name="Line 9">
            <a:extLst>
              <a:ext uri="{FF2B5EF4-FFF2-40B4-BE49-F238E27FC236}">
                <a16:creationId xmlns="" xmlns:a16="http://schemas.microsoft.com/office/drawing/2014/main" id="{00000000-0008-0000-1000-0000FD05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139" name="Line 7">
            <a:extLst>
              <a:ext uri="{FF2B5EF4-FFF2-40B4-BE49-F238E27FC236}">
                <a16:creationId xmlns="" xmlns:a16="http://schemas.microsoft.com/office/drawing/2014/main" id="{00000000-0008-0000-1000-0000FE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40" name="Line 8">
            <a:extLst>
              <a:ext uri="{FF2B5EF4-FFF2-40B4-BE49-F238E27FC236}">
                <a16:creationId xmlns="" xmlns:a16="http://schemas.microsoft.com/office/drawing/2014/main" id="{00000000-0008-0000-1000-0000FF05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41" name="Line 9">
            <a:extLst>
              <a:ext uri="{FF2B5EF4-FFF2-40B4-BE49-F238E27FC236}">
                <a16:creationId xmlns="" xmlns:a16="http://schemas.microsoft.com/office/drawing/2014/main" id="{00000000-0008-0000-1000-00000006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42" name="Line 7">
            <a:extLst>
              <a:ext uri="{FF2B5EF4-FFF2-40B4-BE49-F238E27FC236}">
                <a16:creationId xmlns="" xmlns:a16="http://schemas.microsoft.com/office/drawing/2014/main" id="{00000000-0008-0000-1000-00000106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143" name="Line 8">
            <a:extLst>
              <a:ext uri="{FF2B5EF4-FFF2-40B4-BE49-F238E27FC236}">
                <a16:creationId xmlns="" xmlns:a16="http://schemas.microsoft.com/office/drawing/2014/main" id="{00000000-0008-0000-1000-00000206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144" name="Line 9">
            <a:extLst>
              <a:ext uri="{FF2B5EF4-FFF2-40B4-BE49-F238E27FC236}">
                <a16:creationId xmlns="" xmlns:a16="http://schemas.microsoft.com/office/drawing/2014/main" id="{00000000-0008-0000-1000-00000306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145" name="Line 7">
            <a:extLst>
              <a:ext uri="{FF2B5EF4-FFF2-40B4-BE49-F238E27FC236}">
                <a16:creationId xmlns="" xmlns:a16="http://schemas.microsoft.com/office/drawing/2014/main" id="{00000000-0008-0000-1000-00000406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146" name="Line 8">
            <a:extLst>
              <a:ext uri="{FF2B5EF4-FFF2-40B4-BE49-F238E27FC236}">
                <a16:creationId xmlns="" xmlns:a16="http://schemas.microsoft.com/office/drawing/2014/main" id="{00000000-0008-0000-1000-00000506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147" name="Line 9">
            <a:extLst>
              <a:ext uri="{FF2B5EF4-FFF2-40B4-BE49-F238E27FC236}">
                <a16:creationId xmlns="" xmlns:a16="http://schemas.microsoft.com/office/drawing/2014/main" id="{00000000-0008-0000-1000-00000606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148" name="Line 7">
            <a:extLst>
              <a:ext uri="{FF2B5EF4-FFF2-40B4-BE49-F238E27FC236}">
                <a16:creationId xmlns="" xmlns:a16="http://schemas.microsoft.com/office/drawing/2014/main" id="{00000000-0008-0000-1000-00000706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49" name="Line 8">
            <a:extLst>
              <a:ext uri="{FF2B5EF4-FFF2-40B4-BE49-F238E27FC236}">
                <a16:creationId xmlns="" xmlns:a16="http://schemas.microsoft.com/office/drawing/2014/main" id="{00000000-0008-0000-1000-00000806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50" name="Line 9">
            <a:extLst>
              <a:ext uri="{FF2B5EF4-FFF2-40B4-BE49-F238E27FC236}">
                <a16:creationId xmlns="" xmlns:a16="http://schemas.microsoft.com/office/drawing/2014/main" id="{00000000-0008-0000-1000-00000906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51" name="Line 7">
            <a:extLst>
              <a:ext uri="{FF2B5EF4-FFF2-40B4-BE49-F238E27FC236}">
                <a16:creationId xmlns="" xmlns:a16="http://schemas.microsoft.com/office/drawing/2014/main" id="{00000000-0008-0000-1000-00000A06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152" name="Line 8">
            <a:extLst>
              <a:ext uri="{FF2B5EF4-FFF2-40B4-BE49-F238E27FC236}">
                <a16:creationId xmlns="" xmlns:a16="http://schemas.microsoft.com/office/drawing/2014/main" id="{00000000-0008-0000-1000-00000B06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153" name="Line 9">
            <a:extLst>
              <a:ext uri="{FF2B5EF4-FFF2-40B4-BE49-F238E27FC236}">
                <a16:creationId xmlns="" xmlns:a16="http://schemas.microsoft.com/office/drawing/2014/main" id="{00000000-0008-0000-1000-00000C06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154" name="Line 7">
            <a:extLst>
              <a:ext uri="{FF2B5EF4-FFF2-40B4-BE49-F238E27FC236}">
                <a16:creationId xmlns="" xmlns:a16="http://schemas.microsoft.com/office/drawing/2014/main" id="{00000000-0008-0000-1000-00000D06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155" name="Line 8">
            <a:extLst>
              <a:ext uri="{FF2B5EF4-FFF2-40B4-BE49-F238E27FC236}">
                <a16:creationId xmlns="" xmlns:a16="http://schemas.microsoft.com/office/drawing/2014/main" id="{00000000-0008-0000-1000-00000E06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156" name="Line 9">
            <a:extLst>
              <a:ext uri="{FF2B5EF4-FFF2-40B4-BE49-F238E27FC236}">
                <a16:creationId xmlns="" xmlns:a16="http://schemas.microsoft.com/office/drawing/2014/main" id="{00000000-0008-0000-1000-00000F06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157" name="Line 7">
            <a:extLst>
              <a:ext uri="{FF2B5EF4-FFF2-40B4-BE49-F238E27FC236}">
                <a16:creationId xmlns="" xmlns:a16="http://schemas.microsoft.com/office/drawing/2014/main" id="{00000000-0008-0000-1000-00001006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158" name="Line 8">
            <a:extLst>
              <a:ext uri="{FF2B5EF4-FFF2-40B4-BE49-F238E27FC236}">
                <a16:creationId xmlns="" xmlns:a16="http://schemas.microsoft.com/office/drawing/2014/main" id="{00000000-0008-0000-1000-00001106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159" name="Line 9">
            <a:extLst>
              <a:ext uri="{FF2B5EF4-FFF2-40B4-BE49-F238E27FC236}">
                <a16:creationId xmlns="" xmlns:a16="http://schemas.microsoft.com/office/drawing/2014/main" id="{00000000-0008-0000-1000-00001206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160" name="Line 7">
            <a:extLst>
              <a:ext uri="{FF2B5EF4-FFF2-40B4-BE49-F238E27FC236}">
                <a16:creationId xmlns="" xmlns:a16="http://schemas.microsoft.com/office/drawing/2014/main" id="{00000000-0008-0000-1000-00001306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61" name="Line 8">
            <a:extLst>
              <a:ext uri="{FF2B5EF4-FFF2-40B4-BE49-F238E27FC236}">
                <a16:creationId xmlns="" xmlns:a16="http://schemas.microsoft.com/office/drawing/2014/main" id="{00000000-0008-0000-1000-00001406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62" name="Line 9">
            <a:extLst>
              <a:ext uri="{FF2B5EF4-FFF2-40B4-BE49-F238E27FC236}">
                <a16:creationId xmlns="" xmlns:a16="http://schemas.microsoft.com/office/drawing/2014/main" id="{00000000-0008-0000-1000-00001506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63" name="Line 7">
            <a:extLst>
              <a:ext uri="{FF2B5EF4-FFF2-40B4-BE49-F238E27FC236}">
                <a16:creationId xmlns="" xmlns:a16="http://schemas.microsoft.com/office/drawing/2014/main" id="{00000000-0008-0000-1000-00001606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164" name="Line 8">
            <a:extLst>
              <a:ext uri="{FF2B5EF4-FFF2-40B4-BE49-F238E27FC236}">
                <a16:creationId xmlns="" xmlns:a16="http://schemas.microsoft.com/office/drawing/2014/main" id="{00000000-0008-0000-1000-00001706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165" name="Line 9">
            <a:extLst>
              <a:ext uri="{FF2B5EF4-FFF2-40B4-BE49-F238E27FC236}">
                <a16:creationId xmlns="" xmlns:a16="http://schemas.microsoft.com/office/drawing/2014/main" id="{00000000-0008-0000-1000-00001806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166" name="Line 7">
            <a:extLst>
              <a:ext uri="{FF2B5EF4-FFF2-40B4-BE49-F238E27FC236}">
                <a16:creationId xmlns="" xmlns:a16="http://schemas.microsoft.com/office/drawing/2014/main" id="{00000000-0008-0000-1000-00001906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167" name="Line 8">
            <a:extLst>
              <a:ext uri="{FF2B5EF4-FFF2-40B4-BE49-F238E27FC236}">
                <a16:creationId xmlns="" xmlns:a16="http://schemas.microsoft.com/office/drawing/2014/main" id="{00000000-0008-0000-1000-00001A06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168" name="Line 9">
            <a:extLst>
              <a:ext uri="{FF2B5EF4-FFF2-40B4-BE49-F238E27FC236}">
                <a16:creationId xmlns="" xmlns:a16="http://schemas.microsoft.com/office/drawing/2014/main" id="{00000000-0008-0000-1000-00001B06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169" name="Line 7">
            <a:extLst>
              <a:ext uri="{FF2B5EF4-FFF2-40B4-BE49-F238E27FC236}">
                <a16:creationId xmlns="" xmlns:a16="http://schemas.microsoft.com/office/drawing/2014/main" id="{00000000-0008-0000-1000-00001C06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170" name="Line 8">
            <a:extLst>
              <a:ext uri="{FF2B5EF4-FFF2-40B4-BE49-F238E27FC236}">
                <a16:creationId xmlns="" xmlns:a16="http://schemas.microsoft.com/office/drawing/2014/main" id="{00000000-0008-0000-1000-00001D06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171" name="Line 9">
            <a:extLst>
              <a:ext uri="{FF2B5EF4-FFF2-40B4-BE49-F238E27FC236}">
                <a16:creationId xmlns="" xmlns:a16="http://schemas.microsoft.com/office/drawing/2014/main" id="{00000000-0008-0000-1000-00001E06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172" name="Line 7">
            <a:extLst>
              <a:ext uri="{FF2B5EF4-FFF2-40B4-BE49-F238E27FC236}">
                <a16:creationId xmlns="" xmlns:a16="http://schemas.microsoft.com/office/drawing/2014/main" id="{00000000-0008-0000-1000-00001F06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173" name="Line 8">
            <a:extLst>
              <a:ext uri="{FF2B5EF4-FFF2-40B4-BE49-F238E27FC236}">
                <a16:creationId xmlns="" xmlns:a16="http://schemas.microsoft.com/office/drawing/2014/main" id="{00000000-0008-0000-1000-00002006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174" name="Line 9">
            <a:extLst>
              <a:ext uri="{FF2B5EF4-FFF2-40B4-BE49-F238E27FC236}">
                <a16:creationId xmlns="" xmlns:a16="http://schemas.microsoft.com/office/drawing/2014/main" id="{00000000-0008-0000-1000-00002106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175" name="Line 7">
            <a:extLst>
              <a:ext uri="{FF2B5EF4-FFF2-40B4-BE49-F238E27FC236}">
                <a16:creationId xmlns="" xmlns:a16="http://schemas.microsoft.com/office/drawing/2014/main" id="{00000000-0008-0000-1000-00002206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76" name="Line 8">
            <a:extLst>
              <a:ext uri="{FF2B5EF4-FFF2-40B4-BE49-F238E27FC236}">
                <a16:creationId xmlns="" xmlns:a16="http://schemas.microsoft.com/office/drawing/2014/main" id="{00000000-0008-0000-1000-00002306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77" name="Line 9">
            <a:extLst>
              <a:ext uri="{FF2B5EF4-FFF2-40B4-BE49-F238E27FC236}">
                <a16:creationId xmlns="" xmlns:a16="http://schemas.microsoft.com/office/drawing/2014/main" id="{00000000-0008-0000-1000-00002406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78" name="Line 7">
            <a:extLst>
              <a:ext uri="{FF2B5EF4-FFF2-40B4-BE49-F238E27FC236}">
                <a16:creationId xmlns="" xmlns:a16="http://schemas.microsoft.com/office/drawing/2014/main" id="{00000000-0008-0000-1000-00002506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179" name="Line 8">
            <a:extLst>
              <a:ext uri="{FF2B5EF4-FFF2-40B4-BE49-F238E27FC236}">
                <a16:creationId xmlns="" xmlns:a16="http://schemas.microsoft.com/office/drawing/2014/main" id="{00000000-0008-0000-1000-00002606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180" name="Line 9">
            <a:extLst>
              <a:ext uri="{FF2B5EF4-FFF2-40B4-BE49-F238E27FC236}">
                <a16:creationId xmlns="" xmlns:a16="http://schemas.microsoft.com/office/drawing/2014/main" id="{00000000-0008-0000-1000-00002706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181" name="Line 7">
            <a:extLst>
              <a:ext uri="{FF2B5EF4-FFF2-40B4-BE49-F238E27FC236}">
                <a16:creationId xmlns="" xmlns:a16="http://schemas.microsoft.com/office/drawing/2014/main" id="{00000000-0008-0000-1000-00002806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182" name="Line 8">
            <a:extLst>
              <a:ext uri="{FF2B5EF4-FFF2-40B4-BE49-F238E27FC236}">
                <a16:creationId xmlns="" xmlns:a16="http://schemas.microsoft.com/office/drawing/2014/main" id="{00000000-0008-0000-1000-00002906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183" name="Line 9">
            <a:extLst>
              <a:ext uri="{FF2B5EF4-FFF2-40B4-BE49-F238E27FC236}">
                <a16:creationId xmlns="" xmlns:a16="http://schemas.microsoft.com/office/drawing/2014/main" id="{00000000-0008-0000-1000-00002A06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184" name="Line 7">
            <a:extLst>
              <a:ext uri="{FF2B5EF4-FFF2-40B4-BE49-F238E27FC236}">
                <a16:creationId xmlns="" xmlns:a16="http://schemas.microsoft.com/office/drawing/2014/main" id="{00000000-0008-0000-1000-00002B06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85" name="Line 8">
            <a:extLst>
              <a:ext uri="{FF2B5EF4-FFF2-40B4-BE49-F238E27FC236}">
                <a16:creationId xmlns="" xmlns:a16="http://schemas.microsoft.com/office/drawing/2014/main" id="{00000000-0008-0000-1000-00002C06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86" name="Line 9">
            <a:extLst>
              <a:ext uri="{FF2B5EF4-FFF2-40B4-BE49-F238E27FC236}">
                <a16:creationId xmlns="" xmlns:a16="http://schemas.microsoft.com/office/drawing/2014/main" id="{00000000-0008-0000-1000-00002D06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87" name="Line 7">
            <a:extLst>
              <a:ext uri="{FF2B5EF4-FFF2-40B4-BE49-F238E27FC236}">
                <a16:creationId xmlns="" xmlns:a16="http://schemas.microsoft.com/office/drawing/2014/main" id="{00000000-0008-0000-1000-00002E06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188" name="Line 8">
            <a:extLst>
              <a:ext uri="{FF2B5EF4-FFF2-40B4-BE49-F238E27FC236}">
                <a16:creationId xmlns="" xmlns:a16="http://schemas.microsoft.com/office/drawing/2014/main" id="{00000000-0008-0000-1000-00002F06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189" name="Line 9">
            <a:extLst>
              <a:ext uri="{FF2B5EF4-FFF2-40B4-BE49-F238E27FC236}">
                <a16:creationId xmlns="" xmlns:a16="http://schemas.microsoft.com/office/drawing/2014/main" id="{00000000-0008-0000-1000-00003006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190" name="Line 7">
            <a:extLst>
              <a:ext uri="{FF2B5EF4-FFF2-40B4-BE49-F238E27FC236}">
                <a16:creationId xmlns="" xmlns:a16="http://schemas.microsoft.com/office/drawing/2014/main" id="{00000000-0008-0000-1000-00003106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91" name="Line 8">
            <a:extLst>
              <a:ext uri="{FF2B5EF4-FFF2-40B4-BE49-F238E27FC236}">
                <a16:creationId xmlns="" xmlns:a16="http://schemas.microsoft.com/office/drawing/2014/main" id="{00000000-0008-0000-1000-00003206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92" name="Line 9">
            <a:extLst>
              <a:ext uri="{FF2B5EF4-FFF2-40B4-BE49-F238E27FC236}">
                <a16:creationId xmlns="" xmlns:a16="http://schemas.microsoft.com/office/drawing/2014/main" id="{00000000-0008-0000-1000-00003306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193" name="Line 7">
            <a:extLst>
              <a:ext uri="{FF2B5EF4-FFF2-40B4-BE49-F238E27FC236}">
                <a16:creationId xmlns="" xmlns:a16="http://schemas.microsoft.com/office/drawing/2014/main" id="{00000000-0008-0000-1000-00003406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194" name="Line 8">
            <a:extLst>
              <a:ext uri="{FF2B5EF4-FFF2-40B4-BE49-F238E27FC236}">
                <a16:creationId xmlns="" xmlns:a16="http://schemas.microsoft.com/office/drawing/2014/main" id="{00000000-0008-0000-1000-00003506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195" name="Line 9">
            <a:extLst>
              <a:ext uri="{FF2B5EF4-FFF2-40B4-BE49-F238E27FC236}">
                <a16:creationId xmlns="" xmlns:a16="http://schemas.microsoft.com/office/drawing/2014/main" id="{00000000-0008-0000-1000-000036060000}"/>
              </a:ext>
            </a:extLst>
          </p:cNvPr>
          <p:cNvSpPr>
            <a:spLocks noChangeShapeType="1"/>
          </p:cNvSpPr>
          <p:nvPr/>
        </p:nvSpPr>
        <p:spPr bwMode="auto">
          <a:xfrm>
            <a:off x="6556375" y="8941646"/>
            <a:ext cx="0" cy="0"/>
          </a:xfrm>
          <a:prstGeom prst="line">
            <a:avLst/>
          </a:prstGeom>
          <a:noFill/>
          <a:ln w="9525">
            <a:solidFill>
              <a:srgbClr val="000000"/>
            </a:solidFill>
            <a:round/>
            <a:headEnd/>
            <a:tailEnd/>
          </a:ln>
        </p:spPr>
        <p:txBody>
          <a:bodyPr/>
          <a:lstStyle/>
          <a:p>
            <a:endParaRPr lang="en-US"/>
          </a:p>
        </p:txBody>
      </p:sp>
      <p:sp>
        <p:nvSpPr>
          <p:cNvPr id="5196" name="Line 7">
            <a:extLst>
              <a:ext uri="{FF2B5EF4-FFF2-40B4-BE49-F238E27FC236}">
                <a16:creationId xmlns="" xmlns:a16="http://schemas.microsoft.com/office/drawing/2014/main" id="{00000000-0008-0000-1000-00003706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197" name="Line 8">
            <a:extLst>
              <a:ext uri="{FF2B5EF4-FFF2-40B4-BE49-F238E27FC236}">
                <a16:creationId xmlns="" xmlns:a16="http://schemas.microsoft.com/office/drawing/2014/main" id="{00000000-0008-0000-1000-00003806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198" name="Line 9">
            <a:extLst>
              <a:ext uri="{FF2B5EF4-FFF2-40B4-BE49-F238E27FC236}">
                <a16:creationId xmlns="" xmlns:a16="http://schemas.microsoft.com/office/drawing/2014/main" id="{00000000-0008-0000-1000-00003906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199" name="Line 7">
            <a:extLst>
              <a:ext uri="{FF2B5EF4-FFF2-40B4-BE49-F238E27FC236}">
                <a16:creationId xmlns="" xmlns:a16="http://schemas.microsoft.com/office/drawing/2014/main" id="{00000000-0008-0000-1000-00003A06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200" name="Line 8">
            <a:extLst>
              <a:ext uri="{FF2B5EF4-FFF2-40B4-BE49-F238E27FC236}">
                <a16:creationId xmlns="" xmlns:a16="http://schemas.microsoft.com/office/drawing/2014/main" id="{00000000-0008-0000-1000-00003B06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201" name="Line 9">
            <a:extLst>
              <a:ext uri="{FF2B5EF4-FFF2-40B4-BE49-F238E27FC236}">
                <a16:creationId xmlns="" xmlns:a16="http://schemas.microsoft.com/office/drawing/2014/main" id="{00000000-0008-0000-1000-00003C06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202" name="Line 7">
            <a:extLst>
              <a:ext uri="{FF2B5EF4-FFF2-40B4-BE49-F238E27FC236}">
                <a16:creationId xmlns="" xmlns:a16="http://schemas.microsoft.com/office/drawing/2014/main" id="{00000000-0008-0000-1000-00003D06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203" name="Line 8">
            <a:extLst>
              <a:ext uri="{FF2B5EF4-FFF2-40B4-BE49-F238E27FC236}">
                <a16:creationId xmlns="" xmlns:a16="http://schemas.microsoft.com/office/drawing/2014/main" id="{00000000-0008-0000-1000-00003E06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204" name="Line 9">
            <a:extLst>
              <a:ext uri="{FF2B5EF4-FFF2-40B4-BE49-F238E27FC236}">
                <a16:creationId xmlns="" xmlns:a16="http://schemas.microsoft.com/office/drawing/2014/main" id="{00000000-0008-0000-1000-00003F06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205" name="Line 7">
            <a:extLst>
              <a:ext uri="{FF2B5EF4-FFF2-40B4-BE49-F238E27FC236}">
                <a16:creationId xmlns="" xmlns:a16="http://schemas.microsoft.com/office/drawing/2014/main" id="{00000000-0008-0000-1000-00004006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206" name="Line 8">
            <a:extLst>
              <a:ext uri="{FF2B5EF4-FFF2-40B4-BE49-F238E27FC236}">
                <a16:creationId xmlns="" xmlns:a16="http://schemas.microsoft.com/office/drawing/2014/main" id="{00000000-0008-0000-1000-00004106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207" name="Line 9">
            <a:extLst>
              <a:ext uri="{FF2B5EF4-FFF2-40B4-BE49-F238E27FC236}">
                <a16:creationId xmlns="" xmlns:a16="http://schemas.microsoft.com/office/drawing/2014/main" id="{00000000-0008-0000-1000-00004206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208" name="Line 7">
            <a:extLst>
              <a:ext uri="{FF2B5EF4-FFF2-40B4-BE49-F238E27FC236}">
                <a16:creationId xmlns="" xmlns:a16="http://schemas.microsoft.com/office/drawing/2014/main" id="{00000000-0008-0000-1000-00004306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209" name="Line 8">
            <a:extLst>
              <a:ext uri="{FF2B5EF4-FFF2-40B4-BE49-F238E27FC236}">
                <a16:creationId xmlns="" xmlns:a16="http://schemas.microsoft.com/office/drawing/2014/main" id="{00000000-0008-0000-1000-00004406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210" name="Line 9">
            <a:extLst>
              <a:ext uri="{FF2B5EF4-FFF2-40B4-BE49-F238E27FC236}">
                <a16:creationId xmlns="" xmlns:a16="http://schemas.microsoft.com/office/drawing/2014/main" id="{00000000-0008-0000-1000-00004506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cxnSp>
        <p:nvCxnSpPr>
          <p:cNvPr id="5211" name="Straight Connector 5210">
            <a:extLst>
              <a:ext uri="{FF2B5EF4-FFF2-40B4-BE49-F238E27FC236}">
                <a16:creationId xmlns="" xmlns:a16="http://schemas.microsoft.com/office/drawing/2014/main" id="{00000000-0008-0000-1000-000048060000}"/>
              </a:ext>
            </a:extLst>
          </p:cNvPr>
          <p:cNvCxnSpPr>
            <a:cxnSpLocks noChangeShapeType="1"/>
          </p:cNvCxnSpPr>
          <p:nvPr/>
        </p:nvCxnSpPr>
        <p:spPr bwMode="auto">
          <a:xfrm>
            <a:off x="7985838" y="8332046"/>
            <a:ext cx="646994" cy="0"/>
          </a:xfrm>
          <a:prstGeom prst="line">
            <a:avLst/>
          </a:prstGeom>
          <a:noFill/>
          <a:ln w="9525" algn="ctr">
            <a:solidFill>
              <a:schemeClr val="bg1"/>
            </a:solidFill>
            <a:round/>
            <a:headEnd/>
            <a:tailEnd/>
          </a:ln>
        </p:spPr>
      </p:cxnSp>
      <p:cxnSp>
        <p:nvCxnSpPr>
          <p:cNvPr id="5212" name="Straight Connector 5211">
            <a:extLst>
              <a:ext uri="{FF2B5EF4-FFF2-40B4-BE49-F238E27FC236}">
                <a16:creationId xmlns="" xmlns:a16="http://schemas.microsoft.com/office/drawing/2014/main" id="{00000000-0008-0000-1000-000049060000}"/>
              </a:ext>
            </a:extLst>
          </p:cNvPr>
          <p:cNvCxnSpPr>
            <a:cxnSpLocks noChangeShapeType="1"/>
          </p:cNvCxnSpPr>
          <p:nvPr/>
        </p:nvCxnSpPr>
        <p:spPr bwMode="auto">
          <a:xfrm>
            <a:off x="7985838" y="8332046"/>
            <a:ext cx="646994" cy="0"/>
          </a:xfrm>
          <a:prstGeom prst="line">
            <a:avLst/>
          </a:prstGeom>
          <a:noFill/>
          <a:ln w="9525" algn="ctr">
            <a:solidFill>
              <a:schemeClr val="bg1"/>
            </a:solidFill>
            <a:round/>
            <a:headEnd/>
            <a:tailEnd/>
          </a:ln>
        </p:spPr>
      </p:cxnSp>
      <p:cxnSp>
        <p:nvCxnSpPr>
          <p:cNvPr id="5213" name="Straight Connector 5212">
            <a:extLst>
              <a:ext uri="{FF2B5EF4-FFF2-40B4-BE49-F238E27FC236}">
                <a16:creationId xmlns="" xmlns:a16="http://schemas.microsoft.com/office/drawing/2014/main" id="{00000000-0008-0000-1000-00004A060000}"/>
              </a:ext>
            </a:extLst>
          </p:cNvPr>
          <p:cNvCxnSpPr>
            <a:cxnSpLocks noChangeShapeType="1"/>
          </p:cNvCxnSpPr>
          <p:nvPr/>
        </p:nvCxnSpPr>
        <p:spPr bwMode="auto">
          <a:xfrm>
            <a:off x="7985838" y="8332046"/>
            <a:ext cx="646994" cy="0"/>
          </a:xfrm>
          <a:prstGeom prst="line">
            <a:avLst/>
          </a:prstGeom>
          <a:noFill/>
          <a:ln w="9525" algn="ctr">
            <a:solidFill>
              <a:schemeClr val="bg1"/>
            </a:solidFill>
            <a:round/>
            <a:headEnd/>
            <a:tailEnd/>
          </a:ln>
        </p:spPr>
      </p:cxnSp>
      <p:sp>
        <p:nvSpPr>
          <p:cNvPr id="5214" name="Line 7">
            <a:extLst>
              <a:ext uri="{FF2B5EF4-FFF2-40B4-BE49-F238E27FC236}">
                <a16:creationId xmlns="" xmlns:a16="http://schemas.microsoft.com/office/drawing/2014/main" id="{00000000-0008-0000-1000-0000E706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15" name="Line 8">
            <a:extLst>
              <a:ext uri="{FF2B5EF4-FFF2-40B4-BE49-F238E27FC236}">
                <a16:creationId xmlns="" xmlns:a16="http://schemas.microsoft.com/office/drawing/2014/main" id="{00000000-0008-0000-1000-0000E806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16" name="Line 9">
            <a:extLst>
              <a:ext uri="{FF2B5EF4-FFF2-40B4-BE49-F238E27FC236}">
                <a16:creationId xmlns="" xmlns:a16="http://schemas.microsoft.com/office/drawing/2014/main" id="{00000000-0008-0000-1000-0000E906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17" name="Line 7">
            <a:extLst>
              <a:ext uri="{FF2B5EF4-FFF2-40B4-BE49-F238E27FC236}">
                <a16:creationId xmlns="" xmlns:a16="http://schemas.microsoft.com/office/drawing/2014/main" id="{00000000-0008-0000-1000-0000EC06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18" name="Line 8">
            <a:extLst>
              <a:ext uri="{FF2B5EF4-FFF2-40B4-BE49-F238E27FC236}">
                <a16:creationId xmlns="" xmlns:a16="http://schemas.microsoft.com/office/drawing/2014/main" id="{00000000-0008-0000-1000-0000ED06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19" name="Line 9">
            <a:extLst>
              <a:ext uri="{FF2B5EF4-FFF2-40B4-BE49-F238E27FC236}">
                <a16:creationId xmlns="" xmlns:a16="http://schemas.microsoft.com/office/drawing/2014/main" id="{00000000-0008-0000-1000-0000EE06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20" name="Line 7">
            <a:extLst>
              <a:ext uri="{FF2B5EF4-FFF2-40B4-BE49-F238E27FC236}">
                <a16:creationId xmlns="" xmlns:a16="http://schemas.microsoft.com/office/drawing/2014/main" id="{00000000-0008-0000-1000-0000EF06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21" name="Line 8">
            <a:extLst>
              <a:ext uri="{FF2B5EF4-FFF2-40B4-BE49-F238E27FC236}">
                <a16:creationId xmlns="" xmlns:a16="http://schemas.microsoft.com/office/drawing/2014/main" id="{00000000-0008-0000-1000-0000F006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22" name="Line 9">
            <a:extLst>
              <a:ext uri="{FF2B5EF4-FFF2-40B4-BE49-F238E27FC236}">
                <a16:creationId xmlns="" xmlns:a16="http://schemas.microsoft.com/office/drawing/2014/main" id="{00000000-0008-0000-1000-0000F106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23" name="Line 7">
            <a:extLst>
              <a:ext uri="{FF2B5EF4-FFF2-40B4-BE49-F238E27FC236}">
                <a16:creationId xmlns="" xmlns:a16="http://schemas.microsoft.com/office/drawing/2014/main" id="{00000000-0008-0000-1000-0000F206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24" name="Line 8">
            <a:extLst>
              <a:ext uri="{FF2B5EF4-FFF2-40B4-BE49-F238E27FC236}">
                <a16:creationId xmlns="" xmlns:a16="http://schemas.microsoft.com/office/drawing/2014/main" id="{00000000-0008-0000-1000-0000F306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25" name="Line 9">
            <a:extLst>
              <a:ext uri="{FF2B5EF4-FFF2-40B4-BE49-F238E27FC236}">
                <a16:creationId xmlns="" xmlns:a16="http://schemas.microsoft.com/office/drawing/2014/main" id="{00000000-0008-0000-1000-0000F406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26" name="Line 7">
            <a:extLst>
              <a:ext uri="{FF2B5EF4-FFF2-40B4-BE49-F238E27FC236}">
                <a16:creationId xmlns="" xmlns:a16="http://schemas.microsoft.com/office/drawing/2014/main" id="{00000000-0008-0000-1000-0000F506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27" name="Line 8">
            <a:extLst>
              <a:ext uri="{FF2B5EF4-FFF2-40B4-BE49-F238E27FC236}">
                <a16:creationId xmlns="" xmlns:a16="http://schemas.microsoft.com/office/drawing/2014/main" id="{00000000-0008-0000-1000-0000F606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28" name="Line 9">
            <a:extLst>
              <a:ext uri="{FF2B5EF4-FFF2-40B4-BE49-F238E27FC236}">
                <a16:creationId xmlns="" xmlns:a16="http://schemas.microsoft.com/office/drawing/2014/main" id="{00000000-0008-0000-1000-0000F706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29" name="Line 7">
            <a:extLst>
              <a:ext uri="{FF2B5EF4-FFF2-40B4-BE49-F238E27FC236}">
                <a16:creationId xmlns="" xmlns:a16="http://schemas.microsoft.com/office/drawing/2014/main" id="{00000000-0008-0000-1000-0000FA06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30" name="Line 8">
            <a:extLst>
              <a:ext uri="{FF2B5EF4-FFF2-40B4-BE49-F238E27FC236}">
                <a16:creationId xmlns="" xmlns:a16="http://schemas.microsoft.com/office/drawing/2014/main" id="{00000000-0008-0000-1000-0000FB06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31" name="Line 9">
            <a:extLst>
              <a:ext uri="{FF2B5EF4-FFF2-40B4-BE49-F238E27FC236}">
                <a16:creationId xmlns="" xmlns:a16="http://schemas.microsoft.com/office/drawing/2014/main" id="{00000000-0008-0000-1000-0000FC06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32" name="Line 7">
            <a:extLst>
              <a:ext uri="{FF2B5EF4-FFF2-40B4-BE49-F238E27FC236}">
                <a16:creationId xmlns="" xmlns:a16="http://schemas.microsoft.com/office/drawing/2014/main" id="{00000000-0008-0000-1000-0000FD06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33" name="Line 8">
            <a:extLst>
              <a:ext uri="{FF2B5EF4-FFF2-40B4-BE49-F238E27FC236}">
                <a16:creationId xmlns="" xmlns:a16="http://schemas.microsoft.com/office/drawing/2014/main" id="{00000000-0008-0000-1000-0000FE06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34" name="Line 9">
            <a:extLst>
              <a:ext uri="{FF2B5EF4-FFF2-40B4-BE49-F238E27FC236}">
                <a16:creationId xmlns="" xmlns:a16="http://schemas.microsoft.com/office/drawing/2014/main" id="{00000000-0008-0000-1000-0000FF06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35" name="Line 7">
            <a:extLst>
              <a:ext uri="{FF2B5EF4-FFF2-40B4-BE49-F238E27FC236}">
                <a16:creationId xmlns="" xmlns:a16="http://schemas.microsoft.com/office/drawing/2014/main" id="{00000000-0008-0000-1000-00000007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36" name="Line 8">
            <a:extLst>
              <a:ext uri="{FF2B5EF4-FFF2-40B4-BE49-F238E27FC236}">
                <a16:creationId xmlns="" xmlns:a16="http://schemas.microsoft.com/office/drawing/2014/main" id="{00000000-0008-0000-1000-00000107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37" name="Line 9">
            <a:extLst>
              <a:ext uri="{FF2B5EF4-FFF2-40B4-BE49-F238E27FC236}">
                <a16:creationId xmlns="" xmlns:a16="http://schemas.microsoft.com/office/drawing/2014/main" id="{00000000-0008-0000-1000-00000207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38" name="Line 7">
            <a:extLst>
              <a:ext uri="{FF2B5EF4-FFF2-40B4-BE49-F238E27FC236}">
                <a16:creationId xmlns="" xmlns:a16="http://schemas.microsoft.com/office/drawing/2014/main" id="{00000000-0008-0000-1000-00000307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39" name="Line 8">
            <a:extLst>
              <a:ext uri="{FF2B5EF4-FFF2-40B4-BE49-F238E27FC236}">
                <a16:creationId xmlns="" xmlns:a16="http://schemas.microsoft.com/office/drawing/2014/main" id="{00000000-0008-0000-1000-00000407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40" name="Line 9">
            <a:extLst>
              <a:ext uri="{FF2B5EF4-FFF2-40B4-BE49-F238E27FC236}">
                <a16:creationId xmlns="" xmlns:a16="http://schemas.microsoft.com/office/drawing/2014/main" id="{00000000-0008-0000-1000-000005070000}"/>
              </a:ext>
            </a:extLst>
          </p:cNvPr>
          <p:cNvSpPr>
            <a:spLocks noChangeShapeType="1"/>
          </p:cNvSpPr>
          <p:nvPr/>
        </p:nvSpPr>
        <p:spPr bwMode="auto">
          <a:xfrm>
            <a:off x="6556375" y="7874846"/>
            <a:ext cx="0" cy="0"/>
          </a:xfrm>
          <a:prstGeom prst="line">
            <a:avLst/>
          </a:prstGeom>
          <a:noFill/>
          <a:ln w="9525">
            <a:solidFill>
              <a:srgbClr val="000000"/>
            </a:solidFill>
            <a:round/>
            <a:headEnd/>
            <a:tailEnd/>
          </a:ln>
        </p:spPr>
        <p:txBody>
          <a:bodyPr/>
          <a:lstStyle/>
          <a:p>
            <a:endParaRPr lang="en-US"/>
          </a:p>
        </p:txBody>
      </p:sp>
      <p:sp>
        <p:nvSpPr>
          <p:cNvPr id="5241" name="Line 7">
            <a:extLst>
              <a:ext uri="{FF2B5EF4-FFF2-40B4-BE49-F238E27FC236}">
                <a16:creationId xmlns="" xmlns:a16="http://schemas.microsoft.com/office/drawing/2014/main" id="{00000000-0008-0000-1000-000006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242" name="Line 8">
            <a:extLst>
              <a:ext uri="{FF2B5EF4-FFF2-40B4-BE49-F238E27FC236}">
                <a16:creationId xmlns="" xmlns:a16="http://schemas.microsoft.com/office/drawing/2014/main" id="{00000000-0008-0000-1000-000007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243" name="Line 9">
            <a:extLst>
              <a:ext uri="{FF2B5EF4-FFF2-40B4-BE49-F238E27FC236}">
                <a16:creationId xmlns="" xmlns:a16="http://schemas.microsoft.com/office/drawing/2014/main" id="{00000000-0008-0000-1000-000008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244" name="Line 7">
            <a:extLst>
              <a:ext uri="{FF2B5EF4-FFF2-40B4-BE49-F238E27FC236}">
                <a16:creationId xmlns="" xmlns:a16="http://schemas.microsoft.com/office/drawing/2014/main" id="{00000000-0008-0000-1000-00000907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245" name="Line 8">
            <a:extLst>
              <a:ext uri="{FF2B5EF4-FFF2-40B4-BE49-F238E27FC236}">
                <a16:creationId xmlns="" xmlns:a16="http://schemas.microsoft.com/office/drawing/2014/main" id="{00000000-0008-0000-1000-00000A07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246" name="Line 9">
            <a:extLst>
              <a:ext uri="{FF2B5EF4-FFF2-40B4-BE49-F238E27FC236}">
                <a16:creationId xmlns="" xmlns:a16="http://schemas.microsoft.com/office/drawing/2014/main" id="{00000000-0008-0000-1000-00000B07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247" name="Line 7">
            <a:extLst>
              <a:ext uri="{FF2B5EF4-FFF2-40B4-BE49-F238E27FC236}">
                <a16:creationId xmlns="" xmlns:a16="http://schemas.microsoft.com/office/drawing/2014/main" id="{00000000-0008-0000-1000-00000C07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248" name="Line 8">
            <a:extLst>
              <a:ext uri="{FF2B5EF4-FFF2-40B4-BE49-F238E27FC236}">
                <a16:creationId xmlns="" xmlns:a16="http://schemas.microsoft.com/office/drawing/2014/main" id="{00000000-0008-0000-1000-00000D07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249" name="Line 9">
            <a:extLst>
              <a:ext uri="{FF2B5EF4-FFF2-40B4-BE49-F238E27FC236}">
                <a16:creationId xmlns="" xmlns:a16="http://schemas.microsoft.com/office/drawing/2014/main" id="{00000000-0008-0000-1000-00000E07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250" name="Line 7">
            <a:extLst>
              <a:ext uri="{FF2B5EF4-FFF2-40B4-BE49-F238E27FC236}">
                <a16:creationId xmlns="" xmlns:a16="http://schemas.microsoft.com/office/drawing/2014/main" id="{00000000-0008-0000-1000-00001207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251" name="Line 8">
            <a:extLst>
              <a:ext uri="{FF2B5EF4-FFF2-40B4-BE49-F238E27FC236}">
                <a16:creationId xmlns="" xmlns:a16="http://schemas.microsoft.com/office/drawing/2014/main" id="{00000000-0008-0000-1000-00001307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252" name="Line 9">
            <a:extLst>
              <a:ext uri="{FF2B5EF4-FFF2-40B4-BE49-F238E27FC236}">
                <a16:creationId xmlns="" xmlns:a16="http://schemas.microsoft.com/office/drawing/2014/main" id="{00000000-0008-0000-1000-00001407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253" name="Line 7">
            <a:extLst>
              <a:ext uri="{FF2B5EF4-FFF2-40B4-BE49-F238E27FC236}">
                <a16:creationId xmlns="" xmlns:a16="http://schemas.microsoft.com/office/drawing/2014/main" id="{00000000-0008-0000-1000-00001B07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254" name="Line 8">
            <a:extLst>
              <a:ext uri="{FF2B5EF4-FFF2-40B4-BE49-F238E27FC236}">
                <a16:creationId xmlns="" xmlns:a16="http://schemas.microsoft.com/office/drawing/2014/main" id="{00000000-0008-0000-1000-00001C07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255" name="Line 9">
            <a:extLst>
              <a:ext uri="{FF2B5EF4-FFF2-40B4-BE49-F238E27FC236}">
                <a16:creationId xmlns="" xmlns:a16="http://schemas.microsoft.com/office/drawing/2014/main" id="{00000000-0008-0000-1000-00001D07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256" name="Line 7">
            <a:extLst>
              <a:ext uri="{FF2B5EF4-FFF2-40B4-BE49-F238E27FC236}">
                <a16:creationId xmlns="" xmlns:a16="http://schemas.microsoft.com/office/drawing/2014/main" id="{00000000-0008-0000-1000-00002107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257" name="Line 8">
            <a:extLst>
              <a:ext uri="{FF2B5EF4-FFF2-40B4-BE49-F238E27FC236}">
                <a16:creationId xmlns="" xmlns:a16="http://schemas.microsoft.com/office/drawing/2014/main" id="{00000000-0008-0000-1000-00002207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258" name="Line 9">
            <a:extLst>
              <a:ext uri="{FF2B5EF4-FFF2-40B4-BE49-F238E27FC236}">
                <a16:creationId xmlns="" xmlns:a16="http://schemas.microsoft.com/office/drawing/2014/main" id="{00000000-0008-0000-1000-00002307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259" name="Line 7">
            <a:extLst>
              <a:ext uri="{FF2B5EF4-FFF2-40B4-BE49-F238E27FC236}">
                <a16:creationId xmlns="" xmlns:a16="http://schemas.microsoft.com/office/drawing/2014/main" id="{00000000-0008-0000-1000-000030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260" name="Line 8">
            <a:extLst>
              <a:ext uri="{FF2B5EF4-FFF2-40B4-BE49-F238E27FC236}">
                <a16:creationId xmlns="" xmlns:a16="http://schemas.microsoft.com/office/drawing/2014/main" id="{00000000-0008-0000-1000-000031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261" name="Line 9">
            <a:extLst>
              <a:ext uri="{FF2B5EF4-FFF2-40B4-BE49-F238E27FC236}">
                <a16:creationId xmlns="" xmlns:a16="http://schemas.microsoft.com/office/drawing/2014/main" id="{00000000-0008-0000-1000-000032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262" name="Line 7">
            <a:extLst>
              <a:ext uri="{FF2B5EF4-FFF2-40B4-BE49-F238E27FC236}">
                <a16:creationId xmlns="" xmlns:a16="http://schemas.microsoft.com/office/drawing/2014/main" id="{00000000-0008-0000-1000-000033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263" name="Line 8">
            <a:extLst>
              <a:ext uri="{FF2B5EF4-FFF2-40B4-BE49-F238E27FC236}">
                <a16:creationId xmlns="" xmlns:a16="http://schemas.microsoft.com/office/drawing/2014/main" id="{00000000-0008-0000-1000-000034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264" name="Line 9">
            <a:extLst>
              <a:ext uri="{FF2B5EF4-FFF2-40B4-BE49-F238E27FC236}">
                <a16:creationId xmlns="" xmlns:a16="http://schemas.microsoft.com/office/drawing/2014/main" id="{00000000-0008-0000-1000-000035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265" name="Line 7">
            <a:extLst>
              <a:ext uri="{FF2B5EF4-FFF2-40B4-BE49-F238E27FC236}">
                <a16:creationId xmlns="" xmlns:a16="http://schemas.microsoft.com/office/drawing/2014/main" id="{00000000-0008-0000-1000-000036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266" name="Line 8">
            <a:extLst>
              <a:ext uri="{FF2B5EF4-FFF2-40B4-BE49-F238E27FC236}">
                <a16:creationId xmlns="" xmlns:a16="http://schemas.microsoft.com/office/drawing/2014/main" id="{00000000-0008-0000-1000-000037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267" name="Line 9">
            <a:extLst>
              <a:ext uri="{FF2B5EF4-FFF2-40B4-BE49-F238E27FC236}">
                <a16:creationId xmlns="" xmlns:a16="http://schemas.microsoft.com/office/drawing/2014/main" id="{00000000-0008-0000-1000-000038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268" name="Line 7">
            <a:extLst>
              <a:ext uri="{FF2B5EF4-FFF2-40B4-BE49-F238E27FC236}">
                <a16:creationId xmlns="" xmlns:a16="http://schemas.microsoft.com/office/drawing/2014/main" id="{00000000-0008-0000-1000-000039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269" name="Line 8">
            <a:extLst>
              <a:ext uri="{FF2B5EF4-FFF2-40B4-BE49-F238E27FC236}">
                <a16:creationId xmlns="" xmlns:a16="http://schemas.microsoft.com/office/drawing/2014/main" id="{00000000-0008-0000-1000-00003A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270" name="Line 9">
            <a:extLst>
              <a:ext uri="{FF2B5EF4-FFF2-40B4-BE49-F238E27FC236}">
                <a16:creationId xmlns="" xmlns:a16="http://schemas.microsoft.com/office/drawing/2014/main" id="{00000000-0008-0000-1000-00003B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271" name="Line 7">
            <a:extLst>
              <a:ext uri="{FF2B5EF4-FFF2-40B4-BE49-F238E27FC236}">
                <a16:creationId xmlns="" xmlns:a16="http://schemas.microsoft.com/office/drawing/2014/main" id="{00000000-0008-0000-1000-00003C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272" name="Line 8">
            <a:extLst>
              <a:ext uri="{FF2B5EF4-FFF2-40B4-BE49-F238E27FC236}">
                <a16:creationId xmlns="" xmlns:a16="http://schemas.microsoft.com/office/drawing/2014/main" id="{00000000-0008-0000-1000-00003D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273" name="Line 9">
            <a:extLst>
              <a:ext uri="{FF2B5EF4-FFF2-40B4-BE49-F238E27FC236}">
                <a16:creationId xmlns="" xmlns:a16="http://schemas.microsoft.com/office/drawing/2014/main" id="{00000000-0008-0000-1000-00003E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274" name="Line 7">
            <a:extLst>
              <a:ext uri="{FF2B5EF4-FFF2-40B4-BE49-F238E27FC236}">
                <a16:creationId xmlns="" xmlns:a16="http://schemas.microsoft.com/office/drawing/2014/main" id="{00000000-0008-0000-1000-00003F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275" name="Line 8">
            <a:extLst>
              <a:ext uri="{FF2B5EF4-FFF2-40B4-BE49-F238E27FC236}">
                <a16:creationId xmlns="" xmlns:a16="http://schemas.microsoft.com/office/drawing/2014/main" id="{00000000-0008-0000-1000-000040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276" name="Line 9">
            <a:extLst>
              <a:ext uri="{FF2B5EF4-FFF2-40B4-BE49-F238E27FC236}">
                <a16:creationId xmlns="" xmlns:a16="http://schemas.microsoft.com/office/drawing/2014/main" id="{00000000-0008-0000-1000-000041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277" name="Line 7">
            <a:extLst>
              <a:ext uri="{FF2B5EF4-FFF2-40B4-BE49-F238E27FC236}">
                <a16:creationId xmlns="" xmlns:a16="http://schemas.microsoft.com/office/drawing/2014/main" id="{00000000-0008-0000-1000-000042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278" name="Line 8">
            <a:extLst>
              <a:ext uri="{FF2B5EF4-FFF2-40B4-BE49-F238E27FC236}">
                <a16:creationId xmlns="" xmlns:a16="http://schemas.microsoft.com/office/drawing/2014/main" id="{00000000-0008-0000-1000-000043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279" name="Line 9">
            <a:extLst>
              <a:ext uri="{FF2B5EF4-FFF2-40B4-BE49-F238E27FC236}">
                <a16:creationId xmlns="" xmlns:a16="http://schemas.microsoft.com/office/drawing/2014/main" id="{00000000-0008-0000-1000-000044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280" name="Line 7">
            <a:extLst>
              <a:ext uri="{FF2B5EF4-FFF2-40B4-BE49-F238E27FC236}">
                <a16:creationId xmlns="" xmlns:a16="http://schemas.microsoft.com/office/drawing/2014/main" id="{00000000-0008-0000-1000-000045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281" name="Line 8">
            <a:extLst>
              <a:ext uri="{FF2B5EF4-FFF2-40B4-BE49-F238E27FC236}">
                <a16:creationId xmlns="" xmlns:a16="http://schemas.microsoft.com/office/drawing/2014/main" id="{00000000-0008-0000-1000-000046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282" name="Line 9">
            <a:extLst>
              <a:ext uri="{FF2B5EF4-FFF2-40B4-BE49-F238E27FC236}">
                <a16:creationId xmlns="" xmlns:a16="http://schemas.microsoft.com/office/drawing/2014/main" id="{00000000-0008-0000-1000-000047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283" name="Line 7">
            <a:extLst>
              <a:ext uri="{FF2B5EF4-FFF2-40B4-BE49-F238E27FC236}">
                <a16:creationId xmlns="" xmlns:a16="http://schemas.microsoft.com/office/drawing/2014/main" id="{00000000-0008-0000-1000-000048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284" name="Line 8">
            <a:extLst>
              <a:ext uri="{FF2B5EF4-FFF2-40B4-BE49-F238E27FC236}">
                <a16:creationId xmlns="" xmlns:a16="http://schemas.microsoft.com/office/drawing/2014/main" id="{00000000-0008-0000-1000-000049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285" name="Line 9">
            <a:extLst>
              <a:ext uri="{FF2B5EF4-FFF2-40B4-BE49-F238E27FC236}">
                <a16:creationId xmlns="" xmlns:a16="http://schemas.microsoft.com/office/drawing/2014/main" id="{00000000-0008-0000-1000-00004A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286" name="Line 7">
            <a:extLst>
              <a:ext uri="{FF2B5EF4-FFF2-40B4-BE49-F238E27FC236}">
                <a16:creationId xmlns="" xmlns:a16="http://schemas.microsoft.com/office/drawing/2014/main" id="{00000000-0008-0000-1000-00004B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287" name="Line 8">
            <a:extLst>
              <a:ext uri="{FF2B5EF4-FFF2-40B4-BE49-F238E27FC236}">
                <a16:creationId xmlns="" xmlns:a16="http://schemas.microsoft.com/office/drawing/2014/main" id="{00000000-0008-0000-1000-00004C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288" name="Line 9">
            <a:extLst>
              <a:ext uri="{FF2B5EF4-FFF2-40B4-BE49-F238E27FC236}">
                <a16:creationId xmlns="" xmlns:a16="http://schemas.microsoft.com/office/drawing/2014/main" id="{00000000-0008-0000-1000-00004D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289" name="Line 7">
            <a:extLst>
              <a:ext uri="{FF2B5EF4-FFF2-40B4-BE49-F238E27FC236}">
                <a16:creationId xmlns="" xmlns:a16="http://schemas.microsoft.com/office/drawing/2014/main" id="{00000000-0008-0000-1000-00004E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290" name="Line 8">
            <a:extLst>
              <a:ext uri="{FF2B5EF4-FFF2-40B4-BE49-F238E27FC236}">
                <a16:creationId xmlns="" xmlns:a16="http://schemas.microsoft.com/office/drawing/2014/main" id="{00000000-0008-0000-1000-00004F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291" name="Line 9">
            <a:extLst>
              <a:ext uri="{FF2B5EF4-FFF2-40B4-BE49-F238E27FC236}">
                <a16:creationId xmlns="" xmlns:a16="http://schemas.microsoft.com/office/drawing/2014/main" id="{00000000-0008-0000-1000-000050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292" name="Line 7">
            <a:extLst>
              <a:ext uri="{FF2B5EF4-FFF2-40B4-BE49-F238E27FC236}">
                <a16:creationId xmlns="" xmlns:a16="http://schemas.microsoft.com/office/drawing/2014/main" id="{00000000-0008-0000-1000-000051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293" name="Line 8">
            <a:extLst>
              <a:ext uri="{FF2B5EF4-FFF2-40B4-BE49-F238E27FC236}">
                <a16:creationId xmlns="" xmlns:a16="http://schemas.microsoft.com/office/drawing/2014/main" id="{00000000-0008-0000-1000-000052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294" name="Line 9">
            <a:extLst>
              <a:ext uri="{FF2B5EF4-FFF2-40B4-BE49-F238E27FC236}">
                <a16:creationId xmlns="" xmlns:a16="http://schemas.microsoft.com/office/drawing/2014/main" id="{00000000-0008-0000-1000-000053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295" name="Line 7">
            <a:extLst>
              <a:ext uri="{FF2B5EF4-FFF2-40B4-BE49-F238E27FC236}">
                <a16:creationId xmlns="" xmlns:a16="http://schemas.microsoft.com/office/drawing/2014/main" id="{00000000-0008-0000-1000-000054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296" name="Line 8">
            <a:extLst>
              <a:ext uri="{FF2B5EF4-FFF2-40B4-BE49-F238E27FC236}">
                <a16:creationId xmlns="" xmlns:a16="http://schemas.microsoft.com/office/drawing/2014/main" id="{00000000-0008-0000-1000-000055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297" name="Line 9">
            <a:extLst>
              <a:ext uri="{FF2B5EF4-FFF2-40B4-BE49-F238E27FC236}">
                <a16:creationId xmlns="" xmlns:a16="http://schemas.microsoft.com/office/drawing/2014/main" id="{00000000-0008-0000-1000-000056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298" name="Line 7">
            <a:extLst>
              <a:ext uri="{FF2B5EF4-FFF2-40B4-BE49-F238E27FC236}">
                <a16:creationId xmlns="" xmlns:a16="http://schemas.microsoft.com/office/drawing/2014/main" id="{00000000-0008-0000-1000-000057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299" name="Line 8">
            <a:extLst>
              <a:ext uri="{FF2B5EF4-FFF2-40B4-BE49-F238E27FC236}">
                <a16:creationId xmlns="" xmlns:a16="http://schemas.microsoft.com/office/drawing/2014/main" id="{00000000-0008-0000-1000-000058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300" name="Line 9">
            <a:extLst>
              <a:ext uri="{FF2B5EF4-FFF2-40B4-BE49-F238E27FC236}">
                <a16:creationId xmlns="" xmlns:a16="http://schemas.microsoft.com/office/drawing/2014/main" id="{00000000-0008-0000-1000-000059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301" name="Line 7">
            <a:extLst>
              <a:ext uri="{FF2B5EF4-FFF2-40B4-BE49-F238E27FC236}">
                <a16:creationId xmlns="" xmlns:a16="http://schemas.microsoft.com/office/drawing/2014/main" id="{00000000-0008-0000-1000-00005A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02" name="Line 8">
            <a:extLst>
              <a:ext uri="{FF2B5EF4-FFF2-40B4-BE49-F238E27FC236}">
                <a16:creationId xmlns="" xmlns:a16="http://schemas.microsoft.com/office/drawing/2014/main" id="{00000000-0008-0000-1000-00005B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03" name="Line 9">
            <a:extLst>
              <a:ext uri="{FF2B5EF4-FFF2-40B4-BE49-F238E27FC236}">
                <a16:creationId xmlns="" xmlns:a16="http://schemas.microsoft.com/office/drawing/2014/main" id="{00000000-0008-0000-1000-00005C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04" name="Line 7">
            <a:extLst>
              <a:ext uri="{FF2B5EF4-FFF2-40B4-BE49-F238E27FC236}">
                <a16:creationId xmlns="" xmlns:a16="http://schemas.microsoft.com/office/drawing/2014/main" id="{00000000-0008-0000-1000-00005D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305" name="Line 8">
            <a:extLst>
              <a:ext uri="{FF2B5EF4-FFF2-40B4-BE49-F238E27FC236}">
                <a16:creationId xmlns="" xmlns:a16="http://schemas.microsoft.com/office/drawing/2014/main" id="{00000000-0008-0000-1000-00005E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306" name="Line 9">
            <a:extLst>
              <a:ext uri="{FF2B5EF4-FFF2-40B4-BE49-F238E27FC236}">
                <a16:creationId xmlns="" xmlns:a16="http://schemas.microsoft.com/office/drawing/2014/main" id="{00000000-0008-0000-1000-00005F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307" name="Line 7">
            <a:extLst>
              <a:ext uri="{FF2B5EF4-FFF2-40B4-BE49-F238E27FC236}">
                <a16:creationId xmlns="" xmlns:a16="http://schemas.microsoft.com/office/drawing/2014/main" id="{00000000-0008-0000-1000-000060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08" name="Line 8">
            <a:extLst>
              <a:ext uri="{FF2B5EF4-FFF2-40B4-BE49-F238E27FC236}">
                <a16:creationId xmlns="" xmlns:a16="http://schemas.microsoft.com/office/drawing/2014/main" id="{00000000-0008-0000-1000-000061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09" name="Line 9">
            <a:extLst>
              <a:ext uri="{FF2B5EF4-FFF2-40B4-BE49-F238E27FC236}">
                <a16:creationId xmlns="" xmlns:a16="http://schemas.microsoft.com/office/drawing/2014/main" id="{00000000-0008-0000-1000-000062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10" name="Line 7">
            <a:extLst>
              <a:ext uri="{FF2B5EF4-FFF2-40B4-BE49-F238E27FC236}">
                <a16:creationId xmlns="" xmlns:a16="http://schemas.microsoft.com/office/drawing/2014/main" id="{00000000-0008-0000-1000-000063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311" name="Line 8">
            <a:extLst>
              <a:ext uri="{FF2B5EF4-FFF2-40B4-BE49-F238E27FC236}">
                <a16:creationId xmlns="" xmlns:a16="http://schemas.microsoft.com/office/drawing/2014/main" id="{00000000-0008-0000-1000-000064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312" name="Line 9">
            <a:extLst>
              <a:ext uri="{FF2B5EF4-FFF2-40B4-BE49-F238E27FC236}">
                <a16:creationId xmlns="" xmlns:a16="http://schemas.microsoft.com/office/drawing/2014/main" id="{00000000-0008-0000-1000-000065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313" name="Line 7">
            <a:extLst>
              <a:ext uri="{FF2B5EF4-FFF2-40B4-BE49-F238E27FC236}">
                <a16:creationId xmlns="" xmlns:a16="http://schemas.microsoft.com/office/drawing/2014/main" id="{00000000-0008-0000-1000-000066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14" name="Line 8">
            <a:extLst>
              <a:ext uri="{FF2B5EF4-FFF2-40B4-BE49-F238E27FC236}">
                <a16:creationId xmlns="" xmlns:a16="http://schemas.microsoft.com/office/drawing/2014/main" id="{00000000-0008-0000-1000-000067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15" name="Line 9">
            <a:extLst>
              <a:ext uri="{FF2B5EF4-FFF2-40B4-BE49-F238E27FC236}">
                <a16:creationId xmlns="" xmlns:a16="http://schemas.microsoft.com/office/drawing/2014/main" id="{00000000-0008-0000-1000-000068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16" name="Line 7">
            <a:extLst>
              <a:ext uri="{FF2B5EF4-FFF2-40B4-BE49-F238E27FC236}">
                <a16:creationId xmlns="" xmlns:a16="http://schemas.microsoft.com/office/drawing/2014/main" id="{00000000-0008-0000-1000-000069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17" name="Line 8">
            <a:extLst>
              <a:ext uri="{FF2B5EF4-FFF2-40B4-BE49-F238E27FC236}">
                <a16:creationId xmlns="" xmlns:a16="http://schemas.microsoft.com/office/drawing/2014/main" id="{00000000-0008-0000-1000-00006A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18" name="Line 9">
            <a:extLst>
              <a:ext uri="{FF2B5EF4-FFF2-40B4-BE49-F238E27FC236}">
                <a16:creationId xmlns="" xmlns:a16="http://schemas.microsoft.com/office/drawing/2014/main" id="{00000000-0008-0000-1000-00006B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19" name="Line 7">
            <a:extLst>
              <a:ext uri="{FF2B5EF4-FFF2-40B4-BE49-F238E27FC236}">
                <a16:creationId xmlns="" xmlns:a16="http://schemas.microsoft.com/office/drawing/2014/main" id="{00000000-0008-0000-1000-00006C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20" name="Line 8">
            <a:extLst>
              <a:ext uri="{FF2B5EF4-FFF2-40B4-BE49-F238E27FC236}">
                <a16:creationId xmlns="" xmlns:a16="http://schemas.microsoft.com/office/drawing/2014/main" id="{00000000-0008-0000-1000-00006D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21" name="Line 9">
            <a:extLst>
              <a:ext uri="{FF2B5EF4-FFF2-40B4-BE49-F238E27FC236}">
                <a16:creationId xmlns="" xmlns:a16="http://schemas.microsoft.com/office/drawing/2014/main" id="{00000000-0008-0000-1000-00006E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22" name="Line 7">
            <a:extLst>
              <a:ext uri="{FF2B5EF4-FFF2-40B4-BE49-F238E27FC236}">
                <a16:creationId xmlns="" xmlns:a16="http://schemas.microsoft.com/office/drawing/2014/main" id="{00000000-0008-0000-1000-00006F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323" name="Line 8">
            <a:extLst>
              <a:ext uri="{FF2B5EF4-FFF2-40B4-BE49-F238E27FC236}">
                <a16:creationId xmlns="" xmlns:a16="http://schemas.microsoft.com/office/drawing/2014/main" id="{00000000-0008-0000-1000-000070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324" name="Line 9">
            <a:extLst>
              <a:ext uri="{FF2B5EF4-FFF2-40B4-BE49-F238E27FC236}">
                <a16:creationId xmlns="" xmlns:a16="http://schemas.microsoft.com/office/drawing/2014/main" id="{00000000-0008-0000-1000-000071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325" name="Line 7">
            <a:extLst>
              <a:ext uri="{FF2B5EF4-FFF2-40B4-BE49-F238E27FC236}">
                <a16:creationId xmlns="" xmlns:a16="http://schemas.microsoft.com/office/drawing/2014/main" id="{00000000-0008-0000-1000-000072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26" name="Line 8">
            <a:extLst>
              <a:ext uri="{FF2B5EF4-FFF2-40B4-BE49-F238E27FC236}">
                <a16:creationId xmlns="" xmlns:a16="http://schemas.microsoft.com/office/drawing/2014/main" id="{00000000-0008-0000-1000-000073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27" name="Line 9">
            <a:extLst>
              <a:ext uri="{FF2B5EF4-FFF2-40B4-BE49-F238E27FC236}">
                <a16:creationId xmlns="" xmlns:a16="http://schemas.microsoft.com/office/drawing/2014/main" id="{00000000-0008-0000-1000-000074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28" name="Line 7">
            <a:extLst>
              <a:ext uri="{FF2B5EF4-FFF2-40B4-BE49-F238E27FC236}">
                <a16:creationId xmlns="" xmlns:a16="http://schemas.microsoft.com/office/drawing/2014/main" id="{00000000-0008-0000-1000-000075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29" name="Line 8">
            <a:extLst>
              <a:ext uri="{FF2B5EF4-FFF2-40B4-BE49-F238E27FC236}">
                <a16:creationId xmlns="" xmlns:a16="http://schemas.microsoft.com/office/drawing/2014/main" id="{00000000-0008-0000-1000-000076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30" name="Line 9">
            <a:extLst>
              <a:ext uri="{FF2B5EF4-FFF2-40B4-BE49-F238E27FC236}">
                <a16:creationId xmlns="" xmlns:a16="http://schemas.microsoft.com/office/drawing/2014/main" id="{00000000-0008-0000-1000-000077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31" name="Line 7">
            <a:extLst>
              <a:ext uri="{FF2B5EF4-FFF2-40B4-BE49-F238E27FC236}">
                <a16:creationId xmlns="" xmlns:a16="http://schemas.microsoft.com/office/drawing/2014/main" id="{00000000-0008-0000-1000-000078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32" name="Line 8">
            <a:extLst>
              <a:ext uri="{FF2B5EF4-FFF2-40B4-BE49-F238E27FC236}">
                <a16:creationId xmlns="" xmlns:a16="http://schemas.microsoft.com/office/drawing/2014/main" id="{00000000-0008-0000-1000-000079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33" name="Line 9">
            <a:extLst>
              <a:ext uri="{FF2B5EF4-FFF2-40B4-BE49-F238E27FC236}">
                <a16:creationId xmlns="" xmlns:a16="http://schemas.microsoft.com/office/drawing/2014/main" id="{00000000-0008-0000-1000-00007A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34" name="Line 7">
            <a:extLst>
              <a:ext uri="{FF2B5EF4-FFF2-40B4-BE49-F238E27FC236}">
                <a16:creationId xmlns="" xmlns:a16="http://schemas.microsoft.com/office/drawing/2014/main" id="{00000000-0008-0000-1000-00007B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335" name="Line 8">
            <a:extLst>
              <a:ext uri="{FF2B5EF4-FFF2-40B4-BE49-F238E27FC236}">
                <a16:creationId xmlns="" xmlns:a16="http://schemas.microsoft.com/office/drawing/2014/main" id="{00000000-0008-0000-1000-00007C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336" name="Line 9">
            <a:extLst>
              <a:ext uri="{FF2B5EF4-FFF2-40B4-BE49-F238E27FC236}">
                <a16:creationId xmlns="" xmlns:a16="http://schemas.microsoft.com/office/drawing/2014/main" id="{00000000-0008-0000-1000-00007D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337" name="Line 7">
            <a:extLst>
              <a:ext uri="{FF2B5EF4-FFF2-40B4-BE49-F238E27FC236}">
                <a16:creationId xmlns="" xmlns:a16="http://schemas.microsoft.com/office/drawing/2014/main" id="{00000000-0008-0000-1000-00007E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38" name="Line 8">
            <a:extLst>
              <a:ext uri="{FF2B5EF4-FFF2-40B4-BE49-F238E27FC236}">
                <a16:creationId xmlns="" xmlns:a16="http://schemas.microsoft.com/office/drawing/2014/main" id="{00000000-0008-0000-1000-00007F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39" name="Line 9">
            <a:extLst>
              <a:ext uri="{FF2B5EF4-FFF2-40B4-BE49-F238E27FC236}">
                <a16:creationId xmlns="" xmlns:a16="http://schemas.microsoft.com/office/drawing/2014/main" id="{00000000-0008-0000-1000-000080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40" name="Line 7">
            <a:extLst>
              <a:ext uri="{FF2B5EF4-FFF2-40B4-BE49-F238E27FC236}">
                <a16:creationId xmlns="" xmlns:a16="http://schemas.microsoft.com/office/drawing/2014/main" id="{00000000-0008-0000-1000-000081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341" name="Line 8">
            <a:extLst>
              <a:ext uri="{FF2B5EF4-FFF2-40B4-BE49-F238E27FC236}">
                <a16:creationId xmlns="" xmlns:a16="http://schemas.microsoft.com/office/drawing/2014/main" id="{00000000-0008-0000-1000-000082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342" name="Line 9">
            <a:extLst>
              <a:ext uri="{FF2B5EF4-FFF2-40B4-BE49-F238E27FC236}">
                <a16:creationId xmlns="" xmlns:a16="http://schemas.microsoft.com/office/drawing/2014/main" id="{00000000-0008-0000-1000-000083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343" name="Line 7">
            <a:extLst>
              <a:ext uri="{FF2B5EF4-FFF2-40B4-BE49-F238E27FC236}">
                <a16:creationId xmlns="" xmlns:a16="http://schemas.microsoft.com/office/drawing/2014/main" id="{00000000-0008-0000-1000-00008407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344" name="Line 8">
            <a:extLst>
              <a:ext uri="{FF2B5EF4-FFF2-40B4-BE49-F238E27FC236}">
                <a16:creationId xmlns="" xmlns:a16="http://schemas.microsoft.com/office/drawing/2014/main" id="{00000000-0008-0000-1000-00008507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345" name="Line 9">
            <a:extLst>
              <a:ext uri="{FF2B5EF4-FFF2-40B4-BE49-F238E27FC236}">
                <a16:creationId xmlns="" xmlns:a16="http://schemas.microsoft.com/office/drawing/2014/main" id="{00000000-0008-0000-1000-00008607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346" name="Line 7">
            <a:extLst>
              <a:ext uri="{FF2B5EF4-FFF2-40B4-BE49-F238E27FC236}">
                <a16:creationId xmlns="" xmlns:a16="http://schemas.microsoft.com/office/drawing/2014/main" id="{00000000-0008-0000-1000-00008A07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347" name="Line 8">
            <a:extLst>
              <a:ext uri="{FF2B5EF4-FFF2-40B4-BE49-F238E27FC236}">
                <a16:creationId xmlns="" xmlns:a16="http://schemas.microsoft.com/office/drawing/2014/main" id="{00000000-0008-0000-1000-00008B07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348" name="Line 9">
            <a:extLst>
              <a:ext uri="{FF2B5EF4-FFF2-40B4-BE49-F238E27FC236}">
                <a16:creationId xmlns="" xmlns:a16="http://schemas.microsoft.com/office/drawing/2014/main" id="{00000000-0008-0000-1000-00008C07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349" name="Line 7">
            <a:extLst>
              <a:ext uri="{FF2B5EF4-FFF2-40B4-BE49-F238E27FC236}">
                <a16:creationId xmlns="" xmlns:a16="http://schemas.microsoft.com/office/drawing/2014/main" id="{00000000-0008-0000-1000-00009907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350" name="Line 8">
            <a:extLst>
              <a:ext uri="{FF2B5EF4-FFF2-40B4-BE49-F238E27FC236}">
                <a16:creationId xmlns="" xmlns:a16="http://schemas.microsoft.com/office/drawing/2014/main" id="{00000000-0008-0000-1000-00009A07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351" name="Line 9">
            <a:extLst>
              <a:ext uri="{FF2B5EF4-FFF2-40B4-BE49-F238E27FC236}">
                <a16:creationId xmlns="" xmlns:a16="http://schemas.microsoft.com/office/drawing/2014/main" id="{00000000-0008-0000-1000-00009B07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352" name="Line 7">
            <a:extLst>
              <a:ext uri="{FF2B5EF4-FFF2-40B4-BE49-F238E27FC236}">
                <a16:creationId xmlns="" xmlns:a16="http://schemas.microsoft.com/office/drawing/2014/main" id="{00000000-0008-0000-1000-0000AB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53" name="Line 8">
            <a:extLst>
              <a:ext uri="{FF2B5EF4-FFF2-40B4-BE49-F238E27FC236}">
                <a16:creationId xmlns="" xmlns:a16="http://schemas.microsoft.com/office/drawing/2014/main" id="{00000000-0008-0000-1000-0000AC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54" name="Line 9">
            <a:extLst>
              <a:ext uri="{FF2B5EF4-FFF2-40B4-BE49-F238E27FC236}">
                <a16:creationId xmlns="" xmlns:a16="http://schemas.microsoft.com/office/drawing/2014/main" id="{00000000-0008-0000-1000-0000AD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55" name="Line 7">
            <a:extLst>
              <a:ext uri="{FF2B5EF4-FFF2-40B4-BE49-F238E27FC236}">
                <a16:creationId xmlns="" xmlns:a16="http://schemas.microsoft.com/office/drawing/2014/main" id="{00000000-0008-0000-1000-0000AE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356" name="Line 8">
            <a:extLst>
              <a:ext uri="{FF2B5EF4-FFF2-40B4-BE49-F238E27FC236}">
                <a16:creationId xmlns="" xmlns:a16="http://schemas.microsoft.com/office/drawing/2014/main" id="{00000000-0008-0000-1000-0000AF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357" name="Line 9">
            <a:extLst>
              <a:ext uri="{FF2B5EF4-FFF2-40B4-BE49-F238E27FC236}">
                <a16:creationId xmlns="" xmlns:a16="http://schemas.microsoft.com/office/drawing/2014/main" id="{00000000-0008-0000-1000-0000B0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358" name="Line 7">
            <a:extLst>
              <a:ext uri="{FF2B5EF4-FFF2-40B4-BE49-F238E27FC236}">
                <a16:creationId xmlns="" xmlns:a16="http://schemas.microsoft.com/office/drawing/2014/main" id="{00000000-0008-0000-1000-0000B1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359" name="Line 8">
            <a:extLst>
              <a:ext uri="{FF2B5EF4-FFF2-40B4-BE49-F238E27FC236}">
                <a16:creationId xmlns="" xmlns:a16="http://schemas.microsoft.com/office/drawing/2014/main" id="{00000000-0008-0000-1000-0000B2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360" name="Line 9">
            <a:extLst>
              <a:ext uri="{FF2B5EF4-FFF2-40B4-BE49-F238E27FC236}">
                <a16:creationId xmlns="" xmlns:a16="http://schemas.microsoft.com/office/drawing/2014/main" id="{00000000-0008-0000-1000-0000B3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361" name="Line 7">
            <a:extLst>
              <a:ext uri="{FF2B5EF4-FFF2-40B4-BE49-F238E27FC236}">
                <a16:creationId xmlns="" xmlns:a16="http://schemas.microsoft.com/office/drawing/2014/main" id="{00000000-0008-0000-1000-0000B407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362" name="Line 8">
            <a:extLst>
              <a:ext uri="{FF2B5EF4-FFF2-40B4-BE49-F238E27FC236}">
                <a16:creationId xmlns="" xmlns:a16="http://schemas.microsoft.com/office/drawing/2014/main" id="{00000000-0008-0000-1000-0000B507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363" name="Line 9">
            <a:extLst>
              <a:ext uri="{FF2B5EF4-FFF2-40B4-BE49-F238E27FC236}">
                <a16:creationId xmlns="" xmlns:a16="http://schemas.microsoft.com/office/drawing/2014/main" id="{00000000-0008-0000-1000-0000B607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364" name="Line 7">
            <a:extLst>
              <a:ext uri="{FF2B5EF4-FFF2-40B4-BE49-F238E27FC236}">
                <a16:creationId xmlns="" xmlns:a16="http://schemas.microsoft.com/office/drawing/2014/main" id="{00000000-0008-0000-1000-0000B7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65" name="Line 8">
            <a:extLst>
              <a:ext uri="{FF2B5EF4-FFF2-40B4-BE49-F238E27FC236}">
                <a16:creationId xmlns="" xmlns:a16="http://schemas.microsoft.com/office/drawing/2014/main" id="{00000000-0008-0000-1000-0000B8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66" name="Line 9">
            <a:extLst>
              <a:ext uri="{FF2B5EF4-FFF2-40B4-BE49-F238E27FC236}">
                <a16:creationId xmlns="" xmlns:a16="http://schemas.microsoft.com/office/drawing/2014/main" id="{00000000-0008-0000-1000-0000B9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67" name="Line 7">
            <a:extLst>
              <a:ext uri="{FF2B5EF4-FFF2-40B4-BE49-F238E27FC236}">
                <a16:creationId xmlns="" xmlns:a16="http://schemas.microsoft.com/office/drawing/2014/main" id="{00000000-0008-0000-1000-0000BA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68" name="Line 8">
            <a:extLst>
              <a:ext uri="{FF2B5EF4-FFF2-40B4-BE49-F238E27FC236}">
                <a16:creationId xmlns="" xmlns:a16="http://schemas.microsoft.com/office/drawing/2014/main" id="{00000000-0008-0000-1000-0000BB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69" name="Line 9">
            <a:extLst>
              <a:ext uri="{FF2B5EF4-FFF2-40B4-BE49-F238E27FC236}">
                <a16:creationId xmlns="" xmlns:a16="http://schemas.microsoft.com/office/drawing/2014/main" id="{00000000-0008-0000-1000-0000BC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70" name="Line 7">
            <a:extLst>
              <a:ext uri="{FF2B5EF4-FFF2-40B4-BE49-F238E27FC236}">
                <a16:creationId xmlns="" xmlns:a16="http://schemas.microsoft.com/office/drawing/2014/main" id="{00000000-0008-0000-1000-0000BD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71" name="Line 8">
            <a:extLst>
              <a:ext uri="{FF2B5EF4-FFF2-40B4-BE49-F238E27FC236}">
                <a16:creationId xmlns="" xmlns:a16="http://schemas.microsoft.com/office/drawing/2014/main" id="{00000000-0008-0000-1000-0000BE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72" name="Line 9">
            <a:extLst>
              <a:ext uri="{FF2B5EF4-FFF2-40B4-BE49-F238E27FC236}">
                <a16:creationId xmlns="" xmlns:a16="http://schemas.microsoft.com/office/drawing/2014/main" id="{00000000-0008-0000-1000-0000BF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73" name="Line 7">
            <a:extLst>
              <a:ext uri="{FF2B5EF4-FFF2-40B4-BE49-F238E27FC236}">
                <a16:creationId xmlns="" xmlns:a16="http://schemas.microsoft.com/office/drawing/2014/main" id="{00000000-0008-0000-1000-0000C0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374" name="Line 8">
            <a:extLst>
              <a:ext uri="{FF2B5EF4-FFF2-40B4-BE49-F238E27FC236}">
                <a16:creationId xmlns="" xmlns:a16="http://schemas.microsoft.com/office/drawing/2014/main" id="{00000000-0008-0000-1000-0000C1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375" name="Line 9">
            <a:extLst>
              <a:ext uri="{FF2B5EF4-FFF2-40B4-BE49-F238E27FC236}">
                <a16:creationId xmlns="" xmlns:a16="http://schemas.microsoft.com/office/drawing/2014/main" id="{00000000-0008-0000-1000-0000C2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376" name="Line 7">
            <a:extLst>
              <a:ext uri="{FF2B5EF4-FFF2-40B4-BE49-F238E27FC236}">
                <a16:creationId xmlns="" xmlns:a16="http://schemas.microsoft.com/office/drawing/2014/main" id="{00000000-0008-0000-1000-0000C3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77" name="Line 8">
            <a:extLst>
              <a:ext uri="{FF2B5EF4-FFF2-40B4-BE49-F238E27FC236}">
                <a16:creationId xmlns="" xmlns:a16="http://schemas.microsoft.com/office/drawing/2014/main" id="{00000000-0008-0000-1000-0000C4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78" name="Line 9">
            <a:extLst>
              <a:ext uri="{FF2B5EF4-FFF2-40B4-BE49-F238E27FC236}">
                <a16:creationId xmlns="" xmlns:a16="http://schemas.microsoft.com/office/drawing/2014/main" id="{00000000-0008-0000-1000-0000C5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79" name="Line 7">
            <a:extLst>
              <a:ext uri="{FF2B5EF4-FFF2-40B4-BE49-F238E27FC236}">
                <a16:creationId xmlns="" xmlns:a16="http://schemas.microsoft.com/office/drawing/2014/main" id="{00000000-0008-0000-1000-0000C6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380" name="Line 8">
            <a:extLst>
              <a:ext uri="{FF2B5EF4-FFF2-40B4-BE49-F238E27FC236}">
                <a16:creationId xmlns="" xmlns:a16="http://schemas.microsoft.com/office/drawing/2014/main" id="{00000000-0008-0000-1000-0000C7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381" name="Line 9">
            <a:extLst>
              <a:ext uri="{FF2B5EF4-FFF2-40B4-BE49-F238E27FC236}">
                <a16:creationId xmlns="" xmlns:a16="http://schemas.microsoft.com/office/drawing/2014/main" id="{00000000-0008-0000-1000-0000C8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382" name="Line 7">
            <a:extLst>
              <a:ext uri="{FF2B5EF4-FFF2-40B4-BE49-F238E27FC236}">
                <a16:creationId xmlns="" xmlns:a16="http://schemas.microsoft.com/office/drawing/2014/main" id="{00000000-0008-0000-1000-0000C9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83" name="Line 8">
            <a:extLst>
              <a:ext uri="{FF2B5EF4-FFF2-40B4-BE49-F238E27FC236}">
                <a16:creationId xmlns="" xmlns:a16="http://schemas.microsoft.com/office/drawing/2014/main" id="{00000000-0008-0000-1000-0000CA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84" name="Line 9">
            <a:extLst>
              <a:ext uri="{FF2B5EF4-FFF2-40B4-BE49-F238E27FC236}">
                <a16:creationId xmlns="" xmlns:a16="http://schemas.microsoft.com/office/drawing/2014/main" id="{00000000-0008-0000-1000-0000CB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85" name="Line 7">
            <a:extLst>
              <a:ext uri="{FF2B5EF4-FFF2-40B4-BE49-F238E27FC236}">
                <a16:creationId xmlns="" xmlns:a16="http://schemas.microsoft.com/office/drawing/2014/main" id="{00000000-0008-0000-1000-0000CC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86" name="Line 8">
            <a:extLst>
              <a:ext uri="{FF2B5EF4-FFF2-40B4-BE49-F238E27FC236}">
                <a16:creationId xmlns="" xmlns:a16="http://schemas.microsoft.com/office/drawing/2014/main" id="{00000000-0008-0000-1000-0000CD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87" name="Line 9">
            <a:extLst>
              <a:ext uri="{FF2B5EF4-FFF2-40B4-BE49-F238E27FC236}">
                <a16:creationId xmlns="" xmlns:a16="http://schemas.microsoft.com/office/drawing/2014/main" id="{00000000-0008-0000-1000-0000CE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388" name="Line 7">
            <a:extLst>
              <a:ext uri="{FF2B5EF4-FFF2-40B4-BE49-F238E27FC236}">
                <a16:creationId xmlns="" xmlns:a16="http://schemas.microsoft.com/office/drawing/2014/main" id="{00000000-0008-0000-1000-0000CF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389" name="Line 8">
            <a:extLst>
              <a:ext uri="{FF2B5EF4-FFF2-40B4-BE49-F238E27FC236}">
                <a16:creationId xmlns="" xmlns:a16="http://schemas.microsoft.com/office/drawing/2014/main" id="{00000000-0008-0000-1000-0000D0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390" name="Line 9">
            <a:extLst>
              <a:ext uri="{FF2B5EF4-FFF2-40B4-BE49-F238E27FC236}">
                <a16:creationId xmlns="" xmlns:a16="http://schemas.microsoft.com/office/drawing/2014/main" id="{00000000-0008-0000-1000-0000D1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391" name="Line 7">
            <a:extLst>
              <a:ext uri="{FF2B5EF4-FFF2-40B4-BE49-F238E27FC236}">
                <a16:creationId xmlns="" xmlns:a16="http://schemas.microsoft.com/office/drawing/2014/main" id="{00000000-0008-0000-1000-0000D2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92" name="Line 8">
            <a:extLst>
              <a:ext uri="{FF2B5EF4-FFF2-40B4-BE49-F238E27FC236}">
                <a16:creationId xmlns="" xmlns:a16="http://schemas.microsoft.com/office/drawing/2014/main" id="{00000000-0008-0000-1000-0000D3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93" name="Line 9">
            <a:extLst>
              <a:ext uri="{FF2B5EF4-FFF2-40B4-BE49-F238E27FC236}">
                <a16:creationId xmlns="" xmlns:a16="http://schemas.microsoft.com/office/drawing/2014/main" id="{00000000-0008-0000-1000-0000D4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394" name="Line 7">
            <a:extLst>
              <a:ext uri="{FF2B5EF4-FFF2-40B4-BE49-F238E27FC236}">
                <a16:creationId xmlns="" xmlns:a16="http://schemas.microsoft.com/office/drawing/2014/main" id="{00000000-0008-0000-1000-0000D5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395" name="Line 8">
            <a:extLst>
              <a:ext uri="{FF2B5EF4-FFF2-40B4-BE49-F238E27FC236}">
                <a16:creationId xmlns="" xmlns:a16="http://schemas.microsoft.com/office/drawing/2014/main" id="{00000000-0008-0000-1000-0000D6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396" name="Line 9">
            <a:extLst>
              <a:ext uri="{FF2B5EF4-FFF2-40B4-BE49-F238E27FC236}">
                <a16:creationId xmlns="" xmlns:a16="http://schemas.microsoft.com/office/drawing/2014/main" id="{00000000-0008-0000-1000-0000D7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397" name="Line 7">
            <a:extLst>
              <a:ext uri="{FF2B5EF4-FFF2-40B4-BE49-F238E27FC236}">
                <a16:creationId xmlns="" xmlns:a16="http://schemas.microsoft.com/office/drawing/2014/main" id="{00000000-0008-0000-1000-0000D8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398" name="Line 8">
            <a:extLst>
              <a:ext uri="{FF2B5EF4-FFF2-40B4-BE49-F238E27FC236}">
                <a16:creationId xmlns="" xmlns:a16="http://schemas.microsoft.com/office/drawing/2014/main" id="{00000000-0008-0000-1000-0000D9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399" name="Line 9">
            <a:extLst>
              <a:ext uri="{FF2B5EF4-FFF2-40B4-BE49-F238E27FC236}">
                <a16:creationId xmlns="" xmlns:a16="http://schemas.microsoft.com/office/drawing/2014/main" id="{00000000-0008-0000-1000-0000DA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400" name="Line 7">
            <a:extLst>
              <a:ext uri="{FF2B5EF4-FFF2-40B4-BE49-F238E27FC236}">
                <a16:creationId xmlns="" xmlns:a16="http://schemas.microsoft.com/office/drawing/2014/main" id="{00000000-0008-0000-1000-0000DB07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401" name="Line 8">
            <a:extLst>
              <a:ext uri="{FF2B5EF4-FFF2-40B4-BE49-F238E27FC236}">
                <a16:creationId xmlns="" xmlns:a16="http://schemas.microsoft.com/office/drawing/2014/main" id="{00000000-0008-0000-1000-0000DC07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402" name="Line 9">
            <a:extLst>
              <a:ext uri="{FF2B5EF4-FFF2-40B4-BE49-F238E27FC236}">
                <a16:creationId xmlns="" xmlns:a16="http://schemas.microsoft.com/office/drawing/2014/main" id="{00000000-0008-0000-1000-0000DD07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403" name="Line 7">
            <a:extLst>
              <a:ext uri="{FF2B5EF4-FFF2-40B4-BE49-F238E27FC236}">
                <a16:creationId xmlns="" xmlns:a16="http://schemas.microsoft.com/office/drawing/2014/main" id="{00000000-0008-0000-1000-0000DE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404" name="Line 8">
            <a:extLst>
              <a:ext uri="{FF2B5EF4-FFF2-40B4-BE49-F238E27FC236}">
                <a16:creationId xmlns="" xmlns:a16="http://schemas.microsoft.com/office/drawing/2014/main" id="{00000000-0008-0000-1000-0000DF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405" name="Line 9">
            <a:extLst>
              <a:ext uri="{FF2B5EF4-FFF2-40B4-BE49-F238E27FC236}">
                <a16:creationId xmlns="" xmlns:a16="http://schemas.microsoft.com/office/drawing/2014/main" id="{00000000-0008-0000-1000-0000E0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406" name="Line 7">
            <a:extLst>
              <a:ext uri="{FF2B5EF4-FFF2-40B4-BE49-F238E27FC236}">
                <a16:creationId xmlns="" xmlns:a16="http://schemas.microsoft.com/office/drawing/2014/main" id="{00000000-0008-0000-1000-0000E1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407" name="Line 8">
            <a:extLst>
              <a:ext uri="{FF2B5EF4-FFF2-40B4-BE49-F238E27FC236}">
                <a16:creationId xmlns="" xmlns:a16="http://schemas.microsoft.com/office/drawing/2014/main" id="{00000000-0008-0000-1000-0000E2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408" name="Line 9">
            <a:extLst>
              <a:ext uri="{FF2B5EF4-FFF2-40B4-BE49-F238E27FC236}">
                <a16:creationId xmlns="" xmlns:a16="http://schemas.microsoft.com/office/drawing/2014/main" id="{00000000-0008-0000-1000-0000E3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409" name="Line 7">
            <a:extLst>
              <a:ext uri="{FF2B5EF4-FFF2-40B4-BE49-F238E27FC236}">
                <a16:creationId xmlns="" xmlns:a16="http://schemas.microsoft.com/office/drawing/2014/main" id="{00000000-0008-0000-1000-0000E4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410" name="Line 8">
            <a:extLst>
              <a:ext uri="{FF2B5EF4-FFF2-40B4-BE49-F238E27FC236}">
                <a16:creationId xmlns="" xmlns:a16="http://schemas.microsoft.com/office/drawing/2014/main" id="{00000000-0008-0000-1000-0000E5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411" name="Line 9">
            <a:extLst>
              <a:ext uri="{FF2B5EF4-FFF2-40B4-BE49-F238E27FC236}">
                <a16:creationId xmlns="" xmlns:a16="http://schemas.microsoft.com/office/drawing/2014/main" id="{00000000-0008-0000-1000-0000E6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412" name="Line 7">
            <a:extLst>
              <a:ext uri="{FF2B5EF4-FFF2-40B4-BE49-F238E27FC236}">
                <a16:creationId xmlns="" xmlns:a16="http://schemas.microsoft.com/office/drawing/2014/main" id="{00000000-0008-0000-1000-0000E707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413" name="Line 8">
            <a:extLst>
              <a:ext uri="{FF2B5EF4-FFF2-40B4-BE49-F238E27FC236}">
                <a16:creationId xmlns="" xmlns:a16="http://schemas.microsoft.com/office/drawing/2014/main" id="{00000000-0008-0000-1000-0000E807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414" name="Line 9">
            <a:extLst>
              <a:ext uri="{FF2B5EF4-FFF2-40B4-BE49-F238E27FC236}">
                <a16:creationId xmlns="" xmlns:a16="http://schemas.microsoft.com/office/drawing/2014/main" id="{00000000-0008-0000-1000-0000E907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415" name="Line 7">
            <a:extLst>
              <a:ext uri="{FF2B5EF4-FFF2-40B4-BE49-F238E27FC236}">
                <a16:creationId xmlns="" xmlns:a16="http://schemas.microsoft.com/office/drawing/2014/main" id="{00000000-0008-0000-1000-0000EA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416" name="Line 8">
            <a:extLst>
              <a:ext uri="{FF2B5EF4-FFF2-40B4-BE49-F238E27FC236}">
                <a16:creationId xmlns="" xmlns:a16="http://schemas.microsoft.com/office/drawing/2014/main" id="{00000000-0008-0000-1000-0000EB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417" name="Line 9">
            <a:extLst>
              <a:ext uri="{FF2B5EF4-FFF2-40B4-BE49-F238E27FC236}">
                <a16:creationId xmlns="" xmlns:a16="http://schemas.microsoft.com/office/drawing/2014/main" id="{00000000-0008-0000-1000-0000EC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418" name="Line 7">
            <a:extLst>
              <a:ext uri="{FF2B5EF4-FFF2-40B4-BE49-F238E27FC236}">
                <a16:creationId xmlns="" xmlns:a16="http://schemas.microsoft.com/office/drawing/2014/main" id="{00000000-0008-0000-1000-0000ED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419" name="Line 8">
            <a:extLst>
              <a:ext uri="{FF2B5EF4-FFF2-40B4-BE49-F238E27FC236}">
                <a16:creationId xmlns="" xmlns:a16="http://schemas.microsoft.com/office/drawing/2014/main" id="{00000000-0008-0000-1000-0000EE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420" name="Line 9">
            <a:extLst>
              <a:ext uri="{FF2B5EF4-FFF2-40B4-BE49-F238E27FC236}">
                <a16:creationId xmlns="" xmlns:a16="http://schemas.microsoft.com/office/drawing/2014/main" id="{00000000-0008-0000-1000-0000EF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421" name="Line 7">
            <a:extLst>
              <a:ext uri="{FF2B5EF4-FFF2-40B4-BE49-F238E27FC236}">
                <a16:creationId xmlns="" xmlns:a16="http://schemas.microsoft.com/office/drawing/2014/main" id="{00000000-0008-0000-1000-0000F0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422" name="Line 8">
            <a:extLst>
              <a:ext uri="{FF2B5EF4-FFF2-40B4-BE49-F238E27FC236}">
                <a16:creationId xmlns="" xmlns:a16="http://schemas.microsoft.com/office/drawing/2014/main" id="{00000000-0008-0000-1000-0000F1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423" name="Line 9">
            <a:extLst>
              <a:ext uri="{FF2B5EF4-FFF2-40B4-BE49-F238E27FC236}">
                <a16:creationId xmlns="" xmlns:a16="http://schemas.microsoft.com/office/drawing/2014/main" id="{00000000-0008-0000-1000-0000F2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424" name="Line 7">
            <a:extLst>
              <a:ext uri="{FF2B5EF4-FFF2-40B4-BE49-F238E27FC236}">
                <a16:creationId xmlns="" xmlns:a16="http://schemas.microsoft.com/office/drawing/2014/main" id="{00000000-0008-0000-1000-0000F3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425" name="Line 8">
            <a:extLst>
              <a:ext uri="{FF2B5EF4-FFF2-40B4-BE49-F238E27FC236}">
                <a16:creationId xmlns="" xmlns:a16="http://schemas.microsoft.com/office/drawing/2014/main" id="{00000000-0008-0000-1000-0000F4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426" name="Line 9">
            <a:extLst>
              <a:ext uri="{FF2B5EF4-FFF2-40B4-BE49-F238E27FC236}">
                <a16:creationId xmlns="" xmlns:a16="http://schemas.microsoft.com/office/drawing/2014/main" id="{00000000-0008-0000-1000-0000F507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427" name="Line 7">
            <a:extLst>
              <a:ext uri="{FF2B5EF4-FFF2-40B4-BE49-F238E27FC236}">
                <a16:creationId xmlns="" xmlns:a16="http://schemas.microsoft.com/office/drawing/2014/main" id="{00000000-0008-0000-1000-0000F6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428" name="Line 8">
            <a:extLst>
              <a:ext uri="{FF2B5EF4-FFF2-40B4-BE49-F238E27FC236}">
                <a16:creationId xmlns="" xmlns:a16="http://schemas.microsoft.com/office/drawing/2014/main" id="{00000000-0008-0000-1000-0000F7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429" name="Line 9">
            <a:extLst>
              <a:ext uri="{FF2B5EF4-FFF2-40B4-BE49-F238E27FC236}">
                <a16:creationId xmlns="" xmlns:a16="http://schemas.microsoft.com/office/drawing/2014/main" id="{00000000-0008-0000-1000-0000F8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430" name="Line 7">
            <a:extLst>
              <a:ext uri="{FF2B5EF4-FFF2-40B4-BE49-F238E27FC236}">
                <a16:creationId xmlns="" xmlns:a16="http://schemas.microsoft.com/office/drawing/2014/main" id="{00000000-0008-0000-1000-0000F9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431" name="Line 8">
            <a:extLst>
              <a:ext uri="{FF2B5EF4-FFF2-40B4-BE49-F238E27FC236}">
                <a16:creationId xmlns="" xmlns:a16="http://schemas.microsoft.com/office/drawing/2014/main" id="{00000000-0008-0000-1000-0000FA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432" name="Line 9">
            <a:extLst>
              <a:ext uri="{FF2B5EF4-FFF2-40B4-BE49-F238E27FC236}">
                <a16:creationId xmlns="" xmlns:a16="http://schemas.microsoft.com/office/drawing/2014/main" id="{00000000-0008-0000-1000-0000FB07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433" name="Line 7">
            <a:extLst>
              <a:ext uri="{FF2B5EF4-FFF2-40B4-BE49-F238E27FC236}">
                <a16:creationId xmlns="" xmlns:a16="http://schemas.microsoft.com/office/drawing/2014/main" id="{00000000-0008-0000-1000-0000FC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434" name="Line 8">
            <a:extLst>
              <a:ext uri="{FF2B5EF4-FFF2-40B4-BE49-F238E27FC236}">
                <a16:creationId xmlns="" xmlns:a16="http://schemas.microsoft.com/office/drawing/2014/main" id="{00000000-0008-0000-1000-0000FD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435" name="Line 9">
            <a:extLst>
              <a:ext uri="{FF2B5EF4-FFF2-40B4-BE49-F238E27FC236}">
                <a16:creationId xmlns="" xmlns:a16="http://schemas.microsoft.com/office/drawing/2014/main" id="{00000000-0008-0000-1000-0000FE07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436" name="Line 7">
            <a:extLst>
              <a:ext uri="{FF2B5EF4-FFF2-40B4-BE49-F238E27FC236}">
                <a16:creationId xmlns="" xmlns:a16="http://schemas.microsoft.com/office/drawing/2014/main" id="{00000000-0008-0000-1000-0000FF07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437" name="Line 8">
            <a:extLst>
              <a:ext uri="{FF2B5EF4-FFF2-40B4-BE49-F238E27FC236}">
                <a16:creationId xmlns="" xmlns:a16="http://schemas.microsoft.com/office/drawing/2014/main" id="{00000000-0008-0000-1000-000000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438" name="Line 9">
            <a:extLst>
              <a:ext uri="{FF2B5EF4-FFF2-40B4-BE49-F238E27FC236}">
                <a16:creationId xmlns="" xmlns:a16="http://schemas.microsoft.com/office/drawing/2014/main" id="{00000000-0008-0000-1000-000001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439" name="Line 7">
            <a:extLst>
              <a:ext uri="{FF2B5EF4-FFF2-40B4-BE49-F238E27FC236}">
                <a16:creationId xmlns="" xmlns:a16="http://schemas.microsoft.com/office/drawing/2014/main" id="{00000000-0008-0000-1000-000002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440" name="Line 8">
            <a:extLst>
              <a:ext uri="{FF2B5EF4-FFF2-40B4-BE49-F238E27FC236}">
                <a16:creationId xmlns="" xmlns:a16="http://schemas.microsoft.com/office/drawing/2014/main" id="{00000000-0008-0000-1000-000003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441" name="Line 9">
            <a:extLst>
              <a:ext uri="{FF2B5EF4-FFF2-40B4-BE49-F238E27FC236}">
                <a16:creationId xmlns="" xmlns:a16="http://schemas.microsoft.com/office/drawing/2014/main" id="{00000000-0008-0000-1000-000004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442" name="Line 7">
            <a:extLst>
              <a:ext uri="{FF2B5EF4-FFF2-40B4-BE49-F238E27FC236}">
                <a16:creationId xmlns="" xmlns:a16="http://schemas.microsoft.com/office/drawing/2014/main" id="{00000000-0008-0000-1000-000005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443" name="Line 8">
            <a:extLst>
              <a:ext uri="{FF2B5EF4-FFF2-40B4-BE49-F238E27FC236}">
                <a16:creationId xmlns="" xmlns:a16="http://schemas.microsoft.com/office/drawing/2014/main" id="{00000000-0008-0000-1000-000006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444" name="Line 9">
            <a:extLst>
              <a:ext uri="{FF2B5EF4-FFF2-40B4-BE49-F238E27FC236}">
                <a16:creationId xmlns="" xmlns:a16="http://schemas.microsoft.com/office/drawing/2014/main" id="{00000000-0008-0000-1000-000007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445" name="Line 7">
            <a:extLst>
              <a:ext uri="{FF2B5EF4-FFF2-40B4-BE49-F238E27FC236}">
                <a16:creationId xmlns="" xmlns:a16="http://schemas.microsoft.com/office/drawing/2014/main" id="{00000000-0008-0000-1000-000008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446" name="Line 8">
            <a:extLst>
              <a:ext uri="{FF2B5EF4-FFF2-40B4-BE49-F238E27FC236}">
                <a16:creationId xmlns="" xmlns:a16="http://schemas.microsoft.com/office/drawing/2014/main" id="{00000000-0008-0000-1000-000009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447" name="Line 9">
            <a:extLst>
              <a:ext uri="{FF2B5EF4-FFF2-40B4-BE49-F238E27FC236}">
                <a16:creationId xmlns="" xmlns:a16="http://schemas.microsoft.com/office/drawing/2014/main" id="{00000000-0008-0000-1000-00000A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448" name="Line 7">
            <a:extLst>
              <a:ext uri="{FF2B5EF4-FFF2-40B4-BE49-F238E27FC236}">
                <a16:creationId xmlns="" xmlns:a16="http://schemas.microsoft.com/office/drawing/2014/main" id="{00000000-0008-0000-1000-00000B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449" name="Line 8">
            <a:extLst>
              <a:ext uri="{FF2B5EF4-FFF2-40B4-BE49-F238E27FC236}">
                <a16:creationId xmlns="" xmlns:a16="http://schemas.microsoft.com/office/drawing/2014/main" id="{00000000-0008-0000-1000-00000C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450" name="Line 9">
            <a:extLst>
              <a:ext uri="{FF2B5EF4-FFF2-40B4-BE49-F238E27FC236}">
                <a16:creationId xmlns="" xmlns:a16="http://schemas.microsoft.com/office/drawing/2014/main" id="{00000000-0008-0000-1000-00000D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451" name="Line 7">
            <a:extLst>
              <a:ext uri="{FF2B5EF4-FFF2-40B4-BE49-F238E27FC236}">
                <a16:creationId xmlns="" xmlns:a16="http://schemas.microsoft.com/office/drawing/2014/main" id="{00000000-0008-0000-1000-00000E08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452" name="Line 8">
            <a:extLst>
              <a:ext uri="{FF2B5EF4-FFF2-40B4-BE49-F238E27FC236}">
                <a16:creationId xmlns="" xmlns:a16="http://schemas.microsoft.com/office/drawing/2014/main" id="{00000000-0008-0000-1000-00000F08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453" name="Line 9">
            <a:extLst>
              <a:ext uri="{FF2B5EF4-FFF2-40B4-BE49-F238E27FC236}">
                <a16:creationId xmlns="" xmlns:a16="http://schemas.microsoft.com/office/drawing/2014/main" id="{00000000-0008-0000-1000-00001008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454" name="Line 7">
            <a:extLst>
              <a:ext uri="{FF2B5EF4-FFF2-40B4-BE49-F238E27FC236}">
                <a16:creationId xmlns="" xmlns:a16="http://schemas.microsoft.com/office/drawing/2014/main" id="{00000000-0008-0000-1000-000011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455" name="Line 8">
            <a:extLst>
              <a:ext uri="{FF2B5EF4-FFF2-40B4-BE49-F238E27FC236}">
                <a16:creationId xmlns="" xmlns:a16="http://schemas.microsoft.com/office/drawing/2014/main" id="{00000000-0008-0000-1000-000012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456" name="Line 9">
            <a:extLst>
              <a:ext uri="{FF2B5EF4-FFF2-40B4-BE49-F238E27FC236}">
                <a16:creationId xmlns="" xmlns:a16="http://schemas.microsoft.com/office/drawing/2014/main" id="{00000000-0008-0000-1000-000013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457" name="Line 7">
            <a:extLst>
              <a:ext uri="{FF2B5EF4-FFF2-40B4-BE49-F238E27FC236}">
                <a16:creationId xmlns="" xmlns:a16="http://schemas.microsoft.com/office/drawing/2014/main" id="{00000000-0008-0000-1000-00001408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458" name="Line 8">
            <a:extLst>
              <a:ext uri="{FF2B5EF4-FFF2-40B4-BE49-F238E27FC236}">
                <a16:creationId xmlns="" xmlns:a16="http://schemas.microsoft.com/office/drawing/2014/main" id="{00000000-0008-0000-1000-00001508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459" name="Line 9">
            <a:extLst>
              <a:ext uri="{FF2B5EF4-FFF2-40B4-BE49-F238E27FC236}">
                <a16:creationId xmlns="" xmlns:a16="http://schemas.microsoft.com/office/drawing/2014/main" id="{00000000-0008-0000-1000-00001608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460" name="Line 7">
            <a:extLst>
              <a:ext uri="{FF2B5EF4-FFF2-40B4-BE49-F238E27FC236}">
                <a16:creationId xmlns="" xmlns:a16="http://schemas.microsoft.com/office/drawing/2014/main" id="{00000000-0008-0000-1000-00001708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461" name="Line 8">
            <a:extLst>
              <a:ext uri="{FF2B5EF4-FFF2-40B4-BE49-F238E27FC236}">
                <a16:creationId xmlns="" xmlns:a16="http://schemas.microsoft.com/office/drawing/2014/main" id="{00000000-0008-0000-1000-00001808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462" name="Line 9">
            <a:extLst>
              <a:ext uri="{FF2B5EF4-FFF2-40B4-BE49-F238E27FC236}">
                <a16:creationId xmlns="" xmlns:a16="http://schemas.microsoft.com/office/drawing/2014/main" id="{00000000-0008-0000-1000-00001908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463" name="Line 7">
            <a:extLst>
              <a:ext uri="{FF2B5EF4-FFF2-40B4-BE49-F238E27FC236}">
                <a16:creationId xmlns="" xmlns:a16="http://schemas.microsoft.com/office/drawing/2014/main" id="{00000000-0008-0000-1000-00001D08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464" name="Line 8">
            <a:extLst>
              <a:ext uri="{FF2B5EF4-FFF2-40B4-BE49-F238E27FC236}">
                <a16:creationId xmlns="" xmlns:a16="http://schemas.microsoft.com/office/drawing/2014/main" id="{00000000-0008-0000-1000-00001E08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465" name="Line 9">
            <a:extLst>
              <a:ext uri="{FF2B5EF4-FFF2-40B4-BE49-F238E27FC236}">
                <a16:creationId xmlns="" xmlns:a16="http://schemas.microsoft.com/office/drawing/2014/main" id="{00000000-0008-0000-1000-00001F08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466" name="Line 7">
            <a:extLst>
              <a:ext uri="{FF2B5EF4-FFF2-40B4-BE49-F238E27FC236}">
                <a16:creationId xmlns="" xmlns:a16="http://schemas.microsoft.com/office/drawing/2014/main" id="{00000000-0008-0000-1000-00002608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467" name="Line 8">
            <a:extLst>
              <a:ext uri="{FF2B5EF4-FFF2-40B4-BE49-F238E27FC236}">
                <a16:creationId xmlns="" xmlns:a16="http://schemas.microsoft.com/office/drawing/2014/main" id="{00000000-0008-0000-1000-00002708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468" name="Line 9">
            <a:extLst>
              <a:ext uri="{FF2B5EF4-FFF2-40B4-BE49-F238E27FC236}">
                <a16:creationId xmlns="" xmlns:a16="http://schemas.microsoft.com/office/drawing/2014/main" id="{00000000-0008-0000-1000-00002808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469" name="Line 7">
            <a:extLst>
              <a:ext uri="{FF2B5EF4-FFF2-40B4-BE49-F238E27FC236}">
                <a16:creationId xmlns="" xmlns:a16="http://schemas.microsoft.com/office/drawing/2014/main" id="{00000000-0008-0000-1000-00002C08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470" name="Line 8">
            <a:extLst>
              <a:ext uri="{FF2B5EF4-FFF2-40B4-BE49-F238E27FC236}">
                <a16:creationId xmlns="" xmlns:a16="http://schemas.microsoft.com/office/drawing/2014/main" id="{00000000-0008-0000-1000-00002D08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471" name="Line 9">
            <a:extLst>
              <a:ext uri="{FF2B5EF4-FFF2-40B4-BE49-F238E27FC236}">
                <a16:creationId xmlns="" xmlns:a16="http://schemas.microsoft.com/office/drawing/2014/main" id="{00000000-0008-0000-1000-00002E08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472" name="Line 7">
            <a:extLst>
              <a:ext uri="{FF2B5EF4-FFF2-40B4-BE49-F238E27FC236}">
                <a16:creationId xmlns="" xmlns:a16="http://schemas.microsoft.com/office/drawing/2014/main" id="{00000000-0008-0000-1000-00003B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473" name="Line 8">
            <a:extLst>
              <a:ext uri="{FF2B5EF4-FFF2-40B4-BE49-F238E27FC236}">
                <a16:creationId xmlns="" xmlns:a16="http://schemas.microsoft.com/office/drawing/2014/main" id="{00000000-0008-0000-1000-00003C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474" name="Line 9">
            <a:extLst>
              <a:ext uri="{FF2B5EF4-FFF2-40B4-BE49-F238E27FC236}">
                <a16:creationId xmlns="" xmlns:a16="http://schemas.microsoft.com/office/drawing/2014/main" id="{00000000-0008-0000-1000-00003D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475" name="Line 7">
            <a:extLst>
              <a:ext uri="{FF2B5EF4-FFF2-40B4-BE49-F238E27FC236}">
                <a16:creationId xmlns="" xmlns:a16="http://schemas.microsoft.com/office/drawing/2014/main" id="{00000000-0008-0000-1000-00003E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476" name="Line 8">
            <a:extLst>
              <a:ext uri="{FF2B5EF4-FFF2-40B4-BE49-F238E27FC236}">
                <a16:creationId xmlns="" xmlns:a16="http://schemas.microsoft.com/office/drawing/2014/main" id="{00000000-0008-0000-1000-00003F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477" name="Line 9">
            <a:extLst>
              <a:ext uri="{FF2B5EF4-FFF2-40B4-BE49-F238E27FC236}">
                <a16:creationId xmlns="" xmlns:a16="http://schemas.microsoft.com/office/drawing/2014/main" id="{00000000-0008-0000-1000-000040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478" name="Line 7">
            <a:extLst>
              <a:ext uri="{FF2B5EF4-FFF2-40B4-BE49-F238E27FC236}">
                <a16:creationId xmlns="" xmlns:a16="http://schemas.microsoft.com/office/drawing/2014/main" id="{00000000-0008-0000-1000-000041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479" name="Line 8">
            <a:extLst>
              <a:ext uri="{FF2B5EF4-FFF2-40B4-BE49-F238E27FC236}">
                <a16:creationId xmlns="" xmlns:a16="http://schemas.microsoft.com/office/drawing/2014/main" id="{00000000-0008-0000-1000-000042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480" name="Line 9">
            <a:extLst>
              <a:ext uri="{FF2B5EF4-FFF2-40B4-BE49-F238E27FC236}">
                <a16:creationId xmlns="" xmlns:a16="http://schemas.microsoft.com/office/drawing/2014/main" id="{00000000-0008-0000-1000-000043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481" name="Line 7">
            <a:extLst>
              <a:ext uri="{FF2B5EF4-FFF2-40B4-BE49-F238E27FC236}">
                <a16:creationId xmlns="" xmlns:a16="http://schemas.microsoft.com/office/drawing/2014/main" id="{00000000-0008-0000-1000-000044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482" name="Line 8">
            <a:extLst>
              <a:ext uri="{FF2B5EF4-FFF2-40B4-BE49-F238E27FC236}">
                <a16:creationId xmlns="" xmlns:a16="http://schemas.microsoft.com/office/drawing/2014/main" id="{00000000-0008-0000-1000-000045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483" name="Line 9">
            <a:extLst>
              <a:ext uri="{FF2B5EF4-FFF2-40B4-BE49-F238E27FC236}">
                <a16:creationId xmlns="" xmlns:a16="http://schemas.microsoft.com/office/drawing/2014/main" id="{00000000-0008-0000-1000-000046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484" name="Line 7">
            <a:extLst>
              <a:ext uri="{FF2B5EF4-FFF2-40B4-BE49-F238E27FC236}">
                <a16:creationId xmlns="" xmlns:a16="http://schemas.microsoft.com/office/drawing/2014/main" id="{00000000-0008-0000-1000-000047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485" name="Line 8">
            <a:extLst>
              <a:ext uri="{FF2B5EF4-FFF2-40B4-BE49-F238E27FC236}">
                <a16:creationId xmlns="" xmlns:a16="http://schemas.microsoft.com/office/drawing/2014/main" id="{00000000-0008-0000-1000-000048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486" name="Line 9">
            <a:extLst>
              <a:ext uri="{FF2B5EF4-FFF2-40B4-BE49-F238E27FC236}">
                <a16:creationId xmlns="" xmlns:a16="http://schemas.microsoft.com/office/drawing/2014/main" id="{00000000-0008-0000-1000-000049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487" name="Line 7">
            <a:extLst>
              <a:ext uri="{FF2B5EF4-FFF2-40B4-BE49-F238E27FC236}">
                <a16:creationId xmlns="" xmlns:a16="http://schemas.microsoft.com/office/drawing/2014/main" id="{00000000-0008-0000-1000-00004A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488" name="Line 8">
            <a:extLst>
              <a:ext uri="{FF2B5EF4-FFF2-40B4-BE49-F238E27FC236}">
                <a16:creationId xmlns="" xmlns:a16="http://schemas.microsoft.com/office/drawing/2014/main" id="{00000000-0008-0000-1000-00004B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489" name="Line 9">
            <a:extLst>
              <a:ext uri="{FF2B5EF4-FFF2-40B4-BE49-F238E27FC236}">
                <a16:creationId xmlns="" xmlns:a16="http://schemas.microsoft.com/office/drawing/2014/main" id="{00000000-0008-0000-1000-00004C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490" name="Line 7">
            <a:extLst>
              <a:ext uri="{FF2B5EF4-FFF2-40B4-BE49-F238E27FC236}">
                <a16:creationId xmlns="" xmlns:a16="http://schemas.microsoft.com/office/drawing/2014/main" id="{00000000-0008-0000-1000-00004D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491" name="Line 8">
            <a:extLst>
              <a:ext uri="{FF2B5EF4-FFF2-40B4-BE49-F238E27FC236}">
                <a16:creationId xmlns="" xmlns:a16="http://schemas.microsoft.com/office/drawing/2014/main" id="{00000000-0008-0000-1000-00004E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492" name="Line 9">
            <a:extLst>
              <a:ext uri="{FF2B5EF4-FFF2-40B4-BE49-F238E27FC236}">
                <a16:creationId xmlns="" xmlns:a16="http://schemas.microsoft.com/office/drawing/2014/main" id="{00000000-0008-0000-1000-00004F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493" name="Line 7">
            <a:extLst>
              <a:ext uri="{FF2B5EF4-FFF2-40B4-BE49-F238E27FC236}">
                <a16:creationId xmlns="" xmlns:a16="http://schemas.microsoft.com/office/drawing/2014/main" id="{00000000-0008-0000-1000-000050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494" name="Line 8">
            <a:extLst>
              <a:ext uri="{FF2B5EF4-FFF2-40B4-BE49-F238E27FC236}">
                <a16:creationId xmlns="" xmlns:a16="http://schemas.microsoft.com/office/drawing/2014/main" id="{00000000-0008-0000-1000-000051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495" name="Line 9">
            <a:extLst>
              <a:ext uri="{FF2B5EF4-FFF2-40B4-BE49-F238E27FC236}">
                <a16:creationId xmlns="" xmlns:a16="http://schemas.microsoft.com/office/drawing/2014/main" id="{00000000-0008-0000-1000-000052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496" name="Line 7">
            <a:extLst>
              <a:ext uri="{FF2B5EF4-FFF2-40B4-BE49-F238E27FC236}">
                <a16:creationId xmlns="" xmlns:a16="http://schemas.microsoft.com/office/drawing/2014/main" id="{00000000-0008-0000-1000-000053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497" name="Line 8">
            <a:extLst>
              <a:ext uri="{FF2B5EF4-FFF2-40B4-BE49-F238E27FC236}">
                <a16:creationId xmlns="" xmlns:a16="http://schemas.microsoft.com/office/drawing/2014/main" id="{00000000-0008-0000-1000-000054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498" name="Line 9">
            <a:extLst>
              <a:ext uri="{FF2B5EF4-FFF2-40B4-BE49-F238E27FC236}">
                <a16:creationId xmlns="" xmlns:a16="http://schemas.microsoft.com/office/drawing/2014/main" id="{00000000-0008-0000-1000-000055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499" name="Line 7">
            <a:extLst>
              <a:ext uri="{FF2B5EF4-FFF2-40B4-BE49-F238E27FC236}">
                <a16:creationId xmlns="" xmlns:a16="http://schemas.microsoft.com/office/drawing/2014/main" id="{00000000-0008-0000-1000-000056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00" name="Line 8">
            <a:extLst>
              <a:ext uri="{FF2B5EF4-FFF2-40B4-BE49-F238E27FC236}">
                <a16:creationId xmlns="" xmlns:a16="http://schemas.microsoft.com/office/drawing/2014/main" id="{00000000-0008-0000-1000-000057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01" name="Line 9">
            <a:extLst>
              <a:ext uri="{FF2B5EF4-FFF2-40B4-BE49-F238E27FC236}">
                <a16:creationId xmlns="" xmlns:a16="http://schemas.microsoft.com/office/drawing/2014/main" id="{00000000-0008-0000-1000-000058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02" name="Line 7">
            <a:extLst>
              <a:ext uri="{FF2B5EF4-FFF2-40B4-BE49-F238E27FC236}">
                <a16:creationId xmlns="" xmlns:a16="http://schemas.microsoft.com/office/drawing/2014/main" id="{00000000-0008-0000-1000-000059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03" name="Line 8">
            <a:extLst>
              <a:ext uri="{FF2B5EF4-FFF2-40B4-BE49-F238E27FC236}">
                <a16:creationId xmlns="" xmlns:a16="http://schemas.microsoft.com/office/drawing/2014/main" id="{00000000-0008-0000-1000-00005A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04" name="Line 9">
            <a:extLst>
              <a:ext uri="{FF2B5EF4-FFF2-40B4-BE49-F238E27FC236}">
                <a16:creationId xmlns="" xmlns:a16="http://schemas.microsoft.com/office/drawing/2014/main" id="{00000000-0008-0000-1000-00005B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05" name="Line 7">
            <a:extLst>
              <a:ext uri="{FF2B5EF4-FFF2-40B4-BE49-F238E27FC236}">
                <a16:creationId xmlns="" xmlns:a16="http://schemas.microsoft.com/office/drawing/2014/main" id="{00000000-0008-0000-1000-00005C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506" name="Line 8">
            <a:extLst>
              <a:ext uri="{FF2B5EF4-FFF2-40B4-BE49-F238E27FC236}">
                <a16:creationId xmlns="" xmlns:a16="http://schemas.microsoft.com/office/drawing/2014/main" id="{00000000-0008-0000-1000-00005D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507" name="Line 9">
            <a:extLst>
              <a:ext uri="{FF2B5EF4-FFF2-40B4-BE49-F238E27FC236}">
                <a16:creationId xmlns="" xmlns:a16="http://schemas.microsoft.com/office/drawing/2014/main" id="{00000000-0008-0000-1000-00005E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508" name="Line 7">
            <a:extLst>
              <a:ext uri="{FF2B5EF4-FFF2-40B4-BE49-F238E27FC236}">
                <a16:creationId xmlns="" xmlns:a16="http://schemas.microsoft.com/office/drawing/2014/main" id="{00000000-0008-0000-1000-00005F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09" name="Line 8">
            <a:extLst>
              <a:ext uri="{FF2B5EF4-FFF2-40B4-BE49-F238E27FC236}">
                <a16:creationId xmlns="" xmlns:a16="http://schemas.microsoft.com/office/drawing/2014/main" id="{00000000-0008-0000-1000-000060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10" name="Line 9">
            <a:extLst>
              <a:ext uri="{FF2B5EF4-FFF2-40B4-BE49-F238E27FC236}">
                <a16:creationId xmlns="" xmlns:a16="http://schemas.microsoft.com/office/drawing/2014/main" id="{00000000-0008-0000-1000-000061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11" name="Line 7">
            <a:extLst>
              <a:ext uri="{FF2B5EF4-FFF2-40B4-BE49-F238E27FC236}">
                <a16:creationId xmlns="" xmlns:a16="http://schemas.microsoft.com/office/drawing/2014/main" id="{00000000-0008-0000-1000-000062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512" name="Line 8">
            <a:extLst>
              <a:ext uri="{FF2B5EF4-FFF2-40B4-BE49-F238E27FC236}">
                <a16:creationId xmlns="" xmlns:a16="http://schemas.microsoft.com/office/drawing/2014/main" id="{00000000-0008-0000-1000-000063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513" name="Line 9">
            <a:extLst>
              <a:ext uri="{FF2B5EF4-FFF2-40B4-BE49-F238E27FC236}">
                <a16:creationId xmlns="" xmlns:a16="http://schemas.microsoft.com/office/drawing/2014/main" id="{00000000-0008-0000-1000-000064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514" name="Line 7">
            <a:extLst>
              <a:ext uri="{FF2B5EF4-FFF2-40B4-BE49-F238E27FC236}">
                <a16:creationId xmlns="" xmlns:a16="http://schemas.microsoft.com/office/drawing/2014/main" id="{00000000-0008-0000-1000-000065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15" name="Line 8">
            <a:extLst>
              <a:ext uri="{FF2B5EF4-FFF2-40B4-BE49-F238E27FC236}">
                <a16:creationId xmlns="" xmlns:a16="http://schemas.microsoft.com/office/drawing/2014/main" id="{00000000-0008-0000-1000-000066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16" name="Line 9">
            <a:extLst>
              <a:ext uri="{FF2B5EF4-FFF2-40B4-BE49-F238E27FC236}">
                <a16:creationId xmlns="" xmlns:a16="http://schemas.microsoft.com/office/drawing/2014/main" id="{00000000-0008-0000-1000-000067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17" name="Line 7">
            <a:extLst>
              <a:ext uri="{FF2B5EF4-FFF2-40B4-BE49-F238E27FC236}">
                <a16:creationId xmlns="" xmlns:a16="http://schemas.microsoft.com/office/drawing/2014/main" id="{00000000-0008-0000-1000-000068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518" name="Line 8">
            <a:extLst>
              <a:ext uri="{FF2B5EF4-FFF2-40B4-BE49-F238E27FC236}">
                <a16:creationId xmlns="" xmlns:a16="http://schemas.microsoft.com/office/drawing/2014/main" id="{00000000-0008-0000-1000-000069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519" name="Line 9">
            <a:extLst>
              <a:ext uri="{FF2B5EF4-FFF2-40B4-BE49-F238E27FC236}">
                <a16:creationId xmlns="" xmlns:a16="http://schemas.microsoft.com/office/drawing/2014/main" id="{00000000-0008-0000-1000-00006A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520" name="Line 7">
            <a:extLst>
              <a:ext uri="{FF2B5EF4-FFF2-40B4-BE49-F238E27FC236}">
                <a16:creationId xmlns="" xmlns:a16="http://schemas.microsoft.com/office/drawing/2014/main" id="{00000000-0008-0000-1000-00006B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21" name="Line 8">
            <a:extLst>
              <a:ext uri="{FF2B5EF4-FFF2-40B4-BE49-F238E27FC236}">
                <a16:creationId xmlns="" xmlns:a16="http://schemas.microsoft.com/office/drawing/2014/main" id="{00000000-0008-0000-1000-00006C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22" name="Line 9">
            <a:extLst>
              <a:ext uri="{FF2B5EF4-FFF2-40B4-BE49-F238E27FC236}">
                <a16:creationId xmlns="" xmlns:a16="http://schemas.microsoft.com/office/drawing/2014/main" id="{00000000-0008-0000-1000-00006D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23" name="Line 7">
            <a:extLst>
              <a:ext uri="{FF2B5EF4-FFF2-40B4-BE49-F238E27FC236}">
                <a16:creationId xmlns="" xmlns:a16="http://schemas.microsoft.com/office/drawing/2014/main" id="{00000000-0008-0000-1000-00006E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524" name="Line 8">
            <a:extLst>
              <a:ext uri="{FF2B5EF4-FFF2-40B4-BE49-F238E27FC236}">
                <a16:creationId xmlns="" xmlns:a16="http://schemas.microsoft.com/office/drawing/2014/main" id="{00000000-0008-0000-1000-00006F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525" name="Line 9">
            <a:extLst>
              <a:ext uri="{FF2B5EF4-FFF2-40B4-BE49-F238E27FC236}">
                <a16:creationId xmlns="" xmlns:a16="http://schemas.microsoft.com/office/drawing/2014/main" id="{00000000-0008-0000-1000-000070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526" name="Line 7">
            <a:extLst>
              <a:ext uri="{FF2B5EF4-FFF2-40B4-BE49-F238E27FC236}">
                <a16:creationId xmlns="" xmlns:a16="http://schemas.microsoft.com/office/drawing/2014/main" id="{00000000-0008-0000-1000-000071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27" name="Line 8">
            <a:extLst>
              <a:ext uri="{FF2B5EF4-FFF2-40B4-BE49-F238E27FC236}">
                <a16:creationId xmlns="" xmlns:a16="http://schemas.microsoft.com/office/drawing/2014/main" id="{00000000-0008-0000-1000-000072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28" name="Line 9">
            <a:extLst>
              <a:ext uri="{FF2B5EF4-FFF2-40B4-BE49-F238E27FC236}">
                <a16:creationId xmlns="" xmlns:a16="http://schemas.microsoft.com/office/drawing/2014/main" id="{00000000-0008-0000-1000-000073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29" name="Line 7">
            <a:extLst>
              <a:ext uri="{FF2B5EF4-FFF2-40B4-BE49-F238E27FC236}">
                <a16:creationId xmlns="" xmlns:a16="http://schemas.microsoft.com/office/drawing/2014/main" id="{00000000-0008-0000-1000-000074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30" name="Line 8">
            <a:extLst>
              <a:ext uri="{FF2B5EF4-FFF2-40B4-BE49-F238E27FC236}">
                <a16:creationId xmlns="" xmlns:a16="http://schemas.microsoft.com/office/drawing/2014/main" id="{00000000-0008-0000-1000-000075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31" name="Line 9">
            <a:extLst>
              <a:ext uri="{FF2B5EF4-FFF2-40B4-BE49-F238E27FC236}">
                <a16:creationId xmlns="" xmlns:a16="http://schemas.microsoft.com/office/drawing/2014/main" id="{00000000-0008-0000-1000-000076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32" name="Line 7">
            <a:extLst>
              <a:ext uri="{FF2B5EF4-FFF2-40B4-BE49-F238E27FC236}">
                <a16:creationId xmlns="" xmlns:a16="http://schemas.microsoft.com/office/drawing/2014/main" id="{00000000-0008-0000-1000-000077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33" name="Line 8">
            <a:extLst>
              <a:ext uri="{FF2B5EF4-FFF2-40B4-BE49-F238E27FC236}">
                <a16:creationId xmlns="" xmlns:a16="http://schemas.microsoft.com/office/drawing/2014/main" id="{00000000-0008-0000-1000-000078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34" name="Line 9">
            <a:extLst>
              <a:ext uri="{FF2B5EF4-FFF2-40B4-BE49-F238E27FC236}">
                <a16:creationId xmlns="" xmlns:a16="http://schemas.microsoft.com/office/drawing/2014/main" id="{00000000-0008-0000-1000-000079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35" name="Line 7">
            <a:extLst>
              <a:ext uri="{FF2B5EF4-FFF2-40B4-BE49-F238E27FC236}">
                <a16:creationId xmlns="" xmlns:a16="http://schemas.microsoft.com/office/drawing/2014/main" id="{00000000-0008-0000-1000-00007A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536" name="Line 8">
            <a:extLst>
              <a:ext uri="{FF2B5EF4-FFF2-40B4-BE49-F238E27FC236}">
                <a16:creationId xmlns="" xmlns:a16="http://schemas.microsoft.com/office/drawing/2014/main" id="{00000000-0008-0000-1000-00007B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537" name="Line 9">
            <a:extLst>
              <a:ext uri="{FF2B5EF4-FFF2-40B4-BE49-F238E27FC236}">
                <a16:creationId xmlns="" xmlns:a16="http://schemas.microsoft.com/office/drawing/2014/main" id="{00000000-0008-0000-1000-00007C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538" name="Line 7">
            <a:extLst>
              <a:ext uri="{FF2B5EF4-FFF2-40B4-BE49-F238E27FC236}">
                <a16:creationId xmlns="" xmlns:a16="http://schemas.microsoft.com/office/drawing/2014/main" id="{00000000-0008-0000-1000-00007D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39" name="Line 8">
            <a:extLst>
              <a:ext uri="{FF2B5EF4-FFF2-40B4-BE49-F238E27FC236}">
                <a16:creationId xmlns="" xmlns:a16="http://schemas.microsoft.com/office/drawing/2014/main" id="{00000000-0008-0000-1000-00007E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40" name="Line 9">
            <a:extLst>
              <a:ext uri="{FF2B5EF4-FFF2-40B4-BE49-F238E27FC236}">
                <a16:creationId xmlns="" xmlns:a16="http://schemas.microsoft.com/office/drawing/2014/main" id="{00000000-0008-0000-1000-00007F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41" name="Line 7">
            <a:extLst>
              <a:ext uri="{FF2B5EF4-FFF2-40B4-BE49-F238E27FC236}">
                <a16:creationId xmlns="" xmlns:a16="http://schemas.microsoft.com/office/drawing/2014/main" id="{00000000-0008-0000-1000-000080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42" name="Line 8">
            <a:extLst>
              <a:ext uri="{FF2B5EF4-FFF2-40B4-BE49-F238E27FC236}">
                <a16:creationId xmlns="" xmlns:a16="http://schemas.microsoft.com/office/drawing/2014/main" id="{00000000-0008-0000-1000-000081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43" name="Line 9">
            <a:extLst>
              <a:ext uri="{FF2B5EF4-FFF2-40B4-BE49-F238E27FC236}">
                <a16:creationId xmlns="" xmlns:a16="http://schemas.microsoft.com/office/drawing/2014/main" id="{00000000-0008-0000-1000-000082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44" name="Line 7">
            <a:extLst>
              <a:ext uri="{FF2B5EF4-FFF2-40B4-BE49-F238E27FC236}">
                <a16:creationId xmlns="" xmlns:a16="http://schemas.microsoft.com/office/drawing/2014/main" id="{00000000-0008-0000-1000-000083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45" name="Line 8">
            <a:extLst>
              <a:ext uri="{FF2B5EF4-FFF2-40B4-BE49-F238E27FC236}">
                <a16:creationId xmlns="" xmlns:a16="http://schemas.microsoft.com/office/drawing/2014/main" id="{00000000-0008-0000-1000-000084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46" name="Line 9">
            <a:extLst>
              <a:ext uri="{FF2B5EF4-FFF2-40B4-BE49-F238E27FC236}">
                <a16:creationId xmlns="" xmlns:a16="http://schemas.microsoft.com/office/drawing/2014/main" id="{00000000-0008-0000-1000-000085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47" name="Line 7">
            <a:extLst>
              <a:ext uri="{FF2B5EF4-FFF2-40B4-BE49-F238E27FC236}">
                <a16:creationId xmlns="" xmlns:a16="http://schemas.microsoft.com/office/drawing/2014/main" id="{00000000-0008-0000-1000-000086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548" name="Line 8">
            <a:extLst>
              <a:ext uri="{FF2B5EF4-FFF2-40B4-BE49-F238E27FC236}">
                <a16:creationId xmlns="" xmlns:a16="http://schemas.microsoft.com/office/drawing/2014/main" id="{00000000-0008-0000-1000-000087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549" name="Line 9">
            <a:extLst>
              <a:ext uri="{FF2B5EF4-FFF2-40B4-BE49-F238E27FC236}">
                <a16:creationId xmlns="" xmlns:a16="http://schemas.microsoft.com/office/drawing/2014/main" id="{00000000-0008-0000-1000-000088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550" name="Line 7">
            <a:extLst>
              <a:ext uri="{FF2B5EF4-FFF2-40B4-BE49-F238E27FC236}">
                <a16:creationId xmlns="" xmlns:a16="http://schemas.microsoft.com/office/drawing/2014/main" id="{00000000-0008-0000-1000-000089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51" name="Line 8">
            <a:extLst>
              <a:ext uri="{FF2B5EF4-FFF2-40B4-BE49-F238E27FC236}">
                <a16:creationId xmlns="" xmlns:a16="http://schemas.microsoft.com/office/drawing/2014/main" id="{00000000-0008-0000-1000-00008A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52" name="Line 9">
            <a:extLst>
              <a:ext uri="{FF2B5EF4-FFF2-40B4-BE49-F238E27FC236}">
                <a16:creationId xmlns="" xmlns:a16="http://schemas.microsoft.com/office/drawing/2014/main" id="{00000000-0008-0000-1000-00008B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53" name="Line 7">
            <a:extLst>
              <a:ext uri="{FF2B5EF4-FFF2-40B4-BE49-F238E27FC236}">
                <a16:creationId xmlns="" xmlns:a16="http://schemas.microsoft.com/office/drawing/2014/main" id="{00000000-0008-0000-1000-00008C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554" name="Line 8">
            <a:extLst>
              <a:ext uri="{FF2B5EF4-FFF2-40B4-BE49-F238E27FC236}">
                <a16:creationId xmlns="" xmlns:a16="http://schemas.microsoft.com/office/drawing/2014/main" id="{00000000-0008-0000-1000-00008D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555" name="Line 9">
            <a:extLst>
              <a:ext uri="{FF2B5EF4-FFF2-40B4-BE49-F238E27FC236}">
                <a16:creationId xmlns="" xmlns:a16="http://schemas.microsoft.com/office/drawing/2014/main" id="{00000000-0008-0000-1000-00008E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556" name="Line 7">
            <a:extLst>
              <a:ext uri="{FF2B5EF4-FFF2-40B4-BE49-F238E27FC236}">
                <a16:creationId xmlns="" xmlns:a16="http://schemas.microsoft.com/office/drawing/2014/main" id="{00000000-0008-0000-1000-00008F08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557" name="Line 8">
            <a:extLst>
              <a:ext uri="{FF2B5EF4-FFF2-40B4-BE49-F238E27FC236}">
                <a16:creationId xmlns="" xmlns:a16="http://schemas.microsoft.com/office/drawing/2014/main" id="{00000000-0008-0000-1000-00009008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558" name="Line 9">
            <a:extLst>
              <a:ext uri="{FF2B5EF4-FFF2-40B4-BE49-F238E27FC236}">
                <a16:creationId xmlns="" xmlns:a16="http://schemas.microsoft.com/office/drawing/2014/main" id="{00000000-0008-0000-1000-00009108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559" name="Line 7">
            <a:extLst>
              <a:ext uri="{FF2B5EF4-FFF2-40B4-BE49-F238E27FC236}">
                <a16:creationId xmlns="" xmlns:a16="http://schemas.microsoft.com/office/drawing/2014/main" id="{00000000-0008-0000-1000-00009508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560" name="Line 8">
            <a:extLst>
              <a:ext uri="{FF2B5EF4-FFF2-40B4-BE49-F238E27FC236}">
                <a16:creationId xmlns="" xmlns:a16="http://schemas.microsoft.com/office/drawing/2014/main" id="{00000000-0008-0000-1000-00009608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561" name="Line 9">
            <a:extLst>
              <a:ext uri="{FF2B5EF4-FFF2-40B4-BE49-F238E27FC236}">
                <a16:creationId xmlns="" xmlns:a16="http://schemas.microsoft.com/office/drawing/2014/main" id="{00000000-0008-0000-1000-00009708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562" name="Line 7">
            <a:extLst>
              <a:ext uri="{FF2B5EF4-FFF2-40B4-BE49-F238E27FC236}">
                <a16:creationId xmlns="" xmlns:a16="http://schemas.microsoft.com/office/drawing/2014/main" id="{00000000-0008-0000-1000-0000A408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563" name="Line 8">
            <a:extLst>
              <a:ext uri="{FF2B5EF4-FFF2-40B4-BE49-F238E27FC236}">
                <a16:creationId xmlns="" xmlns:a16="http://schemas.microsoft.com/office/drawing/2014/main" id="{00000000-0008-0000-1000-0000A508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564" name="Line 9">
            <a:extLst>
              <a:ext uri="{FF2B5EF4-FFF2-40B4-BE49-F238E27FC236}">
                <a16:creationId xmlns="" xmlns:a16="http://schemas.microsoft.com/office/drawing/2014/main" id="{00000000-0008-0000-1000-0000A608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565" name="Line 7">
            <a:extLst>
              <a:ext uri="{FF2B5EF4-FFF2-40B4-BE49-F238E27FC236}">
                <a16:creationId xmlns="" xmlns:a16="http://schemas.microsoft.com/office/drawing/2014/main" id="{00000000-0008-0000-1000-0000B6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66" name="Line 8">
            <a:extLst>
              <a:ext uri="{FF2B5EF4-FFF2-40B4-BE49-F238E27FC236}">
                <a16:creationId xmlns="" xmlns:a16="http://schemas.microsoft.com/office/drawing/2014/main" id="{00000000-0008-0000-1000-0000B7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67" name="Line 9">
            <a:extLst>
              <a:ext uri="{FF2B5EF4-FFF2-40B4-BE49-F238E27FC236}">
                <a16:creationId xmlns="" xmlns:a16="http://schemas.microsoft.com/office/drawing/2014/main" id="{00000000-0008-0000-1000-0000B8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68" name="Line 7">
            <a:extLst>
              <a:ext uri="{FF2B5EF4-FFF2-40B4-BE49-F238E27FC236}">
                <a16:creationId xmlns="" xmlns:a16="http://schemas.microsoft.com/office/drawing/2014/main" id="{00000000-0008-0000-1000-0000B9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569" name="Line 8">
            <a:extLst>
              <a:ext uri="{FF2B5EF4-FFF2-40B4-BE49-F238E27FC236}">
                <a16:creationId xmlns="" xmlns:a16="http://schemas.microsoft.com/office/drawing/2014/main" id="{00000000-0008-0000-1000-0000BA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570" name="Line 9">
            <a:extLst>
              <a:ext uri="{FF2B5EF4-FFF2-40B4-BE49-F238E27FC236}">
                <a16:creationId xmlns="" xmlns:a16="http://schemas.microsoft.com/office/drawing/2014/main" id="{00000000-0008-0000-1000-0000BB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571" name="Line 7">
            <a:extLst>
              <a:ext uri="{FF2B5EF4-FFF2-40B4-BE49-F238E27FC236}">
                <a16:creationId xmlns="" xmlns:a16="http://schemas.microsoft.com/office/drawing/2014/main" id="{00000000-0008-0000-1000-0000BC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572" name="Line 8">
            <a:extLst>
              <a:ext uri="{FF2B5EF4-FFF2-40B4-BE49-F238E27FC236}">
                <a16:creationId xmlns="" xmlns:a16="http://schemas.microsoft.com/office/drawing/2014/main" id="{00000000-0008-0000-1000-0000BD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573" name="Line 9">
            <a:extLst>
              <a:ext uri="{FF2B5EF4-FFF2-40B4-BE49-F238E27FC236}">
                <a16:creationId xmlns="" xmlns:a16="http://schemas.microsoft.com/office/drawing/2014/main" id="{00000000-0008-0000-1000-0000BE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574" name="Line 7">
            <a:extLst>
              <a:ext uri="{FF2B5EF4-FFF2-40B4-BE49-F238E27FC236}">
                <a16:creationId xmlns="" xmlns:a16="http://schemas.microsoft.com/office/drawing/2014/main" id="{00000000-0008-0000-1000-0000BF08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575" name="Line 8">
            <a:extLst>
              <a:ext uri="{FF2B5EF4-FFF2-40B4-BE49-F238E27FC236}">
                <a16:creationId xmlns="" xmlns:a16="http://schemas.microsoft.com/office/drawing/2014/main" id="{00000000-0008-0000-1000-0000C008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576" name="Line 9">
            <a:extLst>
              <a:ext uri="{FF2B5EF4-FFF2-40B4-BE49-F238E27FC236}">
                <a16:creationId xmlns="" xmlns:a16="http://schemas.microsoft.com/office/drawing/2014/main" id="{00000000-0008-0000-1000-0000C108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577" name="Line 7">
            <a:extLst>
              <a:ext uri="{FF2B5EF4-FFF2-40B4-BE49-F238E27FC236}">
                <a16:creationId xmlns="" xmlns:a16="http://schemas.microsoft.com/office/drawing/2014/main" id="{00000000-0008-0000-1000-0000C2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78" name="Line 8">
            <a:extLst>
              <a:ext uri="{FF2B5EF4-FFF2-40B4-BE49-F238E27FC236}">
                <a16:creationId xmlns="" xmlns:a16="http://schemas.microsoft.com/office/drawing/2014/main" id="{00000000-0008-0000-1000-0000C3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79" name="Line 9">
            <a:extLst>
              <a:ext uri="{FF2B5EF4-FFF2-40B4-BE49-F238E27FC236}">
                <a16:creationId xmlns="" xmlns:a16="http://schemas.microsoft.com/office/drawing/2014/main" id="{00000000-0008-0000-1000-0000C4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80" name="Line 7">
            <a:extLst>
              <a:ext uri="{FF2B5EF4-FFF2-40B4-BE49-F238E27FC236}">
                <a16:creationId xmlns="" xmlns:a16="http://schemas.microsoft.com/office/drawing/2014/main" id="{00000000-0008-0000-1000-0000C5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81" name="Line 8">
            <a:extLst>
              <a:ext uri="{FF2B5EF4-FFF2-40B4-BE49-F238E27FC236}">
                <a16:creationId xmlns="" xmlns:a16="http://schemas.microsoft.com/office/drawing/2014/main" id="{00000000-0008-0000-1000-0000C6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82" name="Line 9">
            <a:extLst>
              <a:ext uri="{FF2B5EF4-FFF2-40B4-BE49-F238E27FC236}">
                <a16:creationId xmlns="" xmlns:a16="http://schemas.microsoft.com/office/drawing/2014/main" id="{00000000-0008-0000-1000-0000C7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83" name="Line 7">
            <a:extLst>
              <a:ext uri="{FF2B5EF4-FFF2-40B4-BE49-F238E27FC236}">
                <a16:creationId xmlns="" xmlns:a16="http://schemas.microsoft.com/office/drawing/2014/main" id="{00000000-0008-0000-1000-0000C8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84" name="Line 8">
            <a:extLst>
              <a:ext uri="{FF2B5EF4-FFF2-40B4-BE49-F238E27FC236}">
                <a16:creationId xmlns="" xmlns:a16="http://schemas.microsoft.com/office/drawing/2014/main" id="{00000000-0008-0000-1000-0000C9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85" name="Line 9">
            <a:extLst>
              <a:ext uri="{FF2B5EF4-FFF2-40B4-BE49-F238E27FC236}">
                <a16:creationId xmlns="" xmlns:a16="http://schemas.microsoft.com/office/drawing/2014/main" id="{00000000-0008-0000-1000-0000CA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86" name="Line 7">
            <a:extLst>
              <a:ext uri="{FF2B5EF4-FFF2-40B4-BE49-F238E27FC236}">
                <a16:creationId xmlns="" xmlns:a16="http://schemas.microsoft.com/office/drawing/2014/main" id="{00000000-0008-0000-1000-0000CB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587" name="Line 8">
            <a:extLst>
              <a:ext uri="{FF2B5EF4-FFF2-40B4-BE49-F238E27FC236}">
                <a16:creationId xmlns="" xmlns:a16="http://schemas.microsoft.com/office/drawing/2014/main" id="{00000000-0008-0000-1000-0000CC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588" name="Line 9">
            <a:extLst>
              <a:ext uri="{FF2B5EF4-FFF2-40B4-BE49-F238E27FC236}">
                <a16:creationId xmlns="" xmlns:a16="http://schemas.microsoft.com/office/drawing/2014/main" id="{00000000-0008-0000-1000-0000CD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589" name="Line 7">
            <a:extLst>
              <a:ext uri="{FF2B5EF4-FFF2-40B4-BE49-F238E27FC236}">
                <a16:creationId xmlns="" xmlns:a16="http://schemas.microsoft.com/office/drawing/2014/main" id="{00000000-0008-0000-1000-0000CE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90" name="Line 8">
            <a:extLst>
              <a:ext uri="{FF2B5EF4-FFF2-40B4-BE49-F238E27FC236}">
                <a16:creationId xmlns="" xmlns:a16="http://schemas.microsoft.com/office/drawing/2014/main" id="{00000000-0008-0000-1000-0000CF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91" name="Line 9">
            <a:extLst>
              <a:ext uri="{FF2B5EF4-FFF2-40B4-BE49-F238E27FC236}">
                <a16:creationId xmlns="" xmlns:a16="http://schemas.microsoft.com/office/drawing/2014/main" id="{00000000-0008-0000-1000-0000D0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92" name="Line 7">
            <a:extLst>
              <a:ext uri="{FF2B5EF4-FFF2-40B4-BE49-F238E27FC236}">
                <a16:creationId xmlns="" xmlns:a16="http://schemas.microsoft.com/office/drawing/2014/main" id="{00000000-0008-0000-1000-0000D1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593" name="Line 8">
            <a:extLst>
              <a:ext uri="{FF2B5EF4-FFF2-40B4-BE49-F238E27FC236}">
                <a16:creationId xmlns="" xmlns:a16="http://schemas.microsoft.com/office/drawing/2014/main" id="{00000000-0008-0000-1000-0000D2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594" name="Line 9">
            <a:extLst>
              <a:ext uri="{FF2B5EF4-FFF2-40B4-BE49-F238E27FC236}">
                <a16:creationId xmlns="" xmlns:a16="http://schemas.microsoft.com/office/drawing/2014/main" id="{00000000-0008-0000-1000-0000D3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595" name="Line 7">
            <a:extLst>
              <a:ext uri="{FF2B5EF4-FFF2-40B4-BE49-F238E27FC236}">
                <a16:creationId xmlns="" xmlns:a16="http://schemas.microsoft.com/office/drawing/2014/main" id="{00000000-0008-0000-1000-0000D4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96" name="Line 8">
            <a:extLst>
              <a:ext uri="{FF2B5EF4-FFF2-40B4-BE49-F238E27FC236}">
                <a16:creationId xmlns="" xmlns:a16="http://schemas.microsoft.com/office/drawing/2014/main" id="{00000000-0008-0000-1000-0000D5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97" name="Line 9">
            <a:extLst>
              <a:ext uri="{FF2B5EF4-FFF2-40B4-BE49-F238E27FC236}">
                <a16:creationId xmlns="" xmlns:a16="http://schemas.microsoft.com/office/drawing/2014/main" id="{00000000-0008-0000-1000-0000D6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598" name="Line 7">
            <a:extLst>
              <a:ext uri="{FF2B5EF4-FFF2-40B4-BE49-F238E27FC236}">
                <a16:creationId xmlns="" xmlns:a16="http://schemas.microsoft.com/office/drawing/2014/main" id="{00000000-0008-0000-1000-0000D7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599" name="Line 8">
            <a:extLst>
              <a:ext uri="{FF2B5EF4-FFF2-40B4-BE49-F238E27FC236}">
                <a16:creationId xmlns="" xmlns:a16="http://schemas.microsoft.com/office/drawing/2014/main" id="{00000000-0008-0000-1000-0000D8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600" name="Line 9">
            <a:extLst>
              <a:ext uri="{FF2B5EF4-FFF2-40B4-BE49-F238E27FC236}">
                <a16:creationId xmlns="" xmlns:a16="http://schemas.microsoft.com/office/drawing/2014/main" id="{00000000-0008-0000-1000-0000D9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601" name="Line 7">
            <a:extLst>
              <a:ext uri="{FF2B5EF4-FFF2-40B4-BE49-F238E27FC236}">
                <a16:creationId xmlns="" xmlns:a16="http://schemas.microsoft.com/office/drawing/2014/main" id="{00000000-0008-0000-1000-0000DA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602" name="Line 8">
            <a:extLst>
              <a:ext uri="{FF2B5EF4-FFF2-40B4-BE49-F238E27FC236}">
                <a16:creationId xmlns="" xmlns:a16="http://schemas.microsoft.com/office/drawing/2014/main" id="{00000000-0008-0000-1000-0000DB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603" name="Line 9">
            <a:extLst>
              <a:ext uri="{FF2B5EF4-FFF2-40B4-BE49-F238E27FC236}">
                <a16:creationId xmlns="" xmlns:a16="http://schemas.microsoft.com/office/drawing/2014/main" id="{00000000-0008-0000-1000-0000DC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604" name="Line 7">
            <a:extLst>
              <a:ext uri="{FF2B5EF4-FFF2-40B4-BE49-F238E27FC236}">
                <a16:creationId xmlns="" xmlns:a16="http://schemas.microsoft.com/office/drawing/2014/main" id="{00000000-0008-0000-1000-0000DD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605" name="Line 8">
            <a:extLst>
              <a:ext uri="{FF2B5EF4-FFF2-40B4-BE49-F238E27FC236}">
                <a16:creationId xmlns="" xmlns:a16="http://schemas.microsoft.com/office/drawing/2014/main" id="{00000000-0008-0000-1000-0000DE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606" name="Line 9">
            <a:extLst>
              <a:ext uri="{FF2B5EF4-FFF2-40B4-BE49-F238E27FC236}">
                <a16:creationId xmlns="" xmlns:a16="http://schemas.microsoft.com/office/drawing/2014/main" id="{00000000-0008-0000-1000-0000DF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607" name="Line 7">
            <a:extLst>
              <a:ext uri="{FF2B5EF4-FFF2-40B4-BE49-F238E27FC236}">
                <a16:creationId xmlns="" xmlns:a16="http://schemas.microsoft.com/office/drawing/2014/main" id="{00000000-0008-0000-1000-0000E0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608" name="Line 8">
            <a:extLst>
              <a:ext uri="{FF2B5EF4-FFF2-40B4-BE49-F238E27FC236}">
                <a16:creationId xmlns="" xmlns:a16="http://schemas.microsoft.com/office/drawing/2014/main" id="{00000000-0008-0000-1000-0000E1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609" name="Line 9">
            <a:extLst>
              <a:ext uri="{FF2B5EF4-FFF2-40B4-BE49-F238E27FC236}">
                <a16:creationId xmlns="" xmlns:a16="http://schemas.microsoft.com/office/drawing/2014/main" id="{00000000-0008-0000-1000-0000E2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610" name="Line 7">
            <a:extLst>
              <a:ext uri="{FF2B5EF4-FFF2-40B4-BE49-F238E27FC236}">
                <a16:creationId xmlns="" xmlns:a16="http://schemas.microsoft.com/office/drawing/2014/main" id="{00000000-0008-0000-1000-0000E3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611" name="Line 8">
            <a:extLst>
              <a:ext uri="{FF2B5EF4-FFF2-40B4-BE49-F238E27FC236}">
                <a16:creationId xmlns="" xmlns:a16="http://schemas.microsoft.com/office/drawing/2014/main" id="{00000000-0008-0000-1000-0000E4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612" name="Line 9">
            <a:extLst>
              <a:ext uri="{FF2B5EF4-FFF2-40B4-BE49-F238E27FC236}">
                <a16:creationId xmlns="" xmlns:a16="http://schemas.microsoft.com/office/drawing/2014/main" id="{00000000-0008-0000-1000-0000E5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613" name="Line 7">
            <a:extLst>
              <a:ext uri="{FF2B5EF4-FFF2-40B4-BE49-F238E27FC236}">
                <a16:creationId xmlns="" xmlns:a16="http://schemas.microsoft.com/office/drawing/2014/main" id="{00000000-0008-0000-1000-0000E608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614" name="Line 8">
            <a:extLst>
              <a:ext uri="{FF2B5EF4-FFF2-40B4-BE49-F238E27FC236}">
                <a16:creationId xmlns="" xmlns:a16="http://schemas.microsoft.com/office/drawing/2014/main" id="{00000000-0008-0000-1000-0000E708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615" name="Line 9">
            <a:extLst>
              <a:ext uri="{FF2B5EF4-FFF2-40B4-BE49-F238E27FC236}">
                <a16:creationId xmlns="" xmlns:a16="http://schemas.microsoft.com/office/drawing/2014/main" id="{00000000-0008-0000-1000-0000E808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616" name="Line 7">
            <a:extLst>
              <a:ext uri="{FF2B5EF4-FFF2-40B4-BE49-F238E27FC236}">
                <a16:creationId xmlns="" xmlns:a16="http://schemas.microsoft.com/office/drawing/2014/main" id="{00000000-0008-0000-1000-0000E9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617" name="Line 8">
            <a:extLst>
              <a:ext uri="{FF2B5EF4-FFF2-40B4-BE49-F238E27FC236}">
                <a16:creationId xmlns="" xmlns:a16="http://schemas.microsoft.com/office/drawing/2014/main" id="{00000000-0008-0000-1000-0000EA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618" name="Line 9">
            <a:extLst>
              <a:ext uri="{FF2B5EF4-FFF2-40B4-BE49-F238E27FC236}">
                <a16:creationId xmlns="" xmlns:a16="http://schemas.microsoft.com/office/drawing/2014/main" id="{00000000-0008-0000-1000-0000EB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619" name="Line 7">
            <a:extLst>
              <a:ext uri="{FF2B5EF4-FFF2-40B4-BE49-F238E27FC236}">
                <a16:creationId xmlns="" xmlns:a16="http://schemas.microsoft.com/office/drawing/2014/main" id="{00000000-0008-0000-1000-0000EC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620" name="Line 8">
            <a:extLst>
              <a:ext uri="{FF2B5EF4-FFF2-40B4-BE49-F238E27FC236}">
                <a16:creationId xmlns="" xmlns:a16="http://schemas.microsoft.com/office/drawing/2014/main" id="{00000000-0008-0000-1000-0000ED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621" name="Line 9">
            <a:extLst>
              <a:ext uri="{FF2B5EF4-FFF2-40B4-BE49-F238E27FC236}">
                <a16:creationId xmlns="" xmlns:a16="http://schemas.microsoft.com/office/drawing/2014/main" id="{00000000-0008-0000-1000-0000EE08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622" name="Line 7">
            <a:extLst>
              <a:ext uri="{FF2B5EF4-FFF2-40B4-BE49-F238E27FC236}">
                <a16:creationId xmlns="" xmlns:a16="http://schemas.microsoft.com/office/drawing/2014/main" id="{00000000-0008-0000-1000-0000EF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623" name="Line 8">
            <a:extLst>
              <a:ext uri="{FF2B5EF4-FFF2-40B4-BE49-F238E27FC236}">
                <a16:creationId xmlns="" xmlns:a16="http://schemas.microsoft.com/office/drawing/2014/main" id="{00000000-0008-0000-1000-0000F0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624" name="Line 9">
            <a:extLst>
              <a:ext uri="{FF2B5EF4-FFF2-40B4-BE49-F238E27FC236}">
                <a16:creationId xmlns="" xmlns:a16="http://schemas.microsoft.com/office/drawing/2014/main" id="{00000000-0008-0000-1000-0000F1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625" name="Line 7">
            <a:extLst>
              <a:ext uri="{FF2B5EF4-FFF2-40B4-BE49-F238E27FC236}">
                <a16:creationId xmlns="" xmlns:a16="http://schemas.microsoft.com/office/drawing/2014/main" id="{00000000-0008-0000-1000-0000F208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626" name="Line 8">
            <a:extLst>
              <a:ext uri="{FF2B5EF4-FFF2-40B4-BE49-F238E27FC236}">
                <a16:creationId xmlns="" xmlns:a16="http://schemas.microsoft.com/office/drawing/2014/main" id="{00000000-0008-0000-1000-0000F308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627" name="Line 9">
            <a:extLst>
              <a:ext uri="{FF2B5EF4-FFF2-40B4-BE49-F238E27FC236}">
                <a16:creationId xmlns="" xmlns:a16="http://schemas.microsoft.com/office/drawing/2014/main" id="{00000000-0008-0000-1000-0000F408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628" name="Line 7">
            <a:extLst>
              <a:ext uri="{FF2B5EF4-FFF2-40B4-BE49-F238E27FC236}">
                <a16:creationId xmlns="" xmlns:a16="http://schemas.microsoft.com/office/drawing/2014/main" id="{00000000-0008-0000-1000-0000F5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629" name="Line 8">
            <a:extLst>
              <a:ext uri="{FF2B5EF4-FFF2-40B4-BE49-F238E27FC236}">
                <a16:creationId xmlns="" xmlns:a16="http://schemas.microsoft.com/office/drawing/2014/main" id="{00000000-0008-0000-1000-0000F6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630" name="Line 9">
            <a:extLst>
              <a:ext uri="{FF2B5EF4-FFF2-40B4-BE49-F238E27FC236}">
                <a16:creationId xmlns="" xmlns:a16="http://schemas.microsoft.com/office/drawing/2014/main" id="{00000000-0008-0000-1000-0000F7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631" name="Line 7">
            <a:extLst>
              <a:ext uri="{FF2B5EF4-FFF2-40B4-BE49-F238E27FC236}">
                <a16:creationId xmlns="" xmlns:a16="http://schemas.microsoft.com/office/drawing/2014/main" id="{00000000-0008-0000-1000-0000F8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632" name="Line 8">
            <a:extLst>
              <a:ext uri="{FF2B5EF4-FFF2-40B4-BE49-F238E27FC236}">
                <a16:creationId xmlns="" xmlns:a16="http://schemas.microsoft.com/office/drawing/2014/main" id="{00000000-0008-0000-1000-0000F9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633" name="Line 9">
            <a:extLst>
              <a:ext uri="{FF2B5EF4-FFF2-40B4-BE49-F238E27FC236}">
                <a16:creationId xmlns="" xmlns:a16="http://schemas.microsoft.com/office/drawing/2014/main" id="{00000000-0008-0000-1000-0000FA08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634" name="Line 7">
            <a:extLst>
              <a:ext uri="{FF2B5EF4-FFF2-40B4-BE49-F238E27FC236}">
                <a16:creationId xmlns="" xmlns:a16="http://schemas.microsoft.com/office/drawing/2014/main" id="{00000000-0008-0000-1000-0000FB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635" name="Line 8">
            <a:extLst>
              <a:ext uri="{FF2B5EF4-FFF2-40B4-BE49-F238E27FC236}">
                <a16:creationId xmlns="" xmlns:a16="http://schemas.microsoft.com/office/drawing/2014/main" id="{00000000-0008-0000-1000-0000FC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636" name="Line 9">
            <a:extLst>
              <a:ext uri="{FF2B5EF4-FFF2-40B4-BE49-F238E27FC236}">
                <a16:creationId xmlns="" xmlns:a16="http://schemas.microsoft.com/office/drawing/2014/main" id="{00000000-0008-0000-1000-0000FD08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637" name="Line 7">
            <a:extLst>
              <a:ext uri="{FF2B5EF4-FFF2-40B4-BE49-F238E27FC236}">
                <a16:creationId xmlns="" xmlns:a16="http://schemas.microsoft.com/office/drawing/2014/main" id="{00000000-0008-0000-1000-0000FE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638" name="Line 8">
            <a:extLst>
              <a:ext uri="{FF2B5EF4-FFF2-40B4-BE49-F238E27FC236}">
                <a16:creationId xmlns="" xmlns:a16="http://schemas.microsoft.com/office/drawing/2014/main" id="{00000000-0008-0000-1000-0000FF08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639" name="Line 9">
            <a:extLst>
              <a:ext uri="{FF2B5EF4-FFF2-40B4-BE49-F238E27FC236}">
                <a16:creationId xmlns="" xmlns:a16="http://schemas.microsoft.com/office/drawing/2014/main" id="{00000000-0008-0000-1000-00000009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640" name="Line 7">
            <a:extLst>
              <a:ext uri="{FF2B5EF4-FFF2-40B4-BE49-F238E27FC236}">
                <a16:creationId xmlns="" xmlns:a16="http://schemas.microsoft.com/office/drawing/2014/main" id="{00000000-0008-0000-1000-000001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641" name="Line 8">
            <a:extLst>
              <a:ext uri="{FF2B5EF4-FFF2-40B4-BE49-F238E27FC236}">
                <a16:creationId xmlns="" xmlns:a16="http://schemas.microsoft.com/office/drawing/2014/main" id="{00000000-0008-0000-1000-000002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642" name="Line 9">
            <a:extLst>
              <a:ext uri="{FF2B5EF4-FFF2-40B4-BE49-F238E27FC236}">
                <a16:creationId xmlns="" xmlns:a16="http://schemas.microsoft.com/office/drawing/2014/main" id="{00000000-0008-0000-1000-000003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643" name="Line 7">
            <a:extLst>
              <a:ext uri="{FF2B5EF4-FFF2-40B4-BE49-F238E27FC236}">
                <a16:creationId xmlns="" xmlns:a16="http://schemas.microsoft.com/office/drawing/2014/main" id="{00000000-0008-0000-1000-00000409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644" name="Line 8">
            <a:extLst>
              <a:ext uri="{FF2B5EF4-FFF2-40B4-BE49-F238E27FC236}">
                <a16:creationId xmlns="" xmlns:a16="http://schemas.microsoft.com/office/drawing/2014/main" id="{00000000-0008-0000-1000-00000509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645" name="Line 9">
            <a:extLst>
              <a:ext uri="{FF2B5EF4-FFF2-40B4-BE49-F238E27FC236}">
                <a16:creationId xmlns="" xmlns:a16="http://schemas.microsoft.com/office/drawing/2014/main" id="{00000000-0008-0000-1000-00000609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646" name="Line 7">
            <a:extLst>
              <a:ext uri="{FF2B5EF4-FFF2-40B4-BE49-F238E27FC236}">
                <a16:creationId xmlns="" xmlns:a16="http://schemas.microsoft.com/office/drawing/2014/main" id="{00000000-0008-0000-1000-000007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647" name="Line 8">
            <a:extLst>
              <a:ext uri="{FF2B5EF4-FFF2-40B4-BE49-F238E27FC236}">
                <a16:creationId xmlns="" xmlns:a16="http://schemas.microsoft.com/office/drawing/2014/main" id="{00000000-0008-0000-1000-000008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648" name="Line 9">
            <a:extLst>
              <a:ext uri="{FF2B5EF4-FFF2-40B4-BE49-F238E27FC236}">
                <a16:creationId xmlns="" xmlns:a16="http://schemas.microsoft.com/office/drawing/2014/main" id="{00000000-0008-0000-1000-000009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649" name="Line 7">
            <a:extLst>
              <a:ext uri="{FF2B5EF4-FFF2-40B4-BE49-F238E27FC236}">
                <a16:creationId xmlns="" xmlns:a16="http://schemas.microsoft.com/office/drawing/2014/main" id="{00000000-0008-0000-1000-00000A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650" name="Line 8">
            <a:extLst>
              <a:ext uri="{FF2B5EF4-FFF2-40B4-BE49-F238E27FC236}">
                <a16:creationId xmlns="" xmlns:a16="http://schemas.microsoft.com/office/drawing/2014/main" id="{00000000-0008-0000-1000-00000B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651" name="Line 9">
            <a:extLst>
              <a:ext uri="{FF2B5EF4-FFF2-40B4-BE49-F238E27FC236}">
                <a16:creationId xmlns="" xmlns:a16="http://schemas.microsoft.com/office/drawing/2014/main" id="{00000000-0008-0000-1000-00000C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652" name="Line 7">
            <a:extLst>
              <a:ext uri="{FF2B5EF4-FFF2-40B4-BE49-F238E27FC236}">
                <a16:creationId xmlns="" xmlns:a16="http://schemas.microsoft.com/office/drawing/2014/main" id="{00000000-0008-0000-1000-00000D09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653" name="Line 8">
            <a:extLst>
              <a:ext uri="{FF2B5EF4-FFF2-40B4-BE49-F238E27FC236}">
                <a16:creationId xmlns="" xmlns:a16="http://schemas.microsoft.com/office/drawing/2014/main" id="{00000000-0008-0000-1000-00000E09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654" name="Line 9">
            <a:extLst>
              <a:ext uri="{FF2B5EF4-FFF2-40B4-BE49-F238E27FC236}">
                <a16:creationId xmlns="" xmlns:a16="http://schemas.microsoft.com/office/drawing/2014/main" id="{00000000-0008-0000-1000-00000F09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655" name="Line 7">
            <a:extLst>
              <a:ext uri="{FF2B5EF4-FFF2-40B4-BE49-F238E27FC236}">
                <a16:creationId xmlns="" xmlns:a16="http://schemas.microsoft.com/office/drawing/2014/main" id="{00000000-0008-0000-1000-000010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656" name="Line 8">
            <a:extLst>
              <a:ext uri="{FF2B5EF4-FFF2-40B4-BE49-F238E27FC236}">
                <a16:creationId xmlns="" xmlns:a16="http://schemas.microsoft.com/office/drawing/2014/main" id="{00000000-0008-0000-1000-000011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657" name="Line 9">
            <a:extLst>
              <a:ext uri="{FF2B5EF4-FFF2-40B4-BE49-F238E27FC236}">
                <a16:creationId xmlns="" xmlns:a16="http://schemas.microsoft.com/office/drawing/2014/main" id="{00000000-0008-0000-1000-000012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658" name="Line 7">
            <a:extLst>
              <a:ext uri="{FF2B5EF4-FFF2-40B4-BE49-F238E27FC236}">
                <a16:creationId xmlns="" xmlns:a16="http://schemas.microsoft.com/office/drawing/2014/main" id="{00000000-0008-0000-1000-00001309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659" name="Line 8">
            <a:extLst>
              <a:ext uri="{FF2B5EF4-FFF2-40B4-BE49-F238E27FC236}">
                <a16:creationId xmlns="" xmlns:a16="http://schemas.microsoft.com/office/drawing/2014/main" id="{00000000-0008-0000-1000-00001409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660" name="Line 9">
            <a:extLst>
              <a:ext uri="{FF2B5EF4-FFF2-40B4-BE49-F238E27FC236}">
                <a16:creationId xmlns="" xmlns:a16="http://schemas.microsoft.com/office/drawing/2014/main" id="{00000000-0008-0000-1000-00001509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661" name="Line 7">
            <a:extLst>
              <a:ext uri="{FF2B5EF4-FFF2-40B4-BE49-F238E27FC236}">
                <a16:creationId xmlns="" xmlns:a16="http://schemas.microsoft.com/office/drawing/2014/main" id="{00000000-0008-0000-1000-00001609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662" name="Line 8">
            <a:extLst>
              <a:ext uri="{FF2B5EF4-FFF2-40B4-BE49-F238E27FC236}">
                <a16:creationId xmlns="" xmlns:a16="http://schemas.microsoft.com/office/drawing/2014/main" id="{00000000-0008-0000-1000-00001709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663" name="Line 9">
            <a:extLst>
              <a:ext uri="{FF2B5EF4-FFF2-40B4-BE49-F238E27FC236}">
                <a16:creationId xmlns="" xmlns:a16="http://schemas.microsoft.com/office/drawing/2014/main" id="{00000000-0008-0000-1000-00001809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664" name="Line 7">
            <a:extLst>
              <a:ext uri="{FF2B5EF4-FFF2-40B4-BE49-F238E27FC236}">
                <a16:creationId xmlns="" xmlns:a16="http://schemas.microsoft.com/office/drawing/2014/main" id="{00000000-0008-0000-1000-00001909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665" name="Line 8">
            <a:extLst>
              <a:ext uri="{FF2B5EF4-FFF2-40B4-BE49-F238E27FC236}">
                <a16:creationId xmlns="" xmlns:a16="http://schemas.microsoft.com/office/drawing/2014/main" id="{00000000-0008-0000-1000-00001A09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666" name="Line 9">
            <a:extLst>
              <a:ext uri="{FF2B5EF4-FFF2-40B4-BE49-F238E27FC236}">
                <a16:creationId xmlns="" xmlns:a16="http://schemas.microsoft.com/office/drawing/2014/main" id="{00000000-0008-0000-1000-00001B09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667" name="Line 7">
            <a:extLst>
              <a:ext uri="{FF2B5EF4-FFF2-40B4-BE49-F238E27FC236}">
                <a16:creationId xmlns="" xmlns:a16="http://schemas.microsoft.com/office/drawing/2014/main" id="{00000000-0008-0000-1000-00009D09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668" name="Line 8">
            <a:extLst>
              <a:ext uri="{FF2B5EF4-FFF2-40B4-BE49-F238E27FC236}">
                <a16:creationId xmlns="" xmlns:a16="http://schemas.microsoft.com/office/drawing/2014/main" id="{00000000-0008-0000-1000-00009E09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669" name="Line 9">
            <a:extLst>
              <a:ext uri="{FF2B5EF4-FFF2-40B4-BE49-F238E27FC236}">
                <a16:creationId xmlns="" xmlns:a16="http://schemas.microsoft.com/office/drawing/2014/main" id="{00000000-0008-0000-1000-00009F09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670" name="Line 7">
            <a:extLst>
              <a:ext uri="{FF2B5EF4-FFF2-40B4-BE49-F238E27FC236}">
                <a16:creationId xmlns="" xmlns:a16="http://schemas.microsoft.com/office/drawing/2014/main" id="{00000000-0008-0000-1000-0000A009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671" name="Line 8">
            <a:extLst>
              <a:ext uri="{FF2B5EF4-FFF2-40B4-BE49-F238E27FC236}">
                <a16:creationId xmlns="" xmlns:a16="http://schemas.microsoft.com/office/drawing/2014/main" id="{00000000-0008-0000-1000-0000A109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672" name="Line 9">
            <a:extLst>
              <a:ext uri="{FF2B5EF4-FFF2-40B4-BE49-F238E27FC236}">
                <a16:creationId xmlns="" xmlns:a16="http://schemas.microsoft.com/office/drawing/2014/main" id="{00000000-0008-0000-1000-0000A209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673" name="Line 7">
            <a:extLst>
              <a:ext uri="{FF2B5EF4-FFF2-40B4-BE49-F238E27FC236}">
                <a16:creationId xmlns="" xmlns:a16="http://schemas.microsoft.com/office/drawing/2014/main" id="{00000000-0008-0000-1000-0000A309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674" name="Line 8">
            <a:extLst>
              <a:ext uri="{FF2B5EF4-FFF2-40B4-BE49-F238E27FC236}">
                <a16:creationId xmlns="" xmlns:a16="http://schemas.microsoft.com/office/drawing/2014/main" id="{00000000-0008-0000-1000-0000A409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675" name="Line 9">
            <a:extLst>
              <a:ext uri="{FF2B5EF4-FFF2-40B4-BE49-F238E27FC236}">
                <a16:creationId xmlns="" xmlns:a16="http://schemas.microsoft.com/office/drawing/2014/main" id="{00000000-0008-0000-1000-0000A509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676" name="Line 7">
            <a:extLst>
              <a:ext uri="{FF2B5EF4-FFF2-40B4-BE49-F238E27FC236}">
                <a16:creationId xmlns="" xmlns:a16="http://schemas.microsoft.com/office/drawing/2014/main" id="{00000000-0008-0000-1000-0000A909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677" name="Line 8">
            <a:extLst>
              <a:ext uri="{FF2B5EF4-FFF2-40B4-BE49-F238E27FC236}">
                <a16:creationId xmlns="" xmlns:a16="http://schemas.microsoft.com/office/drawing/2014/main" id="{00000000-0008-0000-1000-0000AA09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678" name="Line 9">
            <a:extLst>
              <a:ext uri="{FF2B5EF4-FFF2-40B4-BE49-F238E27FC236}">
                <a16:creationId xmlns="" xmlns:a16="http://schemas.microsoft.com/office/drawing/2014/main" id="{00000000-0008-0000-1000-0000AB09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679" name="Line 7">
            <a:extLst>
              <a:ext uri="{FF2B5EF4-FFF2-40B4-BE49-F238E27FC236}">
                <a16:creationId xmlns="" xmlns:a16="http://schemas.microsoft.com/office/drawing/2014/main" id="{00000000-0008-0000-1000-0000B209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680" name="Line 8">
            <a:extLst>
              <a:ext uri="{FF2B5EF4-FFF2-40B4-BE49-F238E27FC236}">
                <a16:creationId xmlns="" xmlns:a16="http://schemas.microsoft.com/office/drawing/2014/main" id="{00000000-0008-0000-1000-0000B309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681" name="Line 9">
            <a:extLst>
              <a:ext uri="{FF2B5EF4-FFF2-40B4-BE49-F238E27FC236}">
                <a16:creationId xmlns="" xmlns:a16="http://schemas.microsoft.com/office/drawing/2014/main" id="{00000000-0008-0000-1000-0000B409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682" name="Line 7">
            <a:extLst>
              <a:ext uri="{FF2B5EF4-FFF2-40B4-BE49-F238E27FC236}">
                <a16:creationId xmlns="" xmlns:a16="http://schemas.microsoft.com/office/drawing/2014/main" id="{00000000-0008-0000-1000-0000B809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683" name="Line 8">
            <a:extLst>
              <a:ext uri="{FF2B5EF4-FFF2-40B4-BE49-F238E27FC236}">
                <a16:creationId xmlns="" xmlns:a16="http://schemas.microsoft.com/office/drawing/2014/main" id="{00000000-0008-0000-1000-0000B909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684" name="Line 9">
            <a:extLst>
              <a:ext uri="{FF2B5EF4-FFF2-40B4-BE49-F238E27FC236}">
                <a16:creationId xmlns="" xmlns:a16="http://schemas.microsoft.com/office/drawing/2014/main" id="{00000000-0008-0000-1000-0000BA09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685" name="Line 7">
            <a:extLst>
              <a:ext uri="{FF2B5EF4-FFF2-40B4-BE49-F238E27FC236}">
                <a16:creationId xmlns="" xmlns:a16="http://schemas.microsoft.com/office/drawing/2014/main" id="{00000000-0008-0000-1000-0000C7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686" name="Line 8">
            <a:extLst>
              <a:ext uri="{FF2B5EF4-FFF2-40B4-BE49-F238E27FC236}">
                <a16:creationId xmlns="" xmlns:a16="http://schemas.microsoft.com/office/drawing/2014/main" id="{00000000-0008-0000-1000-0000C8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687" name="Line 9">
            <a:extLst>
              <a:ext uri="{FF2B5EF4-FFF2-40B4-BE49-F238E27FC236}">
                <a16:creationId xmlns="" xmlns:a16="http://schemas.microsoft.com/office/drawing/2014/main" id="{00000000-0008-0000-1000-0000C9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688" name="Line 7">
            <a:extLst>
              <a:ext uri="{FF2B5EF4-FFF2-40B4-BE49-F238E27FC236}">
                <a16:creationId xmlns="" xmlns:a16="http://schemas.microsoft.com/office/drawing/2014/main" id="{00000000-0008-0000-1000-0000CA09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689" name="Line 8">
            <a:extLst>
              <a:ext uri="{FF2B5EF4-FFF2-40B4-BE49-F238E27FC236}">
                <a16:creationId xmlns="" xmlns:a16="http://schemas.microsoft.com/office/drawing/2014/main" id="{00000000-0008-0000-1000-0000CB09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690" name="Line 9">
            <a:extLst>
              <a:ext uri="{FF2B5EF4-FFF2-40B4-BE49-F238E27FC236}">
                <a16:creationId xmlns="" xmlns:a16="http://schemas.microsoft.com/office/drawing/2014/main" id="{00000000-0008-0000-1000-0000CC09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691" name="Line 7">
            <a:extLst>
              <a:ext uri="{FF2B5EF4-FFF2-40B4-BE49-F238E27FC236}">
                <a16:creationId xmlns="" xmlns:a16="http://schemas.microsoft.com/office/drawing/2014/main" id="{00000000-0008-0000-1000-0000CD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692" name="Line 8">
            <a:extLst>
              <a:ext uri="{FF2B5EF4-FFF2-40B4-BE49-F238E27FC236}">
                <a16:creationId xmlns="" xmlns:a16="http://schemas.microsoft.com/office/drawing/2014/main" id="{00000000-0008-0000-1000-0000CE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693" name="Line 9">
            <a:extLst>
              <a:ext uri="{FF2B5EF4-FFF2-40B4-BE49-F238E27FC236}">
                <a16:creationId xmlns="" xmlns:a16="http://schemas.microsoft.com/office/drawing/2014/main" id="{00000000-0008-0000-1000-0000CF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694" name="Line 7">
            <a:extLst>
              <a:ext uri="{FF2B5EF4-FFF2-40B4-BE49-F238E27FC236}">
                <a16:creationId xmlns="" xmlns:a16="http://schemas.microsoft.com/office/drawing/2014/main" id="{00000000-0008-0000-1000-0000D009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695" name="Line 8">
            <a:extLst>
              <a:ext uri="{FF2B5EF4-FFF2-40B4-BE49-F238E27FC236}">
                <a16:creationId xmlns="" xmlns:a16="http://schemas.microsoft.com/office/drawing/2014/main" id="{00000000-0008-0000-1000-0000D109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696" name="Line 9">
            <a:extLst>
              <a:ext uri="{FF2B5EF4-FFF2-40B4-BE49-F238E27FC236}">
                <a16:creationId xmlns="" xmlns:a16="http://schemas.microsoft.com/office/drawing/2014/main" id="{00000000-0008-0000-1000-0000D209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697" name="Line 7">
            <a:extLst>
              <a:ext uri="{FF2B5EF4-FFF2-40B4-BE49-F238E27FC236}">
                <a16:creationId xmlns="" xmlns:a16="http://schemas.microsoft.com/office/drawing/2014/main" id="{00000000-0008-0000-1000-0000D3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698" name="Line 8">
            <a:extLst>
              <a:ext uri="{FF2B5EF4-FFF2-40B4-BE49-F238E27FC236}">
                <a16:creationId xmlns="" xmlns:a16="http://schemas.microsoft.com/office/drawing/2014/main" id="{00000000-0008-0000-1000-0000D4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699" name="Line 9">
            <a:extLst>
              <a:ext uri="{FF2B5EF4-FFF2-40B4-BE49-F238E27FC236}">
                <a16:creationId xmlns="" xmlns:a16="http://schemas.microsoft.com/office/drawing/2014/main" id="{00000000-0008-0000-1000-0000D5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00" name="Line 7">
            <a:extLst>
              <a:ext uri="{FF2B5EF4-FFF2-40B4-BE49-F238E27FC236}">
                <a16:creationId xmlns="" xmlns:a16="http://schemas.microsoft.com/office/drawing/2014/main" id="{00000000-0008-0000-1000-0000D6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01" name="Line 8">
            <a:extLst>
              <a:ext uri="{FF2B5EF4-FFF2-40B4-BE49-F238E27FC236}">
                <a16:creationId xmlns="" xmlns:a16="http://schemas.microsoft.com/office/drawing/2014/main" id="{00000000-0008-0000-1000-0000D7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02" name="Line 9">
            <a:extLst>
              <a:ext uri="{FF2B5EF4-FFF2-40B4-BE49-F238E27FC236}">
                <a16:creationId xmlns="" xmlns:a16="http://schemas.microsoft.com/office/drawing/2014/main" id="{00000000-0008-0000-1000-0000D8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03" name="Line 7">
            <a:extLst>
              <a:ext uri="{FF2B5EF4-FFF2-40B4-BE49-F238E27FC236}">
                <a16:creationId xmlns="" xmlns:a16="http://schemas.microsoft.com/office/drawing/2014/main" id="{00000000-0008-0000-1000-0000D9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04" name="Line 8">
            <a:extLst>
              <a:ext uri="{FF2B5EF4-FFF2-40B4-BE49-F238E27FC236}">
                <a16:creationId xmlns="" xmlns:a16="http://schemas.microsoft.com/office/drawing/2014/main" id="{00000000-0008-0000-1000-0000DA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05" name="Line 9">
            <a:extLst>
              <a:ext uri="{FF2B5EF4-FFF2-40B4-BE49-F238E27FC236}">
                <a16:creationId xmlns="" xmlns:a16="http://schemas.microsoft.com/office/drawing/2014/main" id="{00000000-0008-0000-1000-0000DB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06" name="Line 7">
            <a:extLst>
              <a:ext uri="{FF2B5EF4-FFF2-40B4-BE49-F238E27FC236}">
                <a16:creationId xmlns="" xmlns:a16="http://schemas.microsoft.com/office/drawing/2014/main" id="{00000000-0008-0000-1000-0000DC09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707" name="Line 8">
            <a:extLst>
              <a:ext uri="{FF2B5EF4-FFF2-40B4-BE49-F238E27FC236}">
                <a16:creationId xmlns="" xmlns:a16="http://schemas.microsoft.com/office/drawing/2014/main" id="{00000000-0008-0000-1000-0000DD09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708" name="Line 9">
            <a:extLst>
              <a:ext uri="{FF2B5EF4-FFF2-40B4-BE49-F238E27FC236}">
                <a16:creationId xmlns="" xmlns:a16="http://schemas.microsoft.com/office/drawing/2014/main" id="{00000000-0008-0000-1000-0000DE09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709" name="Line 7">
            <a:extLst>
              <a:ext uri="{FF2B5EF4-FFF2-40B4-BE49-F238E27FC236}">
                <a16:creationId xmlns="" xmlns:a16="http://schemas.microsoft.com/office/drawing/2014/main" id="{00000000-0008-0000-1000-0000DF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10" name="Line 8">
            <a:extLst>
              <a:ext uri="{FF2B5EF4-FFF2-40B4-BE49-F238E27FC236}">
                <a16:creationId xmlns="" xmlns:a16="http://schemas.microsoft.com/office/drawing/2014/main" id="{00000000-0008-0000-1000-0000E0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11" name="Line 9">
            <a:extLst>
              <a:ext uri="{FF2B5EF4-FFF2-40B4-BE49-F238E27FC236}">
                <a16:creationId xmlns="" xmlns:a16="http://schemas.microsoft.com/office/drawing/2014/main" id="{00000000-0008-0000-1000-0000E1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12" name="Line 7">
            <a:extLst>
              <a:ext uri="{FF2B5EF4-FFF2-40B4-BE49-F238E27FC236}">
                <a16:creationId xmlns="" xmlns:a16="http://schemas.microsoft.com/office/drawing/2014/main" id="{00000000-0008-0000-1000-0000E2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13" name="Line 8">
            <a:extLst>
              <a:ext uri="{FF2B5EF4-FFF2-40B4-BE49-F238E27FC236}">
                <a16:creationId xmlns="" xmlns:a16="http://schemas.microsoft.com/office/drawing/2014/main" id="{00000000-0008-0000-1000-0000E3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14" name="Line 9">
            <a:extLst>
              <a:ext uri="{FF2B5EF4-FFF2-40B4-BE49-F238E27FC236}">
                <a16:creationId xmlns="" xmlns:a16="http://schemas.microsoft.com/office/drawing/2014/main" id="{00000000-0008-0000-1000-0000E4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15" name="Line 7">
            <a:extLst>
              <a:ext uri="{FF2B5EF4-FFF2-40B4-BE49-F238E27FC236}">
                <a16:creationId xmlns="" xmlns:a16="http://schemas.microsoft.com/office/drawing/2014/main" id="{00000000-0008-0000-1000-0000E5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16" name="Line 8">
            <a:extLst>
              <a:ext uri="{FF2B5EF4-FFF2-40B4-BE49-F238E27FC236}">
                <a16:creationId xmlns="" xmlns:a16="http://schemas.microsoft.com/office/drawing/2014/main" id="{00000000-0008-0000-1000-0000E6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17" name="Line 9">
            <a:extLst>
              <a:ext uri="{FF2B5EF4-FFF2-40B4-BE49-F238E27FC236}">
                <a16:creationId xmlns="" xmlns:a16="http://schemas.microsoft.com/office/drawing/2014/main" id="{00000000-0008-0000-1000-0000E7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18" name="Line 7">
            <a:extLst>
              <a:ext uri="{FF2B5EF4-FFF2-40B4-BE49-F238E27FC236}">
                <a16:creationId xmlns="" xmlns:a16="http://schemas.microsoft.com/office/drawing/2014/main" id="{00000000-0008-0000-1000-0000E809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719" name="Line 8">
            <a:extLst>
              <a:ext uri="{FF2B5EF4-FFF2-40B4-BE49-F238E27FC236}">
                <a16:creationId xmlns="" xmlns:a16="http://schemas.microsoft.com/office/drawing/2014/main" id="{00000000-0008-0000-1000-0000E909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720" name="Line 9">
            <a:extLst>
              <a:ext uri="{FF2B5EF4-FFF2-40B4-BE49-F238E27FC236}">
                <a16:creationId xmlns="" xmlns:a16="http://schemas.microsoft.com/office/drawing/2014/main" id="{00000000-0008-0000-1000-0000EA09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721" name="Line 7">
            <a:extLst>
              <a:ext uri="{FF2B5EF4-FFF2-40B4-BE49-F238E27FC236}">
                <a16:creationId xmlns="" xmlns:a16="http://schemas.microsoft.com/office/drawing/2014/main" id="{00000000-0008-0000-1000-0000EB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22" name="Line 8">
            <a:extLst>
              <a:ext uri="{FF2B5EF4-FFF2-40B4-BE49-F238E27FC236}">
                <a16:creationId xmlns="" xmlns:a16="http://schemas.microsoft.com/office/drawing/2014/main" id="{00000000-0008-0000-1000-0000EC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23" name="Line 9">
            <a:extLst>
              <a:ext uri="{FF2B5EF4-FFF2-40B4-BE49-F238E27FC236}">
                <a16:creationId xmlns="" xmlns:a16="http://schemas.microsoft.com/office/drawing/2014/main" id="{00000000-0008-0000-1000-0000ED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24" name="Line 7">
            <a:extLst>
              <a:ext uri="{FF2B5EF4-FFF2-40B4-BE49-F238E27FC236}">
                <a16:creationId xmlns="" xmlns:a16="http://schemas.microsoft.com/office/drawing/2014/main" id="{00000000-0008-0000-1000-0000EE09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725" name="Line 8">
            <a:extLst>
              <a:ext uri="{FF2B5EF4-FFF2-40B4-BE49-F238E27FC236}">
                <a16:creationId xmlns="" xmlns:a16="http://schemas.microsoft.com/office/drawing/2014/main" id="{00000000-0008-0000-1000-0000EF09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726" name="Line 9">
            <a:extLst>
              <a:ext uri="{FF2B5EF4-FFF2-40B4-BE49-F238E27FC236}">
                <a16:creationId xmlns="" xmlns:a16="http://schemas.microsoft.com/office/drawing/2014/main" id="{00000000-0008-0000-1000-0000F009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727" name="Line 7">
            <a:extLst>
              <a:ext uri="{FF2B5EF4-FFF2-40B4-BE49-F238E27FC236}">
                <a16:creationId xmlns="" xmlns:a16="http://schemas.microsoft.com/office/drawing/2014/main" id="{00000000-0008-0000-1000-0000F1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28" name="Line 8">
            <a:extLst>
              <a:ext uri="{FF2B5EF4-FFF2-40B4-BE49-F238E27FC236}">
                <a16:creationId xmlns="" xmlns:a16="http://schemas.microsoft.com/office/drawing/2014/main" id="{00000000-0008-0000-1000-0000F2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29" name="Line 9">
            <a:extLst>
              <a:ext uri="{FF2B5EF4-FFF2-40B4-BE49-F238E27FC236}">
                <a16:creationId xmlns="" xmlns:a16="http://schemas.microsoft.com/office/drawing/2014/main" id="{00000000-0008-0000-1000-0000F3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30" name="Line 7">
            <a:extLst>
              <a:ext uri="{FF2B5EF4-FFF2-40B4-BE49-F238E27FC236}">
                <a16:creationId xmlns="" xmlns:a16="http://schemas.microsoft.com/office/drawing/2014/main" id="{00000000-0008-0000-1000-0000F409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731" name="Line 8">
            <a:extLst>
              <a:ext uri="{FF2B5EF4-FFF2-40B4-BE49-F238E27FC236}">
                <a16:creationId xmlns="" xmlns:a16="http://schemas.microsoft.com/office/drawing/2014/main" id="{00000000-0008-0000-1000-0000F509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732" name="Line 9">
            <a:extLst>
              <a:ext uri="{FF2B5EF4-FFF2-40B4-BE49-F238E27FC236}">
                <a16:creationId xmlns="" xmlns:a16="http://schemas.microsoft.com/office/drawing/2014/main" id="{00000000-0008-0000-1000-0000F609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733" name="Line 7">
            <a:extLst>
              <a:ext uri="{FF2B5EF4-FFF2-40B4-BE49-F238E27FC236}">
                <a16:creationId xmlns="" xmlns:a16="http://schemas.microsoft.com/office/drawing/2014/main" id="{00000000-0008-0000-1000-0000F7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34" name="Line 8">
            <a:extLst>
              <a:ext uri="{FF2B5EF4-FFF2-40B4-BE49-F238E27FC236}">
                <a16:creationId xmlns="" xmlns:a16="http://schemas.microsoft.com/office/drawing/2014/main" id="{00000000-0008-0000-1000-0000F8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35" name="Line 9">
            <a:extLst>
              <a:ext uri="{FF2B5EF4-FFF2-40B4-BE49-F238E27FC236}">
                <a16:creationId xmlns="" xmlns:a16="http://schemas.microsoft.com/office/drawing/2014/main" id="{00000000-0008-0000-1000-0000F909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36" name="Line 7">
            <a:extLst>
              <a:ext uri="{FF2B5EF4-FFF2-40B4-BE49-F238E27FC236}">
                <a16:creationId xmlns="" xmlns:a16="http://schemas.microsoft.com/office/drawing/2014/main" id="{00000000-0008-0000-1000-0000FA09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737" name="Line 8">
            <a:extLst>
              <a:ext uri="{FF2B5EF4-FFF2-40B4-BE49-F238E27FC236}">
                <a16:creationId xmlns="" xmlns:a16="http://schemas.microsoft.com/office/drawing/2014/main" id="{00000000-0008-0000-1000-0000FB09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738" name="Line 9">
            <a:extLst>
              <a:ext uri="{FF2B5EF4-FFF2-40B4-BE49-F238E27FC236}">
                <a16:creationId xmlns="" xmlns:a16="http://schemas.microsoft.com/office/drawing/2014/main" id="{00000000-0008-0000-1000-0000FC09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739" name="Line 7">
            <a:extLst>
              <a:ext uri="{FF2B5EF4-FFF2-40B4-BE49-F238E27FC236}">
                <a16:creationId xmlns="" xmlns:a16="http://schemas.microsoft.com/office/drawing/2014/main" id="{00000000-0008-0000-1000-0000FD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40" name="Line 8">
            <a:extLst>
              <a:ext uri="{FF2B5EF4-FFF2-40B4-BE49-F238E27FC236}">
                <a16:creationId xmlns="" xmlns:a16="http://schemas.microsoft.com/office/drawing/2014/main" id="{00000000-0008-0000-1000-0000FE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41" name="Line 9">
            <a:extLst>
              <a:ext uri="{FF2B5EF4-FFF2-40B4-BE49-F238E27FC236}">
                <a16:creationId xmlns="" xmlns:a16="http://schemas.microsoft.com/office/drawing/2014/main" id="{00000000-0008-0000-1000-0000FF09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42" name="Line 7">
            <a:extLst>
              <a:ext uri="{FF2B5EF4-FFF2-40B4-BE49-F238E27FC236}">
                <a16:creationId xmlns="" xmlns:a16="http://schemas.microsoft.com/office/drawing/2014/main" id="{00000000-0008-0000-1000-000000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43" name="Line 8">
            <a:extLst>
              <a:ext uri="{FF2B5EF4-FFF2-40B4-BE49-F238E27FC236}">
                <a16:creationId xmlns="" xmlns:a16="http://schemas.microsoft.com/office/drawing/2014/main" id="{00000000-0008-0000-1000-000001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44" name="Line 9">
            <a:extLst>
              <a:ext uri="{FF2B5EF4-FFF2-40B4-BE49-F238E27FC236}">
                <a16:creationId xmlns="" xmlns:a16="http://schemas.microsoft.com/office/drawing/2014/main" id="{00000000-0008-0000-1000-000002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45" name="Line 7">
            <a:extLst>
              <a:ext uri="{FF2B5EF4-FFF2-40B4-BE49-F238E27FC236}">
                <a16:creationId xmlns="" xmlns:a16="http://schemas.microsoft.com/office/drawing/2014/main" id="{00000000-0008-0000-1000-000003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46" name="Line 8">
            <a:extLst>
              <a:ext uri="{FF2B5EF4-FFF2-40B4-BE49-F238E27FC236}">
                <a16:creationId xmlns="" xmlns:a16="http://schemas.microsoft.com/office/drawing/2014/main" id="{00000000-0008-0000-1000-000004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47" name="Line 9">
            <a:extLst>
              <a:ext uri="{FF2B5EF4-FFF2-40B4-BE49-F238E27FC236}">
                <a16:creationId xmlns="" xmlns:a16="http://schemas.microsoft.com/office/drawing/2014/main" id="{00000000-0008-0000-1000-000005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48" name="Line 7">
            <a:extLst>
              <a:ext uri="{FF2B5EF4-FFF2-40B4-BE49-F238E27FC236}">
                <a16:creationId xmlns="" xmlns:a16="http://schemas.microsoft.com/office/drawing/2014/main" id="{00000000-0008-0000-1000-000006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749" name="Line 8">
            <a:extLst>
              <a:ext uri="{FF2B5EF4-FFF2-40B4-BE49-F238E27FC236}">
                <a16:creationId xmlns="" xmlns:a16="http://schemas.microsoft.com/office/drawing/2014/main" id="{00000000-0008-0000-1000-000007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750" name="Line 9">
            <a:extLst>
              <a:ext uri="{FF2B5EF4-FFF2-40B4-BE49-F238E27FC236}">
                <a16:creationId xmlns="" xmlns:a16="http://schemas.microsoft.com/office/drawing/2014/main" id="{00000000-0008-0000-1000-000008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751" name="Line 7">
            <a:extLst>
              <a:ext uri="{FF2B5EF4-FFF2-40B4-BE49-F238E27FC236}">
                <a16:creationId xmlns="" xmlns:a16="http://schemas.microsoft.com/office/drawing/2014/main" id="{00000000-0008-0000-1000-000009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52" name="Line 8">
            <a:extLst>
              <a:ext uri="{FF2B5EF4-FFF2-40B4-BE49-F238E27FC236}">
                <a16:creationId xmlns="" xmlns:a16="http://schemas.microsoft.com/office/drawing/2014/main" id="{00000000-0008-0000-1000-00000A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53" name="Line 9">
            <a:extLst>
              <a:ext uri="{FF2B5EF4-FFF2-40B4-BE49-F238E27FC236}">
                <a16:creationId xmlns="" xmlns:a16="http://schemas.microsoft.com/office/drawing/2014/main" id="{00000000-0008-0000-1000-00000B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54" name="Line 7">
            <a:extLst>
              <a:ext uri="{FF2B5EF4-FFF2-40B4-BE49-F238E27FC236}">
                <a16:creationId xmlns="" xmlns:a16="http://schemas.microsoft.com/office/drawing/2014/main" id="{00000000-0008-0000-1000-00000C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55" name="Line 8">
            <a:extLst>
              <a:ext uri="{FF2B5EF4-FFF2-40B4-BE49-F238E27FC236}">
                <a16:creationId xmlns="" xmlns:a16="http://schemas.microsoft.com/office/drawing/2014/main" id="{00000000-0008-0000-1000-00000D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56" name="Line 9">
            <a:extLst>
              <a:ext uri="{FF2B5EF4-FFF2-40B4-BE49-F238E27FC236}">
                <a16:creationId xmlns="" xmlns:a16="http://schemas.microsoft.com/office/drawing/2014/main" id="{00000000-0008-0000-1000-00000E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57" name="Line 7">
            <a:extLst>
              <a:ext uri="{FF2B5EF4-FFF2-40B4-BE49-F238E27FC236}">
                <a16:creationId xmlns="" xmlns:a16="http://schemas.microsoft.com/office/drawing/2014/main" id="{00000000-0008-0000-1000-00000F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58" name="Line 8">
            <a:extLst>
              <a:ext uri="{FF2B5EF4-FFF2-40B4-BE49-F238E27FC236}">
                <a16:creationId xmlns="" xmlns:a16="http://schemas.microsoft.com/office/drawing/2014/main" id="{00000000-0008-0000-1000-000010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59" name="Line 9">
            <a:extLst>
              <a:ext uri="{FF2B5EF4-FFF2-40B4-BE49-F238E27FC236}">
                <a16:creationId xmlns="" xmlns:a16="http://schemas.microsoft.com/office/drawing/2014/main" id="{00000000-0008-0000-1000-000011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60" name="Line 7">
            <a:extLst>
              <a:ext uri="{FF2B5EF4-FFF2-40B4-BE49-F238E27FC236}">
                <a16:creationId xmlns="" xmlns:a16="http://schemas.microsoft.com/office/drawing/2014/main" id="{00000000-0008-0000-1000-000012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761" name="Line 8">
            <a:extLst>
              <a:ext uri="{FF2B5EF4-FFF2-40B4-BE49-F238E27FC236}">
                <a16:creationId xmlns="" xmlns:a16="http://schemas.microsoft.com/office/drawing/2014/main" id="{00000000-0008-0000-1000-000013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762" name="Line 9">
            <a:extLst>
              <a:ext uri="{FF2B5EF4-FFF2-40B4-BE49-F238E27FC236}">
                <a16:creationId xmlns="" xmlns:a16="http://schemas.microsoft.com/office/drawing/2014/main" id="{00000000-0008-0000-1000-000014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763" name="Line 7">
            <a:extLst>
              <a:ext uri="{FF2B5EF4-FFF2-40B4-BE49-F238E27FC236}">
                <a16:creationId xmlns="" xmlns:a16="http://schemas.microsoft.com/office/drawing/2014/main" id="{00000000-0008-0000-1000-000015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64" name="Line 8">
            <a:extLst>
              <a:ext uri="{FF2B5EF4-FFF2-40B4-BE49-F238E27FC236}">
                <a16:creationId xmlns="" xmlns:a16="http://schemas.microsoft.com/office/drawing/2014/main" id="{00000000-0008-0000-1000-000016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65" name="Line 9">
            <a:extLst>
              <a:ext uri="{FF2B5EF4-FFF2-40B4-BE49-F238E27FC236}">
                <a16:creationId xmlns="" xmlns:a16="http://schemas.microsoft.com/office/drawing/2014/main" id="{00000000-0008-0000-1000-000017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66" name="Line 7">
            <a:extLst>
              <a:ext uri="{FF2B5EF4-FFF2-40B4-BE49-F238E27FC236}">
                <a16:creationId xmlns="" xmlns:a16="http://schemas.microsoft.com/office/drawing/2014/main" id="{00000000-0008-0000-1000-000018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767" name="Line 8">
            <a:extLst>
              <a:ext uri="{FF2B5EF4-FFF2-40B4-BE49-F238E27FC236}">
                <a16:creationId xmlns="" xmlns:a16="http://schemas.microsoft.com/office/drawing/2014/main" id="{00000000-0008-0000-1000-000019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768" name="Line 9">
            <a:extLst>
              <a:ext uri="{FF2B5EF4-FFF2-40B4-BE49-F238E27FC236}">
                <a16:creationId xmlns="" xmlns:a16="http://schemas.microsoft.com/office/drawing/2014/main" id="{00000000-0008-0000-1000-00001A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769" name="Line 7">
            <a:extLst>
              <a:ext uri="{FF2B5EF4-FFF2-40B4-BE49-F238E27FC236}">
                <a16:creationId xmlns="" xmlns:a16="http://schemas.microsoft.com/office/drawing/2014/main" id="{00000000-0008-0000-1000-00001B0A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770" name="Line 8">
            <a:extLst>
              <a:ext uri="{FF2B5EF4-FFF2-40B4-BE49-F238E27FC236}">
                <a16:creationId xmlns="" xmlns:a16="http://schemas.microsoft.com/office/drawing/2014/main" id="{00000000-0008-0000-1000-00001C0A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771" name="Line 9">
            <a:extLst>
              <a:ext uri="{FF2B5EF4-FFF2-40B4-BE49-F238E27FC236}">
                <a16:creationId xmlns="" xmlns:a16="http://schemas.microsoft.com/office/drawing/2014/main" id="{00000000-0008-0000-1000-00001D0A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772" name="Line 7">
            <a:extLst>
              <a:ext uri="{FF2B5EF4-FFF2-40B4-BE49-F238E27FC236}">
                <a16:creationId xmlns="" xmlns:a16="http://schemas.microsoft.com/office/drawing/2014/main" id="{00000000-0008-0000-1000-0000210A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773" name="Line 8">
            <a:extLst>
              <a:ext uri="{FF2B5EF4-FFF2-40B4-BE49-F238E27FC236}">
                <a16:creationId xmlns="" xmlns:a16="http://schemas.microsoft.com/office/drawing/2014/main" id="{00000000-0008-0000-1000-0000220A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774" name="Line 9">
            <a:extLst>
              <a:ext uri="{FF2B5EF4-FFF2-40B4-BE49-F238E27FC236}">
                <a16:creationId xmlns="" xmlns:a16="http://schemas.microsoft.com/office/drawing/2014/main" id="{00000000-0008-0000-1000-0000230A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775" name="Line 7">
            <a:extLst>
              <a:ext uri="{FF2B5EF4-FFF2-40B4-BE49-F238E27FC236}">
                <a16:creationId xmlns="" xmlns:a16="http://schemas.microsoft.com/office/drawing/2014/main" id="{00000000-0008-0000-1000-0000300A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776" name="Line 8">
            <a:extLst>
              <a:ext uri="{FF2B5EF4-FFF2-40B4-BE49-F238E27FC236}">
                <a16:creationId xmlns="" xmlns:a16="http://schemas.microsoft.com/office/drawing/2014/main" id="{00000000-0008-0000-1000-0000310A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777" name="Line 9">
            <a:extLst>
              <a:ext uri="{FF2B5EF4-FFF2-40B4-BE49-F238E27FC236}">
                <a16:creationId xmlns="" xmlns:a16="http://schemas.microsoft.com/office/drawing/2014/main" id="{00000000-0008-0000-1000-0000320A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778" name="Line 7">
            <a:extLst>
              <a:ext uri="{FF2B5EF4-FFF2-40B4-BE49-F238E27FC236}">
                <a16:creationId xmlns="" xmlns:a16="http://schemas.microsoft.com/office/drawing/2014/main" id="{00000000-0008-0000-1000-000042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79" name="Line 8">
            <a:extLst>
              <a:ext uri="{FF2B5EF4-FFF2-40B4-BE49-F238E27FC236}">
                <a16:creationId xmlns="" xmlns:a16="http://schemas.microsoft.com/office/drawing/2014/main" id="{00000000-0008-0000-1000-000043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80" name="Line 9">
            <a:extLst>
              <a:ext uri="{FF2B5EF4-FFF2-40B4-BE49-F238E27FC236}">
                <a16:creationId xmlns="" xmlns:a16="http://schemas.microsoft.com/office/drawing/2014/main" id="{00000000-0008-0000-1000-000044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81" name="Line 7">
            <a:extLst>
              <a:ext uri="{FF2B5EF4-FFF2-40B4-BE49-F238E27FC236}">
                <a16:creationId xmlns="" xmlns:a16="http://schemas.microsoft.com/office/drawing/2014/main" id="{00000000-0008-0000-1000-000045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782" name="Line 8">
            <a:extLst>
              <a:ext uri="{FF2B5EF4-FFF2-40B4-BE49-F238E27FC236}">
                <a16:creationId xmlns="" xmlns:a16="http://schemas.microsoft.com/office/drawing/2014/main" id="{00000000-0008-0000-1000-000046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783" name="Line 9">
            <a:extLst>
              <a:ext uri="{FF2B5EF4-FFF2-40B4-BE49-F238E27FC236}">
                <a16:creationId xmlns="" xmlns:a16="http://schemas.microsoft.com/office/drawing/2014/main" id="{00000000-0008-0000-1000-000047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784" name="Line 7">
            <a:extLst>
              <a:ext uri="{FF2B5EF4-FFF2-40B4-BE49-F238E27FC236}">
                <a16:creationId xmlns="" xmlns:a16="http://schemas.microsoft.com/office/drawing/2014/main" id="{00000000-0008-0000-1000-000048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785" name="Line 8">
            <a:extLst>
              <a:ext uri="{FF2B5EF4-FFF2-40B4-BE49-F238E27FC236}">
                <a16:creationId xmlns="" xmlns:a16="http://schemas.microsoft.com/office/drawing/2014/main" id="{00000000-0008-0000-1000-000049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786" name="Line 9">
            <a:extLst>
              <a:ext uri="{FF2B5EF4-FFF2-40B4-BE49-F238E27FC236}">
                <a16:creationId xmlns="" xmlns:a16="http://schemas.microsoft.com/office/drawing/2014/main" id="{00000000-0008-0000-1000-00004A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787" name="Line 7">
            <a:extLst>
              <a:ext uri="{FF2B5EF4-FFF2-40B4-BE49-F238E27FC236}">
                <a16:creationId xmlns="" xmlns:a16="http://schemas.microsoft.com/office/drawing/2014/main" id="{00000000-0008-0000-1000-00004B0A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788" name="Line 8">
            <a:extLst>
              <a:ext uri="{FF2B5EF4-FFF2-40B4-BE49-F238E27FC236}">
                <a16:creationId xmlns="" xmlns:a16="http://schemas.microsoft.com/office/drawing/2014/main" id="{00000000-0008-0000-1000-00004C0A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789" name="Line 9">
            <a:extLst>
              <a:ext uri="{FF2B5EF4-FFF2-40B4-BE49-F238E27FC236}">
                <a16:creationId xmlns="" xmlns:a16="http://schemas.microsoft.com/office/drawing/2014/main" id="{00000000-0008-0000-1000-00004D0A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790" name="Line 7">
            <a:extLst>
              <a:ext uri="{FF2B5EF4-FFF2-40B4-BE49-F238E27FC236}">
                <a16:creationId xmlns="" xmlns:a16="http://schemas.microsoft.com/office/drawing/2014/main" id="{00000000-0008-0000-1000-00004E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91" name="Line 8">
            <a:extLst>
              <a:ext uri="{FF2B5EF4-FFF2-40B4-BE49-F238E27FC236}">
                <a16:creationId xmlns="" xmlns:a16="http://schemas.microsoft.com/office/drawing/2014/main" id="{00000000-0008-0000-1000-00004F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92" name="Line 9">
            <a:extLst>
              <a:ext uri="{FF2B5EF4-FFF2-40B4-BE49-F238E27FC236}">
                <a16:creationId xmlns="" xmlns:a16="http://schemas.microsoft.com/office/drawing/2014/main" id="{00000000-0008-0000-1000-000050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93" name="Line 7">
            <a:extLst>
              <a:ext uri="{FF2B5EF4-FFF2-40B4-BE49-F238E27FC236}">
                <a16:creationId xmlns="" xmlns:a16="http://schemas.microsoft.com/office/drawing/2014/main" id="{00000000-0008-0000-1000-000051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94" name="Line 8">
            <a:extLst>
              <a:ext uri="{FF2B5EF4-FFF2-40B4-BE49-F238E27FC236}">
                <a16:creationId xmlns="" xmlns:a16="http://schemas.microsoft.com/office/drawing/2014/main" id="{00000000-0008-0000-1000-000052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95" name="Line 9">
            <a:extLst>
              <a:ext uri="{FF2B5EF4-FFF2-40B4-BE49-F238E27FC236}">
                <a16:creationId xmlns="" xmlns:a16="http://schemas.microsoft.com/office/drawing/2014/main" id="{00000000-0008-0000-1000-000053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796" name="Line 7">
            <a:extLst>
              <a:ext uri="{FF2B5EF4-FFF2-40B4-BE49-F238E27FC236}">
                <a16:creationId xmlns="" xmlns:a16="http://schemas.microsoft.com/office/drawing/2014/main" id="{00000000-0008-0000-1000-000054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97" name="Line 8">
            <a:extLst>
              <a:ext uri="{FF2B5EF4-FFF2-40B4-BE49-F238E27FC236}">
                <a16:creationId xmlns="" xmlns:a16="http://schemas.microsoft.com/office/drawing/2014/main" id="{00000000-0008-0000-1000-000055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98" name="Line 9">
            <a:extLst>
              <a:ext uri="{FF2B5EF4-FFF2-40B4-BE49-F238E27FC236}">
                <a16:creationId xmlns="" xmlns:a16="http://schemas.microsoft.com/office/drawing/2014/main" id="{00000000-0008-0000-1000-000056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799" name="Line 7">
            <a:extLst>
              <a:ext uri="{FF2B5EF4-FFF2-40B4-BE49-F238E27FC236}">
                <a16:creationId xmlns="" xmlns:a16="http://schemas.microsoft.com/office/drawing/2014/main" id="{00000000-0008-0000-1000-000057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800" name="Line 8">
            <a:extLst>
              <a:ext uri="{FF2B5EF4-FFF2-40B4-BE49-F238E27FC236}">
                <a16:creationId xmlns="" xmlns:a16="http://schemas.microsoft.com/office/drawing/2014/main" id="{00000000-0008-0000-1000-000058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801" name="Line 9">
            <a:extLst>
              <a:ext uri="{FF2B5EF4-FFF2-40B4-BE49-F238E27FC236}">
                <a16:creationId xmlns="" xmlns:a16="http://schemas.microsoft.com/office/drawing/2014/main" id="{00000000-0008-0000-1000-000059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802" name="Line 7">
            <a:extLst>
              <a:ext uri="{FF2B5EF4-FFF2-40B4-BE49-F238E27FC236}">
                <a16:creationId xmlns="" xmlns:a16="http://schemas.microsoft.com/office/drawing/2014/main" id="{00000000-0008-0000-1000-00005A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03" name="Line 8">
            <a:extLst>
              <a:ext uri="{FF2B5EF4-FFF2-40B4-BE49-F238E27FC236}">
                <a16:creationId xmlns="" xmlns:a16="http://schemas.microsoft.com/office/drawing/2014/main" id="{00000000-0008-0000-1000-00005B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04" name="Line 9">
            <a:extLst>
              <a:ext uri="{FF2B5EF4-FFF2-40B4-BE49-F238E27FC236}">
                <a16:creationId xmlns="" xmlns:a16="http://schemas.microsoft.com/office/drawing/2014/main" id="{00000000-0008-0000-1000-00005C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05" name="Line 7">
            <a:extLst>
              <a:ext uri="{FF2B5EF4-FFF2-40B4-BE49-F238E27FC236}">
                <a16:creationId xmlns="" xmlns:a16="http://schemas.microsoft.com/office/drawing/2014/main" id="{00000000-0008-0000-1000-00005D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806" name="Line 8">
            <a:extLst>
              <a:ext uri="{FF2B5EF4-FFF2-40B4-BE49-F238E27FC236}">
                <a16:creationId xmlns="" xmlns:a16="http://schemas.microsoft.com/office/drawing/2014/main" id="{00000000-0008-0000-1000-00005E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807" name="Line 9">
            <a:extLst>
              <a:ext uri="{FF2B5EF4-FFF2-40B4-BE49-F238E27FC236}">
                <a16:creationId xmlns="" xmlns:a16="http://schemas.microsoft.com/office/drawing/2014/main" id="{00000000-0008-0000-1000-00005F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808" name="Line 7">
            <a:extLst>
              <a:ext uri="{FF2B5EF4-FFF2-40B4-BE49-F238E27FC236}">
                <a16:creationId xmlns="" xmlns:a16="http://schemas.microsoft.com/office/drawing/2014/main" id="{00000000-0008-0000-1000-000060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09" name="Line 8">
            <a:extLst>
              <a:ext uri="{FF2B5EF4-FFF2-40B4-BE49-F238E27FC236}">
                <a16:creationId xmlns="" xmlns:a16="http://schemas.microsoft.com/office/drawing/2014/main" id="{00000000-0008-0000-1000-000061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10" name="Line 9">
            <a:extLst>
              <a:ext uri="{FF2B5EF4-FFF2-40B4-BE49-F238E27FC236}">
                <a16:creationId xmlns="" xmlns:a16="http://schemas.microsoft.com/office/drawing/2014/main" id="{00000000-0008-0000-1000-000062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11" name="Line 7">
            <a:extLst>
              <a:ext uri="{FF2B5EF4-FFF2-40B4-BE49-F238E27FC236}">
                <a16:creationId xmlns="" xmlns:a16="http://schemas.microsoft.com/office/drawing/2014/main" id="{00000000-0008-0000-1000-000063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812" name="Line 8">
            <a:extLst>
              <a:ext uri="{FF2B5EF4-FFF2-40B4-BE49-F238E27FC236}">
                <a16:creationId xmlns="" xmlns:a16="http://schemas.microsoft.com/office/drawing/2014/main" id="{00000000-0008-0000-1000-000064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813" name="Line 9">
            <a:extLst>
              <a:ext uri="{FF2B5EF4-FFF2-40B4-BE49-F238E27FC236}">
                <a16:creationId xmlns="" xmlns:a16="http://schemas.microsoft.com/office/drawing/2014/main" id="{00000000-0008-0000-1000-000065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814" name="Line 7">
            <a:extLst>
              <a:ext uri="{FF2B5EF4-FFF2-40B4-BE49-F238E27FC236}">
                <a16:creationId xmlns="" xmlns:a16="http://schemas.microsoft.com/office/drawing/2014/main" id="{00000000-0008-0000-1000-000066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815" name="Line 8">
            <a:extLst>
              <a:ext uri="{FF2B5EF4-FFF2-40B4-BE49-F238E27FC236}">
                <a16:creationId xmlns="" xmlns:a16="http://schemas.microsoft.com/office/drawing/2014/main" id="{00000000-0008-0000-1000-000067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816" name="Line 9">
            <a:extLst>
              <a:ext uri="{FF2B5EF4-FFF2-40B4-BE49-F238E27FC236}">
                <a16:creationId xmlns="" xmlns:a16="http://schemas.microsoft.com/office/drawing/2014/main" id="{00000000-0008-0000-1000-000068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817" name="Line 7">
            <a:extLst>
              <a:ext uri="{FF2B5EF4-FFF2-40B4-BE49-F238E27FC236}">
                <a16:creationId xmlns="" xmlns:a16="http://schemas.microsoft.com/office/drawing/2014/main" id="{00000000-0008-0000-1000-000069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18" name="Line 8">
            <a:extLst>
              <a:ext uri="{FF2B5EF4-FFF2-40B4-BE49-F238E27FC236}">
                <a16:creationId xmlns="" xmlns:a16="http://schemas.microsoft.com/office/drawing/2014/main" id="{00000000-0008-0000-1000-00006A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19" name="Line 9">
            <a:extLst>
              <a:ext uri="{FF2B5EF4-FFF2-40B4-BE49-F238E27FC236}">
                <a16:creationId xmlns="" xmlns:a16="http://schemas.microsoft.com/office/drawing/2014/main" id="{00000000-0008-0000-1000-00006B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20" name="Line 7">
            <a:extLst>
              <a:ext uri="{FF2B5EF4-FFF2-40B4-BE49-F238E27FC236}">
                <a16:creationId xmlns="" xmlns:a16="http://schemas.microsoft.com/office/drawing/2014/main" id="{00000000-0008-0000-1000-00006C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821" name="Line 8">
            <a:extLst>
              <a:ext uri="{FF2B5EF4-FFF2-40B4-BE49-F238E27FC236}">
                <a16:creationId xmlns="" xmlns:a16="http://schemas.microsoft.com/office/drawing/2014/main" id="{00000000-0008-0000-1000-00006D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822" name="Line 9">
            <a:extLst>
              <a:ext uri="{FF2B5EF4-FFF2-40B4-BE49-F238E27FC236}">
                <a16:creationId xmlns="" xmlns:a16="http://schemas.microsoft.com/office/drawing/2014/main" id="{00000000-0008-0000-1000-00006E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823" name="Line 7">
            <a:extLst>
              <a:ext uri="{FF2B5EF4-FFF2-40B4-BE49-F238E27FC236}">
                <a16:creationId xmlns="" xmlns:a16="http://schemas.microsoft.com/office/drawing/2014/main" id="{00000000-0008-0000-1000-00006F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824" name="Line 8">
            <a:extLst>
              <a:ext uri="{FF2B5EF4-FFF2-40B4-BE49-F238E27FC236}">
                <a16:creationId xmlns="" xmlns:a16="http://schemas.microsoft.com/office/drawing/2014/main" id="{00000000-0008-0000-1000-000070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825" name="Line 9">
            <a:extLst>
              <a:ext uri="{FF2B5EF4-FFF2-40B4-BE49-F238E27FC236}">
                <a16:creationId xmlns="" xmlns:a16="http://schemas.microsoft.com/office/drawing/2014/main" id="{00000000-0008-0000-1000-000071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826" name="Line 7">
            <a:extLst>
              <a:ext uri="{FF2B5EF4-FFF2-40B4-BE49-F238E27FC236}">
                <a16:creationId xmlns="" xmlns:a16="http://schemas.microsoft.com/office/drawing/2014/main" id="{00000000-0008-0000-1000-0000720A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827" name="Line 8">
            <a:extLst>
              <a:ext uri="{FF2B5EF4-FFF2-40B4-BE49-F238E27FC236}">
                <a16:creationId xmlns="" xmlns:a16="http://schemas.microsoft.com/office/drawing/2014/main" id="{00000000-0008-0000-1000-0000730A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828" name="Line 9">
            <a:extLst>
              <a:ext uri="{FF2B5EF4-FFF2-40B4-BE49-F238E27FC236}">
                <a16:creationId xmlns="" xmlns:a16="http://schemas.microsoft.com/office/drawing/2014/main" id="{00000000-0008-0000-1000-0000740A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829" name="Line 7">
            <a:extLst>
              <a:ext uri="{FF2B5EF4-FFF2-40B4-BE49-F238E27FC236}">
                <a16:creationId xmlns="" xmlns:a16="http://schemas.microsoft.com/office/drawing/2014/main" id="{00000000-0008-0000-1000-000075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30" name="Line 8">
            <a:extLst>
              <a:ext uri="{FF2B5EF4-FFF2-40B4-BE49-F238E27FC236}">
                <a16:creationId xmlns="" xmlns:a16="http://schemas.microsoft.com/office/drawing/2014/main" id="{00000000-0008-0000-1000-000076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31" name="Line 9">
            <a:extLst>
              <a:ext uri="{FF2B5EF4-FFF2-40B4-BE49-F238E27FC236}">
                <a16:creationId xmlns="" xmlns:a16="http://schemas.microsoft.com/office/drawing/2014/main" id="{00000000-0008-0000-1000-000077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32" name="Line 7">
            <a:extLst>
              <a:ext uri="{FF2B5EF4-FFF2-40B4-BE49-F238E27FC236}">
                <a16:creationId xmlns="" xmlns:a16="http://schemas.microsoft.com/office/drawing/2014/main" id="{00000000-0008-0000-1000-000078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833" name="Line 8">
            <a:extLst>
              <a:ext uri="{FF2B5EF4-FFF2-40B4-BE49-F238E27FC236}">
                <a16:creationId xmlns="" xmlns:a16="http://schemas.microsoft.com/office/drawing/2014/main" id="{00000000-0008-0000-1000-000079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834" name="Line 9">
            <a:extLst>
              <a:ext uri="{FF2B5EF4-FFF2-40B4-BE49-F238E27FC236}">
                <a16:creationId xmlns="" xmlns:a16="http://schemas.microsoft.com/office/drawing/2014/main" id="{00000000-0008-0000-1000-00007A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835" name="Line 7">
            <a:extLst>
              <a:ext uri="{FF2B5EF4-FFF2-40B4-BE49-F238E27FC236}">
                <a16:creationId xmlns="" xmlns:a16="http://schemas.microsoft.com/office/drawing/2014/main" id="{00000000-0008-0000-1000-00007B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836" name="Line 8">
            <a:extLst>
              <a:ext uri="{FF2B5EF4-FFF2-40B4-BE49-F238E27FC236}">
                <a16:creationId xmlns="" xmlns:a16="http://schemas.microsoft.com/office/drawing/2014/main" id="{00000000-0008-0000-1000-00007C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837" name="Line 9">
            <a:extLst>
              <a:ext uri="{FF2B5EF4-FFF2-40B4-BE49-F238E27FC236}">
                <a16:creationId xmlns="" xmlns:a16="http://schemas.microsoft.com/office/drawing/2014/main" id="{00000000-0008-0000-1000-00007D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838" name="Line 7">
            <a:extLst>
              <a:ext uri="{FF2B5EF4-FFF2-40B4-BE49-F238E27FC236}">
                <a16:creationId xmlns="" xmlns:a16="http://schemas.microsoft.com/office/drawing/2014/main" id="{00000000-0008-0000-1000-00007E0A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839" name="Line 8">
            <a:extLst>
              <a:ext uri="{FF2B5EF4-FFF2-40B4-BE49-F238E27FC236}">
                <a16:creationId xmlns="" xmlns:a16="http://schemas.microsoft.com/office/drawing/2014/main" id="{00000000-0008-0000-1000-00007F0A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840" name="Line 9">
            <a:extLst>
              <a:ext uri="{FF2B5EF4-FFF2-40B4-BE49-F238E27FC236}">
                <a16:creationId xmlns="" xmlns:a16="http://schemas.microsoft.com/office/drawing/2014/main" id="{00000000-0008-0000-1000-0000800A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841" name="Line 7">
            <a:extLst>
              <a:ext uri="{FF2B5EF4-FFF2-40B4-BE49-F238E27FC236}">
                <a16:creationId xmlns="" xmlns:a16="http://schemas.microsoft.com/office/drawing/2014/main" id="{00000000-0008-0000-1000-000081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842" name="Line 8">
            <a:extLst>
              <a:ext uri="{FF2B5EF4-FFF2-40B4-BE49-F238E27FC236}">
                <a16:creationId xmlns="" xmlns:a16="http://schemas.microsoft.com/office/drawing/2014/main" id="{00000000-0008-0000-1000-000082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843" name="Line 9">
            <a:extLst>
              <a:ext uri="{FF2B5EF4-FFF2-40B4-BE49-F238E27FC236}">
                <a16:creationId xmlns="" xmlns:a16="http://schemas.microsoft.com/office/drawing/2014/main" id="{00000000-0008-0000-1000-000083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844" name="Line 7">
            <a:extLst>
              <a:ext uri="{FF2B5EF4-FFF2-40B4-BE49-F238E27FC236}">
                <a16:creationId xmlns="" xmlns:a16="http://schemas.microsoft.com/office/drawing/2014/main" id="{00000000-0008-0000-1000-000084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45" name="Line 8">
            <a:extLst>
              <a:ext uri="{FF2B5EF4-FFF2-40B4-BE49-F238E27FC236}">
                <a16:creationId xmlns="" xmlns:a16="http://schemas.microsoft.com/office/drawing/2014/main" id="{00000000-0008-0000-1000-000085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46" name="Line 9">
            <a:extLst>
              <a:ext uri="{FF2B5EF4-FFF2-40B4-BE49-F238E27FC236}">
                <a16:creationId xmlns="" xmlns:a16="http://schemas.microsoft.com/office/drawing/2014/main" id="{00000000-0008-0000-1000-000086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47" name="Line 7">
            <a:extLst>
              <a:ext uri="{FF2B5EF4-FFF2-40B4-BE49-F238E27FC236}">
                <a16:creationId xmlns="" xmlns:a16="http://schemas.microsoft.com/office/drawing/2014/main" id="{00000000-0008-0000-1000-000087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848" name="Line 8">
            <a:extLst>
              <a:ext uri="{FF2B5EF4-FFF2-40B4-BE49-F238E27FC236}">
                <a16:creationId xmlns="" xmlns:a16="http://schemas.microsoft.com/office/drawing/2014/main" id="{00000000-0008-0000-1000-000088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849" name="Line 9">
            <a:extLst>
              <a:ext uri="{FF2B5EF4-FFF2-40B4-BE49-F238E27FC236}">
                <a16:creationId xmlns="" xmlns:a16="http://schemas.microsoft.com/office/drawing/2014/main" id="{00000000-0008-0000-1000-000089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850" name="Line 7">
            <a:extLst>
              <a:ext uri="{FF2B5EF4-FFF2-40B4-BE49-F238E27FC236}">
                <a16:creationId xmlns="" xmlns:a16="http://schemas.microsoft.com/office/drawing/2014/main" id="{00000000-0008-0000-1000-00008A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851" name="Line 8">
            <a:extLst>
              <a:ext uri="{FF2B5EF4-FFF2-40B4-BE49-F238E27FC236}">
                <a16:creationId xmlns="" xmlns:a16="http://schemas.microsoft.com/office/drawing/2014/main" id="{00000000-0008-0000-1000-00008B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852" name="Line 9">
            <a:extLst>
              <a:ext uri="{FF2B5EF4-FFF2-40B4-BE49-F238E27FC236}">
                <a16:creationId xmlns="" xmlns:a16="http://schemas.microsoft.com/office/drawing/2014/main" id="{00000000-0008-0000-1000-00008C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853" name="Line 7">
            <a:extLst>
              <a:ext uri="{FF2B5EF4-FFF2-40B4-BE49-F238E27FC236}">
                <a16:creationId xmlns="" xmlns:a16="http://schemas.microsoft.com/office/drawing/2014/main" id="{00000000-0008-0000-1000-00008D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54" name="Line 8">
            <a:extLst>
              <a:ext uri="{FF2B5EF4-FFF2-40B4-BE49-F238E27FC236}">
                <a16:creationId xmlns="" xmlns:a16="http://schemas.microsoft.com/office/drawing/2014/main" id="{00000000-0008-0000-1000-00008E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55" name="Line 9">
            <a:extLst>
              <a:ext uri="{FF2B5EF4-FFF2-40B4-BE49-F238E27FC236}">
                <a16:creationId xmlns="" xmlns:a16="http://schemas.microsoft.com/office/drawing/2014/main" id="{00000000-0008-0000-1000-00008F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56" name="Line 7">
            <a:extLst>
              <a:ext uri="{FF2B5EF4-FFF2-40B4-BE49-F238E27FC236}">
                <a16:creationId xmlns="" xmlns:a16="http://schemas.microsoft.com/office/drawing/2014/main" id="{00000000-0008-0000-1000-000090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857" name="Line 8">
            <a:extLst>
              <a:ext uri="{FF2B5EF4-FFF2-40B4-BE49-F238E27FC236}">
                <a16:creationId xmlns="" xmlns:a16="http://schemas.microsoft.com/office/drawing/2014/main" id="{00000000-0008-0000-1000-000091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858" name="Line 9">
            <a:extLst>
              <a:ext uri="{FF2B5EF4-FFF2-40B4-BE49-F238E27FC236}">
                <a16:creationId xmlns="" xmlns:a16="http://schemas.microsoft.com/office/drawing/2014/main" id="{00000000-0008-0000-1000-000092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859" name="Line 7">
            <a:extLst>
              <a:ext uri="{FF2B5EF4-FFF2-40B4-BE49-F238E27FC236}">
                <a16:creationId xmlns="" xmlns:a16="http://schemas.microsoft.com/office/drawing/2014/main" id="{00000000-0008-0000-1000-000093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60" name="Line 8">
            <a:extLst>
              <a:ext uri="{FF2B5EF4-FFF2-40B4-BE49-F238E27FC236}">
                <a16:creationId xmlns="" xmlns:a16="http://schemas.microsoft.com/office/drawing/2014/main" id="{00000000-0008-0000-1000-000094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61" name="Line 9">
            <a:extLst>
              <a:ext uri="{FF2B5EF4-FFF2-40B4-BE49-F238E27FC236}">
                <a16:creationId xmlns="" xmlns:a16="http://schemas.microsoft.com/office/drawing/2014/main" id="{00000000-0008-0000-1000-000095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62" name="Line 7">
            <a:extLst>
              <a:ext uri="{FF2B5EF4-FFF2-40B4-BE49-F238E27FC236}">
                <a16:creationId xmlns="" xmlns:a16="http://schemas.microsoft.com/office/drawing/2014/main" id="{00000000-0008-0000-1000-000096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863" name="Line 8">
            <a:extLst>
              <a:ext uri="{FF2B5EF4-FFF2-40B4-BE49-F238E27FC236}">
                <a16:creationId xmlns="" xmlns:a16="http://schemas.microsoft.com/office/drawing/2014/main" id="{00000000-0008-0000-1000-000097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864" name="Line 9">
            <a:extLst>
              <a:ext uri="{FF2B5EF4-FFF2-40B4-BE49-F238E27FC236}">
                <a16:creationId xmlns="" xmlns:a16="http://schemas.microsoft.com/office/drawing/2014/main" id="{00000000-0008-0000-1000-000098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865" name="Line 7">
            <a:extLst>
              <a:ext uri="{FF2B5EF4-FFF2-40B4-BE49-F238E27FC236}">
                <a16:creationId xmlns="" xmlns:a16="http://schemas.microsoft.com/office/drawing/2014/main" id="{00000000-0008-0000-1000-000099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866" name="Line 8">
            <a:extLst>
              <a:ext uri="{FF2B5EF4-FFF2-40B4-BE49-F238E27FC236}">
                <a16:creationId xmlns="" xmlns:a16="http://schemas.microsoft.com/office/drawing/2014/main" id="{00000000-0008-0000-1000-00009A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867" name="Line 9">
            <a:extLst>
              <a:ext uri="{FF2B5EF4-FFF2-40B4-BE49-F238E27FC236}">
                <a16:creationId xmlns="" xmlns:a16="http://schemas.microsoft.com/office/drawing/2014/main" id="{00000000-0008-0000-1000-00009B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868" name="Line 7">
            <a:extLst>
              <a:ext uri="{FF2B5EF4-FFF2-40B4-BE49-F238E27FC236}">
                <a16:creationId xmlns="" xmlns:a16="http://schemas.microsoft.com/office/drawing/2014/main" id="{00000000-0008-0000-1000-00009C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69" name="Line 8">
            <a:extLst>
              <a:ext uri="{FF2B5EF4-FFF2-40B4-BE49-F238E27FC236}">
                <a16:creationId xmlns="" xmlns:a16="http://schemas.microsoft.com/office/drawing/2014/main" id="{00000000-0008-0000-1000-00009D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70" name="Line 9">
            <a:extLst>
              <a:ext uri="{FF2B5EF4-FFF2-40B4-BE49-F238E27FC236}">
                <a16:creationId xmlns="" xmlns:a16="http://schemas.microsoft.com/office/drawing/2014/main" id="{00000000-0008-0000-1000-00009E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871" name="Line 7">
            <a:extLst>
              <a:ext uri="{FF2B5EF4-FFF2-40B4-BE49-F238E27FC236}">
                <a16:creationId xmlns="" xmlns:a16="http://schemas.microsoft.com/office/drawing/2014/main" id="{00000000-0008-0000-1000-00009F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872" name="Line 8">
            <a:extLst>
              <a:ext uri="{FF2B5EF4-FFF2-40B4-BE49-F238E27FC236}">
                <a16:creationId xmlns="" xmlns:a16="http://schemas.microsoft.com/office/drawing/2014/main" id="{00000000-0008-0000-1000-0000A0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873" name="Line 9">
            <a:extLst>
              <a:ext uri="{FF2B5EF4-FFF2-40B4-BE49-F238E27FC236}">
                <a16:creationId xmlns="" xmlns:a16="http://schemas.microsoft.com/office/drawing/2014/main" id="{00000000-0008-0000-1000-0000A1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874" name="Line 7">
            <a:extLst>
              <a:ext uri="{FF2B5EF4-FFF2-40B4-BE49-F238E27FC236}">
                <a16:creationId xmlns="" xmlns:a16="http://schemas.microsoft.com/office/drawing/2014/main" id="{00000000-0008-0000-1000-0000A2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875" name="Line 8">
            <a:extLst>
              <a:ext uri="{FF2B5EF4-FFF2-40B4-BE49-F238E27FC236}">
                <a16:creationId xmlns="" xmlns:a16="http://schemas.microsoft.com/office/drawing/2014/main" id="{00000000-0008-0000-1000-0000A3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876" name="Line 9">
            <a:extLst>
              <a:ext uri="{FF2B5EF4-FFF2-40B4-BE49-F238E27FC236}">
                <a16:creationId xmlns="" xmlns:a16="http://schemas.microsoft.com/office/drawing/2014/main" id="{00000000-0008-0000-1000-0000A4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877" name="Line 7">
            <a:extLst>
              <a:ext uri="{FF2B5EF4-FFF2-40B4-BE49-F238E27FC236}">
                <a16:creationId xmlns="" xmlns:a16="http://schemas.microsoft.com/office/drawing/2014/main" id="{00000000-0008-0000-1000-0000A50A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878" name="Line 8">
            <a:extLst>
              <a:ext uri="{FF2B5EF4-FFF2-40B4-BE49-F238E27FC236}">
                <a16:creationId xmlns="" xmlns:a16="http://schemas.microsoft.com/office/drawing/2014/main" id="{00000000-0008-0000-1000-0000A60A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879" name="Line 9">
            <a:extLst>
              <a:ext uri="{FF2B5EF4-FFF2-40B4-BE49-F238E27FC236}">
                <a16:creationId xmlns="" xmlns:a16="http://schemas.microsoft.com/office/drawing/2014/main" id="{00000000-0008-0000-1000-0000A70A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880" name="Line 7">
            <a:extLst>
              <a:ext uri="{FF2B5EF4-FFF2-40B4-BE49-F238E27FC236}">
                <a16:creationId xmlns="" xmlns:a16="http://schemas.microsoft.com/office/drawing/2014/main" id="{00000000-0008-0000-1000-0000A8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881" name="Line 8">
            <a:extLst>
              <a:ext uri="{FF2B5EF4-FFF2-40B4-BE49-F238E27FC236}">
                <a16:creationId xmlns="" xmlns:a16="http://schemas.microsoft.com/office/drawing/2014/main" id="{00000000-0008-0000-1000-0000A9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882" name="Line 9">
            <a:extLst>
              <a:ext uri="{FF2B5EF4-FFF2-40B4-BE49-F238E27FC236}">
                <a16:creationId xmlns="" xmlns:a16="http://schemas.microsoft.com/office/drawing/2014/main" id="{00000000-0008-0000-1000-0000AA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883" name="Line 7">
            <a:extLst>
              <a:ext uri="{FF2B5EF4-FFF2-40B4-BE49-F238E27FC236}">
                <a16:creationId xmlns="" xmlns:a16="http://schemas.microsoft.com/office/drawing/2014/main" id="{00000000-0008-0000-1000-0000AB0A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884" name="Line 8">
            <a:extLst>
              <a:ext uri="{FF2B5EF4-FFF2-40B4-BE49-F238E27FC236}">
                <a16:creationId xmlns="" xmlns:a16="http://schemas.microsoft.com/office/drawing/2014/main" id="{00000000-0008-0000-1000-0000AC0A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885" name="Line 9">
            <a:extLst>
              <a:ext uri="{FF2B5EF4-FFF2-40B4-BE49-F238E27FC236}">
                <a16:creationId xmlns="" xmlns:a16="http://schemas.microsoft.com/office/drawing/2014/main" id="{00000000-0008-0000-1000-0000AD0A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886" name="Line 7">
            <a:extLst>
              <a:ext uri="{FF2B5EF4-FFF2-40B4-BE49-F238E27FC236}">
                <a16:creationId xmlns="" xmlns:a16="http://schemas.microsoft.com/office/drawing/2014/main" id="{00000000-0008-0000-1000-0000AE0A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887" name="Line 8">
            <a:extLst>
              <a:ext uri="{FF2B5EF4-FFF2-40B4-BE49-F238E27FC236}">
                <a16:creationId xmlns="" xmlns:a16="http://schemas.microsoft.com/office/drawing/2014/main" id="{00000000-0008-0000-1000-0000AF0A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888" name="Line 9">
            <a:extLst>
              <a:ext uri="{FF2B5EF4-FFF2-40B4-BE49-F238E27FC236}">
                <a16:creationId xmlns="" xmlns:a16="http://schemas.microsoft.com/office/drawing/2014/main" id="{00000000-0008-0000-1000-0000B00A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889" name="Line 7">
            <a:extLst>
              <a:ext uri="{FF2B5EF4-FFF2-40B4-BE49-F238E27FC236}">
                <a16:creationId xmlns="" xmlns:a16="http://schemas.microsoft.com/office/drawing/2014/main" id="{00000000-0008-0000-1000-0000B40A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890" name="Line 8">
            <a:extLst>
              <a:ext uri="{FF2B5EF4-FFF2-40B4-BE49-F238E27FC236}">
                <a16:creationId xmlns="" xmlns:a16="http://schemas.microsoft.com/office/drawing/2014/main" id="{00000000-0008-0000-1000-0000B50A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891" name="Line 9">
            <a:extLst>
              <a:ext uri="{FF2B5EF4-FFF2-40B4-BE49-F238E27FC236}">
                <a16:creationId xmlns="" xmlns:a16="http://schemas.microsoft.com/office/drawing/2014/main" id="{00000000-0008-0000-1000-0000B60A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892" name="Line 7">
            <a:extLst>
              <a:ext uri="{FF2B5EF4-FFF2-40B4-BE49-F238E27FC236}">
                <a16:creationId xmlns="" xmlns:a16="http://schemas.microsoft.com/office/drawing/2014/main" id="{00000000-0008-0000-1000-0000BD0A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893" name="Line 8">
            <a:extLst>
              <a:ext uri="{FF2B5EF4-FFF2-40B4-BE49-F238E27FC236}">
                <a16:creationId xmlns="" xmlns:a16="http://schemas.microsoft.com/office/drawing/2014/main" id="{00000000-0008-0000-1000-0000BE0A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894" name="Line 9">
            <a:extLst>
              <a:ext uri="{FF2B5EF4-FFF2-40B4-BE49-F238E27FC236}">
                <a16:creationId xmlns="" xmlns:a16="http://schemas.microsoft.com/office/drawing/2014/main" id="{00000000-0008-0000-1000-0000BF0A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895" name="Line 7">
            <a:extLst>
              <a:ext uri="{FF2B5EF4-FFF2-40B4-BE49-F238E27FC236}">
                <a16:creationId xmlns="" xmlns:a16="http://schemas.microsoft.com/office/drawing/2014/main" id="{00000000-0008-0000-1000-0000C30A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896" name="Line 8">
            <a:extLst>
              <a:ext uri="{FF2B5EF4-FFF2-40B4-BE49-F238E27FC236}">
                <a16:creationId xmlns="" xmlns:a16="http://schemas.microsoft.com/office/drawing/2014/main" id="{00000000-0008-0000-1000-0000C40A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897" name="Line 9">
            <a:extLst>
              <a:ext uri="{FF2B5EF4-FFF2-40B4-BE49-F238E27FC236}">
                <a16:creationId xmlns="" xmlns:a16="http://schemas.microsoft.com/office/drawing/2014/main" id="{00000000-0008-0000-1000-0000C50A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898" name="Line 7">
            <a:extLst>
              <a:ext uri="{FF2B5EF4-FFF2-40B4-BE49-F238E27FC236}">
                <a16:creationId xmlns="" xmlns:a16="http://schemas.microsoft.com/office/drawing/2014/main" id="{00000000-0008-0000-1000-0000D2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899" name="Line 8">
            <a:extLst>
              <a:ext uri="{FF2B5EF4-FFF2-40B4-BE49-F238E27FC236}">
                <a16:creationId xmlns="" xmlns:a16="http://schemas.microsoft.com/office/drawing/2014/main" id="{00000000-0008-0000-1000-0000D3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00" name="Line 9">
            <a:extLst>
              <a:ext uri="{FF2B5EF4-FFF2-40B4-BE49-F238E27FC236}">
                <a16:creationId xmlns="" xmlns:a16="http://schemas.microsoft.com/office/drawing/2014/main" id="{00000000-0008-0000-1000-0000D4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01" name="Line 7">
            <a:extLst>
              <a:ext uri="{FF2B5EF4-FFF2-40B4-BE49-F238E27FC236}">
                <a16:creationId xmlns="" xmlns:a16="http://schemas.microsoft.com/office/drawing/2014/main" id="{00000000-0008-0000-1000-0000D5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902" name="Line 8">
            <a:extLst>
              <a:ext uri="{FF2B5EF4-FFF2-40B4-BE49-F238E27FC236}">
                <a16:creationId xmlns="" xmlns:a16="http://schemas.microsoft.com/office/drawing/2014/main" id="{00000000-0008-0000-1000-0000D6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903" name="Line 9">
            <a:extLst>
              <a:ext uri="{FF2B5EF4-FFF2-40B4-BE49-F238E27FC236}">
                <a16:creationId xmlns="" xmlns:a16="http://schemas.microsoft.com/office/drawing/2014/main" id="{00000000-0008-0000-1000-0000D7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904" name="Line 7">
            <a:extLst>
              <a:ext uri="{FF2B5EF4-FFF2-40B4-BE49-F238E27FC236}">
                <a16:creationId xmlns="" xmlns:a16="http://schemas.microsoft.com/office/drawing/2014/main" id="{00000000-0008-0000-1000-0000D8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05" name="Line 8">
            <a:extLst>
              <a:ext uri="{FF2B5EF4-FFF2-40B4-BE49-F238E27FC236}">
                <a16:creationId xmlns="" xmlns:a16="http://schemas.microsoft.com/office/drawing/2014/main" id="{00000000-0008-0000-1000-0000D9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06" name="Line 9">
            <a:extLst>
              <a:ext uri="{FF2B5EF4-FFF2-40B4-BE49-F238E27FC236}">
                <a16:creationId xmlns="" xmlns:a16="http://schemas.microsoft.com/office/drawing/2014/main" id="{00000000-0008-0000-1000-0000DA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07" name="Line 7">
            <a:extLst>
              <a:ext uri="{FF2B5EF4-FFF2-40B4-BE49-F238E27FC236}">
                <a16:creationId xmlns="" xmlns:a16="http://schemas.microsoft.com/office/drawing/2014/main" id="{00000000-0008-0000-1000-0000DB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908" name="Line 8">
            <a:extLst>
              <a:ext uri="{FF2B5EF4-FFF2-40B4-BE49-F238E27FC236}">
                <a16:creationId xmlns="" xmlns:a16="http://schemas.microsoft.com/office/drawing/2014/main" id="{00000000-0008-0000-1000-0000DC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909" name="Line 9">
            <a:extLst>
              <a:ext uri="{FF2B5EF4-FFF2-40B4-BE49-F238E27FC236}">
                <a16:creationId xmlns="" xmlns:a16="http://schemas.microsoft.com/office/drawing/2014/main" id="{00000000-0008-0000-1000-0000DD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910" name="Line 7">
            <a:extLst>
              <a:ext uri="{FF2B5EF4-FFF2-40B4-BE49-F238E27FC236}">
                <a16:creationId xmlns="" xmlns:a16="http://schemas.microsoft.com/office/drawing/2014/main" id="{00000000-0008-0000-1000-0000DE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11" name="Line 8">
            <a:extLst>
              <a:ext uri="{FF2B5EF4-FFF2-40B4-BE49-F238E27FC236}">
                <a16:creationId xmlns="" xmlns:a16="http://schemas.microsoft.com/office/drawing/2014/main" id="{00000000-0008-0000-1000-0000DF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12" name="Line 9">
            <a:extLst>
              <a:ext uri="{FF2B5EF4-FFF2-40B4-BE49-F238E27FC236}">
                <a16:creationId xmlns="" xmlns:a16="http://schemas.microsoft.com/office/drawing/2014/main" id="{00000000-0008-0000-1000-0000E0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13" name="Line 7">
            <a:extLst>
              <a:ext uri="{FF2B5EF4-FFF2-40B4-BE49-F238E27FC236}">
                <a16:creationId xmlns="" xmlns:a16="http://schemas.microsoft.com/office/drawing/2014/main" id="{00000000-0008-0000-1000-0000E1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14" name="Line 8">
            <a:extLst>
              <a:ext uri="{FF2B5EF4-FFF2-40B4-BE49-F238E27FC236}">
                <a16:creationId xmlns="" xmlns:a16="http://schemas.microsoft.com/office/drawing/2014/main" id="{00000000-0008-0000-1000-0000E2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15" name="Line 9">
            <a:extLst>
              <a:ext uri="{FF2B5EF4-FFF2-40B4-BE49-F238E27FC236}">
                <a16:creationId xmlns="" xmlns:a16="http://schemas.microsoft.com/office/drawing/2014/main" id="{00000000-0008-0000-1000-0000E3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16" name="Line 7">
            <a:extLst>
              <a:ext uri="{FF2B5EF4-FFF2-40B4-BE49-F238E27FC236}">
                <a16:creationId xmlns="" xmlns:a16="http://schemas.microsoft.com/office/drawing/2014/main" id="{00000000-0008-0000-1000-0000E4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17" name="Line 8">
            <a:extLst>
              <a:ext uri="{FF2B5EF4-FFF2-40B4-BE49-F238E27FC236}">
                <a16:creationId xmlns="" xmlns:a16="http://schemas.microsoft.com/office/drawing/2014/main" id="{00000000-0008-0000-1000-0000E5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18" name="Line 9">
            <a:extLst>
              <a:ext uri="{FF2B5EF4-FFF2-40B4-BE49-F238E27FC236}">
                <a16:creationId xmlns="" xmlns:a16="http://schemas.microsoft.com/office/drawing/2014/main" id="{00000000-0008-0000-1000-0000E6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19" name="Line 7">
            <a:extLst>
              <a:ext uri="{FF2B5EF4-FFF2-40B4-BE49-F238E27FC236}">
                <a16:creationId xmlns="" xmlns:a16="http://schemas.microsoft.com/office/drawing/2014/main" id="{00000000-0008-0000-1000-0000E7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920" name="Line 8">
            <a:extLst>
              <a:ext uri="{FF2B5EF4-FFF2-40B4-BE49-F238E27FC236}">
                <a16:creationId xmlns="" xmlns:a16="http://schemas.microsoft.com/office/drawing/2014/main" id="{00000000-0008-0000-1000-0000E8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921" name="Line 9">
            <a:extLst>
              <a:ext uri="{FF2B5EF4-FFF2-40B4-BE49-F238E27FC236}">
                <a16:creationId xmlns="" xmlns:a16="http://schemas.microsoft.com/office/drawing/2014/main" id="{00000000-0008-0000-1000-0000E9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922" name="Line 7">
            <a:extLst>
              <a:ext uri="{FF2B5EF4-FFF2-40B4-BE49-F238E27FC236}">
                <a16:creationId xmlns="" xmlns:a16="http://schemas.microsoft.com/office/drawing/2014/main" id="{00000000-0008-0000-1000-0000EA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23" name="Line 8">
            <a:extLst>
              <a:ext uri="{FF2B5EF4-FFF2-40B4-BE49-F238E27FC236}">
                <a16:creationId xmlns="" xmlns:a16="http://schemas.microsoft.com/office/drawing/2014/main" id="{00000000-0008-0000-1000-0000EB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24" name="Line 9">
            <a:extLst>
              <a:ext uri="{FF2B5EF4-FFF2-40B4-BE49-F238E27FC236}">
                <a16:creationId xmlns="" xmlns:a16="http://schemas.microsoft.com/office/drawing/2014/main" id="{00000000-0008-0000-1000-0000EC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25" name="Line 7">
            <a:extLst>
              <a:ext uri="{FF2B5EF4-FFF2-40B4-BE49-F238E27FC236}">
                <a16:creationId xmlns="" xmlns:a16="http://schemas.microsoft.com/office/drawing/2014/main" id="{00000000-0008-0000-1000-0000ED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26" name="Line 8">
            <a:extLst>
              <a:ext uri="{FF2B5EF4-FFF2-40B4-BE49-F238E27FC236}">
                <a16:creationId xmlns="" xmlns:a16="http://schemas.microsoft.com/office/drawing/2014/main" id="{00000000-0008-0000-1000-0000EE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27" name="Line 9">
            <a:extLst>
              <a:ext uri="{FF2B5EF4-FFF2-40B4-BE49-F238E27FC236}">
                <a16:creationId xmlns="" xmlns:a16="http://schemas.microsoft.com/office/drawing/2014/main" id="{00000000-0008-0000-1000-0000EF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28" name="Line 7">
            <a:extLst>
              <a:ext uri="{FF2B5EF4-FFF2-40B4-BE49-F238E27FC236}">
                <a16:creationId xmlns="" xmlns:a16="http://schemas.microsoft.com/office/drawing/2014/main" id="{00000000-0008-0000-1000-0000F0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29" name="Line 8">
            <a:extLst>
              <a:ext uri="{FF2B5EF4-FFF2-40B4-BE49-F238E27FC236}">
                <a16:creationId xmlns="" xmlns:a16="http://schemas.microsoft.com/office/drawing/2014/main" id="{00000000-0008-0000-1000-0000F1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30" name="Line 9">
            <a:extLst>
              <a:ext uri="{FF2B5EF4-FFF2-40B4-BE49-F238E27FC236}">
                <a16:creationId xmlns="" xmlns:a16="http://schemas.microsoft.com/office/drawing/2014/main" id="{00000000-0008-0000-1000-0000F2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31" name="Line 7">
            <a:extLst>
              <a:ext uri="{FF2B5EF4-FFF2-40B4-BE49-F238E27FC236}">
                <a16:creationId xmlns="" xmlns:a16="http://schemas.microsoft.com/office/drawing/2014/main" id="{00000000-0008-0000-1000-0000F3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932" name="Line 8">
            <a:extLst>
              <a:ext uri="{FF2B5EF4-FFF2-40B4-BE49-F238E27FC236}">
                <a16:creationId xmlns="" xmlns:a16="http://schemas.microsoft.com/office/drawing/2014/main" id="{00000000-0008-0000-1000-0000F4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933" name="Line 9">
            <a:extLst>
              <a:ext uri="{FF2B5EF4-FFF2-40B4-BE49-F238E27FC236}">
                <a16:creationId xmlns="" xmlns:a16="http://schemas.microsoft.com/office/drawing/2014/main" id="{00000000-0008-0000-1000-0000F5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934" name="Line 7">
            <a:extLst>
              <a:ext uri="{FF2B5EF4-FFF2-40B4-BE49-F238E27FC236}">
                <a16:creationId xmlns="" xmlns:a16="http://schemas.microsoft.com/office/drawing/2014/main" id="{00000000-0008-0000-1000-0000F6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35" name="Line 8">
            <a:extLst>
              <a:ext uri="{FF2B5EF4-FFF2-40B4-BE49-F238E27FC236}">
                <a16:creationId xmlns="" xmlns:a16="http://schemas.microsoft.com/office/drawing/2014/main" id="{00000000-0008-0000-1000-0000F7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36" name="Line 9">
            <a:extLst>
              <a:ext uri="{FF2B5EF4-FFF2-40B4-BE49-F238E27FC236}">
                <a16:creationId xmlns="" xmlns:a16="http://schemas.microsoft.com/office/drawing/2014/main" id="{00000000-0008-0000-1000-0000F80A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37" name="Line 7">
            <a:extLst>
              <a:ext uri="{FF2B5EF4-FFF2-40B4-BE49-F238E27FC236}">
                <a16:creationId xmlns="" xmlns:a16="http://schemas.microsoft.com/office/drawing/2014/main" id="{00000000-0008-0000-1000-0000F9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938" name="Line 8">
            <a:extLst>
              <a:ext uri="{FF2B5EF4-FFF2-40B4-BE49-F238E27FC236}">
                <a16:creationId xmlns="" xmlns:a16="http://schemas.microsoft.com/office/drawing/2014/main" id="{00000000-0008-0000-1000-0000FA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939" name="Line 9">
            <a:extLst>
              <a:ext uri="{FF2B5EF4-FFF2-40B4-BE49-F238E27FC236}">
                <a16:creationId xmlns="" xmlns:a16="http://schemas.microsoft.com/office/drawing/2014/main" id="{00000000-0008-0000-1000-0000FB0A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940" name="Line 7">
            <a:extLst>
              <a:ext uri="{FF2B5EF4-FFF2-40B4-BE49-F238E27FC236}">
                <a16:creationId xmlns="" xmlns:a16="http://schemas.microsoft.com/office/drawing/2014/main" id="{00000000-0008-0000-1000-0000FC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41" name="Line 8">
            <a:extLst>
              <a:ext uri="{FF2B5EF4-FFF2-40B4-BE49-F238E27FC236}">
                <a16:creationId xmlns="" xmlns:a16="http://schemas.microsoft.com/office/drawing/2014/main" id="{00000000-0008-0000-1000-0000FD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42" name="Line 9">
            <a:extLst>
              <a:ext uri="{FF2B5EF4-FFF2-40B4-BE49-F238E27FC236}">
                <a16:creationId xmlns="" xmlns:a16="http://schemas.microsoft.com/office/drawing/2014/main" id="{00000000-0008-0000-1000-0000FE0A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43" name="Line 7">
            <a:extLst>
              <a:ext uri="{FF2B5EF4-FFF2-40B4-BE49-F238E27FC236}">
                <a16:creationId xmlns="" xmlns:a16="http://schemas.microsoft.com/office/drawing/2014/main" id="{00000000-0008-0000-1000-0000FF0A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944" name="Line 8">
            <a:extLst>
              <a:ext uri="{FF2B5EF4-FFF2-40B4-BE49-F238E27FC236}">
                <a16:creationId xmlns="" xmlns:a16="http://schemas.microsoft.com/office/drawing/2014/main" id="{00000000-0008-0000-1000-000000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945" name="Line 9">
            <a:extLst>
              <a:ext uri="{FF2B5EF4-FFF2-40B4-BE49-F238E27FC236}">
                <a16:creationId xmlns="" xmlns:a16="http://schemas.microsoft.com/office/drawing/2014/main" id="{00000000-0008-0000-1000-000001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946" name="Line 7">
            <a:extLst>
              <a:ext uri="{FF2B5EF4-FFF2-40B4-BE49-F238E27FC236}">
                <a16:creationId xmlns="" xmlns:a16="http://schemas.microsoft.com/office/drawing/2014/main" id="{00000000-0008-0000-1000-000002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47" name="Line 8">
            <a:extLst>
              <a:ext uri="{FF2B5EF4-FFF2-40B4-BE49-F238E27FC236}">
                <a16:creationId xmlns="" xmlns:a16="http://schemas.microsoft.com/office/drawing/2014/main" id="{00000000-0008-0000-1000-000003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48" name="Line 9">
            <a:extLst>
              <a:ext uri="{FF2B5EF4-FFF2-40B4-BE49-F238E27FC236}">
                <a16:creationId xmlns="" xmlns:a16="http://schemas.microsoft.com/office/drawing/2014/main" id="{00000000-0008-0000-1000-000004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49" name="Line 7">
            <a:extLst>
              <a:ext uri="{FF2B5EF4-FFF2-40B4-BE49-F238E27FC236}">
                <a16:creationId xmlns="" xmlns:a16="http://schemas.microsoft.com/office/drawing/2014/main" id="{00000000-0008-0000-1000-000005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950" name="Line 8">
            <a:extLst>
              <a:ext uri="{FF2B5EF4-FFF2-40B4-BE49-F238E27FC236}">
                <a16:creationId xmlns="" xmlns:a16="http://schemas.microsoft.com/office/drawing/2014/main" id="{00000000-0008-0000-1000-000006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951" name="Line 9">
            <a:extLst>
              <a:ext uri="{FF2B5EF4-FFF2-40B4-BE49-F238E27FC236}">
                <a16:creationId xmlns="" xmlns:a16="http://schemas.microsoft.com/office/drawing/2014/main" id="{00000000-0008-0000-1000-000007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952" name="Line 7">
            <a:extLst>
              <a:ext uri="{FF2B5EF4-FFF2-40B4-BE49-F238E27FC236}">
                <a16:creationId xmlns="" xmlns:a16="http://schemas.microsoft.com/office/drawing/2014/main" id="{00000000-0008-0000-1000-000008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53" name="Line 8">
            <a:extLst>
              <a:ext uri="{FF2B5EF4-FFF2-40B4-BE49-F238E27FC236}">
                <a16:creationId xmlns="" xmlns:a16="http://schemas.microsoft.com/office/drawing/2014/main" id="{00000000-0008-0000-1000-000009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54" name="Line 9">
            <a:extLst>
              <a:ext uri="{FF2B5EF4-FFF2-40B4-BE49-F238E27FC236}">
                <a16:creationId xmlns="" xmlns:a16="http://schemas.microsoft.com/office/drawing/2014/main" id="{00000000-0008-0000-1000-00000A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55" name="Line 7">
            <a:extLst>
              <a:ext uri="{FF2B5EF4-FFF2-40B4-BE49-F238E27FC236}">
                <a16:creationId xmlns="" xmlns:a16="http://schemas.microsoft.com/office/drawing/2014/main" id="{00000000-0008-0000-1000-00000B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56" name="Line 8">
            <a:extLst>
              <a:ext uri="{FF2B5EF4-FFF2-40B4-BE49-F238E27FC236}">
                <a16:creationId xmlns="" xmlns:a16="http://schemas.microsoft.com/office/drawing/2014/main" id="{00000000-0008-0000-1000-00000C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57" name="Line 9">
            <a:extLst>
              <a:ext uri="{FF2B5EF4-FFF2-40B4-BE49-F238E27FC236}">
                <a16:creationId xmlns="" xmlns:a16="http://schemas.microsoft.com/office/drawing/2014/main" id="{00000000-0008-0000-1000-00000D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58" name="Line 7">
            <a:extLst>
              <a:ext uri="{FF2B5EF4-FFF2-40B4-BE49-F238E27FC236}">
                <a16:creationId xmlns="" xmlns:a16="http://schemas.microsoft.com/office/drawing/2014/main" id="{00000000-0008-0000-1000-00000E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59" name="Line 8">
            <a:extLst>
              <a:ext uri="{FF2B5EF4-FFF2-40B4-BE49-F238E27FC236}">
                <a16:creationId xmlns="" xmlns:a16="http://schemas.microsoft.com/office/drawing/2014/main" id="{00000000-0008-0000-1000-00000F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60" name="Line 9">
            <a:extLst>
              <a:ext uri="{FF2B5EF4-FFF2-40B4-BE49-F238E27FC236}">
                <a16:creationId xmlns="" xmlns:a16="http://schemas.microsoft.com/office/drawing/2014/main" id="{00000000-0008-0000-1000-000010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61" name="Line 7">
            <a:extLst>
              <a:ext uri="{FF2B5EF4-FFF2-40B4-BE49-F238E27FC236}">
                <a16:creationId xmlns="" xmlns:a16="http://schemas.microsoft.com/office/drawing/2014/main" id="{00000000-0008-0000-1000-000011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962" name="Line 8">
            <a:extLst>
              <a:ext uri="{FF2B5EF4-FFF2-40B4-BE49-F238E27FC236}">
                <a16:creationId xmlns="" xmlns:a16="http://schemas.microsoft.com/office/drawing/2014/main" id="{00000000-0008-0000-1000-000012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963" name="Line 9">
            <a:extLst>
              <a:ext uri="{FF2B5EF4-FFF2-40B4-BE49-F238E27FC236}">
                <a16:creationId xmlns="" xmlns:a16="http://schemas.microsoft.com/office/drawing/2014/main" id="{00000000-0008-0000-1000-000013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964" name="Line 7">
            <a:extLst>
              <a:ext uri="{FF2B5EF4-FFF2-40B4-BE49-F238E27FC236}">
                <a16:creationId xmlns="" xmlns:a16="http://schemas.microsoft.com/office/drawing/2014/main" id="{00000000-0008-0000-1000-000014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65" name="Line 8">
            <a:extLst>
              <a:ext uri="{FF2B5EF4-FFF2-40B4-BE49-F238E27FC236}">
                <a16:creationId xmlns="" xmlns:a16="http://schemas.microsoft.com/office/drawing/2014/main" id="{00000000-0008-0000-1000-000015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66" name="Line 9">
            <a:extLst>
              <a:ext uri="{FF2B5EF4-FFF2-40B4-BE49-F238E27FC236}">
                <a16:creationId xmlns="" xmlns:a16="http://schemas.microsoft.com/office/drawing/2014/main" id="{00000000-0008-0000-1000-000016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67" name="Line 7">
            <a:extLst>
              <a:ext uri="{FF2B5EF4-FFF2-40B4-BE49-F238E27FC236}">
                <a16:creationId xmlns="" xmlns:a16="http://schemas.microsoft.com/office/drawing/2014/main" id="{00000000-0008-0000-1000-000017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68" name="Line 8">
            <a:extLst>
              <a:ext uri="{FF2B5EF4-FFF2-40B4-BE49-F238E27FC236}">
                <a16:creationId xmlns="" xmlns:a16="http://schemas.microsoft.com/office/drawing/2014/main" id="{00000000-0008-0000-1000-000018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69" name="Line 9">
            <a:extLst>
              <a:ext uri="{FF2B5EF4-FFF2-40B4-BE49-F238E27FC236}">
                <a16:creationId xmlns="" xmlns:a16="http://schemas.microsoft.com/office/drawing/2014/main" id="{00000000-0008-0000-1000-000019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70" name="Line 7">
            <a:extLst>
              <a:ext uri="{FF2B5EF4-FFF2-40B4-BE49-F238E27FC236}">
                <a16:creationId xmlns="" xmlns:a16="http://schemas.microsoft.com/office/drawing/2014/main" id="{00000000-0008-0000-1000-00001A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71" name="Line 8">
            <a:extLst>
              <a:ext uri="{FF2B5EF4-FFF2-40B4-BE49-F238E27FC236}">
                <a16:creationId xmlns="" xmlns:a16="http://schemas.microsoft.com/office/drawing/2014/main" id="{00000000-0008-0000-1000-00001B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72" name="Line 9">
            <a:extLst>
              <a:ext uri="{FF2B5EF4-FFF2-40B4-BE49-F238E27FC236}">
                <a16:creationId xmlns="" xmlns:a16="http://schemas.microsoft.com/office/drawing/2014/main" id="{00000000-0008-0000-1000-00001C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5973" name="Line 7">
            <a:extLst>
              <a:ext uri="{FF2B5EF4-FFF2-40B4-BE49-F238E27FC236}">
                <a16:creationId xmlns="" xmlns:a16="http://schemas.microsoft.com/office/drawing/2014/main" id="{00000000-0008-0000-1000-00001D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974" name="Line 8">
            <a:extLst>
              <a:ext uri="{FF2B5EF4-FFF2-40B4-BE49-F238E27FC236}">
                <a16:creationId xmlns="" xmlns:a16="http://schemas.microsoft.com/office/drawing/2014/main" id="{00000000-0008-0000-1000-00001E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975" name="Line 9">
            <a:extLst>
              <a:ext uri="{FF2B5EF4-FFF2-40B4-BE49-F238E27FC236}">
                <a16:creationId xmlns="" xmlns:a16="http://schemas.microsoft.com/office/drawing/2014/main" id="{00000000-0008-0000-1000-00001F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976" name="Line 7">
            <a:extLst>
              <a:ext uri="{FF2B5EF4-FFF2-40B4-BE49-F238E27FC236}">
                <a16:creationId xmlns="" xmlns:a16="http://schemas.microsoft.com/office/drawing/2014/main" id="{00000000-0008-0000-1000-000020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77" name="Line 8">
            <a:extLst>
              <a:ext uri="{FF2B5EF4-FFF2-40B4-BE49-F238E27FC236}">
                <a16:creationId xmlns="" xmlns:a16="http://schemas.microsoft.com/office/drawing/2014/main" id="{00000000-0008-0000-1000-000021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78" name="Line 9">
            <a:extLst>
              <a:ext uri="{FF2B5EF4-FFF2-40B4-BE49-F238E27FC236}">
                <a16:creationId xmlns="" xmlns:a16="http://schemas.microsoft.com/office/drawing/2014/main" id="{00000000-0008-0000-1000-000022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79" name="Line 7">
            <a:extLst>
              <a:ext uri="{FF2B5EF4-FFF2-40B4-BE49-F238E27FC236}">
                <a16:creationId xmlns="" xmlns:a16="http://schemas.microsoft.com/office/drawing/2014/main" id="{00000000-0008-0000-1000-000023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980" name="Line 8">
            <a:extLst>
              <a:ext uri="{FF2B5EF4-FFF2-40B4-BE49-F238E27FC236}">
                <a16:creationId xmlns="" xmlns:a16="http://schemas.microsoft.com/office/drawing/2014/main" id="{00000000-0008-0000-1000-000024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981" name="Line 9">
            <a:extLst>
              <a:ext uri="{FF2B5EF4-FFF2-40B4-BE49-F238E27FC236}">
                <a16:creationId xmlns="" xmlns:a16="http://schemas.microsoft.com/office/drawing/2014/main" id="{00000000-0008-0000-1000-000025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982" name="Line 7">
            <a:extLst>
              <a:ext uri="{FF2B5EF4-FFF2-40B4-BE49-F238E27FC236}">
                <a16:creationId xmlns="" xmlns:a16="http://schemas.microsoft.com/office/drawing/2014/main" id="{00000000-0008-0000-1000-0000260B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983" name="Line 8">
            <a:extLst>
              <a:ext uri="{FF2B5EF4-FFF2-40B4-BE49-F238E27FC236}">
                <a16:creationId xmlns="" xmlns:a16="http://schemas.microsoft.com/office/drawing/2014/main" id="{00000000-0008-0000-1000-0000270B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984" name="Line 9">
            <a:extLst>
              <a:ext uri="{FF2B5EF4-FFF2-40B4-BE49-F238E27FC236}">
                <a16:creationId xmlns="" xmlns:a16="http://schemas.microsoft.com/office/drawing/2014/main" id="{00000000-0008-0000-1000-0000280B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5985" name="Line 7">
            <a:extLst>
              <a:ext uri="{FF2B5EF4-FFF2-40B4-BE49-F238E27FC236}">
                <a16:creationId xmlns="" xmlns:a16="http://schemas.microsoft.com/office/drawing/2014/main" id="{00000000-0008-0000-1000-00002C0B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986" name="Line 8">
            <a:extLst>
              <a:ext uri="{FF2B5EF4-FFF2-40B4-BE49-F238E27FC236}">
                <a16:creationId xmlns="" xmlns:a16="http://schemas.microsoft.com/office/drawing/2014/main" id="{00000000-0008-0000-1000-00002D0B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987" name="Line 9">
            <a:extLst>
              <a:ext uri="{FF2B5EF4-FFF2-40B4-BE49-F238E27FC236}">
                <a16:creationId xmlns="" xmlns:a16="http://schemas.microsoft.com/office/drawing/2014/main" id="{00000000-0008-0000-1000-00002E0B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988" name="Line 7">
            <a:extLst>
              <a:ext uri="{FF2B5EF4-FFF2-40B4-BE49-F238E27FC236}">
                <a16:creationId xmlns="" xmlns:a16="http://schemas.microsoft.com/office/drawing/2014/main" id="{00000000-0008-0000-1000-00003B0B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989" name="Line 8">
            <a:extLst>
              <a:ext uri="{FF2B5EF4-FFF2-40B4-BE49-F238E27FC236}">
                <a16:creationId xmlns="" xmlns:a16="http://schemas.microsoft.com/office/drawing/2014/main" id="{00000000-0008-0000-1000-00003C0B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990" name="Line 9">
            <a:extLst>
              <a:ext uri="{FF2B5EF4-FFF2-40B4-BE49-F238E27FC236}">
                <a16:creationId xmlns="" xmlns:a16="http://schemas.microsoft.com/office/drawing/2014/main" id="{00000000-0008-0000-1000-00003D0B0000}"/>
              </a:ext>
            </a:extLst>
          </p:cNvPr>
          <p:cNvSpPr>
            <a:spLocks noChangeShapeType="1"/>
          </p:cNvSpPr>
          <p:nvPr/>
        </p:nvSpPr>
        <p:spPr bwMode="auto">
          <a:xfrm>
            <a:off x="6556375" y="12142046"/>
            <a:ext cx="0" cy="0"/>
          </a:xfrm>
          <a:prstGeom prst="line">
            <a:avLst/>
          </a:prstGeom>
          <a:noFill/>
          <a:ln w="9525">
            <a:solidFill>
              <a:srgbClr val="000000"/>
            </a:solidFill>
            <a:round/>
            <a:headEnd/>
            <a:tailEnd/>
          </a:ln>
        </p:spPr>
        <p:txBody>
          <a:bodyPr/>
          <a:lstStyle/>
          <a:p>
            <a:endParaRPr lang="en-US"/>
          </a:p>
        </p:txBody>
      </p:sp>
      <p:sp>
        <p:nvSpPr>
          <p:cNvPr id="5991" name="Line 7">
            <a:extLst>
              <a:ext uri="{FF2B5EF4-FFF2-40B4-BE49-F238E27FC236}">
                <a16:creationId xmlns="" xmlns:a16="http://schemas.microsoft.com/office/drawing/2014/main" id="{00000000-0008-0000-1000-00004D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92" name="Line 8">
            <a:extLst>
              <a:ext uri="{FF2B5EF4-FFF2-40B4-BE49-F238E27FC236}">
                <a16:creationId xmlns="" xmlns:a16="http://schemas.microsoft.com/office/drawing/2014/main" id="{00000000-0008-0000-1000-00004E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93" name="Line 9">
            <a:extLst>
              <a:ext uri="{FF2B5EF4-FFF2-40B4-BE49-F238E27FC236}">
                <a16:creationId xmlns="" xmlns:a16="http://schemas.microsoft.com/office/drawing/2014/main" id="{00000000-0008-0000-1000-00004F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5994" name="Line 7">
            <a:extLst>
              <a:ext uri="{FF2B5EF4-FFF2-40B4-BE49-F238E27FC236}">
                <a16:creationId xmlns="" xmlns:a16="http://schemas.microsoft.com/office/drawing/2014/main" id="{00000000-0008-0000-1000-000050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995" name="Line 8">
            <a:extLst>
              <a:ext uri="{FF2B5EF4-FFF2-40B4-BE49-F238E27FC236}">
                <a16:creationId xmlns="" xmlns:a16="http://schemas.microsoft.com/office/drawing/2014/main" id="{00000000-0008-0000-1000-000051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996" name="Line 9">
            <a:extLst>
              <a:ext uri="{FF2B5EF4-FFF2-40B4-BE49-F238E27FC236}">
                <a16:creationId xmlns="" xmlns:a16="http://schemas.microsoft.com/office/drawing/2014/main" id="{00000000-0008-0000-1000-000052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5997" name="Line 7">
            <a:extLst>
              <a:ext uri="{FF2B5EF4-FFF2-40B4-BE49-F238E27FC236}">
                <a16:creationId xmlns="" xmlns:a16="http://schemas.microsoft.com/office/drawing/2014/main" id="{00000000-0008-0000-1000-000053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998" name="Line 8">
            <a:extLst>
              <a:ext uri="{FF2B5EF4-FFF2-40B4-BE49-F238E27FC236}">
                <a16:creationId xmlns="" xmlns:a16="http://schemas.microsoft.com/office/drawing/2014/main" id="{00000000-0008-0000-1000-000054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5999" name="Line 9">
            <a:extLst>
              <a:ext uri="{FF2B5EF4-FFF2-40B4-BE49-F238E27FC236}">
                <a16:creationId xmlns="" xmlns:a16="http://schemas.microsoft.com/office/drawing/2014/main" id="{00000000-0008-0000-1000-000055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00" name="Line 7">
            <a:extLst>
              <a:ext uri="{FF2B5EF4-FFF2-40B4-BE49-F238E27FC236}">
                <a16:creationId xmlns="" xmlns:a16="http://schemas.microsoft.com/office/drawing/2014/main" id="{00000000-0008-0000-1000-0000560B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6001" name="Line 8">
            <a:extLst>
              <a:ext uri="{FF2B5EF4-FFF2-40B4-BE49-F238E27FC236}">
                <a16:creationId xmlns="" xmlns:a16="http://schemas.microsoft.com/office/drawing/2014/main" id="{00000000-0008-0000-1000-0000570B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6002" name="Line 9">
            <a:extLst>
              <a:ext uri="{FF2B5EF4-FFF2-40B4-BE49-F238E27FC236}">
                <a16:creationId xmlns="" xmlns:a16="http://schemas.microsoft.com/office/drawing/2014/main" id="{00000000-0008-0000-1000-0000580B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6003" name="Line 7">
            <a:extLst>
              <a:ext uri="{FF2B5EF4-FFF2-40B4-BE49-F238E27FC236}">
                <a16:creationId xmlns="" xmlns:a16="http://schemas.microsoft.com/office/drawing/2014/main" id="{00000000-0008-0000-1000-000059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6004" name="Line 8">
            <a:extLst>
              <a:ext uri="{FF2B5EF4-FFF2-40B4-BE49-F238E27FC236}">
                <a16:creationId xmlns="" xmlns:a16="http://schemas.microsoft.com/office/drawing/2014/main" id="{00000000-0008-0000-1000-00005A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6005" name="Line 9">
            <a:extLst>
              <a:ext uri="{FF2B5EF4-FFF2-40B4-BE49-F238E27FC236}">
                <a16:creationId xmlns="" xmlns:a16="http://schemas.microsoft.com/office/drawing/2014/main" id="{00000000-0008-0000-1000-00005B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6006" name="Line 7">
            <a:extLst>
              <a:ext uri="{FF2B5EF4-FFF2-40B4-BE49-F238E27FC236}">
                <a16:creationId xmlns="" xmlns:a16="http://schemas.microsoft.com/office/drawing/2014/main" id="{00000000-0008-0000-1000-00005C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07" name="Line 8">
            <a:extLst>
              <a:ext uri="{FF2B5EF4-FFF2-40B4-BE49-F238E27FC236}">
                <a16:creationId xmlns="" xmlns:a16="http://schemas.microsoft.com/office/drawing/2014/main" id="{00000000-0008-0000-1000-00005D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08" name="Line 9">
            <a:extLst>
              <a:ext uri="{FF2B5EF4-FFF2-40B4-BE49-F238E27FC236}">
                <a16:creationId xmlns="" xmlns:a16="http://schemas.microsoft.com/office/drawing/2014/main" id="{00000000-0008-0000-1000-00005E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09" name="Line 7">
            <a:extLst>
              <a:ext uri="{FF2B5EF4-FFF2-40B4-BE49-F238E27FC236}">
                <a16:creationId xmlns="" xmlns:a16="http://schemas.microsoft.com/office/drawing/2014/main" id="{00000000-0008-0000-1000-00005F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6010" name="Line 8">
            <a:extLst>
              <a:ext uri="{FF2B5EF4-FFF2-40B4-BE49-F238E27FC236}">
                <a16:creationId xmlns="" xmlns:a16="http://schemas.microsoft.com/office/drawing/2014/main" id="{00000000-0008-0000-1000-000060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6011" name="Line 9">
            <a:extLst>
              <a:ext uri="{FF2B5EF4-FFF2-40B4-BE49-F238E27FC236}">
                <a16:creationId xmlns="" xmlns:a16="http://schemas.microsoft.com/office/drawing/2014/main" id="{00000000-0008-0000-1000-000061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6012" name="Line 7">
            <a:extLst>
              <a:ext uri="{FF2B5EF4-FFF2-40B4-BE49-F238E27FC236}">
                <a16:creationId xmlns="" xmlns:a16="http://schemas.microsoft.com/office/drawing/2014/main" id="{00000000-0008-0000-1000-000062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13" name="Line 8">
            <a:extLst>
              <a:ext uri="{FF2B5EF4-FFF2-40B4-BE49-F238E27FC236}">
                <a16:creationId xmlns="" xmlns:a16="http://schemas.microsoft.com/office/drawing/2014/main" id="{00000000-0008-0000-1000-000063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14" name="Line 9">
            <a:extLst>
              <a:ext uri="{FF2B5EF4-FFF2-40B4-BE49-F238E27FC236}">
                <a16:creationId xmlns="" xmlns:a16="http://schemas.microsoft.com/office/drawing/2014/main" id="{00000000-0008-0000-1000-000064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15" name="Line 7">
            <a:extLst>
              <a:ext uri="{FF2B5EF4-FFF2-40B4-BE49-F238E27FC236}">
                <a16:creationId xmlns="" xmlns:a16="http://schemas.microsoft.com/office/drawing/2014/main" id="{00000000-0008-0000-1000-000065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16" name="Line 8">
            <a:extLst>
              <a:ext uri="{FF2B5EF4-FFF2-40B4-BE49-F238E27FC236}">
                <a16:creationId xmlns="" xmlns:a16="http://schemas.microsoft.com/office/drawing/2014/main" id="{00000000-0008-0000-1000-000066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17" name="Line 9">
            <a:extLst>
              <a:ext uri="{FF2B5EF4-FFF2-40B4-BE49-F238E27FC236}">
                <a16:creationId xmlns="" xmlns:a16="http://schemas.microsoft.com/office/drawing/2014/main" id="{00000000-0008-0000-1000-000067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18" name="Line 7">
            <a:extLst>
              <a:ext uri="{FF2B5EF4-FFF2-40B4-BE49-F238E27FC236}">
                <a16:creationId xmlns="" xmlns:a16="http://schemas.microsoft.com/office/drawing/2014/main" id="{00000000-0008-0000-1000-000068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6019" name="Line 8">
            <a:extLst>
              <a:ext uri="{FF2B5EF4-FFF2-40B4-BE49-F238E27FC236}">
                <a16:creationId xmlns="" xmlns:a16="http://schemas.microsoft.com/office/drawing/2014/main" id="{00000000-0008-0000-1000-000069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6020" name="Line 9">
            <a:extLst>
              <a:ext uri="{FF2B5EF4-FFF2-40B4-BE49-F238E27FC236}">
                <a16:creationId xmlns="" xmlns:a16="http://schemas.microsoft.com/office/drawing/2014/main" id="{00000000-0008-0000-1000-00006A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6021" name="Line 7">
            <a:extLst>
              <a:ext uri="{FF2B5EF4-FFF2-40B4-BE49-F238E27FC236}">
                <a16:creationId xmlns="" xmlns:a16="http://schemas.microsoft.com/office/drawing/2014/main" id="{00000000-0008-0000-1000-00006B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22" name="Line 8">
            <a:extLst>
              <a:ext uri="{FF2B5EF4-FFF2-40B4-BE49-F238E27FC236}">
                <a16:creationId xmlns="" xmlns:a16="http://schemas.microsoft.com/office/drawing/2014/main" id="{00000000-0008-0000-1000-00006C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23" name="Line 9">
            <a:extLst>
              <a:ext uri="{FF2B5EF4-FFF2-40B4-BE49-F238E27FC236}">
                <a16:creationId xmlns="" xmlns:a16="http://schemas.microsoft.com/office/drawing/2014/main" id="{00000000-0008-0000-1000-00006D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24" name="Line 7">
            <a:extLst>
              <a:ext uri="{FF2B5EF4-FFF2-40B4-BE49-F238E27FC236}">
                <a16:creationId xmlns="" xmlns:a16="http://schemas.microsoft.com/office/drawing/2014/main" id="{00000000-0008-0000-1000-00006E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6025" name="Line 8">
            <a:extLst>
              <a:ext uri="{FF2B5EF4-FFF2-40B4-BE49-F238E27FC236}">
                <a16:creationId xmlns="" xmlns:a16="http://schemas.microsoft.com/office/drawing/2014/main" id="{00000000-0008-0000-1000-00006F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6026" name="Line 9">
            <a:extLst>
              <a:ext uri="{FF2B5EF4-FFF2-40B4-BE49-F238E27FC236}">
                <a16:creationId xmlns="" xmlns:a16="http://schemas.microsoft.com/office/drawing/2014/main" id="{00000000-0008-0000-1000-000070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6027" name="Line 7">
            <a:extLst>
              <a:ext uri="{FF2B5EF4-FFF2-40B4-BE49-F238E27FC236}">
                <a16:creationId xmlns="" xmlns:a16="http://schemas.microsoft.com/office/drawing/2014/main" id="{00000000-0008-0000-1000-000071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28" name="Line 8">
            <a:extLst>
              <a:ext uri="{FF2B5EF4-FFF2-40B4-BE49-F238E27FC236}">
                <a16:creationId xmlns="" xmlns:a16="http://schemas.microsoft.com/office/drawing/2014/main" id="{00000000-0008-0000-1000-000072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29" name="Line 9">
            <a:extLst>
              <a:ext uri="{FF2B5EF4-FFF2-40B4-BE49-F238E27FC236}">
                <a16:creationId xmlns="" xmlns:a16="http://schemas.microsoft.com/office/drawing/2014/main" id="{00000000-0008-0000-1000-000073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30" name="Line 7">
            <a:extLst>
              <a:ext uri="{FF2B5EF4-FFF2-40B4-BE49-F238E27FC236}">
                <a16:creationId xmlns="" xmlns:a16="http://schemas.microsoft.com/office/drawing/2014/main" id="{00000000-0008-0000-1000-000074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31" name="Line 8">
            <a:extLst>
              <a:ext uri="{FF2B5EF4-FFF2-40B4-BE49-F238E27FC236}">
                <a16:creationId xmlns="" xmlns:a16="http://schemas.microsoft.com/office/drawing/2014/main" id="{00000000-0008-0000-1000-000075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32" name="Line 9">
            <a:extLst>
              <a:ext uri="{FF2B5EF4-FFF2-40B4-BE49-F238E27FC236}">
                <a16:creationId xmlns="" xmlns:a16="http://schemas.microsoft.com/office/drawing/2014/main" id="{00000000-0008-0000-1000-000076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33" name="Line 7">
            <a:extLst>
              <a:ext uri="{FF2B5EF4-FFF2-40B4-BE49-F238E27FC236}">
                <a16:creationId xmlns="" xmlns:a16="http://schemas.microsoft.com/office/drawing/2014/main" id="{00000000-0008-0000-1000-000077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6034" name="Line 8">
            <a:extLst>
              <a:ext uri="{FF2B5EF4-FFF2-40B4-BE49-F238E27FC236}">
                <a16:creationId xmlns="" xmlns:a16="http://schemas.microsoft.com/office/drawing/2014/main" id="{00000000-0008-0000-1000-000078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6035" name="Line 9">
            <a:extLst>
              <a:ext uri="{FF2B5EF4-FFF2-40B4-BE49-F238E27FC236}">
                <a16:creationId xmlns="" xmlns:a16="http://schemas.microsoft.com/office/drawing/2014/main" id="{00000000-0008-0000-1000-000079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6036" name="Line 7">
            <a:extLst>
              <a:ext uri="{FF2B5EF4-FFF2-40B4-BE49-F238E27FC236}">
                <a16:creationId xmlns="" xmlns:a16="http://schemas.microsoft.com/office/drawing/2014/main" id="{00000000-0008-0000-1000-00007A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37" name="Line 8">
            <a:extLst>
              <a:ext uri="{FF2B5EF4-FFF2-40B4-BE49-F238E27FC236}">
                <a16:creationId xmlns="" xmlns:a16="http://schemas.microsoft.com/office/drawing/2014/main" id="{00000000-0008-0000-1000-00007B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38" name="Line 9">
            <a:extLst>
              <a:ext uri="{FF2B5EF4-FFF2-40B4-BE49-F238E27FC236}">
                <a16:creationId xmlns="" xmlns:a16="http://schemas.microsoft.com/office/drawing/2014/main" id="{00000000-0008-0000-1000-00007C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39" name="Line 7">
            <a:extLst>
              <a:ext uri="{FF2B5EF4-FFF2-40B4-BE49-F238E27FC236}">
                <a16:creationId xmlns="" xmlns:a16="http://schemas.microsoft.com/office/drawing/2014/main" id="{00000000-0008-0000-1000-00007D0B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6040" name="Line 8">
            <a:extLst>
              <a:ext uri="{FF2B5EF4-FFF2-40B4-BE49-F238E27FC236}">
                <a16:creationId xmlns="" xmlns:a16="http://schemas.microsoft.com/office/drawing/2014/main" id="{00000000-0008-0000-1000-00007E0B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6041" name="Line 9">
            <a:extLst>
              <a:ext uri="{FF2B5EF4-FFF2-40B4-BE49-F238E27FC236}">
                <a16:creationId xmlns="" xmlns:a16="http://schemas.microsoft.com/office/drawing/2014/main" id="{00000000-0008-0000-1000-00007F0B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6042" name="Line 7">
            <a:extLst>
              <a:ext uri="{FF2B5EF4-FFF2-40B4-BE49-F238E27FC236}">
                <a16:creationId xmlns="" xmlns:a16="http://schemas.microsoft.com/office/drawing/2014/main" id="{00000000-0008-0000-1000-000080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43" name="Line 8">
            <a:extLst>
              <a:ext uri="{FF2B5EF4-FFF2-40B4-BE49-F238E27FC236}">
                <a16:creationId xmlns="" xmlns:a16="http://schemas.microsoft.com/office/drawing/2014/main" id="{00000000-0008-0000-1000-000081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44" name="Line 9">
            <a:extLst>
              <a:ext uri="{FF2B5EF4-FFF2-40B4-BE49-F238E27FC236}">
                <a16:creationId xmlns="" xmlns:a16="http://schemas.microsoft.com/office/drawing/2014/main" id="{00000000-0008-0000-1000-000082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45" name="Line 7">
            <a:extLst>
              <a:ext uri="{FF2B5EF4-FFF2-40B4-BE49-F238E27FC236}">
                <a16:creationId xmlns="" xmlns:a16="http://schemas.microsoft.com/office/drawing/2014/main" id="{00000000-0008-0000-1000-000083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6046" name="Line 8">
            <a:extLst>
              <a:ext uri="{FF2B5EF4-FFF2-40B4-BE49-F238E27FC236}">
                <a16:creationId xmlns="" xmlns:a16="http://schemas.microsoft.com/office/drawing/2014/main" id="{00000000-0008-0000-1000-000084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6047" name="Line 9">
            <a:extLst>
              <a:ext uri="{FF2B5EF4-FFF2-40B4-BE49-F238E27FC236}">
                <a16:creationId xmlns="" xmlns:a16="http://schemas.microsoft.com/office/drawing/2014/main" id="{00000000-0008-0000-1000-000085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6048" name="Line 7">
            <a:extLst>
              <a:ext uri="{FF2B5EF4-FFF2-40B4-BE49-F238E27FC236}">
                <a16:creationId xmlns="" xmlns:a16="http://schemas.microsoft.com/office/drawing/2014/main" id="{00000000-0008-0000-1000-000086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49" name="Line 8">
            <a:extLst>
              <a:ext uri="{FF2B5EF4-FFF2-40B4-BE49-F238E27FC236}">
                <a16:creationId xmlns="" xmlns:a16="http://schemas.microsoft.com/office/drawing/2014/main" id="{00000000-0008-0000-1000-000087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50" name="Line 9">
            <a:extLst>
              <a:ext uri="{FF2B5EF4-FFF2-40B4-BE49-F238E27FC236}">
                <a16:creationId xmlns="" xmlns:a16="http://schemas.microsoft.com/office/drawing/2014/main" id="{00000000-0008-0000-1000-000088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51" name="Line 7">
            <a:extLst>
              <a:ext uri="{FF2B5EF4-FFF2-40B4-BE49-F238E27FC236}">
                <a16:creationId xmlns="" xmlns:a16="http://schemas.microsoft.com/office/drawing/2014/main" id="{00000000-0008-0000-1000-0000890B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6052" name="Line 8">
            <a:extLst>
              <a:ext uri="{FF2B5EF4-FFF2-40B4-BE49-F238E27FC236}">
                <a16:creationId xmlns="" xmlns:a16="http://schemas.microsoft.com/office/drawing/2014/main" id="{00000000-0008-0000-1000-00008A0B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6053" name="Line 9">
            <a:extLst>
              <a:ext uri="{FF2B5EF4-FFF2-40B4-BE49-F238E27FC236}">
                <a16:creationId xmlns="" xmlns:a16="http://schemas.microsoft.com/office/drawing/2014/main" id="{00000000-0008-0000-1000-00008B0B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6054" name="Line 7">
            <a:extLst>
              <a:ext uri="{FF2B5EF4-FFF2-40B4-BE49-F238E27FC236}">
                <a16:creationId xmlns="" xmlns:a16="http://schemas.microsoft.com/office/drawing/2014/main" id="{00000000-0008-0000-1000-00008C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6055" name="Line 8">
            <a:extLst>
              <a:ext uri="{FF2B5EF4-FFF2-40B4-BE49-F238E27FC236}">
                <a16:creationId xmlns="" xmlns:a16="http://schemas.microsoft.com/office/drawing/2014/main" id="{00000000-0008-0000-1000-00008D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6056" name="Line 9">
            <a:extLst>
              <a:ext uri="{FF2B5EF4-FFF2-40B4-BE49-F238E27FC236}">
                <a16:creationId xmlns="" xmlns:a16="http://schemas.microsoft.com/office/drawing/2014/main" id="{00000000-0008-0000-1000-00008E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6057" name="Line 7">
            <a:extLst>
              <a:ext uri="{FF2B5EF4-FFF2-40B4-BE49-F238E27FC236}">
                <a16:creationId xmlns="" xmlns:a16="http://schemas.microsoft.com/office/drawing/2014/main" id="{00000000-0008-0000-1000-00008F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58" name="Line 8">
            <a:extLst>
              <a:ext uri="{FF2B5EF4-FFF2-40B4-BE49-F238E27FC236}">
                <a16:creationId xmlns="" xmlns:a16="http://schemas.microsoft.com/office/drawing/2014/main" id="{00000000-0008-0000-1000-000090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59" name="Line 9">
            <a:extLst>
              <a:ext uri="{FF2B5EF4-FFF2-40B4-BE49-F238E27FC236}">
                <a16:creationId xmlns="" xmlns:a16="http://schemas.microsoft.com/office/drawing/2014/main" id="{00000000-0008-0000-1000-000091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60" name="Line 7">
            <a:extLst>
              <a:ext uri="{FF2B5EF4-FFF2-40B4-BE49-F238E27FC236}">
                <a16:creationId xmlns="" xmlns:a16="http://schemas.microsoft.com/office/drawing/2014/main" id="{00000000-0008-0000-1000-000092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6061" name="Line 8">
            <a:extLst>
              <a:ext uri="{FF2B5EF4-FFF2-40B4-BE49-F238E27FC236}">
                <a16:creationId xmlns="" xmlns:a16="http://schemas.microsoft.com/office/drawing/2014/main" id="{00000000-0008-0000-1000-000093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6062" name="Line 9">
            <a:extLst>
              <a:ext uri="{FF2B5EF4-FFF2-40B4-BE49-F238E27FC236}">
                <a16:creationId xmlns="" xmlns:a16="http://schemas.microsoft.com/office/drawing/2014/main" id="{00000000-0008-0000-1000-000094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6063" name="Line 7">
            <a:extLst>
              <a:ext uri="{FF2B5EF4-FFF2-40B4-BE49-F238E27FC236}">
                <a16:creationId xmlns="" xmlns:a16="http://schemas.microsoft.com/office/drawing/2014/main" id="{00000000-0008-0000-1000-000095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64" name="Line 8">
            <a:extLst>
              <a:ext uri="{FF2B5EF4-FFF2-40B4-BE49-F238E27FC236}">
                <a16:creationId xmlns="" xmlns:a16="http://schemas.microsoft.com/office/drawing/2014/main" id="{00000000-0008-0000-1000-000096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65" name="Line 9">
            <a:extLst>
              <a:ext uri="{FF2B5EF4-FFF2-40B4-BE49-F238E27FC236}">
                <a16:creationId xmlns="" xmlns:a16="http://schemas.microsoft.com/office/drawing/2014/main" id="{00000000-0008-0000-1000-000097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66" name="Line 7">
            <a:extLst>
              <a:ext uri="{FF2B5EF4-FFF2-40B4-BE49-F238E27FC236}">
                <a16:creationId xmlns="" xmlns:a16="http://schemas.microsoft.com/office/drawing/2014/main" id="{00000000-0008-0000-1000-000098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67" name="Line 8">
            <a:extLst>
              <a:ext uri="{FF2B5EF4-FFF2-40B4-BE49-F238E27FC236}">
                <a16:creationId xmlns="" xmlns:a16="http://schemas.microsoft.com/office/drawing/2014/main" id="{00000000-0008-0000-1000-000099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68" name="Line 9">
            <a:extLst>
              <a:ext uri="{FF2B5EF4-FFF2-40B4-BE49-F238E27FC236}">
                <a16:creationId xmlns="" xmlns:a16="http://schemas.microsoft.com/office/drawing/2014/main" id="{00000000-0008-0000-1000-00009A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69" name="Line 7">
            <a:extLst>
              <a:ext uri="{FF2B5EF4-FFF2-40B4-BE49-F238E27FC236}">
                <a16:creationId xmlns="" xmlns:a16="http://schemas.microsoft.com/office/drawing/2014/main" id="{00000000-0008-0000-1000-00009B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6070" name="Line 8">
            <a:extLst>
              <a:ext uri="{FF2B5EF4-FFF2-40B4-BE49-F238E27FC236}">
                <a16:creationId xmlns="" xmlns:a16="http://schemas.microsoft.com/office/drawing/2014/main" id="{00000000-0008-0000-1000-00009C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6071" name="Line 9">
            <a:extLst>
              <a:ext uri="{FF2B5EF4-FFF2-40B4-BE49-F238E27FC236}">
                <a16:creationId xmlns="" xmlns:a16="http://schemas.microsoft.com/office/drawing/2014/main" id="{00000000-0008-0000-1000-00009D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6072" name="Line 7">
            <a:extLst>
              <a:ext uri="{FF2B5EF4-FFF2-40B4-BE49-F238E27FC236}">
                <a16:creationId xmlns="" xmlns:a16="http://schemas.microsoft.com/office/drawing/2014/main" id="{00000000-0008-0000-1000-00009E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73" name="Line 8">
            <a:extLst>
              <a:ext uri="{FF2B5EF4-FFF2-40B4-BE49-F238E27FC236}">
                <a16:creationId xmlns="" xmlns:a16="http://schemas.microsoft.com/office/drawing/2014/main" id="{00000000-0008-0000-1000-00009F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74" name="Line 9">
            <a:extLst>
              <a:ext uri="{FF2B5EF4-FFF2-40B4-BE49-F238E27FC236}">
                <a16:creationId xmlns="" xmlns:a16="http://schemas.microsoft.com/office/drawing/2014/main" id="{00000000-0008-0000-1000-0000A0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75" name="Line 7">
            <a:extLst>
              <a:ext uri="{FF2B5EF4-FFF2-40B4-BE49-F238E27FC236}">
                <a16:creationId xmlns="" xmlns:a16="http://schemas.microsoft.com/office/drawing/2014/main" id="{00000000-0008-0000-1000-0000A1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6076" name="Line 8">
            <a:extLst>
              <a:ext uri="{FF2B5EF4-FFF2-40B4-BE49-F238E27FC236}">
                <a16:creationId xmlns="" xmlns:a16="http://schemas.microsoft.com/office/drawing/2014/main" id="{00000000-0008-0000-1000-0000A2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6077" name="Line 9">
            <a:extLst>
              <a:ext uri="{FF2B5EF4-FFF2-40B4-BE49-F238E27FC236}">
                <a16:creationId xmlns="" xmlns:a16="http://schemas.microsoft.com/office/drawing/2014/main" id="{00000000-0008-0000-1000-0000A30B0000}"/>
              </a:ext>
            </a:extLst>
          </p:cNvPr>
          <p:cNvSpPr>
            <a:spLocks noChangeShapeType="1"/>
          </p:cNvSpPr>
          <p:nvPr/>
        </p:nvSpPr>
        <p:spPr bwMode="auto">
          <a:xfrm>
            <a:off x="6556375" y="9475046"/>
            <a:ext cx="0" cy="0"/>
          </a:xfrm>
          <a:prstGeom prst="line">
            <a:avLst/>
          </a:prstGeom>
          <a:noFill/>
          <a:ln w="9525">
            <a:solidFill>
              <a:srgbClr val="000000"/>
            </a:solidFill>
            <a:round/>
            <a:headEnd/>
            <a:tailEnd/>
          </a:ln>
        </p:spPr>
        <p:txBody>
          <a:bodyPr/>
          <a:lstStyle/>
          <a:p>
            <a:endParaRPr lang="en-US"/>
          </a:p>
        </p:txBody>
      </p:sp>
      <p:sp>
        <p:nvSpPr>
          <p:cNvPr id="6078" name="Line 7">
            <a:extLst>
              <a:ext uri="{FF2B5EF4-FFF2-40B4-BE49-F238E27FC236}">
                <a16:creationId xmlns="" xmlns:a16="http://schemas.microsoft.com/office/drawing/2014/main" id="{00000000-0008-0000-1000-0000A4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79" name="Line 8">
            <a:extLst>
              <a:ext uri="{FF2B5EF4-FFF2-40B4-BE49-F238E27FC236}">
                <a16:creationId xmlns="" xmlns:a16="http://schemas.microsoft.com/office/drawing/2014/main" id="{00000000-0008-0000-1000-0000A5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80" name="Line 9">
            <a:extLst>
              <a:ext uri="{FF2B5EF4-FFF2-40B4-BE49-F238E27FC236}">
                <a16:creationId xmlns="" xmlns:a16="http://schemas.microsoft.com/office/drawing/2014/main" id="{00000000-0008-0000-1000-0000A6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81" name="Line 7">
            <a:extLst>
              <a:ext uri="{FF2B5EF4-FFF2-40B4-BE49-F238E27FC236}">
                <a16:creationId xmlns="" xmlns:a16="http://schemas.microsoft.com/office/drawing/2014/main" id="{00000000-0008-0000-1000-0000A7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82" name="Line 8">
            <a:extLst>
              <a:ext uri="{FF2B5EF4-FFF2-40B4-BE49-F238E27FC236}">
                <a16:creationId xmlns="" xmlns:a16="http://schemas.microsoft.com/office/drawing/2014/main" id="{00000000-0008-0000-1000-0000A8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83" name="Line 9">
            <a:extLst>
              <a:ext uri="{FF2B5EF4-FFF2-40B4-BE49-F238E27FC236}">
                <a16:creationId xmlns="" xmlns:a16="http://schemas.microsoft.com/office/drawing/2014/main" id="{00000000-0008-0000-1000-0000A90B0000}"/>
              </a:ext>
            </a:extLst>
          </p:cNvPr>
          <p:cNvSpPr>
            <a:spLocks noChangeShapeType="1"/>
          </p:cNvSpPr>
          <p:nvPr/>
        </p:nvSpPr>
        <p:spPr bwMode="auto">
          <a:xfrm>
            <a:off x="6556375" y="10008446"/>
            <a:ext cx="0" cy="0"/>
          </a:xfrm>
          <a:prstGeom prst="line">
            <a:avLst/>
          </a:prstGeom>
          <a:noFill/>
          <a:ln w="9525">
            <a:solidFill>
              <a:srgbClr val="000000"/>
            </a:solidFill>
            <a:round/>
            <a:headEnd/>
            <a:tailEnd/>
          </a:ln>
        </p:spPr>
        <p:txBody>
          <a:bodyPr/>
          <a:lstStyle/>
          <a:p>
            <a:endParaRPr lang="en-US"/>
          </a:p>
        </p:txBody>
      </p:sp>
      <p:sp>
        <p:nvSpPr>
          <p:cNvPr id="6084" name="Line 7">
            <a:extLst>
              <a:ext uri="{FF2B5EF4-FFF2-40B4-BE49-F238E27FC236}">
                <a16:creationId xmlns="" xmlns:a16="http://schemas.microsoft.com/office/drawing/2014/main" id="{00000000-0008-0000-1000-0000AA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6085" name="Line 8">
            <a:extLst>
              <a:ext uri="{FF2B5EF4-FFF2-40B4-BE49-F238E27FC236}">
                <a16:creationId xmlns="" xmlns:a16="http://schemas.microsoft.com/office/drawing/2014/main" id="{00000000-0008-0000-1000-0000AB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6086" name="Line 9">
            <a:extLst>
              <a:ext uri="{FF2B5EF4-FFF2-40B4-BE49-F238E27FC236}">
                <a16:creationId xmlns="" xmlns:a16="http://schemas.microsoft.com/office/drawing/2014/main" id="{00000000-0008-0000-1000-0000AC0B0000}"/>
              </a:ext>
            </a:extLst>
          </p:cNvPr>
          <p:cNvSpPr>
            <a:spLocks noChangeShapeType="1"/>
          </p:cNvSpPr>
          <p:nvPr/>
        </p:nvSpPr>
        <p:spPr bwMode="auto">
          <a:xfrm>
            <a:off x="6556375" y="11075246"/>
            <a:ext cx="0" cy="0"/>
          </a:xfrm>
          <a:prstGeom prst="line">
            <a:avLst/>
          </a:prstGeom>
          <a:noFill/>
          <a:ln w="9525">
            <a:solidFill>
              <a:srgbClr val="000000"/>
            </a:solidFill>
            <a:round/>
            <a:headEnd/>
            <a:tailEnd/>
          </a:ln>
        </p:spPr>
        <p:txBody>
          <a:bodyPr/>
          <a:lstStyle/>
          <a:p>
            <a:endParaRPr lang="en-US"/>
          </a:p>
        </p:txBody>
      </p:sp>
      <p:sp>
        <p:nvSpPr>
          <p:cNvPr id="6087" name="Line 7">
            <a:extLst>
              <a:ext uri="{FF2B5EF4-FFF2-40B4-BE49-F238E27FC236}">
                <a16:creationId xmlns="" xmlns:a16="http://schemas.microsoft.com/office/drawing/2014/main" id="{00000000-0008-0000-1000-0000AD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88" name="Line 8">
            <a:extLst>
              <a:ext uri="{FF2B5EF4-FFF2-40B4-BE49-F238E27FC236}">
                <a16:creationId xmlns="" xmlns:a16="http://schemas.microsoft.com/office/drawing/2014/main" id="{00000000-0008-0000-1000-0000AE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89" name="Line 9">
            <a:extLst>
              <a:ext uri="{FF2B5EF4-FFF2-40B4-BE49-F238E27FC236}">
                <a16:creationId xmlns="" xmlns:a16="http://schemas.microsoft.com/office/drawing/2014/main" id="{00000000-0008-0000-1000-0000AF0B0000}"/>
              </a:ext>
            </a:extLst>
          </p:cNvPr>
          <p:cNvSpPr>
            <a:spLocks noChangeShapeType="1"/>
          </p:cNvSpPr>
          <p:nvPr/>
        </p:nvSpPr>
        <p:spPr bwMode="auto">
          <a:xfrm>
            <a:off x="6556375" y="10541846"/>
            <a:ext cx="0" cy="0"/>
          </a:xfrm>
          <a:prstGeom prst="line">
            <a:avLst/>
          </a:prstGeom>
          <a:noFill/>
          <a:ln w="9525">
            <a:solidFill>
              <a:srgbClr val="000000"/>
            </a:solidFill>
            <a:round/>
            <a:headEnd/>
            <a:tailEnd/>
          </a:ln>
        </p:spPr>
        <p:txBody>
          <a:bodyPr/>
          <a:lstStyle/>
          <a:p>
            <a:endParaRPr lang="en-US"/>
          </a:p>
        </p:txBody>
      </p:sp>
      <p:sp>
        <p:nvSpPr>
          <p:cNvPr id="6090" name="Line 7">
            <a:extLst>
              <a:ext uri="{FF2B5EF4-FFF2-40B4-BE49-F238E27FC236}">
                <a16:creationId xmlns="" xmlns:a16="http://schemas.microsoft.com/office/drawing/2014/main" id="{00000000-0008-0000-1000-0000B00B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6091" name="Line 8">
            <a:extLst>
              <a:ext uri="{FF2B5EF4-FFF2-40B4-BE49-F238E27FC236}">
                <a16:creationId xmlns="" xmlns:a16="http://schemas.microsoft.com/office/drawing/2014/main" id="{00000000-0008-0000-1000-0000B10B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sp>
        <p:nvSpPr>
          <p:cNvPr id="6092" name="Line 9">
            <a:extLst>
              <a:ext uri="{FF2B5EF4-FFF2-40B4-BE49-F238E27FC236}">
                <a16:creationId xmlns="" xmlns:a16="http://schemas.microsoft.com/office/drawing/2014/main" id="{00000000-0008-0000-1000-0000B20B0000}"/>
              </a:ext>
            </a:extLst>
          </p:cNvPr>
          <p:cNvSpPr>
            <a:spLocks noChangeShapeType="1"/>
          </p:cNvSpPr>
          <p:nvPr/>
        </p:nvSpPr>
        <p:spPr bwMode="auto">
          <a:xfrm>
            <a:off x="6556375" y="11608646"/>
            <a:ext cx="0" cy="0"/>
          </a:xfrm>
          <a:prstGeom prst="line">
            <a:avLst/>
          </a:prstGeom>
          <a:noFill/>
          <a:ln w="9525">
            <a:solidFill>
              <a:srgbClr val="000000"/>
            </a:solidFill>
            <a:round/>
            <a:headEnd/>
            <a:tailEnd/>
          </a:ln>
        </p:spPr>
        <p:txBody>
          <a:bodyPr/>
          <a:lstStyle/>
          <a:p>
            <a:endParaRPr lang="en-US"/>
          </a:p>
        </p:txBody>
      </p:sp>
      <p:cxnSp>
        <p:nvCxnSpPr>
          <p:cNvPr id="6093" name="Straight Connector 6092">
            <a:extLst>
              <a:ext uri="{FF2B5EF4-FFF2-40B4-BE49-F238E27FC236}">
                <a16:creationId xmlns="" xmlns:a16="http://schemas.microsoft.com/office/drawing/2014/main" id="{00000000-0008-0000-1000-00000E000000}"/>
              </a:ext>
            </a:extLst>
          </p:cNvPr>
          <p:cNvCxnSpPr/>
          <p:nvPr/>
        </p:nvCxnSpPr>
        <p:spPr bwMode="auto">
          <a:xfrm>
            <a:off x="8053802" y="6960446"/>
            <a:ext cx="743355" cy="0"/>
          </a:xfrm>
          <a:prstGeom prst="line">
            <a:avLst/>
          </a:prstGeom>
          <a:solidFill>
            <a:srgbClr val="FFFFFF"/>
          </a:solidFill>
          <a:ln w="9525" cap="flat" cmpd="sng" algn="ctr">
            <a:solidFill>
              <a:srgbClr val="000000"/>
            </a:solidFill>
            <a:prstDash val="solid"/>
            <a:round/>
            <a:headEnd type="none" w="med" len="med"/>
            <a:tailEnd type="none" w="med" len="med"/>
          </a:ln>
          <a:effectLst/>
        </p:spPr>
      </p:cxnSp>
      <p:sp>
        <p:nvSpPr>
          <p:cNvPr id="6094" name="Rectangle 6093"/>
          <p:cNvSpPr/>
          <p:nvPr/>
        </p:nvSpPr>
        <p:spPr>
          <a:xfrm>
            <a:off x="1143000" y="228600"/>
            <a:ext cx="2440092" cy="461665"/>
          </a:xfrm>
          <a:prstGeom prst="rect">
            <a:avLst/>
          </a:prstGeom>
        </p:spPr>
        <p:txBody>
          <a:bodyPr wrap="none">
            <a:spAutoFit/>
          </a:bodyPr>
          <a:lstStyle/>
          <a:p>
            <a:r>
              <a:rPr lang="mn-MN" sz="2400" b="1" cap="all" dirty="0">
                <a:solidFill>
                  <a:srgbClr val="002060"/>
                </a:solidFill>
                <a:latin typeface="Tahoma" panose="020B0604030504040204" pitchFamily="34" charset="0"/>
                <a:ea typeface="Tahoma" panose="020B0604030504040204" pitchFamily="34" charset="0"/>
                <a:cs typeface="Tahoma" panose="020B0604030504040204" pitchFamily="34" charset="0"/>
              </a:rPr>
              <a:t>АЖ ҮЙЛДВЭР</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p>
        </p:txBody>
      </p:sp>
      <p:sp>
        <p:nvSpPr>
          <p:cNvPr id="609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7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09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8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09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9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0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C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0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D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0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E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0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F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0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0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0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1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0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2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0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3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0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4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0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5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1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6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1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7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1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A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1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B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1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C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1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D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1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E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1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F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1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90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1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91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2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92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2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93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2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94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2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95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612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96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12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97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12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98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12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99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12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9A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12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9B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13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9C01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13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9D01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13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9E01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13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9F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13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A0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13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A1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13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A2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13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A3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13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A4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13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A8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14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A9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14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AA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14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AB01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14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AC01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14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AD01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14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AE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14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AF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14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B0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14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B1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14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B2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15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B3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15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B7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15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B8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15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B9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15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C0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15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C1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15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C2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15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C3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15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C4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15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C5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16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C6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16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C7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16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C8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16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C9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16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CA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16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CB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16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CC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16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CD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16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CE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16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CF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17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D0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17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D1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17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D2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17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D3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17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D4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17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D5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17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D6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17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D7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17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D8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17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D9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18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DA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18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DB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18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DC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18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DD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18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DE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18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DF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18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0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18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1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18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2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18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3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19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4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19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5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19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6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19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7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19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8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19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9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19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A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19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B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19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C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19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D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20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E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20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F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20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0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0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1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0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2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0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3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20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4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20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5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20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6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0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7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1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8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1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9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1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A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1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B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1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C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1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D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1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E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1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F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21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0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21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1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22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2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2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3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2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4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2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5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2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6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2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7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2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8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2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9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2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A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2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B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23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C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23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D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23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E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3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F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3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0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3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11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23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12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23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3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23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14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23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15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24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6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24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17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24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18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24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9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24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1A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24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1B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24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C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24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20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24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21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24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22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25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29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25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2A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25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2B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25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2F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25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30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25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31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25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3B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5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3C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5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3D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5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3E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26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3F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26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40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26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41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26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42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26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43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26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44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26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45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26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46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26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47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6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48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7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49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7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4A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7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4B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7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4C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7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4D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7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4E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7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4F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7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50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27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51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27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52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28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53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8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54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8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55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8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56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28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57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28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58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28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59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8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5A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8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5B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8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5C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9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5D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9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5E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9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5F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29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60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29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61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29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62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9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63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9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64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9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65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29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66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30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67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30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68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30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69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30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6A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30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6B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30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6C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30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6D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30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6E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30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6F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30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0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31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1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31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2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31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3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31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4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31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5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31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6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31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7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31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8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31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9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31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A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32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B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32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C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32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D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32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E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32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F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32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0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32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1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32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2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32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3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32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4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33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5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33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6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33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7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33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8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33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9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33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A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33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B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33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C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33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D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33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E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34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F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34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90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34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91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34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92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34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93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34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94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34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95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34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96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34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97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34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98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35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99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35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9A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35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9B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35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9C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35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9D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35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9E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35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9F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35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A0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35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A1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35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A2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36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A3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36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A4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36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A5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36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A6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36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A7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36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A8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36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A9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36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AA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36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AB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36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AC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37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AD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37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AE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37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AF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37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B3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37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B4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37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B5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37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B6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37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B7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37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B8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37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B9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38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BA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38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BB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38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BC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38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BD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38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BE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38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C2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38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C3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38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C4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38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CB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38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CC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39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CD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39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CE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39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CF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39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D0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39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D1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39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D2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39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D3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39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D4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39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D5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39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D6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40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D7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0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D8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0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D9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0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DA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0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DB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0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DC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0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DD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0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DE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0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DF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0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0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41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1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41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2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41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3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1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4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1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5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1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6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1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7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1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8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1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9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1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A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2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B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2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C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42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D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42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E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42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F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2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0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2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1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2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2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42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3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42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4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43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5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3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6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3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7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3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8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43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9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43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A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43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B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3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C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3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D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3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E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44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F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44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0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44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1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4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2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4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3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4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4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4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5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4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6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4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7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4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8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5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9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5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A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45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B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45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C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45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D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5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E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5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F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5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10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5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11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5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2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6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13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6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14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6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5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6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16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46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17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46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8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46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19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6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1A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6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B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6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1C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47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1D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47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E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47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1F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47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20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47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21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47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22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47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23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47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24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47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2503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47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2603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48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2703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48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2B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48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2C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48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2D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48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3403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48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3503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48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3603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48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3A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48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3B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48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3C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49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46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9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47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9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48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9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49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49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4A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49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4B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49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4C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49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4D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49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4E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49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4F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50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50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50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51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50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52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0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53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0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54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0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55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0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56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0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57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0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58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0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59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1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5A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1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5B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1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5C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1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5D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1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5E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1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5F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1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60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1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61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51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62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51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63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52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64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2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65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2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66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2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67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2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68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2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69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2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6A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2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6B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2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6C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2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6D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3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6E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3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6F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3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0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53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1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53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2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53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3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3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4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3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5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3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6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53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7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54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8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54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9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4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A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4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B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4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C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54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D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54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E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54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F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4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0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4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1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5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2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55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3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55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4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55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5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5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6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5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7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5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8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5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9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5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A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5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B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6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C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6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D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6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E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6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F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6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90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6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91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6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92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6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93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6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94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56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95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57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96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57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97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7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98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7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99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7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9A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7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9B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7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9C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7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9D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7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9E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7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9F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8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A0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8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A1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8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A2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8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A3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58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A4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58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A5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58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A6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8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A7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8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A8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8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A9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59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AA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59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AB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59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30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59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31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59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32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59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33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59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34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59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35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59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36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59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37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60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38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60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39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60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3A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60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3B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60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3C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60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3D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60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3E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60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42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60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43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60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44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61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45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61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46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61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47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61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48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61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49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61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4A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61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4B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61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4C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61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4D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61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51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62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52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62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53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62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5A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2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5B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2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5C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2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5D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62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5E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62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5F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62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60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2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61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3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62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3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63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63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64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63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65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63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66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3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67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3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68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3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69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3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6A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3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6B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4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6C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4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6D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4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6E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4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6F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64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0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64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1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64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2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4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3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4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4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4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5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5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6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5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7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5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8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5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9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5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A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5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B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65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C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65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D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65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E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5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F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6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0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6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1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66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2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66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3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66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4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6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5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6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6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6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7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66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8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66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9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67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A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7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B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7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C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7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D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67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E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67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F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67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90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7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91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7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92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7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93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8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94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8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95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8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96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8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97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8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98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8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99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68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9A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68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9B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68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9C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8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9D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9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9E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9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9F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9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A0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9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A1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9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A2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9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A3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9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A4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9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A5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69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A6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69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A7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70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A8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0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A9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0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AA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0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AB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70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AC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70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AD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70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AE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70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AF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70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B0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70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B1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71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B2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71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B3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71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B4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71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B5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71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B6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71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BA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71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BB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71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BC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71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C3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71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C4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72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C5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72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C9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72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CA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72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CB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72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D5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2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D6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2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D7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2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D8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72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D9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72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DA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73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DB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73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DC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73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DD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73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DE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73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DF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73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0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73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1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73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2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73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3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73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4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4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5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4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6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4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7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74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8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74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9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74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A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74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B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74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C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74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D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4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E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5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F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5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0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75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1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75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2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75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3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5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4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5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5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5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6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75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7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75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8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76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9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76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A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76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B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76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C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6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D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6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E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6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F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76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0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76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1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76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2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77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3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77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4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77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5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77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6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77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7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77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8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7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9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7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A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7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B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77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C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78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D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78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E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78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F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78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0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78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11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78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12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78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3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78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14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78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15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78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6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79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17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9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18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9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9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9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1A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79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1B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79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C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79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1D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79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1E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79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F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79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20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0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21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0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22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0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23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80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24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80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25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80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26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0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27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0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28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0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29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80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2A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81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2B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81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2C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81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2D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81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2E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81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2F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1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30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1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31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1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32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81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33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81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34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82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35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82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36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82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37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82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38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82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39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82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3A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82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3B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82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3C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82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3D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82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3E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83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3F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83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40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83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41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83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42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83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43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83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44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83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45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83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46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83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47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83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48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84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49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84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4D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84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4E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84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4F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84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50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84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51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84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52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84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53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84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54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84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55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85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56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85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57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85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58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85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5C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85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5D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85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5E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85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65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85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66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85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67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85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68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86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69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86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6A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86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6B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6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6C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6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6D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6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6E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86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6F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86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0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86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1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86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2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87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3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87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4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7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5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7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6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7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7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87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8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87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9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87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A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87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B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87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C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88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D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88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E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88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F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88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0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8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1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8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2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8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3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88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4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88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5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88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6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89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7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89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8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89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9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9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A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9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B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9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C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89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D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89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E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89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F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89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90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0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91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0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92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90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93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90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94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90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95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0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96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0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97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0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98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90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99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90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9A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91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9B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1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9C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1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9D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1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9E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1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9F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1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A0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1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A1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1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A2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1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A3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1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A4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92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A5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92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A6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92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A7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2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A8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2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A9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2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AA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2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AB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2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AC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2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AD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2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AE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3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AF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3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B0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93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B1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93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B2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93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B3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3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B4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3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B5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3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B6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93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B7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93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B8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94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B9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94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BA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94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BB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94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BC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94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BD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94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BE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94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BF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94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C0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94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C1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94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C5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95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C6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95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C7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95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CE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95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CF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95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D0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95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D4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95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D5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95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D6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95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0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5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1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6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2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6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3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96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4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96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5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96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6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96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7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96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8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96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9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96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A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96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B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97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C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7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D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7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E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7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F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7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0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7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1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7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2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7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3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7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4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7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5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98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6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98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7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98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8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8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9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8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A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8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B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98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C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98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D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98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E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8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F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9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0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9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1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9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2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9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3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99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4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99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5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99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6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99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7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9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8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9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9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00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A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00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B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00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C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00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D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00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E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00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F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00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10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700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11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700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2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700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13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01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14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01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5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01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16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01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17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01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8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01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19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01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1A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01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B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01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1C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701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1D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702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E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702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1F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02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20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02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21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02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22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02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23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02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24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02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25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02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26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02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27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03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28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03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29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03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2A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03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2B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03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2C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03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2D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03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2E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03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2F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03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30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03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31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04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32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04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33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04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34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04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35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04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36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04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37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04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38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04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39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04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3A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04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3B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05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3C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05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3D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05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3E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05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3F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05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40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05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41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05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42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05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43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705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44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705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45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cxnSp>
        <p:nvCxnSpPr>
          <p:cNvPr id="7060" name="Straight Connector 7059">
            <a:extLst>
              <a:ext uri="{FF2B5EF4-FFF2-40B4-BE49-F238E27FC236}">
                <a16:creationId xmlns:lc="http://schemas.openxmlformats.org/drawingml/2006/lockedCanvas" xmlns="" xmlns:a16="http://schemas.microsoft.com/office/drawing/2014/main" xmlns:xdr="http://schemas.openxmlformats.org/drawingml/2006/spreadsheetDrawing" id="{00000000-0008-0000-1000-000048060000}"/>
              </a:ext>
            </a:extLst>
          </p:cNvPr>
          <p:cNvCxnSpPr>
            <a:cxnSpLocks noChangeShapeType="1"/>
          </p:cNvCxnSpPr>
          <p:nvPr/>
        </p:nvCxnSpPr>
        <p:spPr bwMode="auto">
          <a:xfrm>
            <a:off x="5667375" y="7229475"/>
            <a:ext cx="447675" cy="0"/>
          </a:xfrm>
          <a:prstGeom prst="line">
            <a:avLst/>
          </a:prstGeom>
          <a:noFill/>
          <a:ln w="9525" algn="ctr">
            <a:solidFill>
              <a:schemeClr val="bg1"/>
            </a:solidFill>
            <a:round/>
            <a:headEnd/>
            <a:tailEnd/>
          </a:ln>
        </p:spPr>
      </p:cxnSp>
      <p:cxnSp>
        <p:nvCxnSpPr>
          <p:cNvPr id="7061" name="Straight Connector 7060">
            <a:extLst>
              <a:ext uri="{FF2B5EF4-FFF2-40B4-BE49-F238E27FC236}">
                <a16:creationId xmlns:lc="http://schemas.openxmlformats.org/drawingml/2006/lockedCanvas" xmlns="" xmlns:a16="http://schemas.microsoft.com/office/drawing/2014/main" xmlns:xdr="http://schemas.openxmlformats.org/drawingml/2006/spreadsheetDrawing" id="{00000000-0008-0000-1000-000049060000}"/>
              </a:ext>
            </a:extLst>
          </p:cNvPr>
          <p:cNvCxnSpPr>
            <a:cxnSpLocks noChangeShapeType="1"/>
          </p:cNvCxnSpPr>
          <p:nvPr/>
        </p:nvCxnSpPr>
        <p:spPr bwMode="auto">
          <a:xfrm>
            <a:off x="5667375" y="7229475"/>
            <a:ext cx="447675" cy="0"/>
          </a:xfrm>
          <a:prstGeom prst="line">
            <a:avLst/>
          </a:prstGeom>
          <a:noFill/>
          <a:ln w="9525" algn="ctr">
            <a:solidFill>
              <a:schemeClr val="bg1"/>
            </a:solidFill>
            <a:round/>
            <a:headEnd/>
            <a:tailEnd/>
          </a:ln>
        </p:spPr>
      </p:cxnSp>
      <p:cxnSp>
        <p:nvCxnSpPr>
          <p:cNvPr id="7062" name="Straight Connector 7061">
            <a:extLst>
              <a:ext uri="{FF2B5EF4-FFF2-40B4-BE49-F238E27FC236}">
                <a16:creationId xmlns:lc="http://schemas.openxmlformats.org/drawingml/2006/lockedCanvas" xmlns="" xmlns:a16="http://schemas.microsoft.com/office/drawing/2014/main" xmlns:xdr="http://schemas.openxmlformats.org/drawingml/2006/spreadsheetDrawing" id="{00000000-0008-0000-1000-00004A060000}"/>
              </a:ext>
            </a:extLst>
          </p:cNvPr>
          <p:cNvCxnSpPr>
            <a:cxnSpLocks noChangeShapeType="1"/>
          </p:cNvCxnSpPr>
          <p:nvPr/>
        </p:nvCxnSpPr>
        <p:spPr bwMode="auto">
          <a:xfrm>
            <a:off x="5667375" y="7229475"/>
            <a:ext cx="447675" cy="0"/>
          </a:xfrm>
          <a:prstGeom prst="line">
            <a:avLst/>
          </a:prstGeom>
          <a:noFill/>
          <a:ln w="9525" algn="ctr">
            <a:solidFill>
              <a:schemeClr val="bg1"/>
            </a:solidFill>
            <a:round/>
            <a:headEnd/>
            <a:tailEnd/>
          </a:ln>
        </p:spPr>
      </p:cxnSp>
      <p:sp>
        <p:nvSpPr>
          <p:cNvPr id="706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7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6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8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6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9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6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C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6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D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6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E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6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F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7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0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7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1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7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2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7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3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7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4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7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5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7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6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7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7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7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A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7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B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8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C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8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D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8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E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8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F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8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007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8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107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8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207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8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307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8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407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8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507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709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6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09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7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09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8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09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9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09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A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09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B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09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C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09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D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09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E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09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12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10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13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10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4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10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1B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10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1C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10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D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10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21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10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22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10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23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10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30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0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31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1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32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1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33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11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34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11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35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11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36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1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37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1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38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1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39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11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3A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11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3B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12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3C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2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3D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2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3E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2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3F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2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40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2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41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2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42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2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43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2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44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2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45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13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46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13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47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13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48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3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49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3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4A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3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4B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3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4C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3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4D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3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4E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3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4F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4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50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4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51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14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52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14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53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14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54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4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55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4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56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4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57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14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58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14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59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15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5A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5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5B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5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5C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5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5D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15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5E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15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5F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15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60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5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61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5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62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5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63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16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64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16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65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16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66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6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67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6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68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6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69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6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6A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6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6B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6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6C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6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6D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7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6E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7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6F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17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0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17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1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17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2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7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3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7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4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7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5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7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6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7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7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8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8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8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9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8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A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18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B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18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C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18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D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18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E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8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F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8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0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18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1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19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2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19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3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19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4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19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5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19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6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19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A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19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B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19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C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19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99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19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9A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20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9B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20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AB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0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AC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0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AD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0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AE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20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AF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20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B0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20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B1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0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B2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0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B3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1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B4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21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B5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21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B6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21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B7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21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B8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21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B9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21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BA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1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BB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1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BC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1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BD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22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BE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22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BF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22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C0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2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C1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2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C2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2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C3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2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C4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2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C5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2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C6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22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C7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23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C8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23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C9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3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CA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3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CB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3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CC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23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CD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23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CE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23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CF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3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D0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3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D1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4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D2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4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D3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4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D4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4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D5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24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D6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24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D7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24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D8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4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D9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4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DA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4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DB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25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DC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25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DD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25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DE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5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DF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5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0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5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1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25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2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25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3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25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4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5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5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6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6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6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7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26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8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26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9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26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A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26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B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26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C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26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D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6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E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6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F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7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0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27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1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27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2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27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3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7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4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7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5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7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6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7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7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7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8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7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9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28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A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28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B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28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C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8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D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8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E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8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F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28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0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28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1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28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2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8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3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9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4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9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5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9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6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9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7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29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8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29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9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29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A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29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B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9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C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29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D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30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E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30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F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30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0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30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11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30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12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30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3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30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14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30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15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30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6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30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17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31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18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31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9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31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1D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31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1E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31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F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31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26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31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27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31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28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31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2C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31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2D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32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2E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32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3B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2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3C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2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3D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2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3E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32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3F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32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40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32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41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32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42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32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43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33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44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33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45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33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46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33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47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3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48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3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49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3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4A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33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4B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33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4C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33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4D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4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4E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4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4F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4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50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34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51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34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52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34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53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4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54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4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55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4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56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34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57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35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58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35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59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5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5A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5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5B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5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5C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35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5D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35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5E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35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5F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35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60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35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61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36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62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36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63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36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64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36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65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6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66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6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67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6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68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36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69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36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6A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36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6B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37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6C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37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6D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37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6E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37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6F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37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0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37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1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7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2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7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3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7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4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37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5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38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6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38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7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8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8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8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9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8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A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38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B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38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C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38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D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8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E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8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F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9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0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39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1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39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2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39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3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9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4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9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5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39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6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39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7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39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8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39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9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0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A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0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B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0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C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40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D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40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E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40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F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40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90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40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91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40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95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40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96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41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97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41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A4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41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A5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41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A6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41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B6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1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B7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1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B8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1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B9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41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BA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41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BB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42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BC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42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BD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42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BE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42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BF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42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C0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42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C1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42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C2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42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C3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42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C4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42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C5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3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C6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3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C7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3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C8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43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C9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43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CA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43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CB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43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CC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43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CD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43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CE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3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CF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4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D0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4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D1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44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D2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44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D3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44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D4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4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D5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4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D6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4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D7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44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D8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44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D9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45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DA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45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DB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45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DC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45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DD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5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DE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5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DF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5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0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45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1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45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2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45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3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46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4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46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5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46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6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46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7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46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8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46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9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6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A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6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B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6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C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46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D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47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E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47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F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47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0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47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1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47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2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47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3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47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4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47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5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47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6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47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7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48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8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8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9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8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A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8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B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48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C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48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D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48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E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48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F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48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0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48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1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9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2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9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3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9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4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49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5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49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6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49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7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9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8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9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9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49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A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49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B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0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C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0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D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50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E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50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F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50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10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50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11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50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2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50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13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50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14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50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5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51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16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51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17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51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8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51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19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51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1A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51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B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51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9D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51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9E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51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9F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51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A0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52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A1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52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A2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52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A3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52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A4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52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A5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52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A9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52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AA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52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AB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52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B2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52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B3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53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B4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53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B8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53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B9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53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BA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53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C7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3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C8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3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C9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3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CA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53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CB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53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CC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54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CD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54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CE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54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CF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54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D0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54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D1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54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D2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54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D3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4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D4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4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D5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4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D6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55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D7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55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D8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55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D9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5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DA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5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DB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5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DC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55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DD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55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DE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55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DF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5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0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6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1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6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2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56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3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56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4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56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5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6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6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6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7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6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8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56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9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56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A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57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B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57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C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57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D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57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E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57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F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57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0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57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1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7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2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7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3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7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4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58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5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58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6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58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7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58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8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58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9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58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A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58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B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58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C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58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D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8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E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9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F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9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0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59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1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59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2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59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3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9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4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9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5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59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6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59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7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59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8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60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9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60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A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60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B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60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C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0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D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0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E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0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F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60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10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60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1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60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12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61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13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61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4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61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15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1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16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1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7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1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18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61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19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61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A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61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1B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61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1C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62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D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62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21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62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22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62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23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62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30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62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31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62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32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62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42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2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43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2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44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3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45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63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46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63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47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63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48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63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49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63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4A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63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4B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63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4C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63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4D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63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4E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64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4F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64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50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64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51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4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52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4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53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4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54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64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55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64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56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64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57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64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58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65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59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65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5A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5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5B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5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5C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5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5D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65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5E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65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5F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65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60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5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61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5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62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6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63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66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64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66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65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66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66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66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67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66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68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66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69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6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6A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6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6B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6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6C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67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6D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67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6E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67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6F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67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0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67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1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67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2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67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3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67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4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67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5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7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6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8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7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8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8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68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9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68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A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68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B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68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C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68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D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68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E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68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F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68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0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69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1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69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2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69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3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69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4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9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5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9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6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69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7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69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8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69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9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69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A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70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B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70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C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70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D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0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E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0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F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0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90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70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91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70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92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70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93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0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94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1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95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1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96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71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97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71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98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71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99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71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9A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71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9B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71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9C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1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9D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1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9E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2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9F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72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A0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72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A1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72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A2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72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A3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72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A4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72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A5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72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A6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72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A7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72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A8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73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A9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73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AA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73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AB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73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AC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73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AD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73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AE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73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AF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73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B0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73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B4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73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B5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74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B6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74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BD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74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BE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74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BF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74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C3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74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C4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74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C5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74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D2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74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D3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74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D4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75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D5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75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D6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75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D7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75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D8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5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D9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5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DA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5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DB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75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DC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75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DD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75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DE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76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DF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76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0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76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1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6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2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6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3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6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4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76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5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76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6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76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7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76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8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77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9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77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A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77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B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77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C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77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ED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7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EE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7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EF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7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0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77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1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77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2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78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3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78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4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78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5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78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6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8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7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8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8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8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9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78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A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78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B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78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C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79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FD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79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FE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79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FF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79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0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79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1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79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2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9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3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9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4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79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5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79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6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80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7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80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8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80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9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80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A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80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B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0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C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0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0D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0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0E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80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0F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80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0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81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11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81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12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81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3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81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14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81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15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81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6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81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17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1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18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1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9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1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1A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82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1B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82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C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82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1D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82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1E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82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1F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82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20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2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21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2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22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2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23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82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24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83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25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83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26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83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27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83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28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83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2C0B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83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2D0B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83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2E0B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83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3B0B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83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3C0B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83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3D0B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784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4D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4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4E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4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4F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4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50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84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51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84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52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84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53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84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54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84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55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84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56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85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57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85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58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85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59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85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5A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85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5B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85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5C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5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5D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5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5E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5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5F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85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60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86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61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86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62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86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63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86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64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86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65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6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66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6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67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6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68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86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69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86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6A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87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6B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7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6C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7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6D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7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6E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87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6F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87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0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87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1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87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2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87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3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87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4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8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5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8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6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8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7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88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8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88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9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88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A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88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B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88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C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88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7D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88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7E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89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7F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89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0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9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1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9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2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89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3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89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4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89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5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89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6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89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7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89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8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90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9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90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A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90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B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90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C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90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8D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90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8E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90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8F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90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90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90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91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90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92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91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93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91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94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912"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95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913"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96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914"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97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915"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98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916"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99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917"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9A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918"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9B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919"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9C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920"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9D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921"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9E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922"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9F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923"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A0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924"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A1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925"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A2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926"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A3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7927"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A4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928"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A5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929"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A6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930"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A7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931"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A8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932"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A9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7933"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AA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934"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AB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935"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AC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7936"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AD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937"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AE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938"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AF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7939" name="Line 7">
            <a:extLst>
              <a:ext uri="{FF2B5EF4-FFF2-40B4-BE49-F238E27FC236}">
                <a16:creationId xmlns:lc="http://schemas.openxmlformats.org/drawingml/2006/lockedCanvas" xmlns="" xmlns:a16="http://schemas.microsoft.com/office/drawing/2014/main" xmlns:xdr="http://schemas.openxmlformats.org/drawingml/2006/spreadsheetDrawing" id="{00000000-0008-0000-1000-0000B0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940" name="Line 8">
            <a:extLst>
              <a:ext uri="{FF2B5EF4-FFF2-40B4-BE49-F238E27FC236}">
                <a16:creationId xmlns:lc="http://schemas.openxmlformats.org/drawingml/2006/lockedCanvas" xmlns="" xmlns:a16="http://schemas.microsoft.com/office/drawing/2014/main" xmlns:xdr="http://schemas.openxmlformats.org/drawingml/2006/spreadsheetDrawing" id="{00000000-0008-0000-1000-0000B1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7941" name="Line 9">
            <a:extLst>
              <a:ext uri="{FF2B5EF4-FFF2-40B4-BE49-F238E27FC236}">
                <a16:creationId xmlns:lc="http://schemas.openxmlformats.org/drawingml/2006/lockedCanvas" xmlns="" xmlns:a16="http://schemas.microsoft.com/office/drawing/2014/main" xmlns:xdr="http://schemas.openxmlformats.org/drawingml/2006/spreadsheetDrawing" id="{00000000-0008-0000-1000-0000B2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pic>
        <p:nvPicPr>
          <p:cNvPr id="49978" name="Picture 1850"/>
          <p:cNvPicPr>
            <a:picLocks noChangeAspect="1" noChangeArrowheads="1"/>
          </p:cNvPicPr>
          <p:nvPr/>
        </p:nvPicPr>
        <p:blipFill>
          <a:blip r:embed="rId4" cstate="print"/>
          <a:srcRect/>
          <a:stretch>
            <a:fillRect/>
          </a:stretch>
        </p:blipFill>
        <p:spPr bwMode="auto">
          <a:xfrm>
            <a:off x="1300163" y="1600201"/>
            <a:ext cx="7310437" cy="4657724"/>
          </a:xfrm>
          <a:prstGeom prst="rect">
            <a:avLst/>
          </a:prstGeom>
          <a:noFill/>
        </p:spPr>
      </p:pic>
    </p:spTree>
  </p:cSld>
  <p:clrMapOvr>
    <a:masterClrMapping/>
  </p:clrMapOvr>
  <p:transition spd="slow" advClick="0" advTm="10000"/>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143000" y="228600"/>
            <a:ext cx="1670650" cy="461665"/>
          </a:xfrm>
          <a:prstGeom prst="rect">
            <a:avLst/>
          </a:prstGeom>
        </p:spPr>
        <p:txBody>
          <a:bodyPr wrap="none">
            <a:spAutoFit/>
          </a:bodyPr>
          <a:lstStyle/>
          <a:p>
            <a:r>
              <a:rPr lang="mn-MN" sz="2400" b="1" cap="all" dirty="0" smtClean="0">
                <a:solidFill>
                  <a:srgbClr val="002060"/>
                </a:solidFill>
                <a:latin typeface="Tahoma" panose="020B0604030504040204" pitchFamily="34" charset="0"/>
                <a:ea typeface="Tahoma" panose="020B0604030504040204" pitchFamily="34" charset="0"/>
                <a:cs typeface="Tahoma" panose="020B0604030504040204" pitchFamily="34" charset="0"/>
              </a:rPr>
              <a:t>БАРИЛГА</a:t>
            </a: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026" name="Chart 1"/>
          <p:cNvPicPr>
            <a:picLocks noChangeArrowheads="1"/>
          </p:cNvPicPr>
          <p:nvPr/>
        </p:nvPicPr>
        <p:blipFill>
          <a:blip r:embed="rId3" cstate="print"/>
          <a:srcRect l="-3577" t="-17223" r="-5476" b="-3081"/>
          <a:stretch>
            <a:fillRect/>
          </a:stretch>
        </p:blipFill>
        <p:spPr bwMode="auto">
          <a:xfrm>
            <a:off x="1752600" y="1676400"/>
            <a:ext cx="6629400" cy="3324225"/>
          </a:xfrm>
          <a:prstGeom prst="rect">
            <a:avLst/>
          </a:prstGeom>
          <a:noFill/>
          <a:ln w="9525">
            <a:noFill/>
            <a:miter lim="800000"/>
            <a:headEnd/>
            <a:tailEnd/>
          </a:ln>
        </p:spPr>
      </p:pic>
      <p:sp>
        <p:nvSpPr>
          <p:cNvPr id="1027" name="Rectangle 3"/>
          <p:cNvSpPr>
            <a:spLocks noChangeArrowheads="1"/>
          </p:cNvSpPr>
          <p:nvPr/>
        </p:nvSpPr>
        <p:spPr bwMode="auto">
          <a:xfrm>
            <a:off x="1524000" y="1196116"/>
            <a:ext cx="66294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71450" algn="r"/>
                <a:tab pos="2743200" algn="ctr"/>
                <a:tab pos="4286250" algn="r"/>
                <a:tab pos="5486400" algn="r"/>
              </a:tabLst>
            </a:pPr>
            <a:r>
              <a:rPr kumimoji="0" lang="mn-MN" sz="1400" b="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Барилга угсралт, их засварын ажил, сая төгрөг. 2016-2017 оны 9 сард</a:t>
            </a:r>
            <a:endParaRPr kumimoji="0" lang="mn-MN" sz="1400" b="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advClick="0" advTm="10000"/>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8A8B2FDB-A87A-4517-82FB-1F24CB6F2FE1}"/>
              </a:ext>
            </a:extLst>
          </p:cNvPr>
          <p:cNvPicPr>
            <a:picLocks noChangeAspect="1"/>
          </p:cNvPicPr>
          <p:nvPr/>
        </p:nvPicPr>
        <p:blipFill>
          <a:blip r:embed="rId3" cstate="print"/>
          <a:stretch>
            <a:fillRect/>
          </a:stretch>
        </p:blipFill>
        <p:spPr>
          <a:xfrm>
            <a:off x="1066800" y="4495800"/>
            <a:ext cx="7717809" cy="990600"/>
          </a:xfrm>
          <a:prstGeom prst="rect">
            <a:avLst/>
          </a:prstGeom>
        </p:spPr>
      </p:pic>
      <p:pic>
        <p:nvPicPr>
          <p:cNvPr id="7" name="Picture 6">
            <a:extLst>
              <a:ext uri="{FF2B5EF4-FFF2-40B4-BE49-F238E27FC236}">
                <a16:creationId xmlns="" xmlns:a16="http://schemas.microsoft.com/office/drawing/2014/main" id="{D8E741D1-98C8-4999-BC11-22460A520481}"/>
              </a:ext>
            </a:extLst>
          </p:cNvPr>
          <p:cNvPicPr>
            <a:picLocks noChangeAspect="1"/>
          </p:cNvPicPr>
          <p:nvPr/>
        </p:nvPicPr>
        <p:blipFill>
          <a:blip r:embed="rId4" cstate="print"/>
          <a:stretch>
            <a:fillRect/>
          </a:stretch>
        </p:blipFill>
        <p:spPr>
          <a:xfrm>
            <a:off x="1066800" y="5562600"/>
            <a:ext cx="7717809" cy="990600"/>
          </a:xfrm>
          <a:prstGeom prst="rect">
            <a:avLst/>
          </a:prstGeom>
        </p:spPr>
      </p:pic>
      <p:pic>
        <p:nvPicPr>
          <p:cNvPr id="8" name="Picture 7">
            <a:extLst>
              <a:ext uri="{FF2B5EF4-FFF2-40B4-BE49-F238E27FC236}">
                <a16:creationId xmlns="" xmlns:a16="http://schemas.microsoft.com/office/drawing/2014/main" id="{7354F6AA-BECC-4C2A-84BA-D3A36264FDDC}"/>
              </a:ext>
            </a:extLst>
          </p:cNvPr>
          <p:cNvPicPr>
            <a:picLocks noChangeAspect="1"/>
          </p:cNvPicPr>
          <p:nvPr/>
        </p:nvPicPr>
        <p:blipFill>
          <a:blip r:embed="rId5" cstate="print"/>
          <a:stretch>
            <a:fillRect/>
          </a:stretch>
        </p:blipFill>
        <p:spPr>
          <a:xfrm>
            <a:off x="1066800" y="838200"/>
            <a:ext cx="7717809" cy="990600"/>
          </a:xfrm>
          <a:prstGeom prst="rect">
            <a:avLst/>
          </a:prstGeom>
        </p:spPr>
      </p:pic>
      <p:pic>
        <p:nvPicPr>
          <p:cNvPr id="9" name="Picture 8">
            <a:extLst>
              <a:ext uri="{FF2B5EF4-FFF2-40B4-BE49-F238E27FC236}">
                <a16:creationId xmlns="" xmlns:a16="http://schemas.microsoft.com/office/drawing/2014/main" id="{84948F35-B48D-4825-9994-59FEF3BFB28F}"/>
              </a:ext>
            </a:extLst>
          </p:cNvPr>
          <p:cNvPicPr>
            <a:picLocks noChangeAspect="1"/>
          </p:cNvPicPr>
          <p:nvPr/>
        </p:nvPicPr>
        <p:blipFill>
          <a:blip r:embed="rId6" cstate="print"/>
          <a:stretch>
            <a:fillRect/>
          </a:stretch>
        </p:blipFill>
        <p:spPr>
          <a:xfrm>
            <a:off x="1066800" y="2057400"/>
            <a:ext cx="7717809" cy="1008846"/>
          </a:xfrm>
          <a:prstGeom prst="rect">
            <a:avLst/>
          </a:prstGeom>
        </p:spPr>
      </p:pic>
      <p:pic>
        <p:nvPicPr>
          <p:cNvPr id="10" name="Picture 9">
            <a:extLst>
              <a:ext uri="{FF2B5EF4-FFF2-40B4-BE49-F238E27FC236}">
                <a16:creationId xmlns="" xmlns:a16="http://schemas.microsoft.com/office/drawing/2014/main" id="{F283AA94-E9F1-4F2F-8F51-E7CB786F31D9}"/>
              </a:ext>
            </a:extLst>
          </p:cNvPr>
          <p:cNvPicPr>
            <a:picLocks noChangeAspect="1"/>
          </p:cNvPicPr>
          <p:nvPr/>
        </p:nvPicPr>
        <p:blipFill>
          <a:blip r:embed="rId7" cstate="print"/>
          <a:stretch>
            <a:fillRect/>
          </a:stretch>
        </p:blipFill>
        <p:spPr>
          <a:xfrm>
            <a:off x="1066800" y="3276600"/>
            <a:ext cx="7717809" cy="990600"/>
          </a:xfrm>
          <a:prstGeom prst="rect">
            <a:avLst/>
          </a:prstGeom>
        </p:spPr>
      </p:pic>
      <p:sp>
        <p:nvSpPr>
          <p:cNvPr id="14" name="TextBox 13">
            <a:extLst>
              <a:ext uri="{FF2B5EF4-FFF2-40B4-BE49-F238E27FC236}">
                <a16:creationId xmlns="" xmlns:a16="http://schemas.microsoft.com/office/drawing/2014/main" id="{6F092954-85D7-4F34-B35E-A71313AC2811}"/>
              </a:ext>
            </a:extLst>
          </p:cNvPr>
          <p:cNvSpPr txBox="1"/>
          <p:nvPr/>
        </p:nvSpPr>
        <p:spPr>
          <a:xfrm>
            <a:off x="2209800" y="914400"/>
            <a:ext cx="6400800" cy="923330"/>
          </a:xfrm>
          <a:prstGeom prst="rect">
            <a:avLst/>
          </a:prstGeom>
          <a:noFill/>
        </p:spPr>
        <p:txBody>
          <a:bodyPr wrap="square" rtlCol="0">
            <a:spAutoFit/>
          </a:bodyPr>
          <a:lstStyle/>
          <a:p>
            <a:pPr algn="just"/>
            <a:r>
              <a:rPr lang="mn-MN" dirty="0">
                <a:latin typeface="Arial" panose="020B0604020202020204" pitchFamily="34" charset="0"/>
                <a:cs typeface="Arial" panose="020B0604020202020204" pitchFamily="34" charset="0"/>
              </a:rPr>
              <a:t>Оны эхний 9-р сарын байдлаар </a:t>
            </a:r>
            <a:r>
              <a:rPr lang="mn-MN" dirty="0" smtClean="0">
                <a:latin typeface="Arial" panose="020B0604020202020204" pitchFamily="34" charset="0"/>
                <a:cs typeface="Arial" panose="020B0604020202020204" pitchFamily="34" charset="0"/>
              </a:rPr>
              <a:t>ачаа </a:t>
            </a:r>
            <a:r>
              <a:rPr lang="mn-MN" dirty="0">
                <a:latin typeface="Arial" panose="020B0604020202020204" pitchFamily="34" charset="0"/>
                <a:cs typeface="Arial" panose="020B0604020202020204" pitchFamily="34" charset="0"/>
              </a:rPr>
              <a:t>эргэлт 34038.0 мян.тн.км байна. Энэ нь өмнөх оны мөн үеэс 17481.0 </a:t>
            </a:r>
            <a:r>
              <a:rPr lang="en-US" dirty="0">
                <a:latin typeface="Arial" panose="020B0604020202020204" pitchFamily="34" charset="0"/>
                <a:cs typeface="Arial" panose="020B0604020202020204" pitchFamily="34" charset="0"/>
              </a:rPr>
              <a:t>(</a:t>
            </a:r>
            <a:r>
              <a:rPr lang="mn-MN" dirty="0">
                <a:latin typeface="Arial" panose="020B0604020202020204" pitchFamily="34" charset="0"/>
                <a:cs typeface="Arial" panose="020B0604020202020204" pitchFamily="34" charset="0"/>
              </a:rPr>
              <a:t>2.1</a:t>
            </a:r>
            <a:r>
              <a:rPr lang="en-US" dirty="0">
                <a:latin typeface="Arial" panose="020B0604020202020204" pitchFamily="34" charset="0"/>
                <a:cs typeface="Arial" panose="020B0604020202020204" pitchFamily="34" charset="0"/>
              </a:rPr>
              <a:t> </a:t>
            </a:r>
            <a:r>
              <a:rPr lang="mn-MN" dirty="0">
                <a:latin typeface="Arial" panose="020B0604020202020204" pitchFamily="34" charset="0"/>
                <a:cs typeface="Arial" panose="020B0604020202020204" pitchFamily="34" charset="0"/>
              </a:rPr>
              <a:t>дахин</a:t>
            </a:r>
            <a:r>
              <a:rPr lang="en-US" dirty="0">
                <a:latin typeface="Arial" panose="020B0604020202020204" pitchFamily="34" charset="0"/>
                <a:cs typeface="Arial" panose="020B0604020202020204" pitchFamily="34" charset="0"/>
              </a:rPr>
              <a:t>)</a:t>
            </a:r>
            <a:r>
              <a:rPr lang="mn-MN" dirty="0">
                <a:latin typeface="Arial" panose="020B0604020202020204" pitchFamily="34" charset="0"/>
                <a:cs typeface="Arial" panose="020B0604020202020204" pitchFamily="34" charset="0"/>
              </a:rPr>
              <a:t> нэмэгдсэн байна</a:t>
            </a:r>
            <a:endParaRPr lang="en-US"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 xmlns:a16="http://schemas.microsoft.com/office/drawing/2014/main" id="{08F94A04-4381-4E98-9897-9E3AD98DB992}"/>
              </a:ext>
            </a:extLst>
          </p:cNvPr>
          <p:cNvSpPr txBox="1"/>
          <p:nvPr/>
        </p:nvSpPr>
        <p:spPr>
          <a:xfrm>
            <a:off x="2057400" y="2286000"/>
            <a:ext cx="6955809" cy="646331"/>
          </a:xfrm>
          <a:prstGeom prst="rect">
            <a:avLst/>
          </a:prstGeom>
          <a:noFill/>
        </p:spPr>
        <p:txBody>
          <a:bodyPr wrap="square" rtlCol="0">
            <a:spAutoFit/>
          </a:bodyPr>
          <a:lstStyle/>
          <a:p>
            <a:r>
              <a:rPr lang="mn-MN" dirty="0" smtClean="0">
                <a:latin typeface="Arial" panose="020B0604020202020204" pitchFamily="34" charset="0"/>
                <a:cs typeface="Arial" panose="020B0604020202020204" pitchFamily="34" charset="0"/>
              </a:rPr>
              <a:t>Тээсэн </a:t>
            </a:r>
            <a:r>
              <a:rPr lang="mn-MN" dirty="0">
                <a:latin typeface="Arial" panose="020B0604020202020204" pitchFamily="34" charset="0"/>
                <a:cs typeface="Arial" panose="020B0604020202020204" pitchFamily="34" charset="0"/>
              </a:rPr>
              <a:t>ачаа 122.8 мян.тн байна. Энэ нь өмнөх оны мөн үеэс 47.7 </a:t>
            </a:r>
            <a:r>
              <a:rPr lang="en-US" dirty="0">
                <a:latin typeface="Arial" panose="020B0604020202020204" pitchFamily="34" charset="0"/>
                <a:cs typeface="Arial" panose="020B0604020202020204" pitchFamily="34" charset="0"/>
              </a:rPr>
              <a:t>(63.5%)</a:t>
            </a:r>
            <a:r>
              <a:rPr lang="mn-MN" dirty="0">
                <a:latin typeface="Arial" panose="020B0604020202020204" pitchFamily="34" charset="0"/>
                <a:cs typeface="Arial" panose="020B0604020202020204" pitchFamily="34" charset="0"/>
              </a:rPr>
              <a:t> нэмэгдсэн байна</a:t>
            </a:r>
            <a:endParaRPr lang="en-US"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 xmlns:a16="http://schemas.microsoft.com/office/drawing/2014/main" id="{041280A6-A1D4-4153-9DBF-8100875046FD}"/>
              </a:ext>
            </a:extLst>
          </p:cNvPr>
          <p:cNvSpPr/>
          <p:nvPr/>
        </p:nvSpPr>
        <p:spPr>
          <a:xfrm>
            <a:off x="2133600" y="3352800"/>
            <a:ext cx="6172200" cy="923330"/>
          </a:xfrm>
          <a:prstGeom prst="rect">
            <a:avLst/>
          </a:prstGeom>
        </p:spPr>
        <p:txBody>
          <a:bodyPr wrap="square">
            <a:spAutoFit/>
          </a:bodyPr>
          <a:lstStyle/>
          <a:p>
            <a:pPr algn="just"/>
            <a:r>
              <a:rPr lang="mn-MN" dirty="0">
                <a:latin typeface="Arial" panose="020B0604020202020204" pitchFamily="34" charset="0"/>
                <a:cs typeface="Arial" panose="020B0604020202020204" pitchFamily="34" charset="0"/>
              </a:rPr>
              <a:t>Оны эхний 9-р сарын байдлаар </a:t>
            </a:r>
            <a:r>
              <a:rPr lang="mn-MN" dirty="0" smtClean="0">
                <a:latin typeface="Arial" panose="020B0604020202020204" pitchFamily="34" charset="0"/>
                <a:cs typeface="Arial" panose="020B0604020202020204" pitchFamily="34" charset="0"/>
              </a:rPr>
              <a:t>зорчигч </a:t>
            </a:r>
            <a:r>
              <a:rPr lang="mn-MN" dirty="0">
                <a:latin typeface="Arial" panose="020B0604020202020204" pitchFamily="34" charset="0"/>
                <a:cs typeface="Arial" panose="020B0604020202020204" pitchFamily="34" charset="0"/>
              </a:rPr>
              <a:t>эргэлт 7082.0 мян.хүн.км байна. Энэ нь өмнөх оны мөн үеэс 6269.0 </a:t>
            </a:r>
            <a:r>
              <a:rPr lang="en-US" dirty="0">
                <a:latin typeface="Arial" panose="020B0604020202020204" pitchFamily="34" charset="0"/>
                <a:cs typeface="Arial" panose="020B0604020202020204" pitchFamily="34" charset="0"/>
              </a:rPr>
              <a:t>(</a:t>
            </a:r>
            <a:r>
              <a:rPr lang="mn-MN" dirty="0">
                <a:latin typeface="Arial" panose="020B0604020202020204" pitchFamily="34" charset="0"/>
                <a:cs typeface="Arial" panose="020B0604020202020204" pitchFamily="34" charset="0"/>
              </a:rPr>
              <a:t>8.7 дахин</a:t>
            </a:r>
            <a:r>
              <a:rPr lang="en-US" dirty="0">
                <a:latin typeface="Arial" panose="020B0604020202020204" pitchFamily="34" charset="0"/>
                <a:cs typeface="Arial" panose="020B0604020202020204" pitchFamily="34" charset="0"/>
              </a:rPr>
              <a:t>)</a:t>
            </a:r>
            <a:r>
              <a:rPr lang="mn-MN" dirty="0">
                <a:latin typeface="Arial" panose="020B0604020202020204" pitchFamily="34" charset="0"/>
                <a:cs typeface="Arial" panose="020B0604020202020204" pitchFamily="34" charset="0"/>
              </a:rPr>
              <a:t> нэмэгдсэн байна</a:t>
            </a:r>
            <a:endParaRPr lang="en-US" dirty="0">
              <a:latin typeface="Arial" panose="020B0604020202020204" pitchFamily="34" charset="0"/>
              <a:cs typeface="Arial" panose="020B0604020202020204" pitchFamily="34" charset="0"/>
            </a:endParaRPr>
          </a:p>
        </p:txBody>
      </p:sp>
      <p:sp>
        <p:nvSpPr>
          <p:cNvPr id="18" name="Rectangle 17">
            <a:extLst>
              <a:ext uri="{FF2B5EF4-FFF2-40B4-BE49-F238E27FC236}">
                <a16:creationId xmlns="" xmlns:a16="http://schemas.microsoft.com/office/drawing/2014/main" id="{3F2E74C7-B86F-4E43-91A9-25C307483680}"/>
              </a:ext>
            </a:extLst>
          </p:cNvPr>
          <p:cNvSpPr/>
          <p:nvPr/>
        </p:nvSpPr>
        <p:spPr>
          <a:xfrm>
            <a:off x="2209800" y="4572000"/>
            <a:ext cx="6302782" cy="923330"/>
          </a:xfrm>
          <a:prstGeom prst="rect">
            <a:avLst/>
          </a:prstGeom>
        </p:spPr>
        <p:txBody>
          <a:bodyPr wrap="square">
            <a:spAutoFit/>
          </a:bodyPr>
          <a:lstStyle/>
          <a:p>
            <a:pPr algn="just"/>
            <a:r>
              <a:rPr lang="mn-MN" dirty="0" smtClean="0">
                <a:latin typeface="Arial" panose="020B0604020202020204" pitchFamily="34" charset="0"/>
                <a:cs typeface="Arial" panose="020B0604020202020204" pitchFamily="34" charset="0"/>
              </a:rPr>
              <a:t>2017 оны 9-р </a:t>
            </a:r>
            <a:r>
              <a:rPr lang="mn-MN" dirty="0">
                <a:latin typeface="Arial" panose="020B0604020202020204" pitchFamily="34" charset="0"/>
                <a:cs typeface="Arial" panose="020B0604020202020204" pitchFamily="34" charset="0"/>
              </a:rPr>
              <a:t>сарын байдлаар </a:t>
            </a:r>
            <a:r>
              <a:rPr lang="mn-MN" dirty="0" smtClean="0">
                <a:latin typeface="Arial" panose="020B0604020202020204" pitchFamily="34" charset="0"/>
                <a:cs typeface="Arial" panose="020B0604020202020204" pitchFamily="34" charset="0"/>
              </a:rPr>
              <a:t>зорчигчын </a:t>
            </a:r>
            <a:r>
              <a:rPr lang="mn-MN" dirty="0">
                <a:latin typeface="Arial" panose="020B0604020202020204" pitchFamily="34" charset="0"/>
                <a:cs typeface="Arial" panose="020B0604020202020204" pitchFamily="34" charset="0"/>
              </a:rPr>
              <a:t>тоо 42.6 мян.хүн байна. Энэ нь өмнөх оны мөн үеэс 7.7 </a:t>
            </a:r>
            <a:r>
              <a:rPr lang="en-US" dirty="0">
                <a:latin typeface="Arial" panose="020B0604020202020204" pitchFamily="34" charset="0"/>
                <a:cs typeface="Arial" panose="020B0604020202020204" pitchFamily="34" charset="0"/>
              </a:rPr>
              <a:t>(</a:t>
            </a:r>
            <a:r>
              <a:rPr lang="mn-MN" dirty="0">
                <a:latin typeface="Arial" panose="020B0604020202020204" pitchFamily="34" charset="0"/>
                <a:cs typeface="Arial" panose="020B0604020202020204" pitchFamily="34" charset="0"/>
              </a:rPr>
              <a:t>22.1</a:t>
            </a:r>
            <a:r>
              <a:rPr lang="en-US" dirty="0">
                <a:latin typeface="Arial" panose="020B0604020202020204" pitchFamily="34" charset="0"/>
                <a:cs typeface="Arial" panose="020B0604020202020204" pitchFamily="34" charset="0"/>
              </a:rPr>
              <a:t>%)</a:t>
            </a:r>
            <a:r>
              <a:rPr lang="mn-MN" dirty="0">
                <a:latin typeface="Arial" panose="020B0604020202020204" pitchFamily="34" charset="0"/>
                <a:cs typeface="Arial" panose="020B0604020202020204" pitchFamily="34" charset="0"/>
              </a:rPr>
              <a:t> нэмэгдсэн байна</a:t>
            </a:r>
            <a:endParaRPr lang="en-US"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 xmlns:a16="http://schemas.microsoft.com/office/drawing/2014/main" id="{E9777645-3F04-496E-9EE2-1993C502E3B1}"/>
              </a:ext>
            </a:extLst>
          </p:cNvPr>
          <p:cNvSpPr/>
          <p:nvPr/>
        </p:nvSpPr>
        <p:spPr>
          <a:xfrm>
            <a:off x="2209800" y="5638800"/>
            <a:ext cx="6360217" cy="646331"/>
          </a:xfrm>
          <a:prstGeom prst="rect">
            <a:avLst/>
          </a:prstGeom>
        </p:spPr>
        <p:txBody>
          <a:bodyPr wrap="square">
            <a:spAutoFit/>
          </a:bodyPr>
          <a:lstStyle/>
          <a:p>
            <a:pPr algn="just"/>
            <a:r>
              <a:rPr lang="mn-MN" dirty="0" smtClean="0">
                <a:latin typeface="Arial" panose="020B0604020202020204" pitchFamily="34" charset="0"/>
                <a:cs typeface="Arial" panose="020B0604020202020204" pitchFamily="34" charset="0"/>
              </a:rPr>
              <a:t>Тээврийн </a:t>
            </a:r>
            <a:r>
              <a:rPr lang="mn-MN" dirty="0">
                <a:latin typeface="Arial" panose="020B0604020202020204" pitchFamily="34" charset="0"/>
                <a:cs typeface="Arial" panose="020B0604020202020204" pitchFamily="34" charset="0"/>
              </a:rPr>
              <a:t>салбарын орлого 7779.6 мян.хүн байна. Энэ нь өмнөх оны мөн үеэс </a:t>
            </a:r>
            <a:r>
              <a:rPr lang="mn-MN" dirty="0" smtClean="0">
                <a:latin typeface="Arial" panose="020B0604020202020204" pitchFamily="34" charset="0"/>
                <a:cs typeface="Arial" panose="020B0604020202020204" pitchFamily="34" charset="0"/>
              </a:rPr>
              <a:t>3776.9 </a:t>
            </a:r>
            <a:r>
              <a:rPr lang="en-US" dirty="0" smtClean="0">
                <a:latin typeface="Arial" panose="020B0604020202020204" pitchFamily="34" charset="0"/>
                <a:cs typeface="Arial" panose="020B0604020202020204" pitchFamily="34" charset="0"/>
              </a:rPr>
              <a:t>(</a:t>
            </a:r>
            <a:r>
              <a:rPr lang="mn-MN" dirty="0" smtClean="0">
                <a:latin typeface="Arial" panose="020B0604020202020204" pitchFamily="34" charset="0"/>
                <a:cs typeface="Arial" panose="020B0604020202020204" pitchFamily="34" charset="0"/>
              </a:rPr>
              <a:t>94.4</a:t>
            </a:r>
            <a:r>
              <a:rPr lang="en-US" dirty="0" smtClean="0">
                <a:latin typeface="Arial" panose="020B0604020202020204" pitchFamily="34" charset="0"/>
                <a:cs typeface="Arial" panose="020B0604020202020204" pitchFamily="34" charset="0"/>
              </a:rPr>
              <a:t>%)</a:t>
            </a:r>
            <a:r>
              <a:rPr lang="mn-MN" dirty="0">
                <a:latin typeface="Arial" panose="020B0604020202020204" pitchFamily="34" charset="0"/>
                <a:cs typeface="Arial" panose="020B0604020202020204" pitchFamily="34" charset="0"/>
              </a:rPr>
              <a:t>-аар </a:t>
            </a:r>
            <a:r>
              <a:rPr lang="mn-MN" dirty="0" smtClean="0">
                <a:latin typeface="Arial" panose="020B0604020202020204" pitchFamily="34" charset="0"/>
                <a:cs typeface="Arial" panose="020B0604020202020204" pitchFamily="34" charset="0"/>
              </a:rPr>
              <a:t>нэмэгджээ.</a:t>
            </a:r>
            <a:endParaRPr lang="en-US"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 xmlns:a16="http://schemas.microsoft.com/office/drawing/2014/main" id="{2455B058-497B-48BE-B954-56A79903433F}"/>
              </a:ext>
            </a:extLst>
          </p:cNvPr>
          <p:cNvSpPr txBox="1"/>
          <p:nvPr/>
        </p:nvSpPr>
        <p:spPr>
          <a:xfrm>
            <a:off x="1143000" y="228600"/>
            <a:ext cx="2057400" cy="830997"/>
          </a:xfrm>
          <a:prstGeom prst="rect">
            <a:avLst/>
          </a:prstGeom>
          <a:noFill/>
        </p:spPr>
        <p:txBody>
          <a:bodyPr wrap="square" rtlCol="0">
            <a:spAutoFit/>
          </a:bodyPr>
          <a:lstStyle/>
          <a:p>
            <a:r>
              <a:rPr lang="mn-MN" sz="2400" b="1" cap="all" dirty="0">
                <a:solidFill>
                  <a:srgbClr val="002060"/>
                </a:solidFill>
                <a:latin typeface="Tahoma" charset="0"/>
                <a:ea typeface="Calibri" charset="0"/>
              </a:rPr>
              <a:t>ТЭЭВЭР</a:t>
            </a:r>
            <a:endParaRPr lang="en-US" sz="2400" dirty="0">
              <a:solidFill>
                <a:srgbClr val="002060"/>
              </a:solidFill>
            </a:endParaRPr>
          </a:p>
          <a:p>
            <a:endParaRPr lang="en-US" sz="2400" dirty="0"/>
          </a:p>
        </p:txBody>
      </p:sp>
    </p:spTree>
  </p:cSld>
  <p:clrMapOvr>
    <a:masterClrMapping/>
  </p:clrMapOvr>
  <p:transition spd="slow" advClick="0" advTm="10000"/>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cxnSp>
        <p:nvCxnSpPr>
          <p:cNvPr id="4" name="Straight Connector 3"/>
          <p:cNvCxnSpPr/>
          <p:nvPr/>
        </p:nvCxnSpPr>
        <p:spPr>
          <a:xfrm>
            <a:off x="1295400" y="3657600"/>
            <a:ext cx="6858000" cy="0"/>
          </a:xfrm>
          <a:prstGeom prst="line">
            <a:avLst/>
          </a:prstGeom>
          <a:ln>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24400" y="1219200"/>
            <a:ext cx="0" cy="5105400"/>
          </a:xfrm>
          <a:prstGeom prst="line">
            <a:avLst/>
          </a:prstGeom>
          <a:ln>
            <a:solidFill>
              <a:srgbClr val="92D050"/>
            </a:solidFill>
            <a:prstDash val="dash"/>
          </a:ln>
        </p:spPr>
        <p:style>
          <a:lnRef idx="1">
            <a:schemeClr val="accent1"/>
          </a:lnRef>
          <a:fillRef idx="0">
            <a:schemeClr val="accent1"/>
          </a:fillRef>
          <a:effectRef idx="0">
            <a:schemeClr val="accent1"/>
          </a:effectRef>
          <a:fontRef idx="minor">
            <a:schemeClr val="tx1"/>
          </a:fontRef>
        </p:style>
      </p:cxnSp>
      <p:sp>
        <p:nvSpPr>
          <p:cNvPr id="14" name="Title 7"/>
          <p:cNvSpPr>
            <a:spLocks noGrp="1"/>
          </p:cNvSpPr>
          <p:nvPr>
            <p:ph type="title"/>
          </p:nvPr>
        </p:nvSpPr>
        <p:spPr>
          <a:xfrm>
            <a:off x="990600" y="228600"/>
            <a:ext cx="5524500" cy="462551"/>
          </a:xfrm>
        </p:spPr>
        <p:txBody>
          <a:bodyPr/>
          <a:lstStyle/>
          <a:p>
            <a:r>
              <a:rPr lang="mn-MN" sz="2400" b="1" dirty="0">
                <a:solidFill>
                  <a:schemeClr val="accent6">
                    <a:lumMod val="50000"/>
                  </a:schemeClr>
                </a:solidFill>
                <a:effectLst/>
                <a:latin typeface="Tahoma" charset="0"/>
                <a:ea typeface="Tahoma" charset="0"/>
                <a:cs typeface="Tahoma" charset="0"/>
              </a:rPr>
              <a:t>БҮРТГЭЛТЭЙ АЖИЛГҮЙ ИРГЭД</a:t>
            </a:r>
            <a:r>
              <a:rPr lang="en-US" sz="2400" dirty="0">
                <a:solidFill>
                  <a:schemeClr val="accent6">
                    <a:lumMod val="50000"/>
                  </a:schemeClr>
                </a:solidFill>
                <a:effectLst/>
                <a:latin typeface="Tahoma" charset="0"/>
                <a:ea typeface="Tahoma" charset="0"/>
                <a:cs typeface="Tahoma" charset="0"/>
              </a:rPr>
              <a:t> </a:t>
            </a:r>
            <a:endParaRPr lang="en-US" sz="2400" dirty="0">
              <a:solidFill>
                <a:schemeClr val="accent6">
                  <a:lumMod val="50000"/>
                </a:schemeClr>
              </a:solidFill>
              <a:latin typeface="Tahoma" charset="0"/>
              <a:ea typeface="Tahoma" charset="0"/>
              <a:cs typeface="Tahoma" charset="0"/>
            </a:endParaRPr>
          </a:p>
        </p:txBody>
      </p:sp>
      <p:grpSp>
        <p:nvGrpSpPr>
          <p:cNvPr id="16" name="Group 15"/>
          <p:cNvGrpSpPr/>
          <p:nvPr/>
        </p:nvGrpSpPr>
        <p:grpSpPr>
          <a:xfrm>
            <a:off x="1143000" y="685800"/>
            <a:ext cx="3257550" cy="1940243"/>
            <a:chOff x="2119973" y="873371"/>
            <a:chExt cx="3257550" cy="1940243"/>
          </a:xfrm>
        </p:grpSpPr>
        <p:pic>
          <p:nvPicPr>
            <p:cNvPr id="19" name="Picture 18"/>
            <p:cNvPicPr>
              <a:picLocks noChangeAspect="1"/>
            </p:cNvPicPr>
            <p:nvPr/>
          </p:nvPicPr>
          <p:blipFill>
            <a:blip r:embed="rId4" cstate="print"/>
            <a:stretch>
              <a:fillRect/>
            </a:stretch>
          </p:blipFill>
          <p:spPr>
            <a:xfrm>
              <a:off x="2220419" y="1375123"/>
              <a:ext cx="2008909" cy="891048"/>
            </a:xfrm>
            <a:prstGeom prst="rect">
              <a:avLst/>
            </a:prstGeom>
          </p:spPr>
        </p:pic>
        <p:sp>
          <p:nvSpPr>
            <p:cNvPr id="23" name="Rectangle 22"/>
            <p:cNvSpPr/>
            <p:nvPr/>
          </p:nvSpPr>
          <p:spPr>
            <a:xfrm>
              <a:off x="2119973" y="2321171"/>
              <a:ext cx="2667000" cy="492443"/>
            </a:xfrm>
            <a:prstGeom prst="rect">
              <a:avLst/>
            </a:prstGeom>
          </p:spPr>
          <p:txBody>
            <a:bodyPr wrap="square">
              <a:spAutoFit/>
            </a:bodyPr>
            <a:lstStyle/>
            <a:p>
              <a:r>
                <a:rPr lang="mn-MN" sz="2600" dirty="0">
                  <a:solidFill>
                    <a:srgbClr val="00D0A8"/>
                  </a:solidFill>
                  <a:latin typeface="Arial" pitchFamily="34" charset="0"/>
                  <a:ea typeface="Calibri" charset="0"/>
                  <a:cs typeface="Arial" pitchFamily="34" charset="0"/>
                </a:rPr>
                <a:t> </a:t>
              </a:r>
              <a:r>
                <a:rPr lang="en-US" sz="2600" dirty="0">
                  <a:solidFill>
                    <a:srgbClr val="00D0A8"/>
                  </a:solidFill>
                  <a:latin typeface="Arial" pitchFamily="34" charset="0"/>
                  <a:ea typeface="Calibri" charset="0"/>
                  <a:cs typeface="Arial" pitchFamily="34" charset="0"/>
                </a:rPr>
                <a:t>1555</a:t>
              </a:r>
              <a:endParaRPr lang="en-US" sz="2600" dirty="0">
                <a:solidFill>
                  <a:srgbClr val="00D0A8"/>
                </a:solidFill>
                <a:latin typeface="Arial" pitchFamily="34" charset="0"/>
                <a:cs typeface="Arial" pitchFamily="34" charset="0"/>
              </a:endParaRPr>
            </a:p>
          </p:txBody>
        </p:sp>
        <p:sp>
          <p:nvSpPr>
            <p:cNvPr id="27" name="Rectangle 26"/>
            <p:cNvSpPr/>
            <p:nvPr/>
          </p:nvSpPr>
          <p:spPr>
            <a:xfrm>
              <a:off x="4177373" y="873371"/>
              <a:ext cx="1200150" cy="523220"/>
            </a:xfrm>
            <a:prstGeom prst="rect">
              <a:avLst/>
            </a:prstGeom>
          </p:spPr>
          <p:txBody>
            <a:bodyPr wrap="square">
              <a:spAutoFit/>
            </a:bodyPr>
            <a:lstStyle/>
            <a:p>
              <a:endParaRPr lang="en-US" sz="2800" dirty="0">
                <a:solidFill>
                  <a:srgbClr val="00B0F0"/>
                </a:solidFill>
              </a:endParaRPr>
            </a:p>
          </p:txBody>
        </p:sp>
      </p:grpSp>
      <p:sp>
        <p:nvSpPr>
          <p:cNvPr id="28" name="Rectangle 27"/>
          <p:cNvSpPr/>
          <p:nvPr/>
        </p:nvSpPr>
        <p:spPr>
          <a:xfrm>
            <a:off x="4724400" y="1219200"/>
            <a:ext cx="4267200" cy="1384995"/>
          </a:xfrm>
          <a:prstGeom prst="rect">
            <a:avLst/>
          </a:prstGeom>
        </p:spPr>
        <p:txBody>
          <a:bodyPr wrap="square">
            <a:spAutoFit/>
          </a:bodyPr>
          <a:lstStyle/>
          <a:p>
            <a:pPr algn="just"/>
            <a:r>
              <a:rPr lang="mn-MN" sz="1400" dirty="0">
                <a:latin typeface="Tahoma" charset="0"/>
                <a:ea typeface="Calibri" charset="0"/>
              </a:rPr>
              <a:t>Хөдөлмөр эрхлэлтийн байгууллагад ажил хайж бүртгүүлсэн иргэд 2017 оны </a:t>
            </a:r>
            <a:r>
              <a:rPr lang="en-US" sz="1400" dirty="0">
                <a:latin typeface="Tahoma" charset="0"/>
                <a:ea typeface="Calibri" charset="0"/>
              </a:rPr>
              <a:t>9</a:t>
            </a:r>
            <a:r>
              <a:rPr lang="mn-MN" sz="1400" dirty="0">
                <a:latin typeface="Tahoma" charset="0"/>
                <a:ea typeface="Calibri" charset="0"/>
              </a:rPr>
              <a:t> </a:t>
            </a:r>
            <a:r>
              <a:rPr lang="mn-MN" sz="1400" dirty="0" smtClean="0">
                <a:latin typeface="Tahoma" charset="0"/>
                <a:ea typeface="Calibri" charset="0"/>
              </a:rPr>
              <a:t>дүгээрр </a:t>
            </a:r>
            <a:r>
              <a:rPr lang="mn-MN" sz="1400" dirty="0">
                <a:latin typeface="Tahoma" charset="0"/>
                <a:ea typeface="Calibri" charset="0"/>
              </a:rPr>
              <a:t>сарын эцэст </a:t>
            </a:r>
            <a:r>
              <a:rPr lang="en-US" sz="1400" dirty="0">
                <a:latin typeface="Tahoma" charset="0"/>
                <a:ea typeface="Calibri" charset="0"/>
              </a:rPr>
              <a:t>155</a:t>
            </a:r>
            <a:r>
              <a:rPr lang="mn-MN" sz="1400" dirty="0">
                <a:latin typeface="Tahoma" charset="0"/>
                <a:ea typeface="Calibri" charset="0"/>
              </a:rPr>
              <a:t>5 иргэн болсны  </a:t>
            </a:r>
            <a:r>
              <a:rPr lang="en-US" sz="1400" dirty="0">
                <a:latin typeface="Tahoma" charset="0"/>
                <a:ea typeface="Calibri" charset="0"/>
              </a:rPr>
              <a:t>35</a:t>
            </a:r>
            <a:r>
              <a:rPr lang="mn-MN" sz="1400" dirty="0">
                <a:latin typeface="Tahoma" charset="0"/>
                <a:ea typeface="Calibri" charset="0"/>
              </a:rPr>
              <a:t> (2.</a:t>
            </a:r>
            <a:r>
              <a:rPr lang="en-US" sz="1400" dirty="0">
                <a:latin typeface="Tahoma" charset="0"/>
                <a:ea typeface="Calibri" charset="0"/>
              </a:rPr>
              <a:t>3</a:t>
            </a:r>
            <a:r>
              <a:rPr lang="mn-MN" sz="1400" dirty="0">
                <a:latin typeface="Tahoma" charset="0"/>
                <a:ea typeface="Calibri" charset="0"/>
              </a:rPr>
              <a:t>%)  нь ажилтай боловч өөр ажил хайж байгаа иргэд байна. Нийт ажилгүй иргэдийн 785 </a:t>
            </a:r>
            <a:r>
              <a:rPr lang="en-US" sz="1400" dirty="0">
                <a:latin typeface="Tahoma" charset="0"/>
                <a:ea typeface="Calibri" charset="0"/>
              </a:rPr>
              <a:t>(50.5%)</a:t>
            </a:r>
            <a:r>
              <a:rPr lang="mn-MN" sz="1400" dirty="0">
                <a:latin typeface="Tahoma" charset="0"/>
                <a:ea typeface="Calibri" charset="0"/>
              </a:rPr>
              <a:t> нь эмэгтэйчүүд байна. </a:t>
            </a:r>
            <a:r>
              <a:rPr lang="en-US" sz="1400" dirty="0">
                <a:latin typeface="Tahoma" charset="0"/>
                <a:ea typeface="Calibri" charset="0"/>
              </a:rPr>
              <a:t> </a:t>
            </a:r>
          </a:p>
        </p:txBody>
      </p:sp>
      <p:grpSp>
        <p:nvGrpSpPr>
          <p:cNvPr id="29" name="Group 28"/>
          <p:cNvGrpSpPr/>
          <p:nvPr/>
        </p:nvGrpSpPr>
        <p:grpSpPr>
          <a:xfrm>
            <a:off x="1143000" y="1219200"/>
            <a:ext cx="4777866" cy="3227237"/>
            <a:chOff x="1371600" y="1143000"/>
            <a:chExt cx="4777866" cy="3227237"/>
          </a:xfrm>
        </p:grpSpPr>
        <p:grpSp>
          <p:nvGrpSpPr>
            <p:cNvPr id="30" name="Group 29"/>
            <p:cNvGrpSpPr/>
            <p:nvPr/>
          </p:nvGrpSpPr>
          <p:grpSpPr>
            <a:xfrm>
              <a:off x="1371600" y="1143000"/>
              <a:ext cx="4777866" cy="3227237"/>
              <a:chOff x="1371600" y="1143000"/>
              <a:chExt cx="4777866" cy="3227237"/>
            </a:xfrm>
          </p:grpSpPr>
          <p:pic>
            <p:nvPicPr>
              <p:cNvPr id="32" name="Picture 31"/>
              <p:cNvPicPr>
                <a:picLocks noChangeAspect="1"/>
              </p:cNvPicPr>
              <p:nvPr/>
            </p:nvPicPr>
            <p:blipFill>
              <a:blip r:embed="rId5" cstate="print"/>
              <a:stretch>
                <a:fillRect/>
              </a:stretch>
            </p:blipFill>
            <p:spPr>
              <a:xfrm>
                <a:off x="1371600" y="3368959"/>
                <a:ext cx="303876" cy="895351"/>
              </a:xfrm>
              <a:prstGeom prst="rect">
                <a:avLst/>
              </a:prstGeom>
            </p:spPr>
          </p:pic>
          <p:grpSp>
            <p:nvGrpSpPr>
              <p:cNvPr id="33" name="Group 32"/>
              <p:cNvGrpSpPr/>
              <p:nvPr/>
            </p:nvGrpSpPr>
            <p:grpSpPr>
              <a:xfrm>
                <a:off x="1676400" y="1143000"/>
                <a:ext cx="4473066" cy="3227237"/>
                <a:chOff x="1676400" y="1143000"/>
                <a:chExt cx="4473066" cy="3227237"/>
              </a:xfrm>
            </p:grpSpPr>
            <p:pic>
              <p:nvPicPr>
                <p:cNvPr id="34" name="Picture 33"/>
                <p:cNvPicPr>
                  <a:picLocks noChangeAspect="1"/>
                </p:cNvPicPr>
                <p:nvPr/>
              </p:nvPicPr>
              <p:blipFill>
                <a:blip r:embed="rId6" cstate="print"/>
                <a:stretch>
                  <a:fillRect/>
                </a:stretch>
              </p:blipFill>
              <p:spPr>
                <a:xfrm>
                  <a:off x="2927350" y="3366237"/>
                  <a:ext cx="304800" cy="898072"/>
                </a:xfrm>
                <a:prstGeom prst="rect">
                  <a:avLst/>
                </a:prstGeom>
              </p:spPr>
            </p:pic>
            <p:sp>
              <p:nvSpPr>
                <p:cNvPr id="35" name="Rectangle 34"/>
                <p:cNvSpPr/>
                <p:nvPr/>
              </p:nvSpPr>
              <p:spPr>
                <a:xfrm>
                  <a:off x="1708150" y="3815273"/>
                  <a:ext cx="1219200" cy="523221"/>
                </a:xfrm>
                <a:prstGeom prst="rect">
                  <a:avLst/>
                </a:prstGeom>
              </p:spPr>
              <p:txBody>
                <a:bodyPr wrap="square">
                  <a:spAutoFit/>
                </a:bodyPr>
                <a:lstStyle/>
                <a:p>
                  <a:r>
                    <a:rPr lang="mn-MN" sz="2800" dirty="0">
                      <a:solidFill>
                        <a:srgbClr val="002060"/>
                      </a:solidFill>
                      <a:latin typeface="Arial" charset="0"/>
                      <a:ea typeface="Calibri" charset="0"/>
                    </a:rPr>
                    <a:t>3</a:t>
                  </a:r>
                  <a:r>
                    <a:rPr lang="en-US" sz="2800" dirty="0">
                      <a:solidFill>
                        <a:srgbClr val="002060"/>
                      </a:solidFill>
                      <a:latin typeface="Arial" charset="0"/>
                      <a:ea typeface="Calibri" charset="0"/>
                    </a:rPr>
                    <a:t>.</a:t>
                  </a:r>
                  <a:r>
                    <a:rPr lang="mn-MN" sz="2800" dirty="0">
                      <a:solidFill>
                        <a:srgbClr val="002060"/>
                      </a:solidFill>
                      <a:latin typeface="Arial" charset="0"/>
                      <a:ea typeface="Calibri" charset="0"/>
                    </a:rPr>
                    <a:t>5</a:t>
                  </a:r>
                  <a:r>
                    <a:rPr lang="en-US" sz="2800" dirty="0">
                      <a:solidFill>
                        <a:srgbClr val="002060"/>
                      </a:solidFill>
                      <a:latin typeface="Arial" charset="0"/>
                      <a:ea typeface="Calibri" charset="0"/>
                    </a:rPr>
                    <a:t>%</a:t>
                  </a:r>
                  <a:endParaRPr lang="en-US" sz="2800" dirty="0">
                    <a:solidFill>
                      <a:srgbClr val="002060"/>
                    </a:solidFill>
                  </a:endParaRPr>
                </a:p>
              </p:txBody>
            </p:sp>
            <p:sp>
              <p:nvSpPr>
                <p:cNvPr id="36" name="Rectangle 35"/>
                <p:cNvSpPr/>
                <p:nvPr/>
              </p:nvSpPr>
              <p:spPr>
                <a:xfrm>
                  <a:off x="3361816" y="3847016"/>
                  <a:ext cx="1219200" cy="523221"/>
                </a:xfrm>
                <a:prstGeom prst="rect">
                  <a:avLst/>
                </a:prstGeom>
              </p:spPr>
              <p:txBody>
                <a:bodyPr wrap="square">
                  <a:spAutoFit/>
                </a:bodyPr>
                <a:lstStyle/>
                <a:p>
                  <a:r>
                    <a:rPr lang="mn-MN" sz="2800" dirty="0">
                      <a:solidFill>
                        <a:srgbClr val="00B0F0"/>
                      </a:solidFill>
                      <a:latin typeface="Arial" charset="0"/>
                      <a:ea typeface="Calibri" charset="0"/>
                    </a:rPr>
                    <a:t>8</a:t>
                  </a:r>
                  <a:r>
                    <a:rPr lang="en-US" sz="2800" dirty="0">
                      <a:solidFill>
                        <a:srgbClr val="00B0F0"/>
                      </a:solidFill>
                      <a:latin typeface="Arial" charset="0"/>
                      <a:ea typeface="Calibri" charset="0"/>
                    </a:rPr>
                    <a:t>.</a:t>
                  </a:r>
                  <a:r>
                    <a:rPr lang="mn-MN" sz="2800" dirty="0">
                      <a:solidFill>
                        <a:srgbClr val="00B0F0"/>
                      </a:solidFill>
                      <a:latin typeface="Arial" charset="0"/>
                      <a:ea typeface="Calibri" charset="0"/>
                    </a:rPr>
                    <a:t>8</a:t>
                  </a:r>
                  <a:r>
                    <a:rPr lang="en-US" sz="2800" dirty="0">
                      <a:solidFill>
                        <a:srgbClr val="00B0F0"/>
                      </a:solidFill>
                      <a:latin typeface="Arial" charset="0"/>
                      <a:ea typeface="Calibri" charset="0"/>
                    </a:rPr>
                    <a:t>%</a:t>
                  </a:r>
                  <a:endParaRPr lang="en-US" sz="2800" dirty="0">
                    <a:solidFill>
                      <a:srgbClr val="00B0F0"/>
                    </a:solidFill>
                  </a:endParaRPr>
                </a:p>
              </p:txBody>
            </p:sp>
            <p:sp>
              <p:nvSpPr>
                <p:cNvPr id="37" name="TextBox 36"/>
                <p:cNvSpPr txBox="1"/>
                <p:nvPr/>
              </p:nvSpPr>
              <p:spPr>
                <a:xfrm>
                  <a:off x="1676400" y="3276600"/>
                  <a:ext cx="1297809" cy="646331"/>
                </a:xfrm>
                <a:prstGeom prst="rect">
                  <a:avLst/>
                </a:prstGeom>
                <a:noFill/>
              </p:spPr>
              <p:txBody>
                <a:bodyPr wrap="square" rtlCol="0">
                  <a:spAutoFit/>
                </a:bodyPr>
                <a:lstStyle/>
                <a:p>
                  <a:pPr algn="ctr"/>
                  <a:r>
                    <a:rPr lang="en-US" dirty="0">
                      <a:solidFill>
                        <a:srgbClr val="002060"/>
                      </a:solidFill>
                    </a:rPr>
                    <a:t>Өмнөх оны </a:t>
                  </a:r>
                  <a:r>
                    <a:rPr lang="en-US" dirty="0" err="1">
                      <a:solidFill>
                        <a:srgbClr val="002060"/>
                      </a:solidFill>
                    </a:rPr>
                    <a:t>мөн</a:t>
                  </a:r>
                  <a:r>
                    <a:rPr lang="en-US" dirty="0">
                      <a:solidFill>
                        <a:srgbClr val="002060"/>
                      </a:solidFill>
                    </a:rPr>
                    <a:t> </a:t>
                  </a:r>
                  <a:r>
                    <a:rPr lang="en-US" dirty="0" err="1">
                      <a:solidFill>
                        <a:srgbClr val="002060"/>
                      </a:solidFill>
                    </a:rPr>
                    <a:t>үе</a:t>
                  </a:r>
                  <a:endParaRPr lang="en-US" dirty="0">
                    <a:solidFill>
                      <a:srgbClr val="002060"/>
                    </a:solidFill>
                  </a:endParaRPr>
                </a:p>
              </p:txBody>
            </p:sp>
            <p:sp>
              <p:nvSpPr>
                <p:cNvPr id="38" name="TextBox 37"/>
                <p:cNvSpPr txBox="1"/>
                <p:nvPr/>
              </p:nvSpPr>
              <p:spPr>
                <a:xfrm>
                  <a:off x="3178148" y="3276600"/>
                  <a:ext cx="1297809" cy="646331"/>
                </a:xfrm>
                <a:prstGeom prst="rect">
                  <a:avLst/>
                </a:prstGeom>
                <a:noFill/>
              </p:spPr>
              <p:txBody>
                <a:bodyPr wrap="square" rtlCol="0">
                  <a:spAutoFit/>
                </a:bodyPr>
                <a:lstStyle/>
                <a:p>
                  <a:pPr algn="ctr"/>
                  <a:r>
                    <a:rPr lang="en-US" dirty="0" err="1">
                      <a:solidFill>
                        <a:srgbClr val="00B0F0"/>
                      </a:solidFill>
                    </a:rPr>
                    <a:t>Өмнөх</a:t>
                  </a:r>
                  <a:endParaRPr lang="en-US" dirty="0">
                    <a:solidFill>
                      <a:srgbClr val="00B0F0"/>
                    </a:solidFill>
                  </a:endParaRPr>
                </a:p>
                <a:p>
                  <a:pPr algn="ctr"/>
                  <a:r>
                    <a:rPr lang="en-US" dirty="0" err="1">
                      <a:solidFill>
                        <a:srgbClr val="00B0F0"/>
                      </a:solidFill>
                    </a:rPr>
                    <a:t>сараас</a:t>
                  </a:r>
                  <a:endParaRPr lang="en-US" dirty="0">
                    <a:solidFill>
                      <a:srgbClr val="00B0F0"/>
                    </a:solidFill>
                  </a:endParaRPr>
                </a:p>
              </p:txBody>
            </p:sp>
            <p:pic>
              <p:nvPicPr>
                <p:cNvPr id="39" name="Picture 38"/>
                <p:cNvPicPr>
                  <a:picLocks noChangeAspect="1"/>
                </p:cNvPicPr>
                <p:nvPr/>
              </p:nvPicPr>
              <p:blipFill>
                <a:blip r:embed="rId7" cstate="print"/>
                <a:stretch>
                  <a:fillRect/>
                </a:stretch>
              </p:blipFill>
              <p:spPr>
                <a:xfrm>
                  <a:off x="4038600" y="1143000"/>
                  <a:ext cx="434466" cy="914400"/>
                </a:xfrm>
                <a:prstGeom prst="rect">
                  <a:avLst/>
                </a:prstGeom>
              </p:spPr>
            </p:pic>
            <p:sp>
              <p:nvSpPr>
                <p:cNvPr id="40" name="Rectangle 39"/>
                <p:cNvSpPr/>
                <p:nvPr/>
              </p:nvSpPr>
              <p:spPr>
                <a:xfrm>
                  <a:off x="4930266" y="3820179"/>
                  <a:ext cx="1219200" cy="523221"/>
                </a:xfrm>
                <a:prstGeom prst="rect">
                  <a:avLst/>
                </a:prstGeom>
              </p:spPr>
              <p:txBody>
                <a:bodyPr wrap="square">
                  <a:spAutoFit/>
                </a:bodyPr>
                <a:lstStyle/>
                <a:p>
                  <a:endParaRPr lang="en-US" sz="2800" dirty="0">
                    <a:solidFill>
                      <a:srgbClr val="00B0F0"/>
                    </a:solidFill>
                  </a:endParaRPr>
                </a:p>
              </p:txBody>
            </p:sp>
          </p:grpSp>
        </p:grpSp>
        <p:sp>
          <p:nvSpPr>
            <p:cNvPr id="31" name="Rectangle 30"/>
            <p:cNvSpPr/>
            <p:nvPr/>
          </p:nvSpPr>
          <p:spPr>
            <a:xfrm>
              <a:off x="1473200" y="2819400"/>
              <a:ext cx="3183885" cy="338554"/>
            </a:xfrm>
            <a:prstGeom prst="rect">
              <a:avLst/>
            </a:prstGeom>
          </p:spPr>
          <p:txBody>
            <a:bodyPr wrap="none">
              <a:spAutoFit/>
            </a:bodyPr>
            <a:lstStyle/>
            <a:p>
              <a:r>
                <a:rPr lang="mn-MN" sz="1600" dirty="0">
                  <a:latin typeface="Tahoma" charset="0"/>
                  <a:ea typeface="Tahoma" charset="0"/>
                  <a:cs typeface="Tahoma" charset="0"/>
                </a:rPr>
                <a:t>Нийт бүртгэлтэй ажилгүй иргэд</a:t>
              </a:r>
              <a:endParaRPr lang="en-US" sz="1600" dirty="0">
                <a:latin typeface="Tahoma" charset="0"/>
                <a:ea typeface="Tahoma" charset="0"/>
                <a:cs typeface="Tahoma" charset="0"/>
              </a:endParaRPr>
            </a:p>
          </p:txBody>
        </p:sp>
      </p:grpSp>
      <p:sp>
        <p:nvSpPr>
          <p:cNvPr id="41" name="Rectangle 40"/>
          <p:cNvSpPr/>
          <p:nvPr/>
        </p:nvSpPr>
        <p:spPr>
          <a:xfrm>
            <a:off x="4699179" y="2971800"/>
            <a:ext cx="4444821" cy="738664"/>
          </a:xfrm>
          <a:prstGeom prst="rect">
            <a:avLst/>
          </a:prstGeom>
        </p:spPr>
        <p:txBody>
          <a:bodyPr wrap="square">
            <a:spAutoFit/>
          </a:bodyPr>
          <a:lstStyle/>
          <a:p>
            <a:pPr algn="just"/>
            <a:r>
              <a:rPr lang="mn-MN" sz="1400" dirty="0">
                <a:latin typeface="Tahoma" charset="0"/>
                <a:ea typeface="Calibri" charset="0"/>
              </a:rPr>
              <a:t>Нийт бүртгэлтэй ажилгүй иргэд өмнөх оны мөн үеэс 52 (3.5%) хүнээр өссөн, өмнөх сараас 150 (8.8%) хүнээр буурчээ. </a:t>
            </a:r>
            <a:endParaRPr lang="en-US" sz="1400" dirty="0">
              <a:latin typeface="Tahoma" charset="0"/>
              <a:ea typeface="Calibri" charset="0"/>
            </a:endParaRPr>
          </a:p>
        </p:txBody>
      </p:sp>
      <p:pic>
        <p:nvPicPr>
          <p:cNvPr id="42" name="Picture 41"/>
          <p:cNvPicPr>
            <a:picLocks noChangeAspect="1"/>
          </p:cNvPicPr>
          <p:nvPr/>
        </p:nvPicPr>
        <p:blipFill>
          <a:blip r:embed="rId8" cstate="print"/>
          <a:stretch>
            <a:fillRect/>
          </a:stretch>
        </p:blipFill>
        <p:spPr>
          <a:xfrm>
            <a:off x="1371600" y="4953000"/>
            <a:ext cx="1924363" cy="853548"/>
          </a:xfrm>
          <a:prstGeom prst="rect">
            <a:avLst/>
          </a:prstGeom>
        </p:spPr>
      </p:pic>
      <p:sp>
        <p:nvSpPr>
          <p:cNvPr id="43" name="Rectangle 42"/>
          <p:cNvSpPr/>
          <p:nvPr/>
        </p:nvSpPr>
        <p:spPr>
          <a:xfrm>
            <a:off x="1219200" y="5943600"/>
            <a:ext cx="2578100" cy="584775"/>
          </a:xfrm>
          <a:prstGeom prst="rect">
            <a:avLst/>
          </a:prstGeom>
        </p:spPr>
        <p:txBody>
          <a:bodyPr wrap="square">
            <a:spAutoFit/>
          </a:bodyPr>
          <a:lstStyle/>
          <a:p>
            <a:r>
              <a:rPr lang="mn-MN" sz="1600" dirty="0">
                <a:solidFill>
                  <a:srgbClr val="00D0A8"/>
                </a:solidFill>
                <a:effectLst/>
                <a:latin typeface="Tahoma" charset="0"/>
                <a:ea typeface="Calibri" charset="0"/>
              </a:rPr>
              <a:t>463 иргэн</a:t>
            </a:r>
            <a:r>
              <a:rPr lang="mn-MN" sz="1600" dirty="0">
                <a:solidFill>
                  <a:srgbClr val="00D0A8"/>
                </a:solidFill>
                <a:latin typeface="Tahoma" charset="0"/>
                <a:ea typeface="Calibri" charset="0"/>
              </a:rPr>
              <a:t> </a:t>
            </a:r>
            <a:r>
              <a:rPr lang="mn-MN" sz="1600" dirty="0">
                <a:solidFill>
                  <a:srgbClr val="00D0A8"/>
                </a:solidFill>
                <a:effectLst/>
                <a:latin typeface="Tahoma" charset="0"/>
                <a:ea typeface="Calibri" charset="0"/>
              </a:rPr>
              <a:t>ажилд зуучлагдан оржээ</a:t>
            </a:r>
            <a:r>
              <a:rPr lang="en-US" sz="1600" dirty="0">
                <a:solidFill>
                  <a:srgbClr val="00D0A8"/>
                </a:solidFill>
                <a:effectLst/>
              </a:rPr>
              <a:t> </a:t>
            </a:r>
            <a:endParaRPr lang="en-US" sz="1600" dirty="0">
              <a:solidFill>
                <a:srgbClr val="00D0A8"/>
              </a:solidFill>
            </a:endParaRPr>
          </a:p>
        </p:txBody>
      </p:sp>
      <p:sp>
        <p:nvSpPr>
          <p:cNvPr id="44" name="Rectangle 43"/>
          <p:cNvSpPr/>
          <p:nvPr/>
        </p:nvSpPr>
        <p:spPr>
          <a:xfrm>
            <a:off x="3581400" y="4876800"/>
            <a:ext cx="5333999" cy="1169551"/>
          </a:xfrm>
          <a:prstGeom prst="rect">
            <a:avLst/>
          </a:prstGeom>
        </p:spPr>
        <p:txBody>
          <a:bodyPr wrap="square">
            <a:spAutoFit/>
          </a:bodyPr>
          <a:lstStyle/>
          <a:p>
            <a:pPr algn="just"/>
            <a:r>
              <a:rPr lang="en-US" sz="1400" dirty="0" err="1">
                <a:latin typeface="Tahoma" charset="0"/>
                <a:ea typeface="Calibri" charset="0"/>
              </a:rPr>
              <a:t>Айм</a:t>
            </a:r>
            <a:r>
              <a:rPr lang="mn-MN" sz="1400" dirty="0">
                <a:latin typeface="Tahoma" charset="0"/>
                <a:ea typeface="Calibri" charset="0"/>
              </a:rPr>
              <a:t>гийн </a:t>
            </a:r>
            <a:r>
              <a:rPr lang="en-US" sz="1400" dirty="0" err="1">
                <a:latin typeface="Tahoma" charset="0"/>
                <a:ea typeface="Calibri" charset="0"/>
              </a:rPr>
              <a:t>хөдөлмөр</a:t>
            </a:r>
            <a:r>
              <a:rPr lang="en-US" sz="1400" dirty="0">
                <a:latin typeface="Tahoma" charset="0"/>
                <a:ea typeface="Calibri" charset="0"/>
              </a:rPr>
              <a:t> эрхлэлтийн байгууллагад 2017 оны </a:t>
            </a:r>
            <a:r>
              <a:rPr lang="mn-MN" sz="1400" dirty="0">
                <a:latin typeface="Tahoma" charset="0"/>
                <a:ea typeface="Calibri" charset="0"/>
              </a:rPr>
              <a:t>эхний 9</a:t>
            </a:r>
            <a:r>
              <a:rPr lang="en-US" sz="1400" dirty="0">
                <a:latin typeface="Tahoma" charset="0"/>
                <a:ea typeface="Calibri" charset="0"/>
              </a:rPr>
              <a:t> </a:t>
            </a:r>
            <a:r>
              <a:rPr lang="mn-MN" sz="1400" dirty="0">
                <a:latin typeface="Tahoma" charset="0"/>
                <a:ea typeface="Calibri" charset="0"/>
              </a:rPr>
              <a:t>сард</a:t>
            </a:r>
            <a:r>
              <a:rPr lang="en-US" sz="1400" dirty="0">
                <a:latin typeface="Tahoma" charset="0"/>
                <a:ea typeface="Calibri" charset="0"/>
              </a:rPr>
              <a:t> </a:t>
            </a:r>
            <a:r>
              <a:rPr lang="en-US" sz="1400" dirty="0" err="1">
                <a:latin typeface="Tahoma" charset="0"/>
                <a:ea typeface="Calibri" charset="0"/>
              </a:rPr>
              <a:t>ажилгүй</a:t>
            </a:r>
            <a:r>
              <a:rPr lang="en-US" sz="1400" dirty="0">
                <a:latin typeface="Tahoma" charset="0"/>
                <a:ea typeface="Calibri" charset="0"/>
              </a:rPr>
              <a:t> </a:t>
            </a:r>
            <a:r>
              <a:rPr lang="mn-MN" sz="1400" dirty="0">
                <a:latin typeface="Tahoma" charset="0"/>
                <a:ea typeface="Calibri" charset="0"/>
              </a:rPr>
              <a:t>735</a:t>
            </a:r>
            <a:r>
              <a:rPr lang="en-US" sz="1400" dirty="0">
                <a:latin typeface="Tahoma" charset="0"/>
                <a:ea typeface="Calibri" charset="0"/>
              </a:rPr>
              <a:t> </a:t>
            </a:r>
            <a:r>
              <a:rPr lang="en-US" sz="1400" dirty="0" err="1">
                <a:latin typeface="Tahoma" charset="0"/>
                <a:ea typeface="Calibri" charset="0"/>
              </a:rPr>
              <a:t>иргэн</a:t>
            </a:r>
            <a:r>
              <a:rPr lang="en-US" sz="1400" dirty="0">
                <a:latin typeface="Tahoma" charset="0"/>
                <a:ea typeface="Calibri" charset="0"/>
              </a:rPr>
              <a:t> шинээр бүртгүүлж, бүртгэлтэй </a:t>
            </a:r>
            <a:r>
              <a:rPr lang="en-US" sz="1400" dirty="0" err="1">
                <a:latin typeface="Tahoma" charset="0"/>
                <a:ea typeface="Calibri" charset="0"/>
              </a:rPr>
              <a:t>байсан</a:t>
            </a:r>
            <a:r>
              <a:rPr lang="en-US" sz="1400" dirty="0">
                <a:latin typeface="Tahoma" charset="0"/>
                <a:ea typeface="Calibri" charset="0"/>
              </a:rPr>
              <a:t> </a:t>
            </a:r>
            <a:r>
              <a:rPr lang="mn-MN" sz="1400" dirty="0">
                <a:latin typeface="Tahoma" charset="0"/>
                <a:ea typeface="Calibri" charset="0"/>
              </a:rPr>
              <a:t>463 </a:t>
            </a:r>
            <a:r>
              <a:rPr lang="en-US" sz="1400" dirty="0" err="1">
                <a:latin typeface="Tahoma" charset="0"/>
                <a:ea typeface="Calibri" charset="0"/>
              </a:rPr>
              <a:t>иргэн</a:t>
            </a:r>
            <a:r>
              <a:rPr lang="en-US" sz="1400" dirty="0">
                <a:latin typeface="Tahoma" charset="0"/>
                <a:ea typeface="Calibri" charset="0"/>
              </a:rPr>
              <a:t> ажилд зуучлагдан орж, </a:t>
            </a:r>
            <a:r>
              <a:rPr lang="mn-MN" sz="1400" dirty="0">
                <a:latin typeface="Tahoma" charset="0"/>
                <a:ea typeface="Calibri" charset="0"/>
              </a:rPr>
              <a:t>667</a:t>
            </a:r>
            <a:r>
              <a:rPr lang="en-US" sz="1400" dirty="0">
                <a:latin typeface="Tahoma" charset="0"/>
                <a:ea typeface="Calibri" charset="0"/>
              </a:rPr>
              <a:t> иргэн ажил идэвхтэй хайхгүй байгаа шалтгаанаар бүртгэлээс хасагдсан байна. </a:t>
            </a:r>
          </a:p>
        </p:txBody>
      </p:sp>
      <p:sp>
        <p:nvSpPr>
          <p:cNvPr id="45" name="Rectangle 44"/>
          <p:cNvSpPr/>
          <p:nvPr/>
        </p:nvSpPr>
        <p:spPr>
          <a:xfrm>
            <a:off x="3505200" y="2057400"/>
            <a:ext cx="1219200" cy="523221"/>
          </a:xfrm>
          <a:prstGeom prst="rect">
            <a:avLst/>
          </a:prstGeom>
        </p:spPr>
        <p:txBody>
          <a:bodyPr wrap="square">
            <a:spAutoFit/>
          </a:bodyPr>
          <a:lstStyle/>
          <a:p>
            <a:r>
              <a:rPr lang="mn-MN" sz="2800" dirty="0">
                <a:solidFill>
                  <a:srgbClr val="00B0F0"/>
                </a:solidFill>
                <a:latin typeface="Arial" pitchFamily="34" charset="0"/>
                <a:cs typeface="Arial" pitchFamily="34" charset="0"/>
              </a:rPr>
              <a:t>  </a:t>
            </a:r>
            <a:r>
              <a:rPr lang="mn-MN" sz="2600" dirty="0">
                <a:solidFill>
                  <a:srgbClr val="00B0F0"/>
                </a:solidFill>
                <a:latin typeface="Arial" pitchFamily="34" charset="0"/>
                <a:cs typeface="Arial" pitchFamily="34" charset="0"/>
              </a:rPr>
              <a:t>785</a:t>
            </a:r>
            <a:endParaRPr lang="en-US" sz="2600" dirty="0">
              <a:solidFill>
                <a:srgbClr val="00B0F0"/>
              </a:solidFill>
              <a:latin typeface="Arial" pitchFamily="34" charset="0"/>
              <a:cs typeface="Arial" pitchFamily="34" charset="0"/>
            </a:endParaRPr>
          </a:p>
        </p:txBody>
      </p:sp>
      <p:sp>
        <p:nvSpPr>
          <p:cNvPr id="46" name="Down Arrow 45"/>
          <p:cNvSpPr/>
          <p:nvPr/>
        </p:nvSpPr>
        <p:spPr>
          <a:xfrm>
            <a:off x="4069081" y="4038600"/>
            <a:ext cx="45719" cy="228600"/>
          </a:xfrm>
          <a:prstGeom prst="down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accent5">
                    <a:lumMod val="60000"/>
                    <a:lumOff val="40000"/>
                  </a:schemeClr>
                </a:solidFill>
              </a:ln>
              <a:solidFill>
                <a:schemeClr val="accent5">
                  <a:lumMod val="40000"/>
                  <a:lumOff val="60000"/>
                </a:schemeClr>
              </a:solidFill>
            </a:endParaRPr>
          </a:p>
        </p:txBody>
      </p:sp>
      <p:sp>
        <p:nvSpPr>
          <p:cNvPr id="47" name="Down Arrow 46"/>
          <p:cNvSpPr/>
          <p:nvPr/>
        </p:nvSpPr>
        <p:spPr>
          <a:xfrm flipV="1">
            <a:off x="2438400" y="4038600"/>
            <a:ext cx="45719" cy="228600"/>
          </a:xfrm>
          <a:prstGeom prst="down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accent5">
                    <a:lumMod val="60000"/>
                    <a:lumOff val="40000"/>
                  </a:schemeClr>
                </a:solidFill>
              </a:ln>
              <a:solidFill>
                <a:schemeClr val="accent5">
                  <a:lumMod val="40000"/>
                  <a:lumOff val="60000"/>
                </a:schemeClr>
              </a:solidFill>
            </a:endParaRPr>
          </a:p>
        </p:txBody>
      </p:sp>
      <p:pic>
        <p:nvPicPr>
          <p:cNvPr id="48" name="Picture 47"/>
          <p:cNvPicPr>
            <a:picLocks noChangeAspect="1"/>
          </p:cNvPicPr>
          <p:nvPr/>
        </p:nvPicPr>
        <p:blipFill>
          <a:blip r:embed="rId7" cstate="print"/>
          <a:stretch>
            <a:fillRect/>
          </a:stretch>
        </p:blipFill>
        <p:spPr>
          <a:xfrm>
            <a:off x="3429000" y="1219200"/>
            <a:ext cx="434466" cy="914400"/>
          </a:xfrm>
          <a:prstGeom prst="rect">
            <a:avLst/>
          </a:prstGeom>
        </p:spPr>
      </p:pic>
      <p:pic>
        <p:nvPicPr>
          <p:cNvPr id="49" name="Picture 48"/>
          <p:cNvPicPr>
            <a:picLocks noChangeAspect="1"/>
          </p:cNvPicPr>
          <p:nvPr/>
        </p:nvPicPr>
        <p:blipFill>
          <a:blip r:embed="rId7" cstate="print"/>
          <a:stretch>
            <a:fillRect/>
          </a:stretch>
        </p:blipFill>
        <p:spPr>
          <a:xfrm>
            <a:off x="4191000" y="1219200"/>
            <a:ext cx="434466" cy="914400"/>
          </a:xfrm>
          <a:prstGeom prst="rect">
            <a:avLst/>
          </a:prstGeom>
        </p:spPr>
      </p:pic>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5EAAFF-E31D-4AD5-88BD-04462CE8BD4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 xmlns:a16="http://schemas.microsoft.com/office/drawing/2014/main" id="{3EC4321F-B02E-4AD8-A019-72A6F484ED6D}"/>
              </a:ext>
            </a:extLst>
          </p:cNvPr>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1066800" y="0"/>
            <a:ext cx="8106382" cy="6858000"/>
          </a:xfrm>
        </p:spPr>
      </p:pic>
    </p:spTree>
    <p:extLst>
      <p:ext uri="{BB962C8B-B14F-4D97-AF65-F5344CB8AC3E}">
        <p14:creationId xmlns="" xmlns:p14="http://schemas.microsoft.com/office/powerpoint/2010/main" val="3941493308"/>
      </p:ext>
    </p:extLst>
  </p:cSld>
  <p:clrMapOvr>
    <a:masterClrMapping/>
  </p:clrMapOvr>
  <p:transition spd="slow" advClick="0" advTm="10000"/>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graphicFrame>
        <p:nvGraphicFramePr>
          <p:cNvPr id="5" name="Chart 4">
            <a:extLst>
              <a:ext uri="{FF2B5EF4-FFF2-40B4-BE49-F238E27FC236}">
                <a16:creationId xmlns="" xmlns:a16="http://schemas.microsoft.com/office/drawing/2014/main" id="{00000000-0008-0000-0300-00008E000000}"/>
              </a:ext>
            </a:extLst>
          </p:cNvPr>
          <p:cNvGraphicFramePr/>
          <p:nvPr/>
        </p:nvGraphicFramePr>
        <p:xfrm>
          <a:off x="1219200" y="1752600"/>
          <a:ext cx="6705600" cy="39624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12"/>
          <p:cNvSpPr>
            <a:spLocks noChangeArrowheads="1"/>
          </p:cNvSpPr>
          <p:nvPr/>
        </p:nvSpPr>
        <p:spPr bwMode="auto">
          <a:xfrm>
            <a:off x="1066800" y="1143000"/>
            <a:ext cx="7467600" cy="338554"/>
          </a:xfrm>
          <a:prstGeom prst="rect">
            <a:avLst/>
          </a:prstGeom>
          <a:noFill/>
          <a:ln w="9525">
            <a:noFill/>
            <a:miter lim="800000"/>
            <a:headEnd/>
            <a:tailEnd/>
          </a:ln>
        </p:spPr>
        <p:txBody>
          <a:bodyPr wrap="square">
            <a:spAutoFit/>
          </a:bodyPr>
          <a:lstStyle/>
          <a:p>
            <a:pPr algn="ctr"/>
            <a:r>
              <a:rPr lang="mn-MN" altLang="en-US" sz="1600" b="1" dirty="0">
                <a:latin typeface="Arial" charset="0"/>
                <a:cs typeface="Tahoma" pitchFamily="34" charset="0"/>
              </a:rPr>
              <a:t>Бүртгэлтэй ажил хайгч иргэд</a:t>
            </a:r>
            <a:r>
              <a:rPr lang="en-US" altLang="en-US" sz="1600" b="1" dirty="0">
                <a:latin typeface="Arial" charset="0"/>
                <a:cs typeface="Tahoma" pitchFamily="34" charset="0"/>
              </a:rPr>
              <a:t>,</a:t>
            </a:r>
            <a:r>
              <a:rPr lang="mn-MN" altLang="en-US" sz="1600" b="1" dirty="0">
                <a:latin typeface="Arial" charset="0"/>
                <a:cs typeface="Tahoma" pitchFamily="34" charset="0"/>
              </a:rPr>
              <a:t> боловсролын түвшнээр, 2017 оны 9 сард</a:t>
            </a:r>
            <a:endParaRPr lang="en-US" altLang="en-US" sz="1600" b="1" dirty="0">
              <a:latin typeface="Arial" charset="0"/>
              <a:cs typeface="Tahoma" pitchFamily="34" charset="0"/>
            </a:endParaRPr>
          </a:p>
        </p:txBody>
      </p:sp>
      <p:sp>
        <p:nvSpPr>
          <p:cNvPr id="8" name="Title 7"/>
          <p:cNvSpPr>
            <a:spLocks noGrp="1"/>
          </p:cNvSpPr>
          <p:nvPr>
            <p:ph type="title"/>
          </p:nvPr>
        </p:nvSpPr>
        <p:spPr>
          <a:xfrm>
            <a:off x="1066800" y="304800"/>
            <a:ext cx="5524500" cy="462551"/>
          </a:xfrm>
        </p:spPr>
        <p:txBody>
          <a:bodyPr/>
          <a:lstStyle/>
          <a:p>
            <a:r>
              <a:rPr lang="mn-MN" sz="2400" b="1" dirty="0">
                <a:solidFill>
                  <a:schemeClr val="accent6">
                    <a:lumMod val="50000"/>
                  </a:schemeClr>
                </a:solidFill>
                <a:effectLst/>
                <a:latin typeface="Tahoma" charset="0"/>
                <a:ea typeface="Tahoma" charset="0"/>
                <a:cs typeface="Tahoma" charset="0"/>
              </a:rPr>
              <a:t>БҮРТГЭЛТЭЙ АЖИЛГҮЙ ИРГЭД</a:t>
            </a:r>
            <a:r>
              <a:rPr lang="en-US" sz="2400" dirty="0">
                <a:solidFill>
                  <a:schemeClr val="accent6">
                    <a:lumMod val="50000"/>
                  </a:schemeClr>
                </a:solidFill>
                <a:effectLst/>
                <a:latin typeface="Tahoma" charset="0"/>
                <a:ea typeface="Tahoma" charset="0"/>
                <a:cs typeface="Tahoma" charset="0"/>
              </a:rPr>
              <a:t> </a:t>
            </a:r>
            <a:endParaRPr lang="en-US" sz="2400" dirty="0">
              <a:solidFill>
                <a:schemeClr val="accent6">
                  <a:lumMod val="50000"/>
                </a:schemeClr>
              </a:solidFill>
              <a:latin typeface="Tahoma" charset="0"/>
              <a:ea typeface="Tahoma" charset="0"/>
              <a:cs typeface="Tahoma" charset="0"/>
            </a:endParaRPr>
          </a:p>
        </p:txBody>
      </p:sp>
    </p:spTree>
  </p:cSld>
  <p:clrMapOvr>
    <a:masterClrMapping/>
  </p:clrMapOvr>
  <p:transition spd="slow" advClick="0" advTm="10000"/>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1143000" y="685800"/>
          <a:ext cx="5702301" cy="609600"/>
        </p:xfrm>
        <a:graphic>
          <a:graphicData uri="http://schemas.openxmlformats.org/drawingml/2006/table">
            <a:tbl>
              <a:tblPr/>
              <a:tblGrid>
                <a:gridCol w="5021257">
                  <a:extLst>
                    <a:ext uri="{9D8B030D-6E8A-4147-A177-3AD203B41FA5}">
                      <a16:colId xmlns="" xmlns:a16="http://schemas.microsoft.com/office/drawing/2014/main" val="20000"/>
                    </a:ext>
                  </a:extLst>
                </a:gridCol>
                <a:gridCol w="681044">
                  <a:extLst>
                    <a:ext uri="{9D8B030D-6E8A-4147-A177-3AD203B41FA5}">
                      <a16:colId xmlns="" xmlns:a16="http://schemas.microsoft.com/office/drawing/2014/main" val="20001"/>
                    </a:ext>
                  </a:extLst>
                </a:gridCol>
              </a:tblGrid>
              <a:tr h="609600">
                <a:tc>
                  <a:txBody>
                    <a:bodyPr/>
                    <a:lstStyle/>
                    <a:p>
                      <a:pPr algn="l" fontAlgn="ctr"/>
                      <a:r>
                        <a:rPr lang="mn-MN" sz="1200" b="1" i="0" u="none" strike="noStrike" dirty="0">
                          <a:latin typeface="Arial"/>
                        </a:rPr>
                        <a:t>    АЖИЛГҮЙ ИРГЭДИЙН ТОО, сумаар </a:t>
                      </a:r>
                    </a:p>
                  </a:txBody>
                  <a:tcPr marL="0" marR="0" marT="0" marB="0" anchor="ctr">
                    <a:lnL>
                      <a:noFill/>
                    </a:lnL>
                    <a:lnR>
                      <a:noFill/>
                    </a:lnR>
                    <a:lnT>
                      <a:noFill/>
                    </a:lnT>
                    <a:lnB>
                      <a:noFill/>
                    </a:lnB>
                  </a:tcPr>
                </a:tc>
                <a:tc>
                  <a:txBody>
                    <a:bodyPr/>
                    <a:lstStyle/>
                    <a:p>
                      <a:pPr algn="l" fontAlgn="b"/>
                      <a:endParaRPr lang="en-US" sz="1200" b="0" i="0" u="none" strike="noStrike" dirty="0">
                        <a:latin typeface="Arial"/>
                      </a:endParaRPr>
                    </a:p>
                  </a:txBody>
                  <a:tcPr marL="0" marR="0" marT="0" marB="0" anchor="ctr">
                    <a:lnL>
                      <a:noFill/>
                    </a:lnL>
                    <a:lnR>
                      <a:noFill/>
                    </a:lnR>
                    <a:lnT>
                      <a:noFill/>
                    </a:lnT>
                    <a:lnB>
                      <a:noFill/>
                    </a:lnB>
                  </a:tcPr>
                </a:tc>
                <a:extLst>
                  <a:ext uri="{0D108BD9-81ED-4DB2-BD59-A6C34878D82A}">
                    <a16:rowId xmlns="" xmlns:a16="http://schemas.microsoft.com/office/drawing/2014/main" val="10000"/>
                  </a:ext>
                </a:extLst>
              </a:tr>
            </a:tbl>
          </a:graphicData>
        </a:graphic>
      </p:graphicFrame>
      <p:cxnSp>
        <p:nvCxnSpPr>
          <p:cNvPr id="11" name="Straight Connector 10"/>
          <p:cNvCxnSpPr/>
          <p:nvPr/>
        </p:nvCxnSpPr>
        <p:spPr>
          <a:xfrm>
            <a:off x="990600" y="6019800"/>
            <a:ext cx="7696200" cy="0"/>
          </a:xfrm>
          <a:prstGeom prst="line">
            <a:avLst/>
          </a:prstGeom>
          <a:ln>
            <a:solidFill>
              <a:srgbClr val="92D050"/>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7" name="Table 16"/>
          <p:cNvGraphicFramePr>
            <a:graphicFrameLocks noGrp="1"/>
          </p:cNvGraphicFramePr>
          <p:nvPr/>
        </p:nvGraphicFramePr>
        <p:xfrm>
          <a:off x="4343400" y="838200"/>
          <a:ext cx="4572000" cy="457201"/>
        </p:xfrm>
        <a:graphic>
          <a:graphicData uri="http://schemas.openxmlformats.org/drawingml/2006/table">
            <a:tbl>
              <a:tblPr/>
              <a:tblGrid>
                <a:gridCol w="4572000">
                  <a:extLst>
                    <a:ext uri="{9D8B030D-6E8A-4147-A177-3AD203B41FA5}">
                      <a16:colId xmlns="" xmlns:a16="http://schemas.microsoft.com/office/drawing/2014/main" val="20000"/>
                    </a:ext>
                  </a:extLst>
                </a:gridCol>
              </a:tblGrid>
              <a:tr h="457201">
                <a:tc>
                  <a:txBody>
                    <a:bodyPr/>
                    <a:lstStyle/>
                    <a:p>
                      <a:pPr algn="ctr" fontAlgn="b"/>
                      <a:r>
                        <a:rPr lang="mn-MN" sz="1100" b="1" i="0" u="none" strike="noStrike" dirty="0">
                          <a:latin typeface="Arial"/>
                        </a:rPr>
                        <a:t>ШИНЭЭР БИЙ БОЛГОСОН АЖЛЫН БАЙРАНД ОРСОН ИРГЭД, эдийн засгийн салбарын ангиллаар </a:t>
                      </a:r>
                    </a:p>
                  </a:txBody>
                  <a:tcPr marL="0" marR="0" marT="0" marB="0" anchor="ctr">
                    <a:lnL>
                      <a:noFill/>
                    </a:lnL>
                    <a:lnR>
                      <a:noFill/>
                    </a:lnR>
                    <a:lnT>
                      <a:noFill/>
                    </a:lnT>
                    <a:lnB>
                      <a:noFill/>
                    </a:lnB>
                  </a:tcPr>
                </a:tc>
                <a:extLst>
                  <a:ext uri="{0D108BD9-81ED-4DB2-BD59-A6C34878D82A}">
                    <a16:rowId xmlns="" xmlns:a16="http://schemas.microsoft.com/office/drawing/2014/main" val="10000"/>
                  </a:ext>
                </a:extLst>
              </a:tr>
            </a:tbl>
          </a:graphicData>
        </a:graphic>
      </p:graphicFrame>
      <p:sp>
        <p:nvSpPr>
          <p:cNvPr id="13" name="TextBox 12"/>
          <p:cNvSpPr txBox="1"/>
          <p:nvPr/>
        </p:nvSpPr>
        <p:spPr>
          <a:xfrm>
            <a:off x="2667000" y="5638800"/>
            <a:ext cx="1066800" cy="369332"/>
          </a:xfrm>
          <a:prstGeom prst="rect">
            <a:avLst/>
          </a:prstGeom>
          <a:noFill/>
        </p:spPr>
        <p:txBody>
          <a:bodyPr wrap="square" rtlCol="0">
            <a:spAutoFit/>
          </a:bodyPr>
          <a:lstStyle/>
          <a:p>
            <a:r>
              <a:rPr lang="mn-MN" b="1" dirty="0">
                <a:solidFill>
                  <a:schemeClr val="tx2"/>
                </a:solidFill>
                <a:latin typeface="Arial" pitchFamily="34" charset="0"/>
                <a:cs typeface="Arial" pitchFamily="34" charset="0"/>
              </a:rPr>
              <a:t>   51</a:t>
            </a:r>
            <a:r>
              <a:rPr lang="en-US" b="1" dirty="0">
                <a:solidFill>
                  <a:schemeClr val="tx2"/>
                </a:solidFill>
                <a:latin typeface="Arial" pitchFamily="34" charset="0"/>
                <a:cs typeface="Arial" pitchFamily="34" charset="0"/>
              </a:rPr>
              <a:t>.</a:t>
            </a:r>
            <a:r>
              <a:rPr lang="mn-MN" b="1" dirty="0">
                <a:solidFill>
                  <a:schemeClr val="tx2"/>
                </a:solidFill>
                <a:latin typeface="Arial" pitchFamily="34" charset="0"/>
                <a:cs typeface="Arial" pitchFamily="34" charset="0"/>
              </a:rPr>
              <a:t>9 </a:t>
            </a:r>
            <a:r>
              <a:rPr lang="en-US" sz="1600" dirty="0">
                <a:solidFill>
                  <a:schemeClr val="tx2"/>
                </a:solidFill>
                <a:latin typeface="Arial" pitchFamily="34" charset="0"/>
                <a:cs typeface="Arial" pitchFamily="34" charset="0"/>
              </a:rPr>
              <a:t>%</a:t>
            </a:r>
            <a:endParaRPr lang="en-US" dirty="0">
              <a:solidFill>
                <a:schemeClr val="tx2"/>
              </a:solidFill>
              <a:latin typeface="Arial" pitchFamily="34" charset="0"/>
              <a:cs typeface="Arial" pitchFamily="34" charset="0"/>
            </a:endParaRPr>
          </a:p>
        </p:txBody>
      </p:sp>
      <p:sp>
        <p:nvSpPr>
          <p:cNvPr id="16" name="Right Brace 15"/>
          <p:cNvSpPr/>
          <p:nvPr/>
        </p:nvSpPr>
        <p:spPr>
          <a:xfrm rot="16200000" flipH="1">
            <a:off x="3048000" y="4419600"/>
            <a:ext cx="304800" cy="2286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ight Brace 18"/>
          <p:cNvSpPr/>
          <p:nvPr/>
        </p:nvSpPr>
        <p:spPr>
          <a:xfrm rot="16200000" flipH="1">
            <a:off x="7410450" y="4629150"/>
            <a:ext cx="342900" cy="2057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p:cNvSpPr txBox="1"/>
          <p:nvPr/>
        </p:nvSpPr>
        <p:spPr>
          <a:xfrm>
            <a:off x="7239000" y="5638800"/>
            <a:ext cx="914400" cy="369332"/>
          </a:xfrm>
          <a:prstGeom prst="rect">
            <a:avLst/>
          </a:prstGeom>
          <a:noFill/>
        </p:spPr>
        <p:txBody>
          <a:bodyPr wrap="square" rtlCol="0">
            <a:spAutoFit/>
          </a:bodyPr>
          <a:lstStyle/>
          <a:p>
            <a:r>
              <a:rPr lang="en-US" b="1" dirty="0">
                <a:solidFill>
                  <a:schemeClr val="tx2"/>
                </a:solidFill>
                <a:latin typeface="Arial" pitchFamily="34" charset="0"/>
                <a:cs typeface="Arial" pitchFamily="34" charset="0"/>
              </a:rPr>
              <a:t>60.3</a:t>
            </a:r>
            <a:r>
              <a:rPr lang="en-US" sz="1600" dirty="0">
                <a:solidFill>
                  <a:schemeClr val="tx2"/>
                </a:solidFill>
                <a:latin typeface="Arial" pitchFamily="34" charset="0"/>
                <a:cs typeface="Arial" pitchFamily="34" charset="0"/>
              </a:rPr>
              <a:t>%</a:t>
            </a:r>
          </a:p>
        </p:txBody>
      </p:sp>
      <p:sp>
        <p:nvSpPr>
          <p:cNvPr id="23" name="TextBox 22"/>
          <p:cNvSpPr txBox="1"/>
          <p:nvPr/>
        </p:nvSpPr>
        <p:spPr>
          <a:xfrm>
            <a:off x="2362200" y="6096000"/>
            <a:ext cx="1066800" cy="381000"/>
          </a:xfrm>
          <a:prstGeom prst="rect">
            <a:avLst/>
          </a:prstGeom>
          <a:noFill/>
        </p:spPr>
        <p:txBody>
          <a:bodyPr wrap="square" rtlCol="0">
            <a:spAutoFit/>
          </a:bodyPr>
          <a:lstStyle/>
          <a:p>
            <a:r>
              <a:rPr lang="mn-MN" b="1" dirty="0">
                <a:solidFill>
                  <a:schemeClr val="tx2"/>
                </a:solidFill>
                <a:latin typeface="Arial" pitchFamily="34" charset="0"/>
                <a:cs typeface="Arial" pitchFamily="34" charset="0"/>
              </a:rPr>
              <a:t>   </a:t>
            </a:r>
            <a:r>
              <a:rPr lang="en-US" b="1" dirty="0">
                <a:solidFill>
                  <a:schemeClr val="tx2"/>
                </a:solidFill>
                <a:latin typeface="Arial" pitchFamily="34" charset="0"/>
                <a:cs typeface="Arial" pitchFamily="34" charset="0"/>
              </a:rPr>
              <a:t>1</a:t>
            </a:r>
            <a:r>
              <a:rPr lang="mn-MN" b="1" dirty="0">
                <a:solidFill>
                  <a:schemeClr val="tx2"/>
                </a:solidFill>
                <a:latin typeface="Arial" pitchFamily="34" charset="0"/>
                <a:cs typeface="Arial" pitchFamily="34" charset="0"/>
              </a:rPr>
              <a:t> 555</a:t>
            </a:r>
            <a:endParaRPr lang="en-US" b="1" dirty="0">
              <a:solidFill>
                <a:schemeClr val="tx2"/>
              </a:solidFill>
              <a:latin typeface="Arial" pitchFamily="34" charset="0"/>
              <a:cs typeface="Arial" pitchFamily="34" charset="0"/>
            </a:endParaRPr>
          </a:p>
        </p:txBody>
      </p:sp>
      <p:sp>
        <p:nvSpPr>
          <p:cNvPr id="15" name="TextBox 14"/>
          <p:cNvSpPr txBox="1"/>
          <p:nvPr/>
        </p:nvSpPr>
        <p:spPr>
          <a:xfrm>
            <a:off x="7391400" y="6096000"/>
            <a:ext cx="914400" cy="381000"/>
          </a:xfrm>
          <a:prstGeom prst="rect">
            <a:avLst/>
          </a:prstGeom>
          <a:noFill/>
        </p:spPr>
        <p:txBody>
          <a:bodyPr wrap="square" rtlCol="0">
            <a:spAutoFit/>
          </a:bodyPr>
          <a:lstStyle/>
          <a:p>
            <a:r>
              <a:rPr lang="en-US" b="1" dirty="0">
                <a:solidFill>
                  <a:schemeClr val="tx2"/>
                </a:solidFill>
                <a:latin typeface="Arial" pitchFamily="34" charset="0"/>
                <a:cs typeface="Arial" pitchFamily="34" charset="0"/>
              </a:rPr>
              <a:t> 363</a:t>
            </a:r>
          </a:p>
        </p:txBody>
      </p:sp>
      <p:graphicFrame>
        <p:nvGraphicFramePr>
          <p:cNvPr id="22" name="Chart 21">
            <a:extLst>
              <a:ext uri="{FF2B5EF4-FFF2-40B4-BE49-F238E27FC236}">
                <a16:creationId xmlns="" xmlns:a16="http://schemas.microsoft.com/office/drawing/2014/main" id="{00000000-0008-0000-0300-0000A6000000}"/>
              </a:ext>
            </a:extLst>
          </p:cNvPr>
          <p:cNvGraphicFramePr/>
          <p:nvPr/>
        </p:nvGraphicFramePr>
        <p:xfrm>
          <a:off x="1143000" y="1371600"/>
          <a:ext cx="3505200" cy="40314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Chart 23"/>
          <p:cNvGraphicFramePr/>
          <p:nvPr/>
        </p:nvGraphicFramePr>
        <p:xfrm>
          <a:off x="4648200" y="1143000"/>
          <a:ext cx="4267200" cy="4648200"/>
        </p:xfrm>
        <a:graphic>
          <a:graphicData uri="http://schemas.openxmlformats.org/drawingml/2006/chart">
            <c:chart xmlns:c="http://schemas.openxmlformats.org/drawingml/2006/chart" xmlns:r="http://schemas.openxmlformats.org/officeDocument/2006/relationships" r:id="rId5"/>
          </a:graphicData>
        </a:graphic>
      </p:graphicFrame>
      <p:sp>
        <p:nvSpPr>
          <p:cNvPr id="21" name="Title 7"/>
          <p:cNvSpPr>
            <a:spLocks noGrp="1"/>
          </p:cNvSpPr>
          <p:nvPr>
            <p:ph type="title"/>
          </p:nvPr>
        </p:nvSpPr>
        <p:spPr>
          <a:xfrm>
            <a:off x="990600" y="228600"/>
            <a:ext cx="5524500" cy="462551"/>
          </a:xfrm>
        </p:spPr>
        <p:txBody>
          <a:bodyPr/>
          <a:lstStyle/>
          <a:p>
            <a:r>
              <a:rPr lang="mn-MN" sz="2400" b="1" dirty="0">
                <a:solidFill>
                  <a:schemeClr val="accent6">
                    <a:lumMod val="50000"/>
                  </a:schemeClr>
                </a:solidFill>
                <a:effectLst/>
                <a:latin typeface="Tahoma" charset="0"/>
                <a:ea typeface="Tahoma" charset="0"/>
                <a:cs typeface="Tahoma" charset="0"/>
              </a:rPr>
              <a:t>БҮРТГЭЛТЭЙ АЖИЛГҮЙ ИРГЭД</a:t>
            </a:r>
            <a:r>
              <a:rPr lang="en-US" sz="2400" dirty="0">
                <a:solidFill>
                  <a:schemeClr val="accent6">
                    <a:lumMod val="50000"/>
                  </a:schemeClr>
                </a:solidFill>
                <a:effectLst/>
                <a:latin typeface="Tahoma" charset="0"/>
                <a:ea typeface="Tahoma" charset="0"/>
                <a:cs typeface="Tahoma" charset="0"/>
              </a:rPr>
              <a:t> </a:t>
            </a:r>
            <a:endParaRPr lang="en-US" sz="2400" dirty="0">
              <a:solidFill>
                <a:schemeClr val="accent6">
                  <a:lumMod val="50000"/>
                </a:schemeClr>
              </a:solidFill>
              <a:latin typeface="Tahoma" charset="0"/>
              <a:ea typeface="Tahoma" charset="0"/>
              <a:cs typeface="Tahoma" charset="0"/>
            </a:endParaRP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cxnSp>
        <p:nvCxnSpPr>
          <p:cNvPr id="15" name="Straight Connector 14"/>
          <p:cNvCxnSpPr/>
          <p:nvPr/>
        </p:nvCxnSpPr>
        <p:spPr>
          <a:xfrm flipV="1">
            <a:off x="990600" y="5943600"/>
            <a:ext cx="7620000" cy="11113"/>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7924800" y="6164263"/>
            <a:ext cx="685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79" name="Rectangle 8"/>
          <p:cNvSpPr>
            <a:spLocks noChangeArrowheads="1"/>
          </p:cNvSpPr>
          <p:nvPr/>
        </p:nvSpPr>
        <p:spPr bwMode="auto">
          <a:xfrm>
            <a:off x="762000" y="5350366"/>
            <a:ext cx="8001000" cy="646331"/>
          </a:xfrm>
          <a:prstGeom prst="rect">
            <a:avLst/>
          </a:prstGeom>
          <a:noFill/>
          <a:ln w="9525">
            <a:noFill/>
            <a:miter lim="800000"/>
            <a:headEnd/>
            <a:tailEnd/>
          </a:ln>
        </p:spPr>
        <p:txBody>
          <a:bodyPr wrap="square" anchor="ctr">
            <a:spAutoFit/>
          </a:bodyPr>
          <a:lstStyle/>
          <a:p>
            <a:pPr algn="just"/>
            <a:endParaRPr lang="en-US" dirty="0">
              <a:latin typeface="Arial" pitchFamily="34" charset="0"/>
              <a:cs typeface="Arial" pitchFamily="34" charset="0"/>
            </a:endParaRPr>
          </a:p>
          <a:p>
            <a:pPr algn="just"/>
            <a:endParaRPr lang="en-US" dirty="0">
              <a:latin typeface="Arial" pitchFamily="34" charset="0"/>
              <a:cs typeface="Arial" pitchFamily="34" charset="0"/>
            </a:endParaRPr>
          </a:p>
        </p:txBody>
      </p:sp>
      <p:pic>
        <p:nvPicPr>
          <p:cNvPr id="13" name="Picture 12"/>
          <p:cNvPicPr>
            <a:picLocks noChangeAspect="1"/>
          </p:cNvPicPr>
          <p:nvPr/>
        </p:nvPicPr>
        <p:blipFill>
          <a:blip r:embed="rId4" cstate="print"/>
          <a:stretch>
            <a:fillRect/>
          </a:stretch>
        </p:blipFill>
        <p:spPr>
          <a:xfrm>
            <a:off x="1016000" y="914400"/>
            <a:ext cx="8128000" cy="5943600"/>
          </a:xfrm>
          <a:prstGeom prst="rect">
            <a:avLst/>
          </a:prstGeom>
        </p:spPr>
      </p:pic>
      <p:sp>
        <p:nvSpPr>
          <p:cNvPr id="17" name="Rectangle 16"/>
          <p:cNvSpPr/>
          <p:nvPr/>
        </p:nvSpPr>
        <p:spPr>
          <a:xfrm>
            <a:off x="1066800" y="228600"/>
            <a:ext cx="2380780" cy="461665"/>
          </a:xfrm>
          <a:prstGeom prst="rect">
            <a:avLst/>
          </a:prstGeom>
        </p:spPr>
        <p:txBody>
          <a:bodyPr wrap="none">
            <a:spAutoFit/>
          </a:bodyPr>
          <a:lstStyle/>
          <a:p>
            <a:r>
              <a:rPr lang="mn-MN" sz="2400" b="1" cap="all"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Эрүүл мэнд</a:t>
            </a:r>
            <a:r>
              <a:rPr lang="en-US" sz="24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p>
        </p:txBody>
      </p:sp>
      <p:sp>
        <p:nvSpPr>
          <p:cNvPr id="18" name="Rectangle 17"/>
          <p:cNvSpPr/>
          <p:nvPr/>
        </p:nvSpPr>
        <p:spPr>
          <a:xfrm>
            <a:off x="2286000" y="1143000"/>
            <a:ext cx="6629400" cy="954107"/>
          </a:xfrm>
          <a:prstGeom prst="rect">
            <a:avLst/>
          </a:prstGeom>
        </p:spPr>
        <p:txBody>
          <a:bodyPr wrap="square">
            <a:spAutoFit/>
          </a:bodyPr>
          <a:lstStyle/>
          <a:p>
            <a:pPr algn="just"/>
            <a:r>
              <a:rPr lang="mn-MN" sz="1400" dirty="0">
                <a:solidFill>
                  <a:schemeClr val="bg1"/>
                </a:solidFill>
                <a:latin typeface="Arial" pitchFamily="34" charset="0"/>
                <a:cs typeface="Arial" pitchFamily="34" charset="0"/>
              </a:rPr>
              <a:t>Дорноговь аймгийн хэмжээнд 2017 оны эхний 9 сард 948 эх амаржиж, 954 хүүхэд шинээр мэндэлжээ. Амаржсан эхийн тоо өмнөх оны мөн үеэс 12.0 хувиар буюу 129-өөр, төрсөн хүүхдийн тоо өмнөх оны мөн үес 11.9 хувиар буюу 129-өөр буурсан байна.</a:t>
            </a:r>
            <a:endParaRPr lang="en-US" sz="1100" dirty="0">
              <a:solidFill>
                <a:schemeClr val="bg1"/>
              </a:solidFill>
              <a:latin typeface="Arial" pitchFamily="34" charset="0"/>
              <a:ea typeface="Tahoma" panose="020B0604030504040204" pitchFamily="34" charset="0"/>
              <a:cs typeface="Arial" pitchFamily="34" charset="0"/>
            </a:endParaRPr>
          </a:p>
        </p:txBody>
      </p:sp>
      <p:sp>
        <p:nvSpPr>
          <p:cNvPr id="19" name="Rectangle 18"/>
          <p:cNvSpPr/>
          <p:nvPr/>
        </p:nvSpPr>
        <p:spPr>
          <a:xfrm>
            <a:off x="2286000" y="2438400"/>
            <a:ext cx="6436659" cy="738664"/>
          </a:xfrm>
          <a:prstGeom prst="rect">
            <a:avLst/>
          </a:prstGeom>
        </p:spPr>
        <p:txBody>
          <a:bodyPr wrap="square">
            <a:spAutoFit/>
          </a:bodyPr>
          <a:lstStyle/>
          <a:p>
            <a:pPr algn="just"/>
            <a:r>
              <a:rPr lang="mn-MN" sz="1400" dirty="0">
                <a:solidFill>
                  <a:schemeClr val="bg1"/>
                </a:solidFill>
                <a:latin typeface="Arial" pitchFamily="34" charset="0"/>
                <a:cs typeface="Arial" pitchFamily="34" charset="0"/>
              </a:rPr>
              <a:t>Он гарсаар </a:t>
            </a:r>
            <a:r>
              <a:rPr lang="en-US" sz="1400" dirty="0" err="1">
                <a:solidFill>
                  <a:schemeClr val="bg1"/>
                </a:solidFill>
                <a:latin typeface="Arial" pitchFamily="34" charset="0"/>
                <a:cs typeface="Arial" pitchFamily="34" charset="0"/>
              </a:rPr>
              <a:t>эхийн</a:t>
            </a:r>
            <a:r>
              <a:rPr lang="en-US" sz="1400" dirty="0">
                <a:solidFill>
                  <a:schemeClr val="bg1"/>
                </a:solidFill>
                <a:latin typeface="Arial" pitchFamily="34" charset="0"/>
                <a:cs typeface="Arial" pitchFamily="34" charset="0"/>
              </a:rPr>
              <a:t> </a:t>
            </a:r>
            <a:r>
              <a:rPr lang="mn-MN" sz="1400" dirty="0">
                <a:solidFill>
                  <a:schemeClr val="bg1"/>
                </a:solidFill>
                <a:latin typeface="Arial" pitchFamily="34" charset="0"/>
                <a:cs typeface="Arial" pitchFamily="34" charset="0"/>
              </a:rPr>
              <a:t>эндэгдэл гараагүй </a:t>
            </a:r>
            <a:r>
              <a:rPr lang="en-US" sz="1400" dirty="0" err="1">
                <a:solidFill>
                  <a:schemeClr val="bg1"/>
                </a:solidFill>
                <a:latin typeface="Arial" pitchFamily="34" charset="0"/>
                <a:cs typeface="Arial" pitchFamily="34" charset="0"/>
              </a:rPr>
              <a:t>бөгөөд</a:t>
            </a:r>
            <a:r>
              <a:rPr lang="en-US" sz="1400" dirty="0">
                <a:solidFill>
                  <a:schemeClr val="bg1"/>
                </a:solidFill>
                <a:latin typeface="Arial" pitchFamily="34" charset="0"/>
                <a:cs typeface="Arial" pitchFamily="34" charset="0"/>
              </a:rPr>
              <a:t> </a:t>
            </a:r>
            <a:r>
              <a:rPr lang="mn-MN" sz="1400" dirty="0">
                <a:solidFill>
                  <a:schemeClr val="bg1"/>
                </a:solidFill>
                <a:latin typeface="Arial" pitchFamily="34" charset="0"/>
                <a:cs typeface="Arial" pitchFamily="34" charset="0"/>
              </a:rPr>
              <a:t>амьд төрсөн 1000 хүүхдэд ногдох нялхсын эндэгдэл 6.3 байгаа нь өмнөх оны мөн үеэс  3.9 пунктээр буурчээ.</a:t>
            </a:r>
            <a:endParaRPr lang="en-US" sz="1400" dirty="0">
              <a:solidFill>
                <a:schemeClr val="bg1"/>
              </a:solidFill>
              <a:latin typeface="Arial" pitchFamily="34" charset="0"/>
              <a:cs typeface="Arial" pitchFamily="34" charset="0"/>
            </a:endParaRPr>
          </a:p>
        </p:txBody>
      </p:sp>
      <p:sp>
        <p:nvSpPr>
          <p:cNvPr id="20" name="Rectangle 19"/>
          <p:cNvSpPr/>
          <p:nvPr/>
        </p:nvSpPr>
        <p:spPr>
          <a:xfrm>
            <a:off x="2362200" y="3581400"/>
            <a:ext cx="6584577" cy="307777"/>
          </a:xfrm>
          <a:prstGeom prst="rect">
            <a:avLst/>
          </a:prstGeom>
        </p:spPr>
        <p:txBody>
          <a:bodyPr wrap="square">
            <a:spAutoFit/>
          </a:bodyPr>
          <a:lstStyle/>
          <a:p>
            <a:pPr algn="just"/>
            <a:r>
              <a:rPr lang="mn-MN" sz="1400" dirty="0">
                <a:solidFill>
                  <a:schemeClr val="tx2">
                    <a:lumMod val="75000"/>
                  </a:schemeClr>
                </a:solidFill>
                <a:latin typeface="Arial" pitchFamily="34" charset="0"/>
                <a:cs typeface="Arial" pitchFamily="34" charset="0"/>
              </a:rPr>
              <a:t>Он гарсаар </a:t>
            </a:r>
            <a:r>
              <a:rPr lang="en-US" sz="1400" dirty="0" err="1">
                <a:solidFill>
                  <a:schemeClr val="tx2">
                    <a:lumMod val="75000"/>
                  </a:schemeClr>
                </a:solidFill>
                <a:latin typeface="Arial" pitchFamily="34" charset="0"/>
                <a:cs typeface="Arial" pitchFamily="34" charset="0"/>
              </a:rPr>
              <a:t>эхийн</a:t>
            </a:r>
            <a:r>
              <a:rPr lang="en-US" sz="1400" dirty="0">
                <a:solidFill>
                  <a:schemeClr val="tx2">
                    <a:lumMod val="75000"/>
                  </a:schemeClr>
                </a:solidFill>
                <a:latin typeface="Arial" pitchFamily="34" charset="0"/>
                <a:cs typeface="Arial" pitchFamily="34" charset="0"/>
              </a:rPr>
              <a:t> </a:t>
            </a:r>
            <a:r>
              <a:rPr lang="mn-MN" sz="1400" dirty="0">
                <a:solidFill>
                  <a:schemeClr val="tx2">
                    <a:lumMod val="75000"/>
                  </a:schemeClr>
                </a:solidFill>
                <a:latin typeface="Arial" pitchFamily="34" charset="0"/>
                <a:cs typeface="Arial" pitchFamily="34" charset="0"/>
              </a:rPr>
              <a:t>эндэгдэл гараагүй</a:t>
            </a:r>
            <a:endParaRPr lang="en-US" sz="1400" dirty="0">
              <a:solidFill>
                <a:schemeClr val="tx2">
                  <a:lumMod val="75000"/>
                </a:schemeClr>
              </a:solidFill>
              <a:latin typeface="Arial" pitchFamily="34" charset="0"/>
              <a:ea typeface="Tahoma" panose="020B0604030504040204" pitchFamily="34" charset="0"/>
              <a:cs typeface="Arial" pitchFamily="34" charset="0"/>
            </a:endParaRPr>
          </a:p>
        </p:txBody>
      </p:sp>
      <p:sp>
        <p:nvSpPr>
          <p:cNvPr id="21" name="Rectangle 20"/>
          <p:cNvSpPr/>
          <p:nvPr/>
        </p:nvSpPr>
        <p:spPr>
          <a:xfrm>
            <a:off x="2286000" y="5867400"/>
            <a:ext cx="6477000" cy="523220"/>
          </a:xfrm>
          <a:prstGeom prst="rect">
            <a:avLst/>
          </a:prstGeom>
        </p:spPr>
        <p:txBody>
          <a:bodyPr wrap="square">
            <a:spAutoFit/>
          </a:bodyPr>
          <a:lstStyle/>
          <a:p>
            <a:pPr algn="just"/>
            <a:r>
              <a:rPr lang="mn-MN" sz="1400" dirty="0" smtClean="0">
                <a:solidFill>
                  <a:schemeClr val="tx2">
                    <a:lumMod val="75000"/>
                  </a:schemeClr>
                </a:solidFill>
                <a:latin typeface="Arial" pitchFamily="34" charset="0"/>
                <a:cs typeface="Arial" pitchFamily="34" charset="0"/>
              </a:rPr>
              <a:t>Тэмбүү 39.3 </a:t>
            </a:r>
            <a:r>
              <a:rPr lang="mn-MN" sz="1400" dirty="0">
                <a:solidFill>
                  <a:schemeClr val="tx2">
                    <a:lumMod val="75000"/>
                  </a:schemeClr>
                </a:solidFill>
                <a:latin typeface="Arial" pitchFamily="34" charset="0"/>
                <a:cs typeface="Arial" pitchFamily="34" charset="0"/>
              </a:rPr>
              <a:t>хувь, вируст гепатит 33.3 хувь, трихоминиаз 23.7 хувиар тус тус буурсан байна.</a:t>
            </a:r>
            <a:endParaRPr lang="en-US" sz="1400" dirty="0">
              <a:solidFill>
                <a:srgbClr val="003399"/>
              </a:solidFill>
              <a:latin typeface="Tahoma" panose="020B0604030504040204" pitchFamily="34" charset="0"/>
              <a:ea typeface="Tahoma" panose="020B0604030504040204" pitchFamily="34" charset="0"/>
              <a:cs typeface="Tahoma" panose="020B0604030504040204" pitchFamily="34" charset="0"/>
            </a:endParaRPr>
          </a:p>
        </p:txBody>
      </p:sp>
      <p:sp>
        <p:nvSpPr>
          <p:cNvPr id="22" name="Rectangle 21"/>
          <p:cNvSpPr/>
          <p:nvPr/>
        </p:nvSpPr>
        <p:spPr>
          <a:xfrm>
            <a:off x="2286000" y="4724400"/>
            <a:ext cx="6629400" cy="523220"/>
          </a:xfrm>
          <a:prstGeom prst="rect">
            <a:avLst/>
          </a:prstGeom>
        </p:spPr>
        <p:txBody>
          <a:bodyPr wrap="square">
            <a:spAutoFit/>
          </a:bodyPr>
          <a:lstStyle/>
          <a:p>
            <a:r>
              <a:rPr lang="mn-MN" sz="1400" dirty="0">
                <a:solidFill>
                  <a:schemeClr val="tx2">
                    <a:lumMod val="75000"/>
                  </a:schemeClr>
                </a:solidFill>
                <a:latin typeface="Arial" pitchFamily="34" charset="0"/>
                <a:cs typeface="Arial" pitchFamily="34" charset="0"/>
              </a:rPr>
              <a:t>Халдварт өвчний 566 тохиолдол бүртгэгдсэн нь өмнөх оны мөн үеэс </a:t>
            </a:r>
            <a:r>
              <a:rPr lang="mn-MN" sz="1400" dirty="0" smtClean="0">
                <a:solidFill>
                  <a:schemeClr val="tx2">
                    <a:lumMod val="75000"/>
                  </a:schemeClr>
                </a:solidFill>
                <a:latin typeface="Arial" pitchFamily="34" charset="0"/>
                <a:cs typeface="Arial" pitchFamily="34" charset="0"/>
              </a:rPr>
              <a:t> 944 </a:t>
            </a:r>
            <a:r>
              <a:rPr lang="en-US" sz="1400" dirty="0" smtClean="0">
                <a:solidFill>
                  <a:schemeClr val="tx2">
                    <a:lumMod val="75000"/>
                  </a:schemeClr>
                </a:solidFill>
                <a:latin typeface="Arial" pitchFamily="34" charset="0"/>
                <a:cs typeface="Arial" pitchFamily="34" charset="0"/>
              </a:rPr>
              <a:t>(</a:t>
            </a:r>
            <a:r>
              <a:rPr lang="mn-MN" sz="1400" dirty="0" smtClean="0">
                <a:solidFill>
                  <a:schemeClr val="tx2">
                    <a:lumMod val="75000"/>
                  </a:schemeClr>
                </a:solidFill>
                <a:latin typeface="Arial" pitchFamily="34" charset="0"/>
                <a:cs typeface="Arial" pitchFamily="34" charset="0"/>
              </a:rPr>
              <a:t>62.5%</a:t>
            </a:r>
            <a:r>
              <a:rPr lang="en-US" sz="1400" dirty="0" smtClean="0">
                <a:solidFill>
                  <a:schemeClr val="tx2">
                    <a:lumMod val="75000"/>
                  </a:schemeClr>
                </a:solidFill>
                <a:latin typeface="Arial" pitchFamily="34" charset="0"/>
                <a:cs typeface="Arial" pitchFamily="34" charset="0"/>
              </a:rPr>
              <a:t>)</a:t>
            </a:r>
            <a:r>
              <a:rPr lang="mn-MN" sz="1400" dirty="0" smtClean="0">
                <a:solidFill>
                  <a:schemeClr val="tx2">
                    <a:lumMod val="75000"/>
                  </a:schemeClr>
                </a:solidFill>
                <a:latin typeface="Arial" pitchFamily="34" charset="0"/>
                <a:cs typeface="Arial" pitchFamily="34" charset="0"/>
              </a:rPr>
              <a:t> -өөр </a:t>
            </a:r>
            <a:r>
              <a:rPr lang="mn-MN" sz="1400" dirty="0">
                <a:solidFill>
                  <a:schemeClr val="tx2">
                    <a:lumMod val="75000"/>
                  </a:schemeClr>
                </a:solidFill>
                <a:latin typeface="Arial" pitchFamily="34" charset="0"/>
                <a:cs typeface="Arial" pitchFamily="34" charset="0"/>
              </a:rPr>
              <a:t>буурчээ. </a:t>
            </a:r>
            <a:endParaRPr lang="en-US" sz="1400" dirty="0">
              <a:solidFill>
                <a:schemeClr val="tx2">
                  <a:lumMod val="75000"/>
                </a:schemeClr>
              </a:solidFill>
              <a:latin typeface="Arial" pitchFamily="34" charset="0"/>
              <a:cs typeface="Arial" pitchFamily="34" charset="0"/>
            </a:endParaRPr>
          </a:p>
        </p:txBody>
      </p:sp>
      <p:pic>
        <p:nvPicPr>
          <p:cNvPr id="23" name="Picture 22"/>
          <p:cNvPicPr>
            <a:picLocks noChangeAspect="1"/>
          </p:cNvPicPr>
          <p:nvPr/>
        </p:nvPicPr>
        <p:blipFill>
          <a:blip r:embed="rId5" cstate="print"/>
          <a:stretch>
            <a:fillRect/>
          </a:stretch>
        </p:blipFill>
        <p:spPr>
          <a:xfrm>
            <a:off x="1066800" y="4800600"/>
            <a:ext cx="850900" cy="867805"/>
          </a:xfrm>
          <a:prstGeom prst="rect">
            <a:avLst/>
          </a:prstGeom>
        </p:spPr>
      </p:pic>
      <p:pic>
        <p:nvPicPr>
          <p:cNvPr id="24" name="Picture 23"/>
          <p:cNvPicPr>
            <a:picLocks noChangeAspect="1"/>
          </p:cNvPicPr>
          <p:nvPr/>
        </p:nvPicPr>
        <p:blipFill>
          <a:blip r:embed="rId6" cstate="print"/>
          <a:stretch>
            <a:fillRect/>
          </a:stretch>
        </p:blipFill>
        <p:spPr>
          <a:xfrm>
            <a:off x="902784" y="914400"/>
            <a:ext cx="1123950" cy="934937"/>
          </a:xfrm>
          <a:prstGeom prst="rect">
            <a:avLst/>
          </a:prstGeom>
        </p:spPr>
      </p:pic>
      <p:pic>
        <p:nvPicPr>
          <p:cNvPr id="25" name="Picture 24"/>
          <p:cNvPicPr>
            <a:picLocks noChangeAspect="1"/>
          </p:cNvPicPr>
          <p:nvPr/>
        </p:nvPicPr>
        <p:blipFill>
          <a:blip r:embed="rId6" cstate="print"/>
          <a:stretch>
            <a:fillRect/>
          </a:stretch>
        </p:blipFill>
        <p:spPr>
          <a:xfrm>
            <a:off x="914400" y="2209800"/>
            <a:ext cx="1123950" cy="934937"/>
          </a:xfrm>
          <a:prstGeom prst="rect">
            <a:avLst/>
          </a:prstGeom>
        </p:spPr>
      </p:pic>
      <p:pic>
        <p:nvPicPr>
          <p:cNvPr id="26" name="Picture 25"/>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1066800" y="3581400"/>
            <a:ext cx="852488" cy="792064"/>
          </a:xfrm>
          <a:prstGeom prst="rect">
            <a:avLst/>
          </a:prstGeom>
        </p:spPr>
      </p:pic>
      <p:pic>
        <p:nvPicPr>
          <p:cNvPr id="27" name="Picture 26"/>
          <p:cNvPicPr>
            <a:picLocks noChangeAspect="1"/>
          </p:cNvPicPr>
          <p:nvPr/>
        </p:nvPicPr>
        <p:blipFill>
          <a:blip r:embed="rId5" cstate="print"/>
          <a:stretch>
            <a:fillRect/>
          </a:stretch>
        </p:blipFill>
        <p:spPr>
          <a:xfrm>
            <a:off x="1066800" y="5990195"/>
            <a:ext cx="850900" cy="867805"/>
          </a:xfrm>
          <a:prstGeom prst="rect">
            <a:avLst/>
          </a:prstGeom>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447800" y="1066800"/>
            <a:ext cx="7543800" cy="338554"/>
          </a:xfrm>
          <a:prstGeom prst="rect">
            <a:avLst/>
          </a:prstGeom>
        </p:spPr>
        <p:txBody>
          <a:bodyPr wrap="square">
            <a:spAutoFit/>
          </a:bodyPr>
          <a:lstStyle/>
          <a:p>
            <a:r>
              <a:rPr lang="mn-MN" sz="1600" b="1" dirty="0">
                <a:latin typeface="Arial" pitchFamily="34" charset="0"/>
                <a:cs typeface="Arial" pitchFamily="34" charset="0"/>
              </a:rPr>
              <a:t>Нас баралт, өвчний шалтгаанаар, хувь. 2017 оны эхний 9 сард</a:t>
            </a:r>
            <a:endParaRPr lang="en-US" sz="1600" b="1" dirty="0">
              <a:latin typeface="Arial" pitchFamily="34" charset="0"/>
              <a:cs typeface="Arial" pitchFamily="34" charset="0"/>
            </a:endParaRPr>
          </a:p>
        </p:txBody>
      </p:sp>
      <p:pic>
        <p:nvPicPr>
          <p:cNvPr id="2050" name="Chart 1"/>
          <p:cNvPicPr>
            <a:picLocks noChangeArrowheads="1"/>
          </p:cNvPicPr>
          <p:nvPr/>
        </p:nvPicPr>
        <p:blipFill>
          <a:blip r:embed="rId3" cstate="print"/>
          <a:srcRect r="-24" b="-20"/>
          <a:stretch>
            <a:fillRect/>
          </a:stretch>
        </p:blipFill>
        <p:spPr bwMode="auto">
          <a:xfrm>
            <a:off x="1295400" y="1752600"/>
            <a:ext cx="7192962" cy="4117975"/>
          </a:xfrm>
          <a:prstGeom prst="rect">
            <a:avLst/>
          </a:prstGeom>
          <a:noFill/>
          <a:ln w="9525">
            <a:noFill/>
            <a:miter lim="800000"/>
            <a:headEnd/>
            <a:tailEnd/>
          </a:ln>
        </p:spPr>
      </p:pic>
      <p:sp>
        <p:nvSpPr>
          <p:cNvPr id="6" name="Rectangle 5"/>
          <p:cNvSpPr/>
          <p:nvPr/>
        </p:nvSpPr>
        <p:spPr>
          <a:xfrm>
            <a:off x="1066800" y="381000"/>
            <a:ext cx="2380780" cy="461665"/>
          </a:xfrm>
          <a:prstGeom prst="rect">
            <a:avLst/>
          </a:prstGeom>
        </p:spPr>
        <p:txBody>
          <a:bodyPr wrap="none">
            <a:spAutoFit/>
          </a:bodyPr>
          <a:lstStyle/>
          <a:p>
            <a:r>
              <a:rPr lang="mn-MN" sz="2400" b="1" cap="all"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Эрүүл мэнд</a:t>
            </a:r>
            <a:r>
              <a:rPr lang="en-US" sz="24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p>
        </p:txBody>
      </p:sp>
    </p:spTree>
  </p:cSld>
  <p:clrMapOvr>
    <a:masterClrMapping/>
  </p:clrMapOvr>
  <p:transition spd="slow" advClick="0" advTm="10000"/>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4876800" y="914400"/>
            <a:ext cx="19050" cy="281940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76800" y="3200400"/>
            <a:ext cx="19050" cy="281940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573297" y="5725597"/>
            <a:ext cx="184730" cy="369332"/>
          </a:xfrm>
          <a:prstGeom prst="rect">
            <a:avLst/>
          </a:prstGeom>
        </p:spPr>
        <p:txBody>
          <a:bodyPr wrap="none">
            <a:spAutoFit/>
          </a:bodyPr>
          <a:lstStyle/>
          <a:p>
            <a:pPr lvl="0" algn="ctr">
              <a:defRPr/>
            </a:pPr>
            <a:endParaRPr lang="en-US" dirty="0">
              <a:solidFill>
                <a:srgbClr val="FF0000"/>
              </a:solidFill>
              <a:latin typeface="Arial" pitchFamily="34" charset="0"/>
              <a:cs typeface="Arial" pitchFamily="34" charset="0"/>
            </a:endParaRPr>
          </a:p>
        </p:txBody>
      </p:sp>
      <p:sp>
        <p:nvSpPr>
          <p:cNvPr id="22" name="Rectangle 21"/>
          <p:cNvSpPr/>
          <p:nvPr/>
        </p:nvSpPr>
        <p:spPr>
          <a:xfrm>
            <a:off x="1066800" y="152400"/>
            <a:ext cx="5363969" cy="461665"/>
          </a:xfrm>
          <a:prstGeom prst="rect">
            <a:avLst/>
          </a:prstGeom>
        </p:spPr>
        <p:txBody>
          <a:bodyPr wrap="none">
            <a:spAutoFit/>
          </a:bodyPr>
          <a:lstStyle/>
          <a:p>
            <a:r>
              <a:rPr lang="mn-MN" sz="2400" b="1" cap="all"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НИЙГМИЙН ДААТГАЛ, ХАЛАМЖ</a:t>
            </a:r>
            <a:r>
              <a:rPr lang="en-US" sz="24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p>
        </p:txBody>
      </p:sp>
      <p:pic>
        <p:nvPicPr>
          <p:cNvPr id="25" name="Picture 24"/>
          <p:cNvPicPr>
            <a:picLocks noChangeAspect="1"/>
          </p:cNvPicPr>
          <p:nvPr/>
        </p:nvPicPr>
        <p:blipFill>
          <a:blip r:embed="rId4" cstate="print"/>
          <a:stretch>
            <a:fillRect/>
          </a:stretch>
        </p:blipFill>
        <p:spPr>
          <a:xfrm>
            <a:off x="1135565" y="4343400"/>
            <a:ext cx="7717809" cy="990600"/>
          </a:xfrm>
          <a:prstGeom prst="rect">
            <a:avLst/>
          </a:prstGeom>
        </p:spPr>
      </p:pic>
      <p:pic>
        <p:nvPicPr>
          <p:cNvPr id="27" name="Picture 26"/>
          <p:cNvPicPr>
            <a:picLocks noChangeAspect="1"/>
          </p:cNvPicPr>
          <p:nvPr/>
        </p:nvPicPr>
        <p:blipFill>
          <a:blip r:embed="rId5" cstate="print"/>
          <a:stretch>
            <a:fillRect/>
          </a:stretch>
        </p:blipFill>
        <p:spPr>
          <a:xfrm>
            <a:off x="1130249" y="5486400"/>
            <a:ext cx="7717809" cy="990600"/>
          </a:xfrm>
          <a:prstGeom prst="rect">
            <a:avLst/>
          </a:prstGeom>
        </p:spPr>
      </p:pic>
      <p:sp>
        <p:nvSpPr>
          <p:cNvPr id="30" name="Rectangle 29"/>
          <p:cNvSpPr/>
          <p:nvPr/>
        </p:nvSpPr>
        <p:spPr>
          <a:xfrm>
            <a:off x="2209800" y="5410200"/>
            <a:ext cx="6629400" cy="1169551"/>
          </a:xfrm>
          <a:prstGeom prst="rect">
            <a:avLst/>
          </a:prstGeom>
        </p:spPr>
        <p:txBody>
          <a:bodyPr wrap="square">
            <a:spAutoFit/>
          </a:bodyPr>
          <a:lstStyle/>
          <a:p>
            <a:pPr algn="just"/>
            <a:r>
              <a:rPr lang="mn-MN" sz="1400" dirty="0" smtClean="0">
                <a:latin typeface="Tahoma" pitchFamily="34" charset="0"/>
                <a:ea typeface="Tahoma" pitchFamily="34" charset="0"/>
                <a:cs typeface="Tahoma" pitchFamily="34" charset="0"/>
              </a:rPr>
              <a:t>Хөдөлмөр, халамж үйлчилгээний газрын мэдээллээр нийгмийн халамжийн сангаас оны эхний 9 сард нийгмийн халамжийн сангаас 17759 иргэнд 4498.1 сая төгрөгийн халамжийн тэтгэвэр, тэтгэмж  олгожээ. Өмнөх онтой харьцуулахад халамж авсан иргэд 2115 (13.5%)-аар, олгосон тэтгэвэр тэтгэмж 564.0 (14.3%) сая төгрөгөөр нэмэгдсэн байна. </a:t>
            </a:r>
            <a:endParaRPr lang="en-US" sz="1400" dirty="0">
              <a:latin typeface="Tahoma" pitchFamily="34" charset="0"/>
              <a:ea typeface="Tahoma" pitchFamily="34" charset="0"/>
              <a:cs typeface="Tahoma" pitchFamily="34" charset="0"/>
            </a:endParaRPr>
          </a:p>
        </p:txBody>
      </p:sp>
      <p:pic>
        <p:nvPicPr>
          <p:cNvPr id="31" name="Picture 30"/>
          <p:cNvPicPr>
            <a:picLocks noChangeAspect="1"/>
          </p:cNvPicPr>
          <p:nvPr/>
        </p:nvPicPr>
        <p:blipFill>
          <a:blip r:embed="rId6" cstate="print"/>
          <a:stretch>
            <a:fillRect/>
          </a:stretch>
        </p:blipFill>
        <p:spPr>
          <a:xfrm>
            <a:off x="1119618" y="972354"/>
            <a:ext cx="7717809" cy="990600"/>
          </a:xfrm>
          <a:prstGeom prst="rect">
            <a:avLst/>
          </a:prstGeom>
        </p:spPr>
      </p:pic>
      <p:pic>
        <p:nvPicPr>
          <p:cNvPr id="32" name="Picture 31"/>
          <p:cNvPicPr>
            <a:picLocks noChangeAspect="1"/>
          </p:cNvPicPr>
          <p:nvPr/>
        </p:nvPicPr>
        <p:blipFill>
          <a:blip r:embed="rId7" cstate="print"/>
          <a:stretch>
            <a:fillRect/>
          </a:stretch>
        </p:blipFill>
        <p:spPr>
          <a:xfrm>
            <a:off x="1117845" y="2115354"/>
            <a:ext cx="7717809" cy="1008846"/>
          </a:xfrm>
          <a:prstGeom prst="rect">
            <a:avLst/>
          </a:prstGeom>
        </p:spPr>
      </p:pic>
      <p:pic>
        <p:nvPicPr>
          <p:cNvPr id="33" name="Picture 32"/>
          <p:cNvPicPr>
            <a:picLocks noChangeAspect="1"/>
          </p:cNvPicPr>
          <p:nvPr/>
        </p:nvPicPr>
        <p:blipFill>
          <a:blip r:embed="rId8" cstate="print"/>
          <a:stretch>
            <a:fillRect/>
          </a:stretch>
        </p:blipFill>
        <p:spPr>
          <a:xfrm>
            <a:off x="1128477" y="3258354"/>
            <a:ext cx="7717809" cy="990600"/>
          </a:xfrm>
          <a:prstGeom prst="rect">
            <a:avLst/>
          </a:prstGeom>
        </p:spPr>
      </p:pic>
      <p:sp>
        <p:nvSpPr>
          <p:cNvPr id="34" name="Rectangle 33"/>
          <p:cNvSpPr/>
          <p:nvPr/>
        </p:nvSpPr>
        <p:spPr>
          <a:xfrm>
            <a:off x="2362200" y="1098322"/>
            <a:ext cx="6473454" cy="738664"/>
          </a:xfrm>
          <a:prstGeom prst="rect">
            <a:avLst/>
          </a:prstGeom>
        </p:spPr>
        <p:txBody>
          <a:bodyPr wrap="square">
            <a:spAutoFit/>
          </a:bodyPr>
          <a:lstStyle/>
          <a:p>
            <a:pPr algn="just"/>
            <a:r>
              <a:rPr lang="mn-MN" sz="1400" dirty="0">
                <a:latin typeface="Tahoma" pitchFamily="34" charset="0"/>
                <a:ea typeface="Tahoma" pitchFamily="34" charset="0"/>
                <a:cs typeface="Tahoma" pitchFamily="34" charset="0"/>
              </a:rPr>
              <a:t>Эрүүл мэнд, нийгмийн даатгалын газрын мэдээллээр нийгмийн даатгалын сангийн орлого 2017 оны эхний </a:t>
            </a:r>
            <a:r>
              <a:rPr lang="en-US" sz="1400" dirty="0">
                <a:latin typeface="Tahoma" pitchFamily="34" charset="0"/>
                <a:ea typeface="Tahoma" pitchFamily="34" charset="0"/>
                <a:cs typeface="Tahoma" pitchFamily="34" charset="0"/>
              </a:rPr>
              <a:t>9</a:t>
            </a:r>
            <a:r>
              <a:rPr lang="mn-MN" sz="1400" dirty="0">
                <a:latin typeface="Tahoma" pitchFamily="34" charset="0"/>
                <a:ea typeface="Tahoma" pitchFamily="34" charset="0"/>
                <a:cs typeface="Tahoma" pitchFamily="34" charset="0"/>
              </a:rPr>
              <a:t> сард </a:t>
            </a:r>
            <a:r>
              <a:rPr lang="mn-MN" sz="1400" dirty="0" smtClean="0">
                <a:latin typeface="Tahoma" pitchFamily="34" charset="0"/>
                <a:ea typeface="Tahoma" pitchFamily="34" charset="0"/>
                <a:cs typeface="Tahoma" pitchFamily="34" charset="0"/>
              </a:rPr>
              <a:t>20474.3 </a:t>
            </a:r>
            <a:r>
              <a:rPr lang="mn-MN" sz="1400" dirty="0">
                <a:latin typeface="Tahoma" pitchFamily="34" charset="0"/>
                <a:ea typeface="Tahoma" pitchFamily="34" charset="0"/>
                <a:cs typeface="Tahoma" pitchFamily="34" charset="0"/>
              </a:rPr>
              <a:t>сая төгрөг болж, өмнөх оны мөн үеэс </a:t>
            </a:r>
            <a:r>
              <a:rPr lang="en-US" sz="1400" dirty="0">
                <a:latin typeface="Tahoma" pitchFamily="34" charset="0"/>
                <a:ea typeface="Tahoma" pitchFamily="34" charset="0"/>
                <a:cs typeface="Tahoma" pitchFamily="34" charset="0"/>
              </a:rPr>
              <a:t>2492.0 (</a:t>
            </a:r>
            <a:r>
              <a:rPr lang="mn-MN" sz="1400" dirty="0">
                <a:latin typeface="Tahoma" pitchFamily="34" charset="0"/>
                <a:ea typeface="Tahoma" pitchFamily="34" charset="0"/>
                <a:cs typeface="Tahoma" pitchFamily="34" charset="0"/>
              </a:rPr>
              <a:t>13.9</a:t>
            </a:r>
            <a:r>
              <a:rPr lang="en-US" sz="1400" dirty="0">
                <a:latin typeface="Tahoma" pitchFamily="34" charset="0"/>
                <a:ea typeface="Tahoma" pitchFamily="34" charset="0"/>
                <a:cs typeface="Tahoma" pitchFamily="34" charset="0"/>
              </a:rPr>
              <a:t>%) </a:t>
            </a:r>
            <a:r>
              <a:rPr lang="mn-MN" sz="1400" dirty="0">
                <a:latin typeface="Tahoma" pitchFamily="34" charset="0"/>
                <a:ea typeface="Tahoma" pitchFamily="34" charset="0"/>
                <a:cs typeface="Tahoma" pitchFamily="34" charset="0"/>
              </a:rPr>
              <a:t>сая төгрөгөөр өссөн байна.</a:t>
            </a:r>
            <a:r>
              <a:rPr lang="en-US" sz="1400" dirty="0">
                <a:latin typeface="Tahoma" pitchFamily="34" charset="0"/>
                <a:ea typeface="Tahoma" pitchFamily="34" charset="0"/>
                <a:cs typeface="Tahoma" pitchFamily="34" charset="0"/>
              </a:rPr>
              <a:t> </a:t>
            </a:r>
          </a:p>
        </p:txBody>
      </p:sp>
      <p:sp>
        <p:nvSpPr>
          <p:cNvPr id="35" name="Rectangle 34"/>
          <p:cNvSpPr/>
          <p:nvPr/>
        </p:nvSpPr>
        <p:spPr>
          <a:xfrm>
            <a:off x="2286000" y="2057400"/>
            <a:ext cx="6553200" cy="1169551"/>
          </a:xfrm>
          <a:prstGeom prst="rect">
            <a:avLst/>
          </a:prstGeom>
        </p:spPr>
        <p:txBody>
          <a:bodyPr wrap="square">
            <a:spAutoFit/>
          </a:bodyPr>
          <a:lstStyle/>
          <a:p>
            <a:pPr algn="just"/>
            <a:r>
              <a:rPr lang="mn-MN" sz="1400" dirty="0">
                <a:latin typeface="Tahoma" pitchFamily="34" charset="0"/>
                <a:ea typeface="Tahoma" pitchFamily="34" charset="0"/>
                <a:cs typeface="Tahoma" pitchFamily="34" charset="0"/>
              </a:rPr>
              <a:t>Нийгмийн даатгалын сангийн орлого 2017 оны эхний </a:t>
            </a:r>
            <a:r>
              <a:rPr lang="en-US" sz="1400" dirty="0">
                <a:latin typeface="Tahoma" pitchFamily="34" charset="0"/>
                <a:ea typeface="Tahoma" pitchFamily="34" charset="0"/>
                <a:cs typeface="Tahoma" pitchFamily="34" charset="0"/>
              </a:rPr>
              <a:t>9</a:t>
            </a:r>
            <a:r>
              <a:rPr lang="mn-MN" sz="1400" dirty="0">
                <a:latin typeface="Tahoma" pitchFamily="34" charset="0"/>
                <a:ea typeface="Tahoma" pitchFamily="34" charset="0"/>
                <a:cs typeface="Tahoma" pitchFamily="34" charset="0"/>
              </a:rPr>
              <a:t> сард өмнөх оны мөн үеэс </a:t>
            </a:r>
            <a:r>
              <a:rPr lang="mn-MN" sz="1400" b="1" dirty="0">
                <a:latin typeface="Tahoma" pitchFamily="34" charset="0"/>
                <a:ea typeface="Tahoma" pitchFamily="34" charset="0"/>
                <a:cs typeface="Tahoma" pitchFamily="34" charset="0"/>
              </a:rPr>
              <a:t>2492.0 сая төгрөгөөр нэмэгдэхэд </a:t>
            </a:r>
            <a:r>
              <a:rPr lang="mn-MN" sz="1400" dirty="0">
                <a:latin typeface="Tahoma" pitchFamily="34" charset="0"/>
                <a:ea typeface="Tahoma" pitchFamily="34" charset="0"/>
                <a:cs typeface="Tahoma" pitchFamily="34" charset="0"/>
              </a:rPr>
              <a:t>Тэтгэврийн даатгал 1356,2 (12.5%) сая төгрөг, тэтгэмжийн даатгал 158.4 (12.9%) сая төгрөг,ҮОМШӨ-ний даатгал </a:t>
            </a:r>
            <a:r>
              <a:rPr lang="en-US" sz="1400" dirty="0">
                <a:latin typeface="Tahoma" pitchFamily="34" charset="0"/>
                <a:ea typeface="Tahoma" pitchFamily="34" charset="0"/>
                <a:cs typeface="Tahoma" pitchFamily="34" charset="0"/>
              </a:rPr>
              <a:t> </a:t>
            </a:r>
            <a:r>
              <a:rPr lang="mn-MN" sz="1400" dirty="0">
                <a:latin typeface="Tahoma" pitchFamily="34" charset="0"/>
                <a:ea typeface="Tahoma" pitchFamily="34" charset="0"/>
                <a:cs typeface="Tahoma" pitchFamily="34" charset="0"/>
              </a:rPr>
              <a:t>473.9 сая төгрөг,  ажилгүйдлийн даатгал (30.5%) ,270.0 (93.7%) өссөн нь голлон </a:t>
            </a:r>
            <a:r>
              <a:rPr lang="mn-MN" sz="1400" dirty="0" smtClean="0">
                <a:latin typeface="Tahoma" pitchFamily="34" charset="0"/>
                <a:ea typeface="Tahoma" pitchFamily="34" charset="0"/>
                <a:cs typeface="Tahoma" pitchFamily="34" charset="0"/>
              </a:rPr>
              <a:t>нөлөөлсөн </a:t>
            </a:r>
            <a:r>
              <a:rPr lang="mn-MN" sz="1400" dirty="0">
                <a:latin typeface="Tahoma" pitchFamily="34" charset="0"/>
                <a:ea typeface="Tahoma" pitchFamily="34" charset="0"/>
                <a:cs typeface="Tahoma" pitchFamily="34" charset="0"/>
              </a:rPr>
              <a:t>байна. </a:t>
            </a:r>
            <a:endParaRPr lang="en-US" sz="1400" dirty="0">
              <a:latin typeface="Tahoma" pitchFamily="34" charset="0"/>
              <a:ea typeface="Tahoma" pitchFamily="34" charset="0"/>
              <a:cs typeface="Tahoma" pitchFamily="34" charset="0"/>
            </a:endParaRPr>
          </a:p>
        </p:txBody>
      </p:sp>
      <p:sp>
        <p:nvSpPr>
          <p:cNvPr id="36" name="Rectangle 35"/>
          <p:cNvSpPr/>
          <p:nvPr/>
        </p:nvSpPr>
        <p:spPr>
          <a:xfrm>
            <a:off x="2362200" y="3462791"/>
            <a:ext cx="6321054" cy="523220"/>
          </a:xfrm>
          <a:prstGeom prst="rect">
            <a:avLst/>
          </a:prstGeom>
        </p:spPr>
        <p:txBody>
          <a:bodyPr wrap="square">
            <a:spAutoFit/>
          </a:bodyPr>
          <a:lstStyle/>
          <a:p>
            <a:pPr algn="just"/>
            <a:r>
              <a:rPr lang="mn-MN" sz="1400" dirty="0">
                <a:latin typeface="Tahoma" charset="0"/>
                <a:ea typeface="Calibri" charset="0"/>
              </a:rPr>
              <a:t>Харин нийгмийн даатгалын сангийн зарлага 29144.9 сая төгрөг болж, өмнөх оны мөн үеэс 1833.9 (6.7%) </a:t>
            </a:r>
            <a:r>
              <a:rPr lang="mn-MN" sz="1400" dirty="0" smtClean="0">
                <a:latin typeface="Tahoma" charset="0"/>
                <a:ea typeface="Calibri" charset="0"/>
              </a:rPr>
              <a:t>сая </a:t>
            </a:r>
            <a:r>
              <a:rPr lang="mn-MN" sz="1400" dirty="0">
                <a:latin typeface="Tahoma" charset="0"/>
                <a:ea typeface="Calibri" charset="0"/>
              </a:rPr>
              <a:t>төгрөгөөр өссөн байна.</a:t>
            </a:r>
            <a:endParaRPr lang="en-US" sz="1400" dirty="0">
              <a:latin typeface="Tahoma" charset="0"/>
              <a:ea typeface="Calibri" charset="0"/>
            </a:endParaRPr>
          </a:p>
        </p:txBody>
      </p:sp>
      <p:sp>
        <p:nvSpPr>
          <p:cNvPr id="37" name="Rectangle 36"/>
          <p:cNvSpPr/>
          <p:nvPr/>
        </p:nvSpPr>
        <p:spPr>
          <a:xfrm>
            <a:off x="2362200" y="4419600"/>
            <a:ext cx="6473454" cy="954107"/>
          </a:xfrm>
          <a:prstGeom prst="rect">
            <a:avLst/>
          </a:prstGeom>
        </p:spPr>
        <p:txBody>
          <a:bodyPr wrap="square">
            <a:spAutoFit/>
          </a:bodyPr>
          <a:lstStyle/>
          <a:p>
            <a:pPr algn="just"/>
            <a:r>
              <a:rPr lang="mn-MN" sz="1400" b="1" dirty="0">
                <a:latin typeface="Tahoma" charset="0"/>
                <a:ea typeface="Calibri" charset="0"/>
              </a:rPr>
              <a:t>Нийгмийн даатгалын сангийн зарлага 1833.9 сая төгрөгөөр нэмэгдэхэд </a:t>
            </a:r>
            <a:r>
              <a:rPr lang="mn-MN" sz="1400" dirty="0">
                <a:latin typeface="Tahoma" charset="0"/>
                <a:ea typeface="Calibri" charset="0"/>
              </a:rPr>
              <a:t>үйлдвэрлэлийн осол, мэргэжлээс шалтгаалах өвчний даатгал 549.3 (50.3%) сая төгрөгөөр, ажилгүйдлийн даатгалын сангийн зарлага 158.7 (30.0%) сая төгрөгөөр өссөн нь голлон нөлөөлсөн байна.</a:t>
            </a:r>
            <a:endParaRPr lang="en-US" sz="1400" dirty="0">
              <a:latin typeface="Tahoma" charset="0"/>
              <a:ea typeface="Calibri" charset="0"/>
            </a:endParaRP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7924800" y="6164263"/>
            <a:ext cx="685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9" name="TextBox 18"/>
          <p:cNvSpPr txBox="1">
            <a:spLocks noChangeArrowheads="1"/>
          </p:cNvSpPr>
          <p:nvPr/>
        </p:nvSpPr>
        <p:spPr bwMode="auto">
          <a:xfrm>
            <a:off x="1600200" y="838200"/>
            <a:ext cx="6096000" cy="338554"/>
          </a:xfrm>
          <a:prstGeom prst="rect">
            <a:avLst/>
          </a:prstGeom>
          <a:noFill/>
          <a:ln w="9525">
            <a:noFill/>
            <a:miter lim="800000"/>
            <a:headEnd/>
            <a:tailEnd/>
          </a:ln>
        </p:spPr>
        <p:txBody>
          <a:bodyPr wrap="square">
            <a:spAutoFit/>
          </a:bodyPr>
          <a:lstStyle/>
          <a:p>
            <a:pPr algn="ctr"/>
            <a:r>
              <a:rPr lang="mn-MN" sz="1600" b="1" dirty="0">
                <a:latin typeface="Arial" charset="0"/>
              </a:rPr>
              <a:t>Бүртгэгдсэн гэмт хэргийн тоо,</a:t>
            </a:r>
            <a:r>
              <a:rPr lang="en-US" sz="1600" b="1" dirty="0">
                <a:latin typeface="Arial" charset="0"/>
              </a:rPr>
              <a:t> </a:t>
            </a:r>
            <a:r>
              <a:rPr lang="mn-MN" sz="1600" b="1" dirty="0">
                <a:latin typeface="Arial" charset="0"/>
              </a:rPr>
              <a:t>үйлдэгдсэн цагаар </a:t>
            </a:r>
            <a:endParaRPr lang="en-US" sz="1600" b="1" dirty="0">
              <a:latin typeface="Arial" charset="0"/>
            </a:endParaRPr>
          </a:p>
        </p:txBody>
      </p:sp>
      <p:sp>
        <p:nvSpPr>
          <p:cNvPr id="17" name="Rectangle 16"/>
          <p:cNvSpPr/>
          <p:nvPr/>
        </p:nvSpPr>
        <p:spPr>
          <a:xfrm>
            <a:off x="1146451" y="301802"/>
            <a:ext cx="2210862" cy="461665"/>
          </a:xfrm>
          <a:prstGeom prst="rect">
            <a:avLst/>
          </a:prstGeom>
        </p:spPr>
        <p:txBody>
          <a:bodyPr wrap="none">
            <a:spAutoFit/>
          </a:bodyPr>
          <a:lstStyle/>
          <a:p>
            <a:r>
              <a:rPr lang="mn-MN" sz="2400" b="1" cap="all"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Гэмт хэрэг</a:t>
            </a:r>
            <a:r>
              <a:rPr lang="en-US" sz="24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p>
        </p:txBody>
      </p:sp>
      <p:graphicFrame>
        <p:nvGraphicFramePr>
          <p:cNvPr id="18" name="Chart 17">
            <a:extLst>
              <a:ext uri="{FF2B5EF4-FFF2-40B4-BE49-F238E27FC236}">
                <a16:creationId xmlns:lc="http://schemas.openxmlformats.org/drawingml/2006/lockedCanvas" xmlns:a16="http://schemas.microsoft.com/office/drawing/2014/main" xmlns="" xmlns:xdr="http://schemas.openxmlformats.org/drawingml/2006/spreadsheetDrawing" id="{00000000-0008-0000-0700-0000CC000000}"/>
              </a:ext>
            </a:extLst>
          </p:cNvPr>
          <p:cNvGraphicFramePr/>
          <p:nvPr/>
        </p:nvGraphicFramePr>
        <p:xfrm>
          <a:off x="5029200" y="1066800"/>
          <a:ext cx="3886200" cy="2438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Chart 22">
            <a:extLst>
              <a:ext uri="{FF2B5EF4-FFF2-40B4-BE49-F238E27FC236}">
                <a16:creationId xmlns:lc="http://schemas.openxmlformats.org/drawingml/2006/lockedCanvas" xmlns:a16="http://schemas.microsoft.com/office/drawing/2014/main" xmlns="" xmlns:xdr="http://schemas.openxmlformats.org/drawingml/2006/spreadsheetDrawing" id="{00000000-0008-0000-0700-0000C7000000}"/>
              </a:ext>
            </a:extLst>
          </p:cNvPr>
          <p:cNvGraphicFramePr/>
          <p:nvPr/>
        </p:nvGraphicFramePr>
        <p:xfrm>
          <a:off x="1219200" y="1066800"/>
          <a:ext cx="3810000" cy="2322652"/>
        </p:xfrm>
        <a:graphic>
          <a:graphicData uri="http://schemas.openxmlformats.org/drawingml/2006/chart">
            <c:chart xmlns:c="http://schemas.openxmlformats.org/drawingml/2006/chart" xmlns:r="http://schemas.openxmlformats.org/officeDocument/2006/relationships" r:id="rId5"/>
          </a:graphicData>
        </a:graphic>
      </p:graphicFrame>
      <p:pic>
        <p:nvPicPr>
          <p:cNvPr id="7" name="Picture 6"/>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143000" y="3429000"/>
            <a:ext cx="1796226" cy="1626771"/>
          </a:xfrm>
          <a:prstGeom prst="rect">
            <a:avLst/>
          </a:prstGeom>
        </p:spPr>
      </p:pic>
      <p:pic>
        <p:nvPicPr>
          <p:cNvPr id="8" name="Picture 7"/>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1295400" y="5105400"/>
            <a:ext cx="1470302" cy="1412993"/>
          </a:xfrm>
          <a:prstGeom prst="rect">
            <a:avLst/>
          </a:prstGeom>
        </p:spPr>
      </p:pic>
      <p:sp>
        <p:nvSpPr>
          <p:cNvPr id="9" name="Rectangle 8"/>
          <p:cNvSpPr/>
          <p:nvPr/>
        </p:nvSpPr>
        <p:spPr>
          <a:xfrm>
            <a:off x="2971800" y="3733800"/>
            <a:ext cx="5932487" cy="1200329"/>
          </a:xfrm>
          <a:prstGeom prst="rect">
            <a:avLst/>
          </a:prstGeom>
        </p:spPr>
        <p:txBody>
          <a:bodyPr wrap="square">
            <a:spAutoFit/>
          </a:bodyPr>
          <a:lstStyle/>
          <a:p>
            <a:pPr algn="just"/>
            <a:r>
              <a:rPr lang="mn-MN" sz="1200" dirty="0" smtClean="0">
                <a:latin typeface="Arial" pitchFamily="34" charset="0"/>
                <a:ea typeface="Tahoma" panose="020B0604030504040204" pitchFamily="34" charset="0"/>
                <a:cs typeface="Arial" pitchFamily="34" charset="0"/>
              </a:rPr>
              <a:t>Аймгийн </a:t>
            </a:r>
            <a:r>
              <a:rPr lang="mn-MN" sz="1200" dirty="0">
                <a:latin typeface="Arial" pitchFamily="34" charset="0"/>
                <a:ea typeface="Tahoma" panose="020B0604030504040204" pitchFamily="34" charset="0"/>
                <a:cs typeface="Arial" pitchFamily="34" charset="0"/>
              </a:rPr>
              <a:t>хэмжээнд 2017 оны эхний </a:t>
            </a:r>
            <a:r>
              <a:rPr lang="mn-MN" sz="1200" dirty="0" smtClean="0">
                <a:latin typeface="Arial" pitchFamily="34" charset="0"/>
                <a:ea typeface="Tahoma" panose="020B0604030504040204" pitchFamily="34" charset="0"/>
                <a:cs typeface="Arial" pitchFamily="34" charset="0"/>
              </a:rPr>
              <a:t>9 </a:t>
            </a:r>
            <a:r>
              <a:rPr lang="mn-MN" sz="1200" dirty="0">
                <a:latin typeface="Arial" pitchFamily="34" charset="0"/>
                <a:ea typeface="Tahoma" panose="020B0604030504040204" pitchFamily="34" charset="0"/>
                <a:cs typeface="Arial" pitchFamily="34" charset="0"/>
              </a:rPr>
              <a:t>сард </a:t>
            </a:r>
            <a:r>
              <a:rPr lang="mn-MN" sz="1200" dirty="0" smtClean="0">
                <a:latin typeface="Arial" pitchFamily="34" charset="0"/>
                <a:ea typeface="Tahoma" panose="020B0604030504040204" pitchFamily="34" charset="0"/>
                <a:cs typeface="Arial" pitchFamily="34" charset="0"/>
              </a:rPr>
              <a:t>534 гэмт </a:t>
            </a:r>
            <a:r>
              <a:rPr lang="mn-MN" sz="1200" dirty="0">
                <a:latin typeface="Arial" pitchFamily="34" charset="0"/>
                <a:ea typeface="Tahoma" panose="020B0604030504040204" pitchFamily="34" charset="0"/>
                <a:cs typeface="Arial" pitchFamily="34" charset="0"/>
              </a:rPr>
              <a:t>хэрэг бүртгэгдсэн нь </a:t>
            </a:r>
            <a:r>
              <a:rPr lang="mn-MN" sz="1200" dirty="0" smtClean="0">
                <a:latin typeface="Arial" pitchFamily="34" charset="0"/>
                <a:ea typeface="Tahoma" panose="020B0604030504040204" pitchFamily="34" charset="0"/>
                <a:cs typeface="Arial" pitchFamily="34" charset="0"/>
              </a:rPr>
              <a:t>өмнөх </a:t>
            </a:r>
            <a:r>
              <a:rPr lang="mn-MN" sz="1200" dirty="0">
                <a:latin typeface="Arial" pitchFamily="34" charset="0"/>
                <a:ea typeface="Tahoma" panose="020B0604030504040204" pitchFamily="34" charset="0"/>
                <a:cs typeface="Arial" pitchFamily="34" charset="0"/>
              </a:rPr>
              <a:t>оны мөн үеэс </a:t>
            </a:r>
            <a:r>
              <a:rPr lang="mn-MN" sz="1200" dirty="0" smtClean="0">
                <a:latin typeface="Arial" pitchFamily="34" charset="0"/>
                <a:cs typeface="Arial" pitchFamily="34" charset="0"/>
              </a:rPr>
              <a:t>44 (8.9%)</a:t>
            </a:r>
            <a:r>
              <a:rPr lang="eu-ES" sz="1200" dirty="0" smtClean="0">
                <a:latin typeface="Arial" pitchFamily="34" charset="0"/>
                <a:cs typeface="Arial" pitchFamily="34" charset="0"/>
              </a:rPr>
              <a:t>-</a:t>
            </a:r>
            <a:r>
              <a:rPr lang="mn-MN" sz="1200" dirty="0" smtClean="0">
                <a:latin typeface="Arial" pitchFamily="34" charset="0"/>
                <a:cs typeface="Arial" pitchFamily="34" charset="0"/>
              </a:rPr>
              <a:t>өөр </a:t>
            </a:r>
            <a:r>
              <a:rPr lang="mn-MN" sz="1200" dirty="0" smtClean="0">
                <a:latin typeface="Arial" pitchFamily="34" charset="0"/>
                <a:ea typeface="Tahoma" panose="020B0604030504040204" pitchFamily="34" charset="0"/>
                <a:cs typeface="Arial" pitchFamily="34" charset="0"/>
              </a:rPr>
              <a:t>нэмэгдсэн байна.</a:t>
            </a:r>
            <a:endParaRPr lang="en-US" sz="1200" dirty="0">
              <a:latin typeface="Arial" pitchFamily="34" charset="0"/>
              <a:ea typeface="Tahoma" panose="020B0604030504040204" pitchFamily="34" charset="0"/>
              <a:cs typeface="Arial" pitchFamily="34" charset="0"/>
            </a:endParaRPr>
          </a:p>
          <a:p>
            <a:pPr algn="just"/>
            <a:r>
              <a:rPr lang="mn-MN" sz="1200" dirty="0">
                <a:latin typeface="Arial" pitchFamily="34" charset="0"/>
                <a:ea typeface="Tahoma" panose="020B0604030504040204" pitchFamily="34" charset="0"/>
                <a:cs typeface="Arial" pitchFamily="34" charset="0"/>
              </a:rPr>
              <a:t> </a:t>
            </a:r>
            <a:endParaRPr lang="en-US" sz="1200" dirty="0">
              <a:latin typeface="Arial" pitchFamily="34" charset="0"/>
              <a:ea typeface="Tahoma" panose="020B0604030504040204" pitchFamily="34" charset="0"/>
              <a:cs typeface="Arial" pitchFamily="34" charset="0"/>
            </a:endParaRPr>
          </a:p>
          <a:p>
            <a:pPr algn="just"/>
            <a:r>
              <a:rPr lang="mn-MN" sz="1200" b="1" dirty="0">
                <a:solidFill>
                  <a:srgbClr val="0033CC"/>
                </a:solidFill>
                <a:latin typeface="Arial" pitchFamily="34" charset="0"/>
                <a:ea typeface="Tahoma" panose="020B0604030504040204" pitchFamily="34" charset="0"/>
                <a:cs typeface="Arial" pitchFamily="34" charset="0"/>
              </a:rPr>
              <a:t>Өмнөх оны мөн үеэс нийт гэмт хэрэг буурахад </a:t>
            </a:r>
            <a:r>
              <a:rPr lang="mn-MN" sz="1200" dirty="0" smtClean="0">
                <a:latin typeface="Arial" pitchFamily="34" charset="0"/>
                <a:cs typeface="Arial" pitchFamily="34" charset="0"/>
              </a:rPr>
              <a:t>хүний эрүүл мэндэд хохирол учруулсан гэмт хэрэг 43 </a:t>
            </a:r>
            <a:r>
              <a:rPr lang="eu-ES" sz="1200" dirty="0" smtClean="0">
                <a:latin typeface="Arial" pitchFamily="34" charset="0"/>
                <a:cs typeface="Arial" pitchFamily="34" charset="0"/>
              </a:rPr>
              <a:t>(</a:t>
            </a:r>
            <a:r>
              <a:rPr lang="mn-MN" sz="1200" dirty="0" smtClean="0">
                <a:latin typeface="Arial" pitchFamily="34" charset="0"/>
                <a:cs typeface="Arial" pitchFamily="34" charset="0"/>
              </a:rPr>
              <a:t>25.0%</a:t>
            </a:r>
            <a:r>
              <a:rPr lang="eu-ES" sz="1200" dirty="0" smtClean="0">
                <a:latin typeface="Arial" pitchFamily="34" charset="0"/>
                <a:cs typeface="Arial" pitchFamily="34" charset="0"/>
              </a:rPr>
              <a:t>)</a:t>
            </a:r>
            <a:r>
              <a:rPr lang="mn-MN" sz="1200" dirty="0" smtClean="0">
                <a:latin typeface="Arial" pitchFamily="34" charset="0"/>
                <a:cs typeface="Arial" pitchFamily="34" charset="0"/>
              </a:rPr>
              <a:t>-аар, авилгын гэмт хэрэг 16 </a:t>
            </a:r>
            <a:r>
              <a:rPr lang="eu-ES" sz="1200" dirty="0" smtClean="0">
                <a:latin typeface="Arial" pitchFamily="34" charset="0"/>
                <a:cs typeface="Arial" pitchFamily="34" charset="0"/>
              </a:rPr>
              <a:t>(</a:t>
            </a:r>
            <a:r>
              <a:rPr lang="mn-MN" sz="1200" dirty="0" smtClean="0">
                <a:latin typeface="Arial" pitchFamily="34" charset="0"/>
                <a:cs typeface="Arial" pitchFamily="34" charset="0"/>
              </a:rPr>
              <a:t>84.0%</a:t>
            </a:r>
            <a:r>
              <a:rPr lang="eu-ES" sz="1200" dirty="0" smtClean="0">
                <a:latin typeface="Arial" pitchFamily="34" charset="0"/>
                <a:cs typeface="Arial" pitchFamily="34" charset="0"/>
              </a:rPr>
              <a:t>)</a:t>
            </a:r>
            <a:r>
              <a:rPr lang="mn-MN" sz="1200" dirty="0" smtClean="0">
                <a:latin typeface="Arial" pitchFamily="34" charset="0"/>
                <a:cs typeface="Arial" pitchFamily="34" charset="0"/>
              </a:rPr>
              <a:t>-аар,  өмчлөх эрхийн эсрэг гэмт хэрэг 7 </a:t>
            </a:r>
            <a:r>
              <a:rPr lang="eu-ES" sz="1200" dirty="0" smtClean="0">
                <a:latin typeface="Arial" pitchFamily="34" charset="0"/>
                <a:cs typeface="Arial" pitchFamily="34" charset="0"/>
              </a:rPr>
              <a:t>(</a:t>
            </a:r>
            <a:r>
              <a:rPr lang="mn-MN" sz="1200" dirty="0" smtClean="0">
                <a:latin typeface="Arial" pitchFamily="34" charset="0"/>
                <a:cs typeface="Arial" pitchFamily="34" charset="0"/>
              </a:rPr>
              <a:t>0.4%</a:t>
            </a:r>
            <a:r>
              <a:rPr lang="eu-ES" sz="1200" dirty="0" smtClean="0">
                <a:latin typeface="Arial" pitchFamily="34" charset="0"/>
                <a:cs typeface="Arial" pitchFamily="34" charset="0"/>
              </a:rPr>
              <a:t>)</a:t>
            </a:r>
            <a:r>
              <a:rPr lang="mn-MN" sz="1200" dirty="0" smtClean="0">
                <a:latin typeface="Arial" pitchFamily="34" charset="0"/>
                <a:cs typeface="Arial" pitchFamily="34" charset="0"/>
              </a:rPr>
              <a:t>-оор</a:t>
            </a:r>
            <a:r>
              <a:rPr lang="mn-MN" sz="1200" dirty="0" smtClean="0">
                <a:latin typeface="Arial" pitchFamily="34" charset="0"/>
                <a:ea typeface="Tahoma" panose="020B0604030504040204" pitchFamily="34" charset="0"/>
                <a:cs typeface="Arial" pitchFamily="34" charset="0"/>
              </a:rPr>
              <a:t> </a:t>
            </a:r>
            <a:r>
              <a:rPr lang="mn-MN" sz="1200" dirty="0">
                <a:latin typeface="Arial" pitchFamily="34" charset="0"/>
                <a:ea typeface="Tahoma" panose="020B0604030504040204" pitchFamily="34" charset="0"/>
                <a:cs typeface="Arial" pitchFamily="34" charset="0"/>
              </a:rPr>
              <a:t>буурсан нь голлон нөлөөлөв.   </a:t>
            </a:r>
            <a:endParaRPr lang="en-US" sz="1200" dirty="0">
              <a:latin typeface="Arial" pitchFamily="34" charset="0"/>
              <a:ea typeface="Tahoma" panose="020B0604030504040204" pitchFamily="34" charset="0"/>
              <a:cs typeface="Arial" pitchFamily="34" charset="0"/>
            </a:endParaRPr>
          </a:p>
        </p:txBody>
      </p:sp>
      <p:sp>
        <p:nvSpPr>
          <p:cNvPr id="10" name="Rectangle 9"/>
          <p:cNvSpPr/>
          <p:nvPr/>
        </p:nvSpPr>
        <p:spPr>
          <a:xfrm>
            <a:off x="2971800" y="5334000"/>
            <a:ext cx="5930900" cy="830997"/>
          </a:xfrm>
          <a:prstGeom prst="rect">
            <a:avLst/>
          </a:prstGeom>
        </p:spPr>
        <p:txBody>
          <a:bodyPr wrap="square">
            <a:spAutoFit/>
          </a:bodyPr>
          <a:lstStyle/>
          <a:p>
            <a:pPr algn="just"/>
            <a:r>
              <a:rPr lang="mn-MN" sz="1200" dirty="0" smtClean="0">
                <a:latin typeface="Arial" pitchFamily="34" charset="0"/>
                <a:cs typeface="Arial" pitchFamily="34" charset="0"/>
              </a:rPr>
              <a:t>Г</a:t>
            </a:r>
            <a:r>
              <a:rPr lang="eu-ES" sz="1200" dirty="0" smtClean="0">
                <a:latin typeface="Arial" pitchFamily="34" charset="0"/>
                <a:cs typeface="Arial" pitchFamily="34" charset="0"/>
              </a:rPr>
              <a:t>эмт хэргийн улмаас иргэд, байгууллага, аж ахуйн нэгжид </a:t>
            </a:r>
            <a:r>
              <a:rPr lang="mn-MN" sz="1200" dirty="0" smtClean="0">
                <a:latin typeface="Arial" pitchFamily="34" charset="0"/>
                <a:cs typeface="Arial" pitchFamily="34" charset="0"/>
              </a:rPr>
              <a:t>4102.9 сая</a:t>
            </a:r>
            <a:r>
              <a:rPr lang="eu-ES" sz="1200" dirty="0" smtClean="0">
                <a:latin typeface="Arial" pitchFamily="34" charset="0"/>
                <a:cs typeface="Arial" pitchFamily="34" charset="0"/>
              </a:rPr>
              <a:t> төгрөгийн хохирол учирсан </a:t>
            </a:r>
            <a:r>
              <a:rPr lang="mn-MN" sz="1200" dirty="0" smtClean="0">
                <a:latin typeface="Arial" pitchFamily="34" charset="0"/>
                <a:cs typeface="Arial" pitchFamily="34" charset="0"/>
              </a:rPr>
              <a:t>нь</a:t>
            </a:r>
            <a:r>
              <a:rPr lang="eu-ES" sz="1200" dirty="0" smtClean="0">
                <a:latin typeface="Arial" pitchFamily="34" charset="0"/>
                <a:cs typeface="Arial" pitchFamily="34" charset="0"/>
              </a:rPr>
              <a:t> өмнөх оны мөн үетэй харьцуулахад </a:t>
            </a:r>
            <a:r>
              <a:rPr lang="mn-MN" sz="1200" dirty="0" smtClean="0">
                <a:latin typeface="Arial" pitchFamily="34" charset="0"/>
                <a:cs typeface="Arial" pitchFamily="34" charset="0"/>
              </a:rPr>
              <a:t>2356.4 </a:t>
            </a:r>
            <a:r>
              <a:rPr lang="en-US" sz="1200" dirty="0" smtClean="0">
                <a:latin typeface="Arial" pitchFamily="34" charset="0"/>
                <a:cs typeface="Arial" pitchFamily="34" charset="0"/>
              </a:rPr>
              <a:t>(</a:t>
            </a:r>
            <a:r>
              <a:rPr lang="mn-MN" sz="1200" dirty="0" smtClean="0">
                <a:latin typeface="Arial" pitchFamily="34" charset="0"/>
                <a:cs typeface="Arial" pitchFamily="34" charset="0"/>
              </a:rPr>
              <a:t>2.3 дахин</a:t>
            </a:r>
            <a:r>
              <a:rPr lang="en-US" sz="1200" dirty="0" smtClean="0">
                <a:latin typeface="Arial" pitchFamily="34" charset="0"/>
                <a:cs typeface="Arial" pitchFamily="34" charset="0"/>
              </a:rPr>
              <a:t>) </a:t>
            </a:r>
            <a:r>
              <a:rPr lang="mn-MN" sz="1200" dirty="0" smtClean="0">
                <a:latin typeface="Arial" pitchFamily="34" charset="0"/>
                <a:cs typeface="Arial" pitchFamily="34" charset="0"/>
              </a:rPr>
              <a:t>сая төгрөгөөр өссөн байна. Учирсан хохирлын 2468.3 </a:t>
            </a:r>
            <a:r>
              <a:rPr lang="en-US" sz="1200" dirty="0" smtClean="0">
                <a:latin typeface="Arial" pitchFamily="34" charset="0"/>
                <a:cs typeface="Arial" pitchFamily="34" charset="0"/>
              </a:rPr>
              <a:t>(60.2</a:t>
            </a:r>
            <a:r>
              <a:rPr lang="mn-MN" sz="1200" dirty="0" smtClean="0">
                <a:latin typeface="Arial" pitchFamily="34" charset="0"/>
                <a:cs typeface="Arial" pitchFamily="34" charset="0"/>
              </a:rPr>
              <a:t>%</a:t>
            </a:r>
            <a:r>
              <a:rPr lang="en-US" sz="1200" dirty="0" smtClean="0">
                <a:latin typeface="Arial" pitchFamily="34" charset="0"/>
                <a:cs typeface="Arial" pitchFamily="34" charset="0"/>
              </a:rPr>
              <a:t>)</a:t>
            </a:r>
            <a:r>
              <a:rPr lang="mn-MN" sz="1200" dirty="0" smtClean="0">
                <a:latin typeface="Arial" pitchFamily="34" charset="0"/>
                <a:cs typeface="Arial" pitchFamily="34" charset="0"/>
              </a:rPr>
              <a:t> сая төгрөг эргэн төлөгдсөн байна.</a:t>
            </a:r>
            <a:endParaRPr lang="en-US" sz="1200" dirty="0">
              <a:latin typeface="Arial" pitchFamily="34" charset="0"/>
              <a:cs typeface="Arial" pitchFamily="34" charset="0"/>
            </a:endParaRP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Rounded Rectangle 12"/>
          <p:cNvSpPr/>
          <p:nvPr/>
        </p:nvSpPr>
        <p:spPr>
          <a:xfrm>
            <a:off x="5486400" y="838200"/>
            <a:ext cx="3505200" cy="5410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buFontTx/>
              <a:buChar char="-"/>
            </a:pPr>
            <a:r>
              <a:rPr lang="eu-ES" sz="1600" dirty="0">
                <a:latin typeface="Arial" pitchFamily="34" charset="0"/>
                <a:cs typeface="Arial" pitchFamily="34" charset="0"/>
              </a:rPr>
              <a:t>Иргэдийн мөнгөн хадгаламж </a:t>
            </a:r>
            <a:r>
              <a:rPr lang="en-US" sz="1600" dirty="0">
                <a:latin typeface="Arial" pitchFamily="34" charset="0"/>
                <a:cs typeface="Arial" pitchFamily="34" charset="0"/>
              </a:rPr>
              <a:t>75.0 </a:t>
            </a:r>
            <a:r>
              <a:rPr lang="eu-ES" sz="1600" dirty="0">
                <a:latin typeface="Arial" pitchFamily="34" charset="0"/>
                <a:cs typeface="Arial" pitchFamily="34" charset="0"/>
              </a:rPr>
              <a:t>тэрбум төгрөг </a:t>
            </a:r>
            <a:r>
              <a:rPr lang="mn-MN" sz="1600" dirty="0">
                <a:latin typeface="Arial" pitchFamily="34" charset="0"/>
                <a:cs typeface="Arial" pitchFamily="34" charset="0"/>
              </a:rPr>
              <a:t>болж</a:t>
            </a:r>
            <a:r>
              <a:rPr lang="eu-ES" sz="1600" dirty="0">
                <a:latin typeface="Arial" pitchFamily="34" charset="0"/>
                <a:cs typeface="Arial" pitchFamily="34" charset="0"/>
              </a:rPr>
              <a:t> </a:t>
            </a:r>
            <a:endParaRPr lang="mn-MN" sz="1600" dirty="0">
              <a:latin typeface="Arial" pitchFamily="34" charset="0"/>
              <a:cs typeface="Arial" pitchFamily="34" charset="0"/>
            </a:endParaRPr>
          </a:p>
          <a:p>
            <a:pPr algn="just"/>
            <a:r>
              <a:rPr lang="eu-ES" sz="1600" b="1" dirty="0">
                <a:solidFill>
                  <a:schemeClr val="accent1">
                    <a:lumMod val="75000"/>
                  </a:schemeClr>
                </a:solidFill>
                <a:latin typeface="Arial" pitchFamily="34" charset="0"/>
                <a:cs typeface="Arial" pitchFamily="34" charset="0"/>
              </a:rPr>
              <a:t>	          20.2</a:t>
            </a:r>
            <a:r>
              <a:rPr lang="mn-MN" sz="1600" b="1" dirty="0">
                <a:solidFill>
                  <a:schemeClr val="accent1">
                    <a:lumMod val="75000"/>
                  </a:schemeClr>
                </a:solidFill>
                <a:latin typeface="Arial" pitchFamily="34" charset="0"/>
                <a:cs typeface="Arial" pitchFamily="34" charset="0"/>
              </a:rPr>
              <a:t> </a:t>
            </a:r>
            <a:r>
              <a:rPr lang="mn-MN" sz="1600" dirty="0">
                <a:solidFill>
                  <a:schemeClr val="accent1">
                    <a:lumMod val="75000"/>
                  </a:schemeClr>
                </a:solidFill>
                <a:latin typeface="Arial" pitchFamily="34" charset="0"/>
                <a:cs typeface="Arial" pitchFamily="34" charset="0"/>
              </a:rPr>
              <a:t>тэрбум </a:t>
            </a:r>
          </a:p>
          <a:p>
            <a:pPr algn="just">
              <a:buFontTx/>
              <a:buChar char="-"/>
            </a:pPr>
            <a:r>
              <a:rPr lang="mn-MN" sz="1600" dirty="0">
                <a:latin typeface="Arial" pitchFamily="34" charset="0"/>
                <a:cs typeface="Arial" pitchFamily="34" charset="0"/>
              </a:rPr>
              <a:t> Н</a:t>
            </a:r>
            <a:r>
              <a:rPr lang="eu-ES" sz="1600" dirty="0">
                <a:latin typeface="Arial" pitchFamily="34" charset="0"/>
                <a:cs typeface="Arial" pitchFamily="34" charset="0"/>
              </a:rPr>
              <a:t>эг хадгаламж эзэмшигч</a:t>
            </a:r>
            <a:r>
              <a:rPr lang="mn-MN" sz="1600" dirty="0">
                <a:latin typeface="Arial" pitchFamily="34" charset="0"/>
                <a:cs typeface="Arial" pitchFamily="34" charset="0"/>
              </a:rPr>
              <a:t>дэ</a:t>
            </a:r>
            <a:r>
              <a:rPr lang="eu-ES" sz="1600" dirty="0">
                <a:latin typeface="Arial" pitchFamily="34" charset="0"/>
                <a:cs typeface="Arial" pitchFamily="34" charset="0"/>
              </a:rPr>
              <a:t>д 1129.8 </a:t>
            </a:r>
            <a:r>
              <a:rPr lang="mn-MN" sz="1600" dirty="0">
                <a:latin typeface="Arial" pitchFamily="34" charset="0"/>
                <a:cs typeface="Arial" pitchFamily="34" charset="0"/>
              </a:rPr>
              <a:t>мянган</a:t>
            </a:r>
            <a:r>
              <a:rPr lang="eu-ES" sz="1600" dirty="0">
                <a:latin typeface="Arial" pitchFamily="34" charset="0"/>
                <a:cs typeface="Arial" pitchFamily="34" charset="0"/>
              </a:rPr>
              <a:t> төгрөг</a:t>
            </a:r>
            <a:endParaRPr lang="mn-MN" sz="1600" dirty="0">
              <a:latin typeface="Arial" pitchFamily="34" charset="0"/>
              <a:cs typeface="Arial" pitchFamily="34" charset="0"/>
            </a:endParaRPr>
          </a:p>
          <a:p>
            <a:pPr algn="just"/>
            <a:r>
              <a:rPr lang="mn-MN" sz="1600" dirty="0">
                <a:latin typeface="Arial" pitchFamily="34" charset="0"/>
                <a:cs typeface="Arial" pitchFamily="34" charset="0"/>
              </a:rPr>
              <a:t>                       </a:t>
            </a:r>
            <a:r>
              <a:rPr lang="mn-MN" sz="1600" b="1" dirty="0">
                <a:solidFill>
                  <a:schemeClr val="accent1">
                    <a:lumMod val="75000"/>
                  </a:schemeClr>
                </a:solidFill>
                <a:latin typeface="Arial" pitchFamily="34" charset="0"/>
                <a:cs typeface="Arial" pitchFamily="34" charset="0"/>
              </a:rPr>
              <a:t> </a:t>
            </a:r>
            <a:r>
              <a:rPr lang="en-US" sz="1600" b="1" dirty="0">
                <a:solidFill>
                  <a:schemeClr val="accent1">
                    <a:lumMod val="75000"/>
                  </a:schemeClr>
                </a:solidFill>
                <a:latin typeface="Arial" pitchFamily="34" charset="0"/>
                <a:cs typeface="Arial" pitchFamily="34" charset="0"/>
              </a:rPr>
              <a:t>  301.5</a:t>
            </a:r>
            <a:r>
              <a:rPr lang="mn-MN" sz="1600" b="1" dirty="0">
                <a:solidFill>
                  <a:schemeClr val="accent1">
                    <a:lumMod val="75000"/>
                  </a:schemeClr>
                </a:solidFill>
                <a:latin typeface="Arial" pitchFamily="34" charset="0"/>
                <a:cs typeface="Arial" pitchFamily="34" charset="0"/>
              </a:rPr>
              <a:t> </a:t>
            </a:r>
            <a:r>
              <a:rPr lang="mn-MN" sz="1600" dirty="0">
                <a:solidFill>
                  <a:schemeClr val="accent1">
                    <a:lumMod val="75000"/>
                  </a:schemeClr>
                </a:solidFill>
                <a:latin typeface="Arial" pitchFamily="34" charset="0"/>
                <a:cs typeface="Arial" pitchFamily="34" charset="0"/>
              </a:rPr>
              <a:t>мян.төг</a:t>
            </a:r>
            <a:r>
              <a:rPr lang="mn-MN" sz="1600" dirty="0">
                <a:latin typeface="Arial" pitchFamily="34" charset="0"/>
                <a:cs typeface="Arial" pitchFamily="34" charset="0"/>
              </a:rPr>
              <a:t> </a:t>
            </a:r>
          </a:p>
          <a:p>
            <a:pPr marL="285750" indent="-285750" algn="just"/>
            <a:r>
              <a:rPr lang="en-US" sz="1600" dirty="0">
                <a:latin typeface="Arial" pitchFamily="34" charset="0"/>
                <a:cs typeface="Arial" pitchFamily="34" charset="0"/>
              </a:rPr>
              <a:t>- </a:t>
            </a:r>
            <a:r>
              <a:rPr lang="mn-MN" sz="1600" dirty="0">
                <a:latin typeface="Arial" pitchFamily="34" charset="0"/>
                <a:cs typeface="Arial" pitchFamily="34" charset="0"/>
              </a:rPr>
              <a:t>Н</a:t>
            </a:r>
            <a:r>
              <a:rPr lang="eu-ES" sz="1600" dirty="0">
                <a:latin typeface="Arial" pitchFamily="34" charset="0"/>
                <a:cs typeface="Arial" pitchFamily="34" charset="0"/>
              </a:rPr>
              <a:t>эг хүнд дундажаар 1126.3 мянган төгрөг</a:t>
            </a:r>
            <a:r>
              <a:rPr lang="mn-MN" sz="1600" dirty="0">
                <a:latin typeface="Arial" pitchFamily="34" charset="0"/>
                <a:cs typeface="Arial" pitchFamily="34" charset="0"/>
              </a:rPr>
              <a:t> болж                </a:t>
            </a:r>
          </a:p>
          <a:p>
            <a:pPr algn="just"/>
            <a:r>
              <a:rPr lang="en-US" sz="1600" b="1" dirty="0">
                <a:solidFill>
                  <a:schemeClr val="accent1">
                    <a:lumMod val="75000"/>
                  </a:schemeClr>
                </a:solidFill>
                <a:latin typeface="Arial" pitchFamily="34" charset="0"/>
                <a:cs typeface="Arial" pitchFamily="34" charset="0"/>
              </a:rPr>
              <a:t>	          262.8 </a:t>
            </a:r>
            <a:r>
              <a:rPr lang="mn-MN" sz="1600" dirty="0">
                <a:solidFill>
                  <a:schemeClr val="accent1">
                    <a:lumMod val="75000"/>
                  </a:schemeClr>
                </a:solidFill>
                <a:latin typeface="Arial" pitchFamily="34" charset="0"/>
                <a:cs typeface="Arial" pitchFamily="34" charset="0"/>
              </a:rPr>
              <a:t>мян.төг</a:t>
            </a:r>
          </a:p>
          <a:p>
            <a:pPr algn="just">
              <a:buFontTx/>
              <a:buChar char="-"/>
            </a:pPr>
            <a:r>
              <a:rPr lang="mn-MN" sz="1600" dirty="0">
                <a:latin typeface="Arial" pitchFamily="34" charset="0"/>
                <a:cs typeface="Arial" pitchFamily="34" charset="0"/>
              </a:rPr>
              <a:t> Х</a:t>
            </a:r>
            <a:r>
              <a:rPr lang="eu-ES" sz="1600" dirty="0">
                <a:latin typeface="Arial" pitchFamily="34" charset="0"/>
                <a:cs typeface="Arial" pitchFamily="34" charset="0"/>
              </a:rPr>
              <a:t>адгаламж эзэмшигчийн тоо</a:t>
            </a:r>
            <a:r>
              <a:rPr lang="mn-MN" sz="1600" dirty="0">
                <a:latin typeface="Arial" pitchFamily="34" charset="0"/>
                <a:cs typeface="Arial" pitchFamily="34" charset="0"/>
              </a:rPr>
              <a:t> </a:t>
            </a:r>
            <a:r>
              <a:rPr lang="en-US" sz="1600" dirty="0">
                <a:latin typeface="Arial" pitchFamily="34" charset="0"/>
                <a:cs typeface="Arial" pitchFamily="34" charset="0"/>
              </a:rPr>
              <a:t>66.4 </a:t>
            </a:r>
            <a:r>
              <a:rPr lang="mn-MN" sz="1600" dirty="0">
                <a:latin typeface="Arial" pitchFamily="34" charset="0"/>
                <a:cs typeface="Arial" pitchFamily="34" charset="0"/>
              </a:rPr>
              <a:t>мянган хүн болж</a:t>
            </a:r>
            <a:r>
              <a:rPr lang="mn-MN" sz="1600" b="1" dirty="0">
                <a:solidFill>
                  <a:srgbClr val="FF0000"/>
                </a:solidFill>
                <a:latin typeface="Arial" pitchFamily="34" charset="0"/>
                <a:cs typeface="Arial" pitchFamily="34" charset="0"/>
              </a:rPr>
              <a:t>                 </a:t>
            </a:r>
          </a:p>
          <a:p>
            <a:pPr algn="just"/>
            <a:r>
              <a:rPr lang="mn-MN" sz="1600" b="1" dirty="0">
                <a:solidFill>
                  <a:schemeClr val="tx1"/>
                </a:solidFill>
                <a:latin typeface="Arial" pitchFamily="34" charset="0"/>
                <a:cs typeface="Arial" pitchFamily="34" charset="0"/>
              </a:rPr>
              <a:t>                                      </a:t>
            </a:r>
            <a:r>
              <a:rPr lang="en-US" sz="1600" b="1" dirty="0">
                <a:solidFill>
                  <a:schemeClr val="accent1">
                    <a:lumMod val="75000"/>
                  </a:schemeClr>
                </a:solidFill>
                <a:latin typeface="Arial" pitchFamily="34" charset="0"/>
                <a:cs typeface="Arial" pitchFamily="34" charset="0"/>
              </a:rPr>
              <a:t>0.3</a:t>
            </a:r>
            <a:r>
              <a:rPr lang="mn-MN" sz="1600" b="1" dirty="0">
                <a:solidFill>
                  <a:schemeClr val="accent1">
                    <a:lumMod val="75000"/>
                  </a:schemeClr>
                </a:solidFill>
                <a:latin typeface="Arial" pitchFamily="34" charset="0"/>
                <a:cs typeface="Arial" pitchFamily="34" charset="0"/>
              </a:rPr>
              <a:t> %  </a:t>
            </a:r>
          </a:p>
          <a:p>
            <a:pPr algn="just">
              <a:buFontTx/>
              <a:buChar char="-"/>
            </a:pPr>
            <a:r>
              <a:rPr lang="mn-MN" sz="1600" dirty="0">
                <a:latin typeface="Arial" pitchFamily="34" charset="0"/>
                <a:cs typeface="Arial" pitchFamily="34" charset="0"/>
              </a:rPr>
              <a:t>Зээлдэгчийн тоо 2</a:t>
            </a:r>
            <a:r>
              <a:rPr lang="en-US" sz="1600" dirty="0">
                <a:latin typeface="Arial" pitchFamily="34" charset="0"/>
                <a:cs typeface="Arial" pitchFamily="34" charset="0"/>
              </a:rPr>
              <a:t>7.5</a:t>
            </a:r>
            <a:r>
              <a:rPr lang="mn-MN" sz="1600" dirty="0">
                <a:latin typeface="Arial" pitchFamily="34" charset="0"/>
                <a:cs typeface="Arial" pitchFamily="34" charset="0"/>
              </a:rPr>
              <a:t> мянган хүн болж </a:t>
            </a:r>
          </a:p>
          <a:p>
            <a:pPr algn="just"/>
            <a:r>
              <a:rPr lang="mn-MN" sz="1600" b="1" dirty="0">
                <a:solidFill>
                  <a:srgbClr val="FF0000"/>
                </a:solidFill>
                <a:latin typeface="Arial" pitchFamily="34" charset="0"/>
                <a:cs typeface="Arial" pitchFamily="34" charset="0"/>
              </a:rPr>
              <a:t>                                   </a:t>
            </a:r>
            <a:r>
              <a:rPr lang="en-US" sz="1600" b="1" dirty="0">
                <a:solidFill>
                  <a:srgbClr val="FF0000"/>
                </a:solidFill>
                <a:latin typeface="Arial" pitchFamily="34" charset="0"/>
                <a:cs typeface="Arial" pitchFamily="34" charset="0"/>
              </a:rPr>
              <a:t> </a:t>
            </a:r>
            <a:r>
              <a:rPr lang="mn-MN" sz="1600" b="1" dirty="0">
                <a:solidFill>
                  <a:srgbClr val="FF0000"/>
                </a:solidFill>
                <a:latin typeface="Arial" pitchFamily="34" charset="0"/>
                <a:cs typeface="Arial" pitchFamily="34" charset="0"/>
              </a:rPr>
              <a:t>  </a:t>
            </a:r>
            <a:r>
              <a:rPr lang="en-US" sz="1600" b="1" dirty="0">
                <a:solidFill>
                  <a:srgbClr val="FF0000"/>
                </a:solidFill>
                <a:latin typeface="Arial" pitchFamily="34" charset="0"/>
                <a:cs typeface="Arial" pitchFamily="34" charset="0"/>
              </a:rPr>
              <a:t>1.2 %</a:t>
            </a:r>
            <a:endParaRPr lang="mn-MN" sz="1600" dirty="0">
              <a:latin typeface="Arial" pitchFamily="34" charset="0"/>
              <a:cs typeface="Arial" pitchFamily="34" charset="0"/>
            </a:endParaRPr>
          </a:p>
          <a:p>
            <a:pPr algn="just">
              <a:buFontTx/>
              <a:buChar char="-"/>
            </a:pPr>
            <a:r>
              <a:rPr lang="mn-MN" sz="1600" dirty="0">
                <a:latin typeface="Arial" pitchFamily="34" charset="0"/>
                <a:cs typeface="Arial" pitchFamily="34" charset="0"/>
              </a:rPr>
              <a:t> Зээлийн өрийн үлдэгдэл</a:t>
            </a:r>
            <a:r>
              <a:rPr lang="en-US" sz="1600" dirty="0">
                <a:latin typeface="Arial" pitchFamily="34" charset="0"/>
                <a:cs typeface="Arial" pitchFamily="34" charset="0"/>
              </a:rPr>
              <a:t> 199.5</a:t>
            </a:r>
            <a:r>
              <a:rPr lang="mn-MN" sz="1600" dirty="0">
                <a:latin typeface="Arial" pitchFamily="34" charset="0"/>
                <a:cs typeface="Arial" pitchFamily="34" charset="0"/>
              </a:rPr>
              <a:t> </a:t>
            </a:r>
            <a:r>
              <a:rPr lang="en-US" sz="1600" dirty="0">
                <a:latin typeface="Arial" pitchFamily="34" charset="0"/>
                <a:cs typeface="Arial" pitchFamily="34" charset="0"/>
              </a:rPr>
              <a:t> </a:t>
            </a:r>
            <a:r>
              <a:rPr lang="mn-MN" sz="1600" dirty="0">
                <a:latin typeface="Arial" pitchFamily="34" charset="0"/>
                <a:cs typeface="Arial" pitchFamily="34" charset="0"/>
              </a:rPr>
              <a:t>тэрбум болж </a:t>
            </a:r>
          </a:p>
          <a:p>
            <a:pPr algn="just"/>
            <a:r>
              <a:rPr lang="mn-MN" sz="1600" dirty="0">
                <a:solidFill>
                  <a:schemeClr val="tx2"/>
                </a:solidFill>
                <a:latin typeface="Arial" pitchFamily="34" charset="0"/>
                <a:cs typeface="Arial" pitchFamily="34" charset="0"/>
              </a:rPr>
              <a:t>                                     </a:t>
            </a:r>
            <a:r>
              <a:rPr lang="en-US" sz="1600" b="1" dirty="0">
                <a:solidFill>
                  <a:schemeClr val="tx2"/>
                </a:solidFill>
                <a:latin typeface="Arial" pitchFamily="34" charset="0"/>
                <a:cs typeface="Arial" pitchFamily="34" charset="0"/>
              </a:rPr>
              <a:t> 13.1</a:t>
            </a:r>
            <a:r>
              <a:rPr lang="mn-MN" sz="1600" b="1" dirty="0">
                <a:solidFill>
                  <a:schemeClr val="tx2"/>
                </a:solidFill>
                <a:latin typeface="Arial" pitchFamily="34" charset="0"/>
                <a:cs typeface="Arial" pitchFamily="34" charset="0"/>
              </a:rPr>
              <a:t>%</a:t>
            </a:r>
            <a:endParaRPr lang="mn-MN" sz="1600" dirty="0">
              <a:solidFill>
                <a:schemeClr val="tx2"/>
              </a:solidFill>
              <a:latin typeface="Arial" pitchFamily="34" charset="0"/>
              <a:cs typeface="Arial" pitchFamily="34" charset="0"/>
            </a:endParaRPr>
          </a:p>
        </p:txBody>
      </p:sp>
      <p:pic>
        <p:nvPicPr>
          <p:cNvPr id="2050" name="Picture 2" descr="C:\Users\Enkhbayar\Desktop\hun am 2014.png"/>
          <p:cNvPicPr>
            <a:picLocks noChangeAspect="1" noChangeArrowheads="1"/>
          </p:cNvPicPr>
          <p:nvPr/>
        </p:nvPicPr>
        <p:blipFill>
          <a:blip r:embed="rId3" cstate="print"/>
          <a:srcRect l="13503" t="9048" r="30086"/>
          <a:stretch>
            <a:fillRect/>
          </a:stretch>
        </p:blipFill>
        <p:spPr bwMode="auto">
          <a:xfrm>
            <a:off x="914400" y="914400"/>
            <a:ext cx="4572000" cy="5791200"/>
          </a:xfrm>
          <a:prstGeom prst="rect">
            <a:avLst/>
          </a:prstGeom>
          <a:noFill/>
        </p:spPr>
      </p:pic>
      <p:sp>
        <p:nvSpPr>
          <p:cNvPr id="7" name="TextBox 6"/>
          <p:cNvSpPr txBox="1"/>
          <p:nvPr/>
        </p:nvSpPr>
        <p:spPr>
          <a:xfrm>
            <a:off x="1600200" y="2743200"/>
            <a:ext cx="1377300" cy="523220"/>
          </a:xfrm>
          <a:prstGeom prst="rect">
            <a:avLst/>
          </a:prstGeom>
          <a:noFill/>
        </p:spPr>
        <p:txBody>
          <a:bodyPr wrap="none" rtlCol="0">
            <a:spAutoFit/>
          </a:bodyPr>
          <a:lstStyle/>
          <a:p>
            <a:r>
              <a:rPr lang="en-US" sz="2800" b="1" dirty="0">
                <a:solidFill>
                  <a:schemeClr val="bg1"/>
                </a:solidFill>
              </a:rPr>
              <a:t>54833.2</a:t>
            </a:r>
          </a:p>
        </p:txBody>
      </p:sp>
      <p:sp>
        <p:nvSpPr>
          <p:cNvPr id="8" name="TextBox 7"/>
          <p:cNvSpPr txBox="1"/>
          <p:nvPr/>
        </p:nvSpPr>
        <p:spPr>
          <a:xfrm>
            <a:off x="3733800" y="2743200"/>
            <a:ext cx="1377300" cy="523220"/>
          </a:xfrm>
          <a:prstGeom prst="rect">
            <a:avLst/>
          </a:prstGeom>
          <a:noFill/>
        </p:spPr>
        <p:txBody>
          <a:bodyPr wrap="none" rtlCol="0">
            <a:spAutoFit/>
          </a:bodyPr>
          <a:lstStyle/>
          <a:p>
            <a:r>
              <a:rPr lang="en-US" sz="2800" b="1" dirty="0">
                <a:solidFill>
                  <a:schemeClr val="bg1"/>
                </a:solidFill>
              </a:rPr>
              <a:t>75012.1</a:t>
            </a:r>
          </a:p>
        </p:txBody>
      </p:sp>
      <p:sp>
        <p:nvSpPr>
          <p:cNvPr id="9" name="TextBox 8"/>
          <p:cNvSpPr txBox="1"/>
          <p:nvPr/>
        </p:nvSpPr>
        <p:spPr>
          <a:xfrm>
            <a:off x="1524000" y="2209800"/>
            <a:ext cx="1446230" cy="584775"/>
          </a:xfrm>
          <a:prstGeom prst="rect">
            <a:avLst/>
          </a:prstGeom>
          <a:noFill/>
        </p:spPr>
        <p:txBody>
          <a:bodyPr wrap="none" rtlCol="0">
            <a:spAutoFit/>
          </a:bodyPr>
          <a:lstStyle/>
          <a:p>
            <a:r>
              <a:rPr lang="en-US" sz="3200" b="1" dirty="0">
                <a:solidFill>
                  <a:schemeClr val="bg1">
                    <a:lumMod val="50000"/>
                  </a:schemeClr>
                </a:solidFill>
              </a:rPr>
              <a:t>201</a:t>
            </a:r>
            <a:r>
              <a:rPr lang="mn-MN" sz="3200" b="1" dirty="0">
                <a:solidFill>
                  <a:schemeClr val="bg1">
                    <a:lumMod val="50000"/>
                  </a:schemeClr>
                </a:solidFill>
              </a:rPr>
              <a:t>6</a:t>
            </a:r>
            <a:r>
              <a:rPr lang="en-US" sz="3200" b="1" dirty="0">
                <a:solidFill>
                  <a:schemeClr val="bg1">
                    <a:lumMod val="50000"/>
                  </a:schemeClr>
                </a:solidFill>
              </a:rPr>
              <a:t> IX</a:t>
            </a:r>
          </a:p>
        </p:txBody>
      </p:sp>
      <p:sp>
        <p:nvSpPr>
          <p:cNvPr id="10" name="TextBox 9"/>
          <p:cNvSpPr txBox="1"/>
          <p:nvPr/>
        </p:nvSpPr>
        <p:spPr>
          <a:xfrm>
            <a:off x="3810000" y="2209800"/>
            <a:ext cx="1446230" cy="584775"/>
          </a:xfrm>
          <a:prstGeom prst="rect">
            <a:avLst/>
          </a:prstGeom>
          <a:noFill/>
        </p:spPr>
        <p:txBody>
          <a:bodyPr wrap="none" rtlCol="0">
            <a:spAutoFit/>
          </a:bodyPr>
          <a:lstStyle/>
          <a:p>
            <a:r>
              <a:rPr lang="en-US" sz="3200" b="1" dirty="0">
                <a:solidFill>
                  <a:schemeClr val="tx2"/>
                </a:solidFill>
              </a:rPr>
              <a:t>2017 IX</a:t>
            </a:r>
          </a:p>
        </p:txBody>
      </p:sp>
      <p:sp>
        <p:nvSpPr>
          <p:cNvPr id="11" name="TextBox 10"/>
          <p:cNvSpPr txBox="1"/>
          <p:nvPr/>
        </p:nvSpPr>
        <p:spPr>
          <a:xfrm>
            <a:off x="1483778" y="5054025"/>
            <a:ext cx="1446230" cy="584775"/>
          </a:xfrm>
          <a:prstGeom prst="rect">
            <a:avLst/>
          </a:prstGeom>
          <a:noFill/>
        </p:spPr>
        <p:txBody>
          <a:bodyPr wrap="none" rtlCol="0">
            <a:spAutoFit/>
          </a:bodyPr>
          <a:lstStyle/>
          <a:p>
            <a:r>
              <a:rPr lang="en-US" sz="3200" b="1" dirty="0">
                <a:solidFill>
                  <a:schemeClr val="bg1">
                    <a:lumMod val="50000"/>
                  </a:schemeClr>
                </a:solidFill>
              </a:rPr>
              <a:t>2016 IX</a:t>
            </a:r>
          </a:p>
        </p:txBody>
      </p:sp>
      <p:sp>
        <p:nvSpPr>
          <p:cNvPr id="12" name="TextBox 11"/>
          <p:cNvSpPr txBox="1"/>
          <p:nvPr/>
        </p:nvSpPr>
        <p:spPr>
          <a:xfrm>
            <a:off x="3962400" y="5054025"/>
            <a:ext cx="1446230" cy="584775"/>
          </a:xfrm>
          <a:prstGeom prst="rect">
            <a:avLst/>
          </a:prstGeom>
          <a:noFill/>
        </p:spPr>
        <p:txBody>
          <a:bodyPr wrap="none" rtlCol="0">
            <a:spAutoFit/>
          </a:bodyPr>
          <a:lstStyle/>
          <a:p>
            <a:r>
              <a:rPr lang="en-US" sz="3200" b="1" dirty="0">
                <a:solidFill>
                  <a:schemeClr val="tx2"/>
                </a:solidFill>
              </a:rPr>
              <a:t>2017 IX</a:t>
            </a:r>
          </a:p>
        </p:txBody>
      </p:sp>
      <p:sp>
        <p:nvSpPr>
          <p:cNvPr id="14" name="TextBox 13"/>
          <p:cNvSpPr txBox="1"/>
          <p:nvPr/>
        </p:nvSpPr>
        <p:spPr>
          <a:xfrm>
            <a:off x="1600200" y="5613104"/>
            <a:ext cx="1560042" cy="523220"/>
          </a:xfrm>
          <a:prstGeom prst="rect">
            <a:avLst/>
          </a:prstGeom>
          <a:noFill/>
        </p:spPr>
        <p:txBody>
          <a:bodyPr wrap="none" rtlCol="0">
            <a:spAutoFit/>
          </a:bodyPr>
          <a:lstStyle/>
          <a:p>
            <a:r>
              <a:rPr lang="en-US" sz="2800" b="1" dirty="0">
                <a:solidFill>
                  <a:schemeClr val="bg1"/>
                </a:solidFill>
              </a:rPr>
              <a:t>176504.0</a:t>
            </a:r>
          </a:p>
        </p:txBody>
      </p:sp>
      <p:sp>
        <p:nvSpPr>
          <p:cNvPr id="15" name="TextBox 14"/>
          <p:cNvSpPr txBox="1"/>
          <p:nvPr/>
        </p:nvSpPr>
        <p:spPr>
          <a:xfrm>
            <a:off x="3689132" y="5618836"/>
            <a:ext cx="1560042" cy="523220"/>
          </a:xfrm>
          <a:prstGeom prst="rect">
            <a:avLst/>
          </a:prstGeom>
          <a:noFill/>
        </p:spPr>
        <p:txBody>
          <a:bodyPr wrap="none" rtlCol="0">
            <a:spAutoFit/>
          </a:bodyPr>
          <a:lstStyle/>
          <a:p>
            <a:r>
              <a:rPr lang="en-US" sz="2800" b="1" dirty="0">
                <a:solidFill>
                  <a:schemeClr val="bg1"/>
                </a:solidFill>
              </a:rPr>
              <a:t>199555.5</a:t>
            </a:r>
          </a:p>
        </p:txBody>
      </p:sp>
      <p:sp>
        <p:nvSpPr>
          <p:cNvPr id="24" name="Up Arrow 23"/>
          <p:cNvSpPr/>
          <p:nvPr/>
        </p:nvSpPr>
        <p:spPr>
          <a:xfrm>
            <a:off x="8568904" y="1797166"/>
            <a:ext cx="114300" cy="228600"/>
          </a:xfrm>
          <a:prstGeom prst="up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26" name="Up Arrow 23"/>
          <p:cNvSpPr/>
          <p:nvPr/>
        </p:nvSpPr>
        <p:spPr>
          <a:xfrm>
            <a:off x="8568904" y="2533286"/>
            <a:ext cx="114300" cy="228600"/>
          </a:xfrm>
          <a:prstGeom prst="up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27" name="Up Arrow 23"/>
          <p:cNvSpPr/>
          <p:nvPr/>
        </p:nvSpPr>
        <p:spPr>
          <a:xfrm>
            <a:off x="8572500" y="3244966"/>
            <a:ext cx="114300" cy="228600"/>
          </a:xfrm>
          <a:prstGeom prst="up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29" name="Up Arrow 23"/>
          <p:cNvSpPr/>
          <p:nvPr/>
        </p:nvSpPr>
        <p:spPr>
          <a:xfrm>
            <a:off x="8559926" y="5486400"/>
            <a:ext cx="114300" cy="228600"/>
          </a:xfrm>
          <a:prstGeom prst="up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20" name="Up Arrow 23"/>
          <p:cNvSpPr/>
          <p:nvPr/>
        </p:nvSpPr>
        <p:spPr>
          <a:xfrm>
            <a:off x="8610600" y="3962400"/>
            <a:ext cx="114300" cy="228600"/>
          </a:xfrm>
          <a:prstGeom prst="up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CC</a:t>
            </a:r>
          </a:p>
        </p:txBody>
      </p:sp>
      <p:sp>
        <p:nvSpPr>
          <p:cNvPr id="23" name="Up Arrow 23">
            <a:extLst>
              <a:ext uri="{FF2B5EF4-FFF2-40B4-BE49-F238E27FC236}">
                <a16:creationId xmlns="" xmlns:a16="http://schemas.microsoft.com/office/drawing/2014/main" id="{C903F9F4-7BFA-4380-BCD0-C0C35BE835B3}"/>
              </a:ext>
            </a:extLst>
          </p:cNvPr>
          <p:cNvSpPr/>
          <p:nvPr/>
        </p:nvSpPr>
        <p:spPr>
          <a:xfrm>
            <a:off x="8610600" y="4750280"/>
            <a:ext cx="114300" cy="2286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CC</a:t>
            </a:r>
          </a:p>
        </p:txBody>
      </p:sp>
      <p:sp>
        <p:nvSpPr>
          <p:cNvPr id="18" name="Rectangle 17"/>
          <p:cNvSpPr/>
          <p:nvPr/>
        </p:nvSpPr>
        <p:spPr>
          <a:xfrm>
            <a:off x="1066800" y="228600"/>
            <a:ext cx="2374368" cy="461665"/>
          </a:xfrm>
          <a:prstGeom prst="rect">
            <a:avLst/>
          </a:prstGeom>
        </p:spPr>
        <p:txBody>
          <a:bodyPr wrap="none">
            <a:spAutoFit/>
          </a:bodyPr>
          <a:lstStyle/>
          <a:p>
            <a:pPr algn="ctr"/>
            <a:r>
              <a:rPr lang="mn-MN" sz="2400" b="1" cap="all" dirty="0">
                <a:solidFill>
                  <a:srgbClr val="002060"/>
                </a:solidFill>
                <a:latin typeface="Tahoma" panose="020B0604030504040204" pitchFamily="34" charset="0"/>
                <a:ea typeface="Tahoma" panose="020B0604030504040204" pitchFamily="34" charset="0"/>
                <a:cs typeface="Tahoma" panose="020B0604030504040204" pitchFamily="34" charset="0"/>
              </a:rPr>
              <a:t>МӨНГӨ, </a:t>
            </a:r>
            <a:r>
              <a:rPr lang="mn-MN" sz="2400" b="1" cap="all" dirty="0" smtClean="0">
                <a:solidFill>
                  <a:srgbClr val="002060"/>
                </a:solidFill>
                <a:latin typeface="Tahoma" panose="020B0604030504040204" pitchFamily="34" charset="0"/>
                <a:ea typeface="Tahoma" panose="020B0604030504040204" pitchFamily="34" charset="0"/>
                <a:cs typeface="Tahoma" panose="020B0604030504040204" pitchFamily="34" charset="0"/>
              </a:rPr>
              <a:t>ЗЭЭЛ</a:t>
            </a: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 xmlns:p14="http://schemas.microsoft.com/office/powerpoint/2010/main" val="600154665"/>
      </p:ext>
    </p:extLst>
  </p:cSld>
  <p:clrMapOvr>
    <a:masterClrMapping/>
  </p:clrMapOvr>
  <p:transition advClick="0" advTm="10000"/>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18663</TotalTime>
  <Words>1287</Words>
  <Application>Microsoft Office PowerPoint</Application>
  <PresentationFormat>On-screen Show (4:3)</PresentationFormat>
  <Paragraphs>183</Paragraphs>
  <Slides>20</Slides>
  <Notes>11</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Slide 1</vt:lpstr>
      <vt:lpstr>БҮРТГЭЛТЭЙ АЖИЛГҮЙ ИРГЭД </vt:lpstr>
      <vt:lpstr>БҮРТГЭЛТЭЙ АЖИЛГҮЙ ИРГЭД </vt:lpstr>
      <vt:lpstr>БҮРТГЭЛТЭЙ АЖИЛГҮЙ ИРГЭД </vt:lpstr>
      <vt:lpstr>Slide 5</vt:lpstr>
      <vt:lpstr>Slide 6</vt:lpstr>
      <vt:lpstr>Slide 7</vt:lpstr>
      <vt:lpstr>Slide 8</vt:lpstr>
      <vt:lpstr>Slide 9</vt:lpstr>
      <vt:lpstr>ЗЭЭЛ, төрлөөр,  дүнд эзлэх хувиар, 2017.9-р сард</vt:lpstr>
      <vt:lpstr> </vt:lpstr>
      <vt:lpstr>Slide 12</vt:lpstr>
      <vt:lpstr>Slide 13</vt:lpstr>
      <vt:lpstr>Slide 14</vt:lpstr>
      <vt:lpstr>Slide 15</vt:lpstr>
      <vt:lpstr>Slide 16</vt:lpstr>
      <vt:lpstr>Slide 17</vt:lpstr>
      <vt:lpstr>Slide 18</vt:lpstr>
      <vt:lpstr>Slide 19</vt:lpstr>
      <vt:lpstr>Slide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Batbuyan</dc:creator>
  <cp:lastModifiedBy>Tserendorj</cp:lastModifiedBy>
  <cp:revision>2061</cp:revision>
  <cp:lastPrinted>2014-12-09T03:24:15Z</cp:lastPrinted>
  <dcterms:created xsi:type="dcterms:W3CDTF">2011-11-16T04:07:02Z</dcterms:created>
  <dcterms:modified xsi:type="dcterms:W3CDTF">2017-10-13T01:34:13Z</dcterms:modified>
</cp:coreProperties>
</file>