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61" r:id="rId4"/>
    <p:sldId id="262" r:id="rId5"/>
    <p:sldId id="272" r:id="rId6"/>
    <p:sldId id="268" r:id="rId7"/>
    <p:sldId id="266" r:id="rId8"/>
  </p:sldIdLst>
  <p:sldSz cx="8742363" cy="152336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98">
          <p15:clr>
            <a:srgbClr val="A4A3A4"/>
          </p15:clr>
        </p15:guide>
        <p15:guide id="2" pos="27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51" d="100"/>
          <a:sy n="51" d="100"/>
        </p:scale>
        <p:origin x="-1788" y="-120"/>
      </p:cViewPr>
      <p:guideLst>
        <p:guide orient="horz" pos="4798"/>
        <p:guide pos="27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75D6D-EF47-4A94-8B7F-A11C841D589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0" y="685800"/>
            <a:ext cx="1968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8D73A-B0A6-4851-9AC7-E89E3ABF8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8D73A-B0A6-4851-9AC7-E89E3ABF851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677" y="4732306"/>
            <a:ext cx="7431009" cy="3265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355" y="8632402"/>
            <a:ext cx="6119654" cy="3893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0462" y="1354102"/>
            <a:ext cx="1880518" cy="288734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388" y="1354102"/>
            <a:ext cx="5497368" cy="288734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86" y="9789032"/>
            <a:ext cx="7431009" cy="30255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86" y="6456672"/>
            <a:ext cx="7431009" cy="33323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388" y="7895405"/>
            <a:ext cx="3688184" cy="22332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278" y="7895405"/>
            <a:ext cx="3689702" cy="22332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18" y="610052"/>
            <a:ext cx="7868127" cy="25389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118" y="3409941"/>
            <a:ext cx="3862729" cy="1421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118" y="4831042"/>
            <a:ext cx="3862729" cy="8776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0999" y="3409941"/>
            <a:ext cx="3864246" cy="1421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0999" y="4831042"/>
            <a:ext cx="3864246" cy="8776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19" y="606525"/>
            <a:ext cx="2876177" cy="25812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021" y="606526"/>
            <a:ext cx="4887224" cy="130014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119" y="3187783"/>
            <a:ext cx="2876177" cy="104202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564" y="10663555"/>
            <a:ext cx="5245418" cy="12588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3564" y="1361155"/>
            <a:ext cx="5245418" cy="9140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3564" y="11922448"/>
            <a:ext cx="5245418" cy="1787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118" y="610052"/>
            <a:ext cx="7868127" cy="2538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118" y="3554519"/>
            <a:ext cx="7868127" cy="1005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7118" y="14119338"/>
            <a:ext cx="2039885" cy="811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14B1-95E4-4A23-ADB7-4FB4309C914B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6974" y="14119338"/>
            <a:ext cx="2768415" cy="811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5360" y="14119338"/>
            <a:ext cx="2039885" cy="811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D010-FEBD-4F27-ADE5-B73727251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khbayar\Desktop\2016\web_brochure_2016(1)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2363" cy="15226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7459" y="5818565"/>
            <a:ext cx="47692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9600" b="1" dirty="0">
                <a:solidFill>
                  <a:schemeClr val="bg2">
                    <a:lumMod val="50000"/>
                  </a:schemeClr>
                </a:solidFill>
              </a:rPr>
              <a:t>2017.</a:t>
            </a:r>
            <a:r>
              <a:rPr lang="en-US" sz="9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mn-MN" sz="9600" b="1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VI</a:t>
            </a:r>
            <a:endParaRPr lang="en-US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742363" cy="149777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13781" y="247469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mn-MN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оны </a:t>
            </a:r>
            <a:r>
              <a:rPr lang="en-US" sz="36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I-VI </a:t>
            </a:r>
            <a:r>
              <a:rPr lang="mn-MN" sz="3600" b="1" dirty="0" smtClean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сар</a:t>
            </a:r>
            <a:endParaRPr lang="en-US" sz="3600" b="1" dirty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981" y="1865094"/>
            <a:ext cx="848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НИЙГЭМ, ЭДИЙН ЗАСГИЙН БАЙДАЛ</a:t>
            </a:r>
            <a:endParaRPr lang="en-US" sz="3600" b="1" dirty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3981" y="1520825"/>
            <a:ext cx="84859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3581" y="45402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dirty="0">
                <a:solidFill>
                  <a:srgbClr val="996600"/>
                </a:solidFill>
                <a:latin typeface="Arial" pitchFamily="34" charset="0"/>
                <a:cs typeface="Arial" pitchFamily="34" charset="0"/>
              </a:rPr>
              <a:t>ДОРНОГОВЬ АЙМГИЙН СТАТИСТИКИЙН ХЭЛТЭС</a:t>
            </a:r>
            <a:endParaRPr lang="en-US" sz="2800" dirty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81" y="11045825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2016.VI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581" y="10893425"/>
            <a:ext cx="1447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2017.VI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581" y="9902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1018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23582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I-VI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9381" y="723582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I-VI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963" y="6661372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730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021" y="663654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en-US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3277" y="721166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2708" y="723263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4251" y="661489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738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381" y="661489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  <a:endParaRPr lang="en-US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0182" y="722529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613" y="722132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2781" y="66262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1390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9769" y="659713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</a:t>
            </a:r>
            <a:endParaRPr lang="en-US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0981" y="9902825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1663</a:t>
            </a:r>
            <a:endParaRPr lang="en-US" sz="3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0381" y="10588625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535</a:t>
            </a:r>
            <a:endParaRPr lang="en-US" sz="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1981" y="10588625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805</a:t>
            </a:r>
            <a:endParaRPr lang="en-US" sz="3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9981" y="135604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2016.VI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5381" y="13560425"/>
            <a:ext cx="124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2017.VI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4395" y="12866586"/>
            <a:ext cx="111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353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1581" y="129508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46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500" y="1783310"/>
            <a:ext cx="1973103" cy="313649"/>
          </a:xfrm>
          <a:prstGeom prst="rect">
            <a:avLst/>
          </a:prstGeom>
          <a:noFill/>
        </p:spPr>
        <p:txBody>
          <a:bodyPr wrap="square" lIns="36298" tIns="18148" rIns="36298" bIns="18148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2015.12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6417" y="1813535"/>
            <a:ext cx="1608838" cy="313649"/>
          </a:xfrm>
          <a:prstGeom prst="rect">
            <a:avLst/>
          </a:prstGeom>
          <a:noFill/>
        </p:spPr>
        <p:txBody>
          <a:bodyPr wrap="square" lIns="36298" tIns="18148" rIns="36298" bIns="18148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2016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3574" y="2841196"/>
            <a:ext cx="1578482" cy="518828"/>
          </a:xfrm>
          <a:prstGeom prst="rect">
            <a:avLst/>
          </a:prstGeom>
          <a:noFill/>
        </p:spPr>
        <p:txBody>
          <a:bodyPr wrap="square" lIns="36298" tIns="18148" rIns="36298" bIns="18148" rtlCol="0">
            <a:spAutoFit/>
          </a:bodyPr>
          <a:lstStyle/>
          <a:p>
            <a:r>
              <a:rPr lang="en-US" sz="3100" b="1" dirty="0">
                <a:solidFill>
                  <a:schemeClr val="tx2">
                    <a:lumMod val="50000"/>
                  </a:schemeClr>
                </a:solidFill>
              </a:rPr>
              <a:t>   5604.4</a:t>
            </a:r>
          </a:p>
        </p:txBody>
      </p:sp>
      <p:pic>
        <p:nvPicPr>
          <p:cNvPr id="1026" name="Picture 2" descr="C:\Users\Enkhbayar\Desktop\2016\web_brochure_2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4253" cy="15233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85181" y="2740025"/>
            <a:ext cx="2883766" cy="134472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en-US" sz="35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12582.6</a:t>
            </a:r>
            <a:endParaRPr lang="en-US" sz="5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5581" y="3121025"/>
            <a:ext cx="3456782" cy="96000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13836.0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8981" y="4416425"/>
            <a:ext cx="2823055" cy="128317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100" b="1" dirty="0"/>
              <a:t>               </a:t>
            </a:r>
          </a:p>
          <a:p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18488.2</a:t>
            </a:r>
            <a:endParaRPr lang="en-US" sz="5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7381" y="4645025"/>
            <a:ext cx="3867515" cy="108311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19274.8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9856" y="1766869"/>
            <a:ext cx="1639193" cy="46391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2016.I-VI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0981" y="1797095"/>
            <a:ext cx="1493562" cy="4675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2017.I-VI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9145" y="11469253"/>
            <a:ext cx="2792699" cy="79964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2210</a:t>
            </a:r>
            <a:endParaRPr lang="en-US" sz="5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4332" y="11378577"/>
            <a:ext cx="2762344" cy="95224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1293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7368" y="13161881"/>
            <a:ext cx="3096254" cy="806116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1178.4</a:t>
            </a:r>
            <a:endParaRPr lang="en-US" sz="5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2780" y="13071205"/>
            <a:ext cx="2544251" cy="95224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729.8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265" y="6558933"/>
            <a:ext cx="8378098" cy="42139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Бүтэн өнчин хүүхэд асран хамгаалж, үрчлэн авсан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6781" y="3959225"/>
            <a:ext cx="3460519" cy="31367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</a:rPr>
              <a:t>ОРЛОГО,  сая төгрөг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1585" y="13933954"/>
            <a:ext cx="3460519" cy="83689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600" b="1" dirty="0">
                <a:solidFill>
                  <a:schemeClr val="bg1"/>
                </a:solidFill>
              </a:rPr>
              <a:t>Олгосон тэтгэвэр,</a:t>
            </a:r>
          </a:p>
          <a:p>
            <a:pPr algn="ctr"/>
            <a:r>
              <a:rPr lang="mn-MN" sz="2600" b="1" dirty="0">
                <a:solidFill>
                  <a:schemeClr val="bg1"/>
                </a:solidFill>
              </a:rPr>
              <a:t> </a:t>
            </a:r>
            <a:r>
              <a:rPr lang="mn-MN" b="1" dirty="0">
                <a:solidFill>
                  <a:schemeClr val="bg1"/>
                </a:solidFill>
              </a:rPr>
              <a:t>тэтгэмж, сая төгрөг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1585" y="12392454"/>
            <a:ext cx="3460519" cy="31367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</a:rPr>
              <a:t>Хамрагдсан хүн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90874" y="8130659"/>
            <a:ext cx="3460519" cy="590673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</a:rPr>
              <a:t>Хамрагдсан хүүхэд 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0519" y="9766779"/>
            <a:ext cx="3460519" cy="713783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600" b="1" dirty="0">
                <a:solidFill>
                  <a:schemeClr val="bg1"/>
                </a:solidFill>
              </a:rPr>
              <a:t>Олгосон  тэтгэвэр,  </a:t>
            </a:r>
          </a:p>
          <a:p>
            <a:pPr algn="ctr"/>
            <a:r>
              <a:rPr lang="mn-MN" b="1" dirty="0">
                <a:solidFill>
                  <a:schemeClr val="bg1"/>
                </a:solidFill>
              </a:rPr>
              <a:t>тэтгэмж,  сая төгрөг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1326" y="7284345"/>
            <a:ext cx="1882036" cy="79964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5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5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90682" y="7223894"/>
            <a:ext cx="2640922" cy="95224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1988" y="9037423"/>
            <a:ext cx="2671278" cy="79964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mn-MN" sz="5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2863" y="8916521"/>
            <a:ext cx="2944476" cy="95224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mn-M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0163" y="5652168"/>
            <a:ext cx="3460519" cy="31367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b="1" dirty="0">
                <a:solidFill>
                  <a:schemeClr val="bg1"/>
                </a:solidFill>
              </a:rPr>
              <a:t>ЗАРЛАГА, сая төгрөг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Enkhbayar\Desktop\2016\web_brochure_2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4253" cy="152336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554" y="1904206"/>
            <a:ext cx="868439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2016.VI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9013" y="1904206"/>
            <a:ext cx="868439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2017.VI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241" y="11032306"/>
            <a:ext cx="1009503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2016.I-VI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0435" y="11032306"/>
            <a:ext cx="1009503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2017.I-VI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782" y="4412922"/>
            <a:ext cx="2208549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53345</a:t>
            </a:r>
            <a:r>
              <a:rPr lang="mn-MN" sz="4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Enkhbayar\Desktop\hun am 2014.png"/>
          <p:cNvPicPr>
            <a:picLocks noChangeAspect="1" noChangeArrowheads="1"/>
          </p:cNvPicPr>
          <p:nvPr/>
        </p:nvPicPr>
        <p:blipFill>
          <a:blip r:embed="rId3" cstate="print"/>
          <a:srcRect l="38535" t="16681" r="48067" b="65291"/>
          <a:stretch>
            <a:fillRect/>
          </a:stretch>
        </p:blipFill>
        <p:spPr bwMode="auto">
          <a:xfrm>
            <a:off x="4072550" y="7495923"/>
            <a:ext cx="632541" cy="61325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08510" y="2867290"/>
            <a:ext cx="2899123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b="1" dirty="0">
                <a:latin typeface="Arial" pitchFamily="34" charset="0"/>
                <a:cs typeface="Arial" pitchFamily="34" charset="0"/>
              </a:rPr>
              <a:t>ХАДГАЛАМЖ, сая төгрөг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2384" y="4382697"/>
            <a:ext cx="2208549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8743</a:t>
            </a:r>
            <a:r>
              <a:rPr lang="mn-MN" sz="4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2085" y="5285330"/>
            <a:ext cx="4701539" cy="31367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b="1" dirty="0">
                <a:latin typeface="Arial" pitchFamily="34" charset="0"/>
                <a:cs typeface="Arial" pitchFamily="34" charset="0"/>
              </a:rPr>
              <a:t>ЗЭЭЛИЙН ӨРИЙН ҮЛДЭГДЭЛ, сая төгрөг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241" y="5911009"/>
            <a:ext cx="2537165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sz="4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165723.4</a:t>
            </a:r>
            <a:endParaRPr lang="en-US" sz="4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6820" y="5880784"/>
            <a:ext cx="2537165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86699</a:t>
            </a:r>
            <a:r>
              <a:rPr lang="mn-MN" sz="4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6576" y="7331607"/>
            <a:ext cx="1222703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3.9</a:t>
            </a:r>
            <a:endParaRPr lang="en-US" sz="4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1318" y="7301382"/>
            <a:ext cx="1222703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66.</a:t>
            </a:r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3862" y="6972148"/>
            <a:ext cx="6255076" cy="402873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2400" b="1" dirty="0">
                <a:latin typeface="Arial" pitchFamily="34" charset="0"/>
                <a:cs typeface="Arial" pitchFamily="34" charset="0"/>
              </a:rPr>
              <a:t>ХАДГАЛАМЖ ЭЗЭМШИГЧ, мянган төгрөг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4622" y="8191110"/>
            <a:ext cx="5428548" cy="402873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2400" b="1" dirty="0">
                <a:latin typeface="Arial" pitchFamily="34" charset="0"/>
                <a:cs typeface="Arial" pitchFamily="34" charset="0"/>
              </a:rPr>
              <a:t>ЗЭЭЛДЭГЧИЙН ТОО, мянган төгрөг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0259" y="8449951"/>
            <a:ext cx="1222703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65002" y="8419725"/>
            <a:ext cx="1222703" cy="744561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1921" y="9641933"/>
            <a:ext cx="4464360" cy="836894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mn-MN" sz="2600" b="1" dirty="0">
                <a:latin typeface="Arial" pitchFamily="34" charset="0"/>
                <a:cs typeface="Arial" pitchFamily="34" charset="0"/>
              </a:rPr>
              <a:t>ОРОН НУТГИЙН ТӨСВИЙН</a:t>
            </a:r>
          </a:p>
          <a:p>
            <a:r>
              <a:rPr lang="mn-MN" sz="2600" b="1" dirty="0">
                <a:latin typeface="Arial" pitchFamily="34" charset="0"/>
                <a:cs typeface="Arial" pitchFamily="34" charset="0"/>
              </a:rPr>
              <a:t>ОРЛОГО,  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сая төгрөг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582" y="11787943"/>
            <a:ext cx="2268208" cy="73860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endParaRPr lang="en-US" sz="4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45427" y="11757718"/>
            <a:ext cx="2113973" cy="775338"/>
          </a:xfrm>
          <a:prstGeom prst="rect">
            <a:avLst/>
          </a:prstGeom>
          <a:noFill/>
        </p:spPr>
        <p:txBody>
          <a:bodyPr wrap="none" lIns="36320" tIns="18160" rIns="36320" bIns="18160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10122.3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7381" y="11807825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</a:rPr>
              <a:t>23305.9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khbayar\Desktop\web_brochure_20162.jpg"/>
          <p:cNvPicPr>
            <a:picLocks noChangeAspect="1" noChangeArrowheads="1"/>
          </p:cNvPicPr>
          <p:nvPr/>
        </p:nvPicPr>
        <p:blipFill>
          <a:blip r:embed="rId2" cstate="print"/>
          <a:srcRect t="21825"/>
          <a:stretch>
            <a:fillRect/>
          </a:stretch>
        </p:blipFill>
        <p:spPr bwMode="auto">
          <a:xfrm>
            <a:off x="2" y="3324805"/>
            <a:ext cx="8742362" cy="119088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64169" y="604912"/>
            <a:ext cx="5737176" cy="1208618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r>
              <a:rPr lang="mn-MN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Хэрэглээний үнийн индекс</a:t>
            </a:r>
            <a:endParaRPr lang="en-US" sz="3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060" y="2327364"/>
            <a:ext cx="6799616" cy="1113893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2017.VI                      </a:t>
            </a:r>
            <a:r>
              <a:rPr lang="en-US" sz="3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2017.VI</a:t>
            </a:r>
            <a:endParaRPr lang="en-US" sz="3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2016.VI                       2017.V               </a:t>
            </a:r>
            <a:endParaRPr lang="en-US" sz="3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7416" y="3594379"/>
            <a:ext cx="1973103" cy="88306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2.0</a:t>
            </a:r>
            <a:endParaRPr lang="en-US" sz="5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5399" y="3594379"/>
            <a:ext cx="2094524" cy="883060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99.1</a:t>
            </a:r>
            <a:endParaRPr lang="en-US" sz="5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265" y="8351895"/>
            <a:ext cx="8074544" cy="1514002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pPr algn="just"/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Инфляци нь үнийн ерөнхий түвшний өөрчлөлтийг харуулах бөгөөд хэрэглээний, бараа үйлчилгээний индекс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ХҮИ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-ээр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хувь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mn-MN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-иар илэрхийлэгдэнэ 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331" y="10017839"/>
            <a:ext cx="8013833" cy="1144670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pPr algn="just"/>
            <a:r>
              <a:rPr lang="mn-MN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Хэрэглээний бараа, үйлчилгээний үнийн сарын өөрлөлт, сүүлийн 5 жилээр, хувиар</a:t>
            </a:r>
          </a:p>
          <a:p>
            <a:pPr algn="just"/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өмнөх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оны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12-р </a:t>
            </a:r>
            <a:r>
              <a:rPr lang="en-US" sz="24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сар</a:t>
            </a:r>
            <a:r>
              <a:rPr lang="en-US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=100)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108" y="11939071"/>
            <a:ext cx="2610567" cy="92922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Хамгийн бага өсөлт </a:t>
            </a:r>
            <a:endParaRPr lang="en-US" sz="2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0019" y="12422679"/>
            <a:ext cx="2428434" cy="92922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2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Хамгийн их өсөлт </a:t>
            </a:r>
            <a:endParaRPr lang="en-US" sz="2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952" y="13027189"/>
            <a:ext cx="2701633" cy="52911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2015.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8549" y="13488057"/>
            <a:ext cx="3187320" cy="48295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2013.</a:t>
            </a:r>
            <a:r>
              <a:rPr lang="en-US" sz="2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XII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9145" y="13450346"/>
            <a:ext cx="1851681" cy="87899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97.1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6513" y="11697267"/>
            <a:ext cx="1851681" cy="878995"/>
          </a:xfrm>
          <a:prstGeom prst="rect">
            <a:avLst/>
          </a:prstGeom>
        </p:spPr>
        <p:txBody>
          <a:bodyPr wrap="square" lIns="36320" tIns="18160" rIns="36320" bIns="1816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122.1</a:t>
            </a:r>
            <a:endParaRPr lang="en-US" sz="4600" dirty="0"/>
          </a:p>
        </p:txBody>
      </p:sp>
      <p:pic>
        <p:nvPicPr>
          <p:cNvPr id="15" name="Picture 2" descr="C:\Users\Enkhbayar\Desktop\web_brochure_20162.jpg"/>
          <p:cNvPicPr>
            <a:picLocks noChangeAspect="1" noChangeArrowheads="1"/>
          </p:cNvPicPr>
          <p:nvPr/>
        </p:nvPicPr>
        <p:blipFill>
          <a:blip r:embed="rId2" cstate="print"/>
          <a:srcRect l="7257" t="3175" r="78575" b="88690"/>
          <a:stretch>
            <a:fillRect/>
          </a:stretch>
        </p:blipFill>
        <p:spPr bwMode="auto">
          <a:xfrm>
            <a:off x="667819" y="544059"/>
            <a:ext cx="1244573" cy="1239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INFOGRAFIK\info 2016,04\gemt hereg - 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8" y="225425"/>
            <a:ext cx="8781255" cy="1409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58" y="1368425"/>
            <a:ext cx="291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2016.I-VI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58" y="3197225"/>
            <a:ext cx="2611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2017.I-VI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2799" y="2493471"/>
            <a:ext cx="1849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353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5145" y="4539179"/>
            <a:ext cx="2017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321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379" y="6099701"/>
            <a:ext cx="504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сүүлийн 5 жилд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623" y="7967119"/>
            <a:ext cx="201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7181" y="8323252"/>
            <a:ext cx="184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5013" y="8203372"/>
            <a:ext cx="1513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544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381" y="7273925"/>
            <a:ext cx="1513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665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7181" y="9826625"/>
            <a:ext cx="4419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u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эмт хэргийн улмаас иргэд, байгууллага, аж ахуйн нэгжид </a:t>
            </a:r>
            <a:r>
              <a:rPr lang="mn-M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3015.7 сая</a:t>
            </a:r>
            <a:r>
              <a:rPr lang="eu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төгрөгийн хохирол учирсан ба өмнөх оны мөн үетэй харьцуулахад </a:t>
            </a:r>
            <a:r>
              <a:rPr lang="mn-M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1629.4 сая төгрөгөөр өссөн байна. Учирсан хохирлын 77.7 хувь буюу 2342.6 сая төгрөг эргэн төлөгдсөн байна.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78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ENKHBAYAR\Users\Public\infografic\infografik-5_chingeltei_chingel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915"/>
            <a:ext cx="8742363" cy="6104989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33910" y="5893972"/>
            <a:ext cx="1699904" cy="3627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940425"/>
            <a:ext cx="2003458" cy="344451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15946" y="5893972"/>
            <a:ext cx="1821326" cy="36270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</a:t>
            </a:r>
            <a:endParaRPr lang="en-US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99" y="5338791"/>
            <a:ext cx="1821326" cy="52911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8 520.3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6657" y="5338791"/>
            <a:ext cx="1942747" cy="52911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48 171.2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43" y="4715673"/>
            <a:ext cx="4249760" cy="573789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1700" b="1" dirty="0">
                <a:latin typeface="Arial" pitchFamily="34" charset="0"/>
                <a:cs typeface="Arial" pitchFamily="34" charset="0"/>
              </a:rPr>
              <a:t>Аж үйлдвэрийн нийт бүтээгдэхүүний үйлдвэрлэл, сая төг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5091" y="4734281"/>
            <a:ext cx="3794428" cy="52495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pPr algn="ctr"/>
            <a:r>
              <a:rPr lang="mn-MN" sz="1600" b="1" dirty="0">
                <a:latin typeface="Arial" pitchFamily="34" charset="0"/>
                <a:cs typeface="Arial" pitchFamily="34" charset="0"/>
              </a:rPr>
              <a:t>Аж үйлвэрийн нийт бүтээгдэхүүний борлуулалт, сая төг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6513" y="5863746"/>
            <a:ext cx="1699904" cy="3627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7224" y="5893972"/>
            <a:ext cx="1790970" cy="329062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US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</a:t>
            </a:r>
            <a:endParaRPr lang="en-US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5802" y="5338791"/>
            <a:ext cx="2489145" cy="524955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5 276.9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78194" y="5863746"/>
            <a:ext cx="1608838" cy="36270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320" tIns="18160" rIns="36320" bIns="18160"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en-US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I-VI</a:t>
            </a:r>
            <a:endParaRPr lang="en-US" sz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5160" y="5289462"/>
            <a:ext cx="1973103" cy="52911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92 718.0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7771" y="8062651"/>
            <a:ext cx="2003458" cy="40600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3218" y="8039982"/>
            <a:ext cx="2003458" cy="436784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mn-MN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Enkhbayar\Desktop\2016\web_brochure_201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381" y="6501407"/>
            <a:ext cx="6477000" cy="8458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21326" y="12754286"/>
            <a:ext cx="7922766" cy="2498887"/>
          </a:xfrm>
          <a:prstGeom prst="rect">
            <a:avLst/>
          </a:prstGeom>
          <a:noFill/>
        </p:spPr>
        <p:txBody>
          <a:bodyPr wrap="square" lIns="36320" tIns="18160" rIns="36320" bIns="18160" rtlCol="0">
            <a:spAutoFit/>
          </a:bodyPr>
          <a:lstStyle/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ДОРНОГОВЬ АЙМГИЙН СТАТИСТИКИЙН ХЭЛТЭС</a:t>
            </a: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Нутгийн удирдлагын ордон 106 тоот</a:t>
            </a:r>
          </a:p>
          <a:p>
            <a:endParaRPr lang="mn-MN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Утас: 7052-2749</a:t>
            </a: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Вэб: 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dornogovi.nso.mn</a:t>
            </a:r>
            <a:endParaRPr lang="mn-MN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И-мэйл: 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dornogovi@nso.mn</a:t>
            </a:r>
          </a:p>
          <a:p>
            <a:endParaRPr lang="mn-MN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356</Words>
  <Application>Microsoft Office PowerPoint</Application>
  <PresentationFormat>Custom</PresentationFormat>
  <Paragraphs>117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Enkhbayar</dc:creator>
  <cp:lastModifiedBy>Tserendorj</cp:lastModifiedBy>
  <cp:revision>48</cp:revision>
  <dcterms:created xsi:type="dcterms:W3CDTF">2017-01-26T08:08:20Z</dcterms:created>
  <dcterms:modified xsi:type="dcterms:W3CDTF">2017-08-30T05:47:35Z</dcterms:modified>
</cp:coreProperties>
</file>